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tt" ContentType="text/vtt"/>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 id="2147483698" r:id="rId6"/>
    <p:sldMasterId id="2147483710" r:id="rId7"/>
    <p:sldMasterId id="2147483723" r:id="rId8"/>
    <p:sldMasterId id="2147483740" r:id="rId9"/>
  </p:sldMasterIdLst>
  <p:notesMasterIdLst>
    <p:notesMasterId r:id="rId54"/>
  </p:notesMasterIdLst>
  <p:sldIdLst>
    <p:sldId id="257" r:id="rId10"/>
    <p:sldId id="573" r:id="rId11"/>
    <p:sldId id="256" r:id="rId12"/>
    <p:sldId id="260" r:id="rId13"/>
    <p:sldId id="1053" r:id="rId14"/>
    <p:sldId id="262" r:id="rId15"/>
    <p:sldId id="263" r:id="rId16"/>
    <p:sldId id="264" r:id="rId17"/>
    <p:sldId id="12023" r:id="rId18"/>
    <p:sldId id="12093" r:id="rId19"/>
    <p:sldId id="12128" r:id="rId20"/>
    <p:sldId id="12185" r:id="rId21"/>
    <p:sldId id="12164" r:id="rId22"/>
    <p:sldId id="12177" r:id="rId23"/>
    <p:sldId id="12181" r:id="rId24"/>
    <p:sldId id="12178" r:id="rId25"/>
    <p:sldId id="12179" r:id="rId26"/>
    <p:sldId id="12180" r:id="rId27"/>
    <p:sldId id="12188" r:id="rId28"/>
    <p:sldId id="12210" r:id="rId29"/>
    <p:sldId id="12190" r:id="rId30"/>
    <p:sldId id="12191" r:id="rId31"/>
    <p:sldId id="12192" r:id="rId32"/>
    <p:sldId id="12208" r:id="rId33"/>
    <p:sldId id="12193" r:id="rId34"/>
    <p:sldId id="12110" r:id="rId35"/>
    <p:sldId id="12142" r:id="rId36"/>
    <p:sldId id="12194" r:id="rId37"/>
    <p:sldId id="12195" r:id="rId38"/>
    <p:sldId id="12196" r:id="rId39"/>
    <p:sldId id="12197" r:id="rId40"/>
    <p:sldId id="12198" r:id="rId41"/>
    <p:sldId id="12199" r:id="rId42"/>
    <p:sldId id="12200" r:id="rId43"/>
    <p:sldId id="12201" r:id="rId44"/>
    <p:sldId id="12202" r:id="rId45"/>
    <p:sldId id="12203" r:id="rId46"/>
    <p:sldId id="12204" r:id="rId47"/>
    <p:sldId id="12205" r:id="rId48"/>
    <p:sldId id="12206" r:id="rId49"/>
    <p:sldId id="12207" r:id="rId50"/>
    <p:sldId id="693" r:id="rId51"/>
    <p:sldId id="577" r:id="rId52"/>
    <p:sldId id="27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1DC7C-4C73-4345-9AC7-24220BD73F0F}" v="4" dt="2023-10-05T19:45:08.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30" autoAdjust="0"/>
    <p:restoredTop sz="86449" autoAdjust="0"/>
  </p:normalViewPr>
  <p:slideViewPr>
    <p:cSldViewPr snapToGrid="0">
      <p:cViewPr varScale="1">
        <p:scale>
          <a:sx n="70" d="100"/>
          <a:sy n="70" d="100"/>
        </p:scale>
        <p:origin x="82" y="67"/>
      </p:cViewPr>
      <p:guideLst/>
    </p:cSldViewPr>
  </p:slideViewPr>
  <p:outlineViewPr>
    <p:cViewPr>
      <p:scale>
        <a:sx n="33" d="100"/>
        <a:sy n="33" d="100"/>
      </p:scale>
      <p:origin x="0" y="-211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Volle" userId="56a017f8-fff7-4347-a03a-e4e7c9199847" providerId="ADAL" clId="{074696E4-A7C7-44DD-87C1-FE8C38D5D600}"/>
    <pc:docChg chg="custSel delSld modSld delMainMaster">
      <pc:chgData name="Karen Volle" userId="56a017f8-fff7-4347-a03a-e4e7c9199847" providerId="ADAL" clId="{074696E4-A7C7-44DD-87C1-FE8C38D5D600}" dt="2023-08-22T13:33:43.181" v="157" actId="47"/>
      <pc:docMkLst>
        <pc:docMk/>
      </pc:docMkLst>
      <pc:sldChg chg="modSp mod">
        <pc:chgData name="Karen Volle" userId="56a017f8-fff7-4347-a03a-e4e7c9199847" providerId="ADAL" clId="{074696E4-A7C7-44DD-87C1-FE8C38D5D600}" dt="2023-08-22T13:30:33.309" v="19" actId="20577"/>
        <pc:sldMkLst>
          <pc:docMk/>
          <pc:sldMk cId="2419022558" sldId="257"/>
        </pc:sldMkLst>
        <pc:spChg chg="mod">
          <ac:chgData name="Karen Volle" userId="56a017f8-fff7-4347-a03a-e4e7c9199847" providerId="ADAL" clId="{074696E4-A7C7-44DD-87C1-FE8C38D5D600}" dt="2023-08-22T13:30:33.309" v="19" actId="20577"/>
          <ac:spMkLst>
            <pc:docMk/>
            <pc:sldMk cId="2419022558" sldId="257"/>
            <ac:spMk id="3" creationId="{514675EA-F78D-48A7-B127-E5D3889F7E0D}"/>
          </ac:spMkLst>
        </pc:spChg>
      </pc:sldChg>
      <pc:sldChg chg="del">
        <pc:chgData name="Karen Volle" userId="56a017f8-fff7-4347-a03a-e4e7c9199847" providerId="ADAL" clId="{074696E4-A7C7-44DD-87C1-FE8C38D5D600}" dt="2023-08-22T13:33:43.181" v="157" actId="47"/>
        <pc:sldMkLst>
          <pc:docMk/>
          <pc:sldMk cId="0" sldId="258"/>
        </pc:sldMkLst>
      </pc:sldChg>
      <pc:sldChg chg="del">
        <pc:chgData name="Karen Volle" userId="56a017f8-fff7-4347-a03a-e4e7c9199847" providerId="ADAL" clId="{074696E4-A7C7-44DD-87C1-FE8C38D5D600}" dt="2023-08-22T13:33:43.181" v="157" actId="47"/>
        <pc:sldMkLst>
          <pc:docMk/>
          <pc:sldMk cId="0" sldId="259"/>
        </pc:sldMkLst>
      </pc:sldChg>
      <pc:sldChg chg="del">
        <pc:chgData name="Karen Volle" userId="56a017f8-fff7-4347-a03a-e4e7c9199847" providerId="ADAL" clId="{074696E4-A7C7-44DD-87C1-FE8C38D5D600}" dt="2023-08-22T13:33:43.181" v="157" actId="47"/>
        <pc:sldMkLst>
          <pc:docMk/>
          <pc:sldMk cId="0" sldId="261"/>
        </pc:sldMkLst>
      </pc:sldChg>
      <pc:sldChg chg="modSp mod">
        <pc:chgData name="Karen Volle" userId="56a017f8-fff7-4347-a03a-e4e7c9199847" providerId="ADAL" clId="{074696E4-A7C7-44DD-87C1-FE8C38D5D600}" dt="2023-08-22T13:32:01.421" v="82" actId="20577"/>
        <pc:sldMkLst>
          <pc:docMk/>
          <pc:sldMk cId="3367475247" sldId="263"/>
        </pc:sldMkLst>
        <pc:spChg chg="mod">
          <ac:chgData name="Karen Volle" userId="56a017f8-fff7-4347-a03a-e4e7c9199847" providerId="ADAL" clId="{074696E4-A7C7-44DD-87C1-FE8C38D5D600}" dt="2023-08-22T13:32:01.421" v="82" actId="20577"/>
          <ac:spMkLst>
            <pc:docMk/>
            <pc:sldMk cId="3367475247" sldId="263"/>
            <ac:spMk id="3" creationId="{208AB114-3388-4571-913A-BFFBCE5A3F57}"/>
          </ac:spMkLst>
        </pc:spChg>
      </pc:sldChg>
      <pc:sldChg chg="del">
        <pc:chgData name="Karen Volle" userId="56a017f8-fff7-4347-a03a-e4e7c9199847" providerId="ADAL" clId="{074696E4-A7C7-44DD-87C1-FE8C38D5D600}" dt="2023-08-22T13:33:43.181" v="157" actId="47"/>
        <pc:sldMkLst>
          <pc:docMk/>
          <pc:sldMk cId="0" sldId="265"/>
        </pc:sldMkLst>
      </pc:sldChg>
      <pc:sldChg chg="del">
        <pc:chgData name="Karen Volle" userId="56a017f8-fff7-4347-a03a-e4e7c9199847" providerId="ADAL" clId="{074696E4-A7C7-44DD-87C1-FE8C38D5D600}" dt="2023-08-22T13:33:43.181" v="157" actId="47"/>
        <pc:sldMkLst>
          <pc:docMk/>
          <pc:sldMk cId="0" sldId="266"/>
        </pc:sldMkLst>
      </pc:sldChg>
      <pc:sldChg chg="del">
        <pc:chgData name="Karen Volle" userId="56a017f8-fff7-4347-a03a-e4e7c9199847" providerId="ADAL" clId="{074696E4-A7C7-44DD-87C1-FE8C38D5D600}" dt="2023-08-22T13:33:43.181" v="157" actId="47"/>
        <pc:sldMkLst>
          <pc:docMk/>
          <pc:sldMk cId="0" sldId="267"/>
        </pc:sldMkLst>
      </pc:sldChg>
      <pc:sldChg chg="del">
        <pc:chgData name="Karen Volle" userId="56a017f8-fff7-4347-a03a-e4e7c9199847" providerId="ADAL" clId="{074696E4-A7C7-44DD-87C1-FE8C38D5D600}" dt="2023-08-22T13:33:43.181" v="157" actId="47"/>
        <pc:sldMkLst>
          <pc:docMk/>
          <pc:sldMk cId="0" sldId="268"/>
        </pc:sldMkLst>
      </pc:sldChg>
      <pc:sldChg chg="del">
        <pc:chgData name="Karen Volle" userId="56a017f8-fff7-4347-a03a-e4e7c9199847" providerId="ADAL" clId="{074696E4-A7C7-44DD-87C1-FE8C38D5D600}" dt="2023-08-22T13:33:43.181" v="157" actId="47"/>
        <pc:sldMkLst>
          <pc:docMk/>
          <pc:sldMk cId="0" sldId="269"/>
        </pc:sldMkLst>
      </pc:sldChg>
      <pc:sldChg chg="del">
        <pc:chgData name="Karen Volle" userId="56a017f8-fff7-4347-a03a-e4e7c9199847" providerId="ADAL" clId="{074696E4-A7C7-44DD-87C1-FE8C38D5D600}" dt="2023-08-22T13:33:43.181" v="157" actId="47"/>
        <pc:sldMkLst>
          <pc:docMk/>
          <pc:sldMk cId="0" sldId="270"/>
        </pc:sldMkLst>
      </pc:sldChg>
      <pc:sldChg chg="modSp mod">
        <pc:chgData name="Karen Volle" userId="56a017f8-fff7-4347-a03a-e4e7c9199847" providerId="ADAL" clId="{074696E4-A7C7-44DD-87C1-FE8C38D5D600}" dt="2023-08-22T13:30:53.293" v="32" actId="6549"/>
        <pc:sldMkLst>
          <pc:docMk/>
          <pc:sldMk cId="1301611488" sldId="573"/>
        </pc:sldMkLst>
        <pc:spChg chg="mod">
          <ac:chgData name="Karen Volle" userId="56a017f8-fff7-4347-a03a-e4e7c9199847" providerId="ADAL" clId="{074696E4-A7C7-44DD-87C1-FE8C38D5D600}" dt="2023-08-22T13:30:53.293" v="32" actId="6549"/>
          <ac:spMkLst>
            <pc:docMk/>
            <pc:sldMk cId="1301611488" sldId="573"/>
            <ac:spMk id="3" creationId="{514675EA-F78D-48A7-B127-E5D3889F7E0D}"/>
          </ac:spMkLst>
        </pc:spChg>
      </pc:sldChg>
      <pc:sldChg chg="addSp delSp modSp mod">
        <pc:chgData name="Karen Volle" userId="56a017f8-fff7-4347-a03a-e4e7c9199847" providerId="ADAL" clId="{074696E4-A7C7-44DD-87C1-FE8C38D5D600}" dt="2023-08-22T13:33:28.740" v="156" actId="1076"/>
        <pc:sldMkLst>
          <pc:docMk/>
          <pc:sldMk cId="926045361" sldId="12142"/>
        </pc:sldMkLst>
        <pc:spChg chg="mod">
          <ac:chgData name="Karen Volle" userId="56a017f8-fff7-4347-a03a-e4e7c9199847" providerId="ADAL" clId="{074696E4-A7C7-44DD-87C1-FE8C38D5D600}" dt="2023-08-22T13:32:56.997" v="149" actId="20577"/>
          <ac:spMkLst>
            <pc:docMk/>
            <pc:sldMk cId="926045361" sldId="12142"/>
            <ac:spMk id="3" creationId="{C6B18112-06CD-41A4-BAA1-9D0CC2AA05FA}"/>
          </ac:spMkLst>
        </pc:spChg>
        <pc:picChg chg="del">
          <ac:chgData name="Karen Volle" userId="56a017f8-fff7-4347-a03a-e4e7c9199847" providerId="ADAL" clId="{074696E4-A7C7-44DD-87C1-FE8C38D5D600}" dt="2023-08-22T13:33:01.046" v="150" actId="478"/>
          <ac:picMkLst>
            <pc:docMk/>
            <pc:sldMk cId="926045361" sldId="12142"/>
            <ac:picMk id="6" creationId="{6EADA6D6-34F5-B171-3536-6EF879D52826}"/>
          </ac:picMkLst>
        </pc:picChg>
        <pc:picChg chg="add mod">
          <ac:chgData name="Karen Volle" userId="56a017f8-fff7-4347-a03a-e4e7c9199847" providerId="ADAL" clId="{074696E4-A7C7-44DD-87C1-FE8C38D5D600}" dt="2023-08-22T13:33:28.740" v="156" actId="1076"/>
          <ac:picMkLst>
            <pc:docMk/>
            <pc:sldMk cId="926045361" sldId="12142"/>
            <ac:picMk id="8" creationId="{20865D40-3404-8C37-EDB3-FD8EB351527E}"/>
          </ac:picMkLst>
        </pc:picChg>
      </pc:sldChg>
      <pc:sldChg chg="del">
        <pc:chgData name="Karen Volle" userId="56a017f8-fff7-4347-a03a-e4e7c9199847" providerId="ADAL" clId="{074696E4-A7C7-44DD-87C1-FE8C38D5D600}" dt="2023-08-22T13:33:43.181" v="157" actId="47"/>
        <pc:sldMkLst>
          <pc:docMk/>
          <pc:sldMk cId="0" sldId="12143"/>
        </pc:sldMkLst>
      </pc:sldChg>
      <pc:sldChg chg="del">
        <pc:chgData name="Karen Volle" userId="56a017f8-fff7-4347-a03a-e4e7c9199847" providerId="ADAL" clId="{074696E4-A7C7-44DD-87C1-FE8C38D5D600}" dt="2023-08-22T13:33:43.181" v="157" actId="47"/>
        <pc:sldMkLst>
          <pc:docMk/>
          <pc:sldMk cId="0" sldId="12144"/>
        </pc:sldMkLst>
      </pc:sldChg>
      <pc:sldChg chg="del">
        <pc:chgData name="Karen Volle" userId="56a017f8-fff7-4347-a03a-e4e7c9199847" providerId="ADAL" clId="{074696E4-A7C7-44DD-87C1-FE8C38D5D600}" dt="2023-08-22T13:33:43.181" v="157" actId="47"/>
        <pc:sldMkLst>
          <pc:docMk/>
          <pc:sldMk cId="0" sldId="12145"/>
        </pc:sldMkLst>
      </pc:sldChg>
      <pc:sldChg chg="del">
        <pc:chgData name="Karen Volle" userId="56a017f8-fff7-4347-a03a-e4e7c9199847" providerId="ADAL" clId="{074696E4-A7C7-44DD-87C1-FE8C38D5D600}" dt="2023-08-22T13:33:43.181" v="157" actId="47"/>
        <pc:sldMkLst>
          <pc:docMk/>
          <pc:sldMk cId="0" sldId="12146"/>
        </pc:sldMkLst>
      </pc:sldChg>
      <pc:sldChg chg="del">
        <pc:chgData name="Karen Volle" userId="56a017f8-fff7-4347-a03a-e4e7c9199847" providerId="ADAL" clId="{074696E4-A7C7-44DD-87C1-FE8C38D5D600}" dt="2023-08-22T13:33:43.181" v="157" actId="47"/>
        <pc:sldMkLst>
          <pc:docMk/>
          <pc:sldMk cId="0" sldId="12147"/>
        </pc:sldMkLst>
      </pc:sldChg>
      <pc:sldChg chg="del">
        <pc:chgData name="Karen Volle" userId="56a017f8-fff7-4347-a03a-e4e7c9199847" providerId="ADAL" clId="{074696E4-A7C7-44DD-87C1-FE8C38D5D600}" dt="2023-08-22T13:33:43.181" v="157" actId="47"/>
        <pc:sldMkLst>
          <pc:docMk/>
          <pc:sldMk cId="0" sldId="12148"/>
        </pc:sldMkLst>
      </pc:sldChg>
      <pc:sldMasterChg chg="del delSldLayout">
        <pc:chgData name="Karen Volle" userId="56a017f8-fff7-4347-a03a-e4e7c9199847" providerId="ADAL" clId="{074696E4-A7C7-44DD-87C1-FE8C38D5D600}" dt="2023-08-22T13:33:43.181" v="157" actId="47"/>
        <pc:sldMasterMkLst>
          <pc:docMk/>
          <pc:sldMasterMk cId="1116489809" sldId="2147483724"/>
        </pc:sldMasterMkLst>
        <pc:sldLayoutChg chg="del">
          <pc:chgData name="Karen Volle" userId="56a017f8-fff7-4347-a03a-e4e7c9199847" providerId="ADAL" clId="{074696E4-A7C7-44DD-87C1-FE8C38D5D600}" dt="2023-08-22T13:33:43.181" v="157" actId="47"/>
          <pc:sldLayoutMkLst>
            <pc:docMk/>
            <pc:sldMasterMk cId="1116489809" sldId="2147483724"/>
            <pc:sldLayoutMk cId="493832306" sldId="2147483725"/>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399844915" sldId="2147483726"/>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880121656" sldId="2147483727"/>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301976421" sldId="2147483728"/>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013736700" sldId="2147483729"/>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964281201" sldId="2147483730"/>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354849867" sldId="2147483731"/>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927540974" sldId="2147483732"/>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817371043" sldId="2147483733"/>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3885011546" sldId="2147483734"/>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1609277133" sldId="2147483735"/>
          </pc:sldLayoutMkLst>
        </pc:sldLayoutChg>
        <pc:sldLayoutChg chg="del">
          <pc:chgData name="Karen Volle" userId="56a017f8-fff7-4347-a03a-e4e7c9199847" providerId="ADAL" clId="{074696E4-A7C7-44DD-87C1-FE8C38D5D600}" dt="2023-08-22T13:33:43.181" v="157" actId="47"/>
          <pc:sldLayoutMkLst>
            <pc:docMk/>
            <pc:sldMasterMk cId="1116489809" sldId="2147483724"/>
            <pc:sldLayoutMk cId="2691798928" sldId="2147483736"/>
          </pc:sldLayoutMkLst>
        </pc:sldLayoutChg>
      </pc:sldMasterChg>
      <pc:sldMasterChg chg="del delSldLayout">
        <pc:chgData name="Karen Volle" userId="56a017f8-fff7-4347-a03a-e4e7c9199847" providerId="ADAL" clId="{074696E4-A7C7-44DD-87C1-FE8C38D5D600}" dt="2023-08-22T13:33:43.181" v="157" actId="47"/>
        <pc:sldMasterMkLst>
          <pc:docMk/>
          <pc:sldMasterMk cId="509529103" sldId="2147483737"/>
        </pc:sldMasterMkLst>
        <pc:sldLayoutChg chg="del">
          <pc:chgData name="Karen Volle" userId="56a017f8-fff7-4347-a03a-e4e7c9199847" providerId="ADAL" clId="{074696E4-A7C7-44DD-87C1-FE8C38D5D600}" dt="2023-08-22T13:33:43.181" v="157" actId="47"/>
          <pc:sldLayoutMkLst>
            <pc:docMk/>
            <pc:sldMasterMk cId="509529103" sldId="2147483737"/>
            <pc:sldLayoutMk cId="4207918080" sldId="2147483738"/>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108094364" sldId="2147483739"/>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096800742" sldId="2147483740"/>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3039405723" sldId="2147483741"/>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1905572672" sldId="2147483742"/>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3113936446" sldId="2147483743"/>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4278508139" sldId="2147483744"/>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54270716" sldId="2147483745"/>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229115504" sldId="2147483746"/>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796127241" sldId="2147483747"/>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320585719" sldId="2147483748"/>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54445676" sldId="2147483749"/>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1928222545" sldId="2147483750"/>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497292769" sldId="2147483751"/>
          </pc:sldLayoutMkLst>
        </pc:sldLayoutChg>
        <pc:sldLayoutChg chg="del">
          <pc:chgData name="Karen Volle" userId="56a017f8-fff7-4347-a03a-e4e7c9199847" providerId="ADAL" clId="{074696E4-A7C7-44DD-87C1-FE8C38D5D600}" dt="2023-08-22T13:33:43.181" v="157" actId="47"/>
          <pc:sldLayoutMkLst>
            <pc:docMk/>
            <pc:sldMasterMk cId="509529103" sldId="2147483737"/>
            <pc:sldLayoutMk cId="2507567534" sldId="2147483752"/>
          </pc:sldLayoutMkLst>
        </pc:sldLayoutChg>
      </pc:sldMasterChg>
    </pc:docChg>
  </pc:docChgLst>
  <pc:docChgLst>
    <pc:chgData name="Karen Volle" userId="56a017f8-fff7-4347-a03a-e4e7c9199847" providerId="ADAL" clId="{08B13FD0-B1A2-4557-97BB-F3C3C538164E}"/>
    <pc:docChg chg="addSld modSld addMainMaster modMainMaster">
      <pc:chgData name="Karen Volle" userId="56a017f8-fff7-4347-a03a-e4e7c9199847" providerId="ADAL" clId="{08B13FD0-B1A2-4557-97BB-F3C3C538164E}" dt="2023-09-22T13:12:45.947" v="2"/>
      <pc:docMkLst>
        <pc:docMk/>
      </pc:docMkLst>
      <pc:sldChg chg="add">
        <pc:chgData name="Karen Volle" userId="56a017f8-fff7-4347-a03a-e4e7c9199847" providerId="ADAL" clId="{08B13FD0-B1A2-4557-97BB-F3C3C538164E}" dt="2023-09-22T13:12:45.947" v="2"/>
        <pc:sldMkLst>
          <pc:docMk/>
          <pc:sldMk cId="1480613986" sldId="12110"/>
        </pc:sldMkLst>
      </pc:sldChg>
      <pc:sldChg chg="add">
        <pc:chgData name="Karen Volle" userId="56a017f8-fff7-4347-a03a-e4e7c9199847" providerId="ADAL" clId="{08B13FD0-B1A2-4557-97BB-F3C3C538164E}" dt="2023-09-22T13:09:57.220" v="1"/>
        <pc:sldMkLst>
          <pc:docMk/>
          <pc:sldMk cId="1022111376" sldId="12194"/>
        </pc:sldMkLst>
      </pc:sldChg>
      <pc:sldChg chg="add">
        <pc:chgData name="Karen Volle" userId="56a017f8-fff7-4347-a03a-e4e7c9199847" providerId="ADAL" clId="{08B13FD0-B1A2-4557-97BB-F3C3C538164E}" dt="2023-09-22T13:09:57.220" v="1"/>
        <pc:sldMkLst>
          <pc:docMk/>
          <pc:sldMk cId="882569401" sldId="12195"/>
        </pc:sldMkLst>
      </pc:sldChg>
      <pc:sldChg chg="add">
        <pc:chgData name="Karen Volle" userId="56a017f8-fff7-4347-a03a-e4e7c9199847" providerId="ADAL" clId="{08B13FD0-B1A2-4557-97BB-F3C3C538164E}" dt="2023-09-22T13:09:57.220" v="1"/>
        <pc:sldMkLst>
          <pc:docMk/>
          <pc:sldMk cId="3257230313" sldId="12196"/>
        </pc:sldMkLst>
      </pc:sldChg>
      <pc:sldChg chg="add">
        <pc:chgData name="Karen Volle" userId="56a017f8-fff7-4347-a03a-e4e7c9199847" providerId="ADAL" clId="{08B13FD0-B1A2-4557-97BB-F3C3C538164E}" dt="2023-09-22T13:09:57.220" v="1"/>
        <pc:sldMkLst>
          <pc:docMk/>
          <pc:sldMk cId="2499643967" sldId="12197"/>
        </pc:sldMkLst>
      </pc:sldChg>
      <pc:sldChg chg="add">
        <pc:chgData name="Karen Volle" userId="56a017f8-fff7-4347-a03a-e4e7c9199847" providerId="ADAL" clId="{08B13FD0-B1A2-4557-97BB-F3C3C538164E}" dt="2023-09-22T13:09:57.220" v="1"/>
        <pc:sldMkLst>
          <pc:docMk/>
          <pc:sldMk cId="4220129112" sldId="12198"/>
        </pc:sldMkLst>
      </pc:sldChg>
      <pc:sldChg chg="add">
        <pc:chgData name="Karen Volle" userId="56a017f8-fff7-4347-a03a-e4e7c9199847" providerId="ADAL" clId="{08B13FD0-B1A2-4557-97BB-F3C3C538164E}" dt="2023-09-22T13:09:57.220" v="1"/>
        <pc:sldMkLst>
          <pc:docMk/>
          <pc:sldMk cId="438866016" sldId="12199"/>
        </pc:sldMkLst>
      </pc:sldChg>
      <pc:sldChg chg="add">
        <pc:chgData name="Karen Volle" userId="56a017f8-fff7-4347-a03a-e4e7c9199847" providerId="ADAL" clId="{08B13FD0-B1A2-4557-97BB-F3C3C538164E}" dt="2023-09-22T13:09:57.220" v="1"/>
        <pc:sldMkLst>
          <pc:docMk/>
          <pc:sldMk cId="1688256947" sldId="12200"/>
        </pc:sldMkLst>
      </pc:sldChg>
      <pc:sldChg chg="add">
        <pc:chgData name="Karen Volle" userId="56a017f8-fff7-4347-a03a-e4e7c9199847" providerId="ADAL" clId="{08B13FD0-B1A2-4557-97BB-F3C3C538164E}" dt="2023-09-22T13:09:57.220" v="1"/>
        <pc:sldMkLst>
          <pc:docMk/>
          <pc:sldMk cId="377530155" sldId="12201"/>
        </pc:sldMkLst>
      </pc:sldChg>
      <pc:sldChg chg="add">
        <pc:chgData name="Karen Volle" userId="56a017f8-fff7-4347-a03a-e4e7c9199847" providerId="ADAL" clId="{08B13FD0-B1A2-4557-97BB-F3C3C538164E}" dt="2023-09-22T13:09:57.220" v="1"/>
        <pc:sldMkLst>
          <pc:docMk/>
          <pc:sldMk cId="42332942" sldId="12202"/>
        </pc:sldMkLst>
      </pc:sldChg>
      <pc:sldChg chg="add">
        <pc:chgData name="Karen Volle" userId="56a017f8-fff7-4347-a03a-e4e7c9199847" providerId="ADAL" clId="{08B13FD0-B1A2-4557-97BB-F3C3C538164E}" dt="2023-09-22T13:09:57.220" v="1"/>
        <pc:sldMkLst>
          <pc:docMk/>
          <pc:sldMk cId="3807753310" sldId="12203"/>
        </pc:sldMkLst>
      </pc:sldChg>
      <pc:sldChg chg="add">
        <pc:chgData name="Karen Volle" userId="56a017f8-fff7-4347-a03a-e4e7c9199847" providerId="ADAL" clId="{08B13FD0-B1A2-4557-97BB-F3C3C538164E}" dt="2023-09-22T13:09:57.220" v="1"/>
        <pc:sldMkLst>
          <pc:docMk/>
          <pc:sldMk cId="945458483" sldId="12204"/>
        </pc:sldMkLst>
      </pc:sldChg>
      <pc:sldChg chg="add">
        <pc:chgData name="Karen Volle" userId="56a017f8-fff7-4347-a03a-e4e7c9199847" providerId="ADAL" clId="{08B13FD0-B1A2-4557-97BB-F3C3C538164E}" dt="2023-09-22T13:09:57.220" v="1"/>
        <pc:sldMkLst>
          <pc:docMk/>
          <pc:sldMk cId="1957849859" sldId="12205"/>
        </pc:sldMkLst>
      </pc:sldChg>
      <pc:sldChg chg="add">
        <pc:chgData name="Karen Volle" userId="56a017f8-fff7-4347-a03a-e4e7c9199847" providerId="ADAL" clId="{08B13FD0-B1A2-4557-97BB-F3C3C538164E}" dt="2023-09-22T13:09:57.220" v="1"/>
        <pc:sldMkLst>
          <pc:docMk/>
          <pc:sldMk cId="3486264863" sldId="12206"/>
        </pc:sldMkLst>
      </pc:sldChg>
      <pc:sldChg chg="add">
        <pc:chgData name="Karen Volle" userId="56a017f8-fff7-4347-a03a-e4e7c9199847" providerId="ADAL" clId="{08B13FD0-B1A2-4557-97BB-F3C3C538164E}" dt="2023-09-22T13:09:57.220" v="1"/>
        <pc:sldMkLst>
          <pc:docMk/>
          <pc:sldMk cId="1425195678" sldId="12207"/>
        </pc:sldMkLst>
      </pc:sldChg>
      <pc:sldMasterChg chg="modSldLayout">
        <pc:chgData name="Karen Volle" userId="56a017f8-fff7-4347-a03a-e4e7c9199847" providerId="ADAL" clId="{08B13FD0-B1A2-4557-97BB-F3C3C538164E}" dt="2023-09-22T13:09:57.220" v="0" actId="27028"/>
        <pc:sldMasterMkLst>
          <pc:docMk/>
          <pc:sldMasterMk cId="1667720633" sldId="2147483673"/>
        </pc:sldMasterMkLst>
        <pc:sldLayoutChg chg="replId">
          <pc:chgData name="Karen Volle" userId="56a017f8-fff7-4347-a03a-e4e7c9199847" providerId="ADAL" clId="{08B13FD0-B1A2-4557-97BB-F3C3C538164E}" dt="2023-09-22T13:09:57.220" v="0" actId="27028"/>
          <pc:sldLayoutMkLst>
            <pc:docMk/>
            <pc:sldMasterMk cId="1667720633" sldId="2147483673"/>
            <pc:sldLayoutMk cId="3434510428" sldId="2147483753"/>
          </pc:sldLayoutMkLst>
        </pc:sldLayoutChg>
      </pc:sldMasterChg>
      <pc:sldMasterChg chg="add addSldLayout">
        <pc:chgData name="Karen Volle" userId="56a017f8-fff7-4347-a03a-e4e7c9199847" providerId="ADAL" clId="{08B13FD0-B1A2-4557-97BB-F3C3C538164E}" dt="2023-09-22T13:09:57.220" v="0" actId="27028"/>
        <pc:sldMasterMkLst>
          <pc:docMk/>
          <pc:sldMasterMk cId="4267549693" sldId="2147483723"/>
        </pc:sldMasterMkLst>
        <pc:sldLayoutChg chg="add">
          <pc:chgData name="Karen Volle" userId="56a017f8-fff7-4347-a03a-e4e7c9199847" providerId="ADAL" clId="{08B13FD0-B1A2-4557-97BB-F3C3C538164E}" dt="2023-09-22T13:09:57.220" v="0" actId="27028"/>
          <pc:sldLayoutMkLst>
            <pc:docMk/>
            <pc:sldMasterMk cId="4267549693" sldId="2147483723"/>
            <pc:sldLayoutMk cId="3694748736" sldId="2147483724"/>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390796107" sldId="2147483725"/>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286829668" sldId="2147483726"/>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04869477" sldId="2147483727"/>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038814656" sldId="2147483728"/>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681469675" sldId="2147483729"/>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3099101632" sldId="2147483730"/>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925859525" sldId="2147483731"/>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364091052" sldId="2147483732"/>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926723831" sldId="2147483733"/>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462800518" sldId="2147483734"/>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96343101" sldId="2147483735"/>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3983403560" sldId="2147483736"/>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2828766506" sldId="2147483737"/>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2081719008" sldId="2147483738"/>
          </pc:sldLayoutMkLst>
        </pc:sldLayoutChg>
        <pc:sldLayoutChg chg="add">
          <pc:chgData name="Karen Volle" userId="56a017f8-fff7-4347-a03a-e4e7c9199847" providerId="ADAL" clId="{08B13FD0-B1A2-4557-97BB-F3C3C538164E}" dt="2023-09-22T13:09:57.220" v="0" actId="27028"/>
          <pc:sldLayoutMkLst>
            <pc:docMk/>
            <pc:sldMasterMk cId="4267549693" sldId="2147483723"/>
            <pc:sldLayoutMk cId="1021682370" sldId="2147483739"/>
          </pc:sldLayoutMkLst>
        </pc:sldLayoutChg>
      </pc:sldMasterChg>
      <pc:sldMasterChg chg="add addSldLayout">
        <pc:chgData name="Karen Volle" userId="56a017f8-fff7-4347-a03a-e4e7c9199847" providerId="ADAL" clId="{08B13FD0-B1A2-4557-97BB-F3C3C538164E}" dt="2023-09-22T13:09:57.220" v="0" actId="27028"/>
        <pc:sldMasterMkLst>
          <pc:docMk/>
          <pc:sldMasterMk cId="2767613419" sldId="2147483740"/>
        </pc:sldMasterMkLst>
        <pc:sldLayoutChg chg="add">
          <pc:chgData name="Karen Volle" userId="56a017f8-fff7-4347-a03a-e4e7c9199847" providerId="ADAL" clId="{08B13FD0-B1A2-4557-97BB-F3C3C538164E}" dt="2023-09-22T13:09:57.220" v="0" actId="27028"/>
          <pc:sldLayoutMkLst>
            <pc:docMk/>
            <pc:sldMasterMk cId="2767613419" sldId="2147483740"/>
            <pc:sldLayoutMk cId="2196988971" sldId="2147483741"/>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24046039" sldId="2147483742"/>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3902757226" sldId="2147483743"/>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1959257607" sldId="2147483744"/>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2349313907" sldId="2147483745"/>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2939392869" sldId="2147483746"/>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1102256304" sldId="2147483747"/>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629033431" sldId="2147483748"/>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3170605230" sldId="2147483749"/>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4236915801" sldId="2147483750"/>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1805954552" sldId="2147483751"/>
          </pc:sldLayoutMkLst>
        </pc:sldLayoutChg>
        <pc:sldLayoutChg chg="add">
          <pc:chgData name="Karen Volle" userId="56a017f8-fff7-4347-a03a-e4e7c9199847" providerId="ADAL" clId="{08B13FD0-B1A2-4557-97BB-F3C3C538164E}" dt="2023-09-22T13:09:57.220" v="0" actId="27028"/>
          <pc:sldLayoutMkLst>
            <pc:docMk/>
            <pc:sldMasterMk cId="2767613419" sldId="2147483740"/>
            <pc:sldLayoutMk cId="737610510" sldId="2147483752"/>
          </pc:sldLayoutMkLst>
        </pc:sldLayoutChg>
      </pc:sldMasterChg>
    </pc:docChg>
  </pc:docChgLst>
  <pc:docChgLst>
    <pc:chgData name="Kate Filanoski" userId="5879a14f-9eb3-4e75-8352-1b2941159ca7" providerId="ADAL" clId="{F1C1DC7C-4C73-4345-9AC7-24220BD73F0F}"/>
    <pc:docChg chg="undo custSel delSld modSld">
      <pc:chgData name="Kate Filanoski" userId="5879a14f-9eb3-4e75-8352-1b2941159ca7" providerId="ADAL" clId="{F1C1DC7C-4C73-4345-9AC7-24220BD73F0F}" dt="2023-10-05T19:52:19.150" v="735" actId="13244"/>
      <pc:docMkLst>
        <pc:docMk/>
      </pc:docMkLst>
      <pc:sldChg chg="modSp mod">
        <pc:chgData name="Kate Filanoski" userId="5879a14f-9eb3-4e75-8352-1b2941159ca7" providerId="ADAL" clId="{F1C1DC7C-4C73-4345-9AC7-24220BD73F0F}" dt="2023-09-22T16:06:01.867" v="4" actId="27636"/>
        <pc:sldMkLst>
          <pc:docMk/>
          <pc:sldMk cId="2419022558" sldId="257"/>
        </pc:sldMkLst>
        <pc:spChg chg="mod">
          <ac:chgData name="Kate Filanoski" userId="5879a14f-9eb3-4e75-8352-1b2941159ca7" providerId="ADAL" clId="{F1C1DC7C-4C73-4345-9AC7-24220BD73F0F}" dt="2023-09-22T16:06:01.867" v="4" actId="27636"/>
          <ac:spMkLst>
            <pc:docMk/>
            <pc:sldMk cId="2419022558" sldId="257"/>
            <ac:spMk id="2" creationId="{A27CB7AF-1173-445E-BB38-8E208A36F26D}"/>
          </ac:spMkLst>
        </pc:spChg>
      </pc:sldChg>
      <pc:sldChg chg="modSp mod">
        <pc:chgData name="Kate Filanoski" userId="5879a14f-9eb3-4e75-8352-1b2941159ca7" providerId="ADAL" clId="{F1C1DC7C-4C73-4345-9AC7-24220BD73F0F}" dt="2023-10-05T19:43:19.336" v="685" actId="14100"/>
        <pc:sldMkLst>
          <pc:docMk/>
          <pc:sldMk cId="1567393462" sldId="260"/>
        </pc:sldMkLst>
        <pc:spChg chg="mod">
          <ac:chgData name="Kate Filanoski" userId="5879a14f-9eb3-4e75-8352-1b2941159ca7" providerId="ADAL" clId="{F1C1DC7C-4C73-4345-9AC7-24220BD73F0F}" dt="2023-10-05T19:43:19.336" v="685" actId="14100"/>
          <ac:spMkLst>
            <pc:docMk/>
            <pc:sldMk cId="1567393462" sldId="260"/>
            <ac:spMk id="3" creationId="{55965AF0-4D19-480B-96BC-78B9D429F4A7}"/>
          </ac:spMkLst>
        </pc:spChg>
      </pc:sldChg>
      <pc:sldChg chg="modSp mod">
        <pc:chgData name="Kate Filanoski" userId="5879a14f-9eb3-4e75-8352-1b2941159ca7" providerId="ADAL" clId="{F1C1DC7C-4C73-4345-9AC7-24220BD73F0F}" dt="2023-09-22T16:06:01.872" v="5" actId="27636"/>
        <pc:sldMkLst>
          <pc:docMk/>
          <pc:sldMk cId="1301611488" sldId="573"/>
        </pc:sldMkLst>
        <pc:spChg chg="mod">
          <ac:chgData name="Kate Filanoski" userId="5879a14f-9eb3-4e75-8352-1b2941159ca7" providerId="ADAL" clId="{F1C1DC7C-4C73-4345-9AC7-24220BD73F0F}" dt="2023-09-22T16:06:01.872" v="5" actId="27636"/>
          <ac:spMkLst>
            <pc:docMk/>
            <pc:sldMk cId="1301611488" sldId="573"/>
            <ac:spMk id="2" creationId="{A27CB7AF-1173-445E-BB38-8E208A36F26D}"/>
          </ac:spMkLst>
        </pc:spChg>
      </pc:sldChg>
      <pc:sldChg chg="modSp mod">
        <pc:chgData name="Kate Filanoski" userId="5879a14f-9eb3-4e75-8352-1b2941159ca7" providerId="ADAL" clId="{F1C1DC7C-4C73-4345-9AC7-24220BD73F0F}" dt="2023-10-05T19:49:03.942" v="731" actId="13244"/>
        <pc:sldMkLst>
          <pc:docMk/>
          <pc:sldMk cId="926045361" sldId="12142"/>
        </pc:sldMkLst>
        <pc:picChg chg="mod ord">
          <ac:chgData name="Kate Filanoski" userId="5879a14f-9eb3-4e75-8352-1b2941159ca7" providerId="ADAL" clId="{F1C1DC7C-4C73-4345-9AC7-24220BD73F0F}" dt="2023-10-05T19:49:03.942" v="731" actId="13244"/>
          <ac:picMkLst>
            <pc:docMk/>
            <pc:sldMk cId="926045361" sldId="12142"/>
            <ac:picMk id="8" creationId="{20865D40-3404-8C37-EDB3-FD8EB351527E}"/>
          </ac:picMkLst>
        </pc:picChg>
      </pc:sldChg>
      <pc:sldChg chg="delSp">
        <pc:chgData name="Kate Filanoski" userId="5879a14f-9eb3-4e75-8352-1b2941159ca7" providerId="ADAL" clId="{F1C1DC7C-4C73-4345-9AC7-24220BD73F0F}" dt="2023-10-05T19:44:46.323" v="686"/>
        <pc:sldMkLst>
          <pc:docMk/>
          <pc:sldMk cId="2080596656" sldId="12164"/>
        </pc:sldMkLst>
        <pc:spChg chg="del">
          <ac:chgData name="Kate Filanoski" userId="5879a14f-9eb3-4e75-8352-1b2941159ca7" providerId="ADAL" clId="{F1C1DC7C-4C73-4345-9AC7-24220BD73F0F}" dt="2023-10-05T19:44:46.323" v="686"/>
          <ac:spMkLst>
            <pc:docMk/>
            <pc:sldMk cId="2080596656" sldId="12164"/>
            <ac:spMk id="3" creationId="{2226ADD1-D62D-9AA3-AD1E-131A46A1D890}"/>
          </ac:spMkLst>
        </pc:spChg>
        <pc:spChg chg="del">
          <ac:chgData name="Kate Filanoski" userId="5879a14f-9eb3-4e75-8352-1b2941159ca7" providerId="ADAL" clId="{F1C1DC7C-4C73-4345-9AC7-24220BD73F0F}" dt="2023-10-05T19:44:46.323" v="686"/>
          <ac:spMkLst>
            <pc:docMk/>
            <pc:sldMk cId="2080596656" sldId="12164"/>
            <ac:spMk id="4" creationId="{12CA2F05-069D-5030-ADF0-BD7E83202975}"/>
          </ac:spMkLst>
        </pc:spChg>
      </pc:sldChg>
      <pc:sldChg chg="delSp modSp mod">
        <pc:chgData name="Kate Filanoski" userId="5879a14f-9eb3-4e75-8352-1b2941159ca7" providerId="ADAL" clId="{F1C1DC7C-4C73-4345-9AC7-24220BD73F0F}" dt="2023-10-05T19:44:46.323" v="686"/>
        <pc:sldMkLst>
          <pc:docMk/>
          <pc:sldMk cId="1258037546" sldId="12177"/>
        </pc:sldMkLst>
        <pc:spChg chg="mod">
          <ac:chgData name="Kate Filanoski" userId="5879a14f-9eb3-4e75-8352-1b2941159ca7" providerId="ADAL" clId="{F1C1DC7C-4C73-4345-9AC7-24220BD73F0F}" dt="2023-09-22T16:18:47.524" v="154" actId="14100"/>
          <ac:spMkLst>
            <pc:docMk/>
            <pc:sldMk cId="1258037546" sldId="12177"/>
            <ac:spMk id="2" creationId="{CAD9B724-0BBC-4052-8F50-158D8643067E}"/>
          </ac:spMkLst>
        </pc:spChg>
        <pc:spChg chg="del">
          <ac:chgData name="Kate Filanoski" userId="5879a14f-9eb3-4e75-8352-1b2941159ca7" providerId="ADAL" clId="{F1C1DC7C-4C73-4345-9AC7-24220BD73F0F}" dt="2023-10-05T19:44:46.323" v="686"/>
          <ac:spMkLst>
            <pc:docMk/>
            <pc:sldMk cId="1258037546" sldId="12177"/>
            <ac:spMk id="3" creationId="{4D62208C-0D8E-A8EA-D1B3-C27AE6B1F593}"/>
          </ac:spMkLst>
        </pc:spChg>
        <pc:spChg chg="del">
          <ac:chgData name="Kate Filanoski" userId="5879a14f-9eb3-4e75-8352-1b2941159ca7" providerId="ADAL" clId="{F1C1DC7C-4C73-4345-9AC7-24220BD73F0F}" dt="2023-10-05T19:44:46.323" v="686"/>
          <ac:spMkLst>
            <pc:docMk/>
            <pc:sldMk cId="1258037546" sldId="12177"/>
            <ac:spMk id="4" creationId="{BA66E745-437E-B0AC-E33E-73932A61968A}"/>
          </ac:spMkLst>
        </pc:spChg>
        <pc:picChg chg="mod">
          <ac:chgData name="Kate Filanoski" userId="5879a14f-9eb3-4e75-8352-1b2941159ca7" providerId="ADAL" clId="{F1C1DC7C-4C73-4345-9AC7-24220BD73F0F}" dt="2023-09-22T16:14:58.356" v="98" actId="962"/>
          <ac:picMkLst>
            <pc:docMk/>
            <pc:sldMk cId="1258037546" sldId="12177"/>
            <ac:picMk id="6" creationId="{14817D69-9C19-9552-B527-54C09EE2FFA7}"/>
          </ac:picMkLst>
        </pc:picChg>
      </pc:sldChg>
      <pc:sldChg chg="delSp modSp mod">
        <pc:chgData name="Kate Filanoski" userId="5879a14f-9eb3-4e75-8352-1b2941159ca7" providerId="ADAL" clId="{F1C1DC7C-4C73-4345-9AC7-24220BD73F0F}" dt="2023-10-05T19:44:46.323" v="686"/>
        <pc:sldMkLst>
          <pc:docMk/>
          <pc:sldMk cId="2258211421" sldId="12178"/>
        </pc:sldMkLst>
        <pc:spChg chg="del">
          <ac:chgData name="Kate Filanoski" userId="5879a14f-9eb3-4e75-8352-1b2941159ca7" providerId="ADAL" clId="{F1C1DC7C-4C73-4345-9AC7-24220BD73F0F}" dt="2023-10-05T19:44:46.323" v="686"/>
          <ac:spMkLst>
            <pc:docMk/>
            <pc:sldMk cId="2258211421" sldId="12178"/>
            <ac:spMk id="3" creationId="{3FC1F632-4BCD-EEEB-42A6-716B37DCF4EA}"/>
          </ac:spMkLst>
        </pc:spChg>
        <pc:spChg chg="del">
          <ac:chgData name="Kate Filanoski" userId="5879a14f-9eb3-4e75-8352-1b2941159ca7" providerId="ADAL" clId="{F1C1DC7C-4C73-4345-9AC7-24220BD73F0F}" dt="2023-10-05T19:44:46.323" v="686"/>
          <ac:spMkLst>
            <pc:docMk/>
            <pc:sldMk cId="2258211421" sldId="12178"/>
            <ac:spMk id="4" creationId="{10909DAB-1A04-BF67-D06E-E07E79BB6D1E}"/>
          </ac:spMkLst>
        </pc:spChg>
        <pc:picChg chg="mod">
          <ac:chgData name="Kate Filanoski" userId="5879a14f-9eb3-4e75-8352-1b2941159ca7" providerId="ADAL" clId="{F1C1DC7C-4C73-4345-9AC7-24220BD73F0F}" dt="2023-10-05T19:36:22.477" v="252" actId="962"/>
          <ac:picMkLst>
            <pc:docMk/>
            <pc:sldMk cId="2258211421" sldId="12178"/>
            <ac:picMk id="5" creationId="{725BD424-6A8D-4439-8F84-999C4869EBDD}"/>
          </ac:picMkLst>
        </pc:picChg>
      </pc:sldChg>
      <pc:sldChg chg="delSp modSp mod">
        <pc:chgData name="Kate Filanoski" userId="5879a14f-9eb3-4e75-8352-1b2941159ca7" providerId="ADAL" clId="{F1C1DC7C-4C73-4345-9AC7-24220BD73F0F}" dt="2023-10-05T19:44:46.323" v="686"/>
        <pc:sldMkLst>
          <pc:docMk/>
          <pc:sldMk cId="3146123631" sldId="12179"/>
        </pc:sldMkLst>
        <pc:spChg chg="del">
          <ac:chgData name="Kate Filanoski" userId="5879a14f-9eb3-4e75-8352-1b2941159ca7" providerId="ADAL" clId="{F1C1DC7C-4C73-4345-9AC7-24220BD73F0F}" dt="2023-10-05T19:44:46.323" v="686"/>
          <ac:spMkLst>
            <pc:docMk/>
            <pc:sldMk cId="3146123631" sldId="12179"/>
            <ac:spMk id="3" creationId="{1DE238E4-61B0-E3A4-95E5-371D45065CA2}"/>
          </ac:spMkLst>
        </pc:spChg>
        <pc:spChg chg="del">
          <ac:chgData name="Kate Filanoski" userId="5879a14f-9eb3-4e75-8352-1b2941159ca7" providerId="ADAL" clId="{F1C1DC7C-4C73-4345-9AC7-24220BD73F0F}" dt="2023-10-05T19:44:46.323" v="686"/>
          <ac:spMkLst>
            <pc:docMk/>
            <pc:sldMk cId="3146123631" sldId="12179"/>
            <ac:spMk id="4" creationId="{278B4262-7C88-D34C-D936-1358F80C376A}"/>
          </ac:spMkLst>
        </pc:spChg>
        <pc:picChg chg="mod">
          <ac:chgData name="Kate Filanoski" userId="5879a14f-9eb3-4e75-8352-1b2941159ca7" providerId="ADAL" clId="{F1C1DC7C-4C73-4345-9AC7-24220BD73F0F}" dt="2023-10-05T19:36:50.756" v="302" actId="962"/>
          <ac:picMkLst>
            <pc:docMk/>
            <pc:sldMk cId="3146123631" sldId="12179"/>
            <ac:picMk id="5" creationId="{8BB374B1-A279-9AD6-4AC0-8E2989030ACB}"/>
          </ac:picMkLst>
        </pc:picChg>
      </pc:sldChg>
      <pc:sldChg chg="delSp modSp mod">
        <pc:chgData name="Kate Filanoski" userId="5879a14f-9eb3-4e75-8352-1b2941159ca7" providerId="ADAL" clId="{F1C1DC7C-4C73-4345-9AC7-24220BD73F0F}" dt="2023-10-05T19:44:46.323" v="686"/>
        <pc:sldMkLst>
          <pc:docMk/>
          <pc:sldMk cId="2279226759" sldId="12180"/>
        </pc:sldMkLst>
        <pc:spChg chg="del">
          <ac:chgData name="Kate Filanoski" userId="5879a14f-9eb3-4e75-8352-1b2941159ca7" providerId="ADAL" clId="{F1C1DC7C-4C73-4345-9AC7-24220BD73F0F}" dt="2023-10-05T19:44:46.323" v="686"/>
          <ac:spMkLst>
            <pc:docMk/>
            <pc:sldMk cId="2279226759" sldId="12180"/>
            <ac:spMk id="3" creationId="{413D4E19-68C2-FE79-C557-16E22A74F9B5}"/>
          </ac:spMkLst>
        </pc:spChg>
        <pc:spChg chg="del">
          <ac:chgData name="Kate Filanoski" userId="5879a14f-9eb3-4e75-8352-1b2941159ca7" providerId="ADAL" clId="{F1C1DC7C-4C73-4345-9AC7-24220BD73F0F}" dt="2023-10-05T19:44:46.323" v="686"/>
          <ac:spMkLst>
            <pc:docMk/>
            <pc:sldMk cId="2279226759" sldId="12180"/>
            <ac:spMk id="4" creationId="{C5853123-B245-7E06-9FA3-2A1BBB73F647}"/>
          </ac:spMkLst>
        </pc:spChg>
        <pc:picChg chg="mod">
          <ac:chgData name="Kate Filanoski" userId="5879a14f-9eb3-4e75-8352-1b2941159ca7" providerId="ADAL" clId="{F1C1DC7C-4C73-4345-9AC7-24220BD73F0F}" dt="2023-10-05T19:37:33.040" v="352" actId="962"/>
          <ac:picMkLst>
            <pc:docMk/>
            <pc:sldMk cId="2279226759" sldId="12180"/>
            <ac:picMk id="5" creationId="{519C0F04-0AAA-A65A-E9EF-2BFBF1290F12}"/>
          </ac:picMkLst>
        </pc:picChg>
      </pc:sldChg>
      <pc:sldChg chg="delSp modSp mod">
        <pc:chgData name="Kate Filanoski" userId="5879a14f-9eb3-4e75-8352-1b2941159ca7" providerId="ADAL" clId="{F1C1DC7C-4C73-4345-9AC7-24220BD73F0F}" dt="2023-10-05T19:44:46.323" v="686"/>
        <pc:sldMkLst>
          <pc:docMk/>
          <pc:sldMk cId="2502115352" sldId="12181"/>
        </pc:sldMkLst>
        <pc:spChg chg="del">
          <ac:chgData name="Kate Filanoski" userId="5879a14f-9eb3-4e75-8352-1b2941159ca7" providerId="ADAL" clId="{F1C1DC7C-4C73-4345-9AC7-24220BD73F0F}" dt="2023-10-05T19:44:46.323" v="686"/>
          <ac:spMkLst>
            <pc:docMk/>
            <pc:sldMk cId="2502115352" sldId="12181"/>
            <ac:spMk id="3" creationId="{448B8CF3-1B17-DC90-D174-2E7A1A99F617}"/>
          </ac:spMkLst>
        </pc:spChg>
        <pc:spChg chg="del">
          <ac:chgData name="Kate Filanoski" userId="5879a14f-9eb3-4e75-8352-1b2941159ca7" providerId="ADAL" clId="{F1C1DC7C-4C73-4345-9AC7-24220BD73F0F}" dt="2023-10-05T19:44:46.323" v="686"/>
          <ac:spMkLst>
            <pc:docMk/>
            <pc:sldMk cId="2502115352" sldId="12181"/>
            <ac:spMk id="5" creationId="{0C58DA7A-9D4B-5807-67E3-B9AD4B4B6C40}"/>
          </ac:spMkLst>
        </pc:spChg>
        <pc:picChg chg="mod">
          <ac:chgData name="Kate Filanoski" userId="5879a14f-9eb3-4e75-8352-1b2941159ca7" providerId="ADAL" clId="{F1C1DC7C-4C73-4345-9AC7-24220BD73F0F}" dt="2023-10-05T19:35:49.643" v="200" actId="962"/>
          <ac:picMkLst>
            <pc:docMk/>
            <pc:sldMk cId="2502115352" sldId="12181"/>
            <ac:picMk id="4" creationId="{98C5E4DE-DB6E-3748-51F0-D9100740B3A8}"/>
          </ac:picMkLst>
        </pc:picChg>
      </pc:sldChg>
      <pc:sldChg chg="addSp delSp modSp mod modClrScheme chgLayout">
        <pc:chgData name="Kate Filanoski" userId="5879a14f-9eb3-4e75-8352-1b2941159ca7" providerId="ADAL" clId="{F1C1DC7C-4C73-4345-9AC7-24220BD73F0F}" dt="2023-09-22T16:12:52.916" v="32" actId="20577"/>
        <pc:sldMkLst>
          <pc:docMk/>
          <pc:sldMk cId="1029225447" sldId="12185"/>
        </pc:sldMkLst>
        <pc:spChg chg="mod ord">
          <ac:chgData name="Kate Filanoski" userId="5879a14f-9eb3-4e75-8352-1b2941159ca7" providerId="ADAL" clId="{F1C1DC7C-4C73-4345-9AC7-24220BD73F0F}" dt="2023-09-22T16:12:52.916" v="32" actId="20577"/>
          <ac:spMkLst>
            <pc:docMk/>
            <pc:sldMk cId="1029225447" sldId="12185"/>
            <ac:spMk id="2" creationId="{BCED921B-3DF1-4162-9FD7-205D06299F16}"/>
          </ac:spMkLst>
        </pc:spChg>
        <pc:spChg chg="add del mod ord">
          <ac:chgData name="Kate Filanoski" userId="5879a14f-9eb3-4e75-8352-1b2941159ca7" providerId="ADAL" clId="{F1C1DC7C-4C73-4345-9AC7-24220BD73F0F}" dt="2023-09-22T16:06:01.761" v="3"/>
          <ac:spMkLst>
            <pc:docMk/>
            <pc:sldMk cId="1029225447" sldId="12185"/>
            <ac:spMk id="3" creationId="{7A091B84-1B5C-A261-B686-428E76C1543C}"/>
          </ac:spMkLst>
        </pc:spChg>
        <pc:spChg chg="mod ord">
          <ac:chgData name="Kate Filanoski" userId="5879a14f-9eb3-4e75-8352-1b2941159ca7" providerId="ADAL" clId="{F1C1DC7C-4C73-4345-9AC7-24220BD73F0F}" dt="2023-09-22T16:05:59.311" v="2" actId="700"/>
          <ac:spMkLst>
            <pc:docMk/>
            <pc:sldMk cId="1029225447" sldId="12185"/>
            <ac:spMk id="4" creationId="{789424B8-2A2F-445C-90AA-9692BD4C5D2A}"/>
          </ac:spMkLst>
        </pc:spChg>
        <pc:spChg chg="mod ord">
          <ac:chgData name="Kate Filanoski" userId="5879a14f-9eb3-4e75-8352-1b2941159ca7" providerId="ADAL" clId="{F1C1DC7C-4C73-4345-9AC7-24220BD73F0F}" dt="2023-09-22T16:05:59.311" v="2" actId="700"/>
          <ac:spMkLst>
            <pc:docMk/>
            <pc:sldMk cId="1029225447" sldId="12185"/>
            <ac:spMk id="5" creationId="{ECA5BE27-6528-4E47-9E58-6E4C3F8DFBEE}"/>
          </ac:spMkLst>
        </pc:spChg>
        <pc:spChg chg="add mod">
          <ac:chgData name="Kate Filanoski" userId="5879a14f-9eb3-4e75-8352-1b2941159ca7" providerId="ADAL" clId="{F1C1DC7C-4C73-4345-9AC7-24220BD73F0F}" dt="2023-09-22T16:12:43.279" v="30" actId="20577"/>
          <ac:spMkLst>
            <pc:docMk/>
            <pc:sldMk cId="1029225447" sldId="12185"/>
            <ac:spMk id="6" creationId="{CFBAF22D-7189-97B5-F456-BB0FE5675F63}"/>
          </ac:spMkLst>
        </pc:spChg>
      </pc:sldChg>
      <pc:sldChg chg="delSp modSp mod">
        <pc:chgData name="Kate Filanoski" userId="5879a14f-9eb3-4e75-8352-1b2941159ca7" providerId="ADAL" clId="{F1C1DC7C-4C73-4345-9AC7-24220BD73F0F}" dt="2023-10-05T19:44:46.323" v="686"/>
        <pc:sldMkLst>
          <pc:docMk/>
          <pc:sldMk cId="4025716284" sldId="12188"/>
        </pc:sldMkLst>
        <pc:spChg chg="del">
          <ac:chgData name="Kate Filanoski" userId="5879a14f-9eb3-4e75-8352-1b2941159ca7" providerId="ADAL" clId="{F1C1DC7C-4C73-4345-9AC7-24220BD73F0F}" dt="2023-10-05T19:44:46.323" v="686"/>
          <ac:spMkLst>
            <pc:docMk/>
            <pc:sldMk cId="4025716284" sldId="12188"/>
            <ac:spMk id="3" creationId="{F63C5818-0608-F613-D586-5A70EB4244E7}"/>
          </ac:spMkLst>
        </pc:spChg>
        <pc:spChg chg="del">
          <ac:chgData name="Kate Filanoski" userId="5879a14f-9eb3-4e75-8352-1b2941159ca7" providerId="ADAL" clId="{F1C1DC7C-4C73-4345-9AC7-24220BD73F0F}" dt="2023-10-05T19:44:46.323" v="686"/>
          <ac:spMkLst>
            <pc:docMk/>
            <pc:sldMk cId="4025716284" sldId="12188"/>
            <ac:spMk id="5" creationId="{E06A33AE-F9E7-CACD-D9C3-CA49F9560786}"/>
          </ac:spMkLst>
        </pc:spChg>
        <pc:picChg chg="mod">
          <ac:chgData name="Kate Filanoski" userId="5879a14f-9eb3-4e75-8352-1b2941159ca7" providerId="ADAL" clId="{F1C1DC7C-4C73-4345-9AC7-24220BD73F0F}" dt="2023-10-05T19:38:03.241" v="406" actId="962"/>
          <ac:picMkLst>
            <pc:docMk/>
            <pc:sldMk cId="4025716284" sldId="12188"/>
            <ac:picMk id="4" creationId="{76C3A6C8-A8B6-D6DD-FDA9-63A5014DCBBE}"/>
          </ac:picMkLst>
        </pc:picChg>
      </pc:sldChg>
      <pc:sldChg chg="del">
        <pc:chgData name="Kate Filanoski" userId="5879a14f-9eb3-4e75-8352-1b2941159ca7" providerId="ADAL" clId="{F1C1DC7C-4C73-4345-9AC7-24220BD73F0F}" dt="2023-09-22T16:04:59.192" v="0" actId="47"/>
        <pc:sldMkLst>
          <pc:docMk/>
          <pc:sldMk cId="3979655669" sldId="12189"/>
        </pc:sldMkLst>
      </pc:sldChg>
      <pc:sldChg chg="delSp modSp mod">
        <pc:chgData name="Kate Filanoski" userId="5879a14f-9eb3-4e75-8352-1b2941159ca7" providerId="ADAL" clId="{F1C1DC7C-4C73-4345-9AC7-24220BD73F0F}" dt="2023-10-05T19:44:46.323" v="686"/>
        <pc:sldMkLst>
          <pc:docMk/>
          <pc:sldMk cId="2953315252" sldId="12190"/>
        </pc:sldMkLst>
        <pc:spChg chg="del">
          <ac:chgData name="Kate Filanoski" userId="5879a14f-9eb3-4e75-8352-1b2941159ca7" providerId="ADAL" clId="{F1C1DC7C-4C73-4345-9AC7-24220BD73F0F}" dt="2023-10-05T19:44:46.323" v="686"/>
          <ac:spMkLst>
            <pc:docMk/>
            <pc:sldMk cId="2953315252" sldId="12190"/>
            <ac:spMk id="3" creationId="{69D399AE-3565-D731-5D4A-862D400A3518}"/>
          </ac:spMkLst>
        </pc:spChg>
        <pc:spChg chg="del">
          <ac:chgData name="Kate Filanoski" userId="5879a14f-9eb3-4e75-8352-1b2941159ca7" providerId="ADAL" clId="{F1C1DC7C-4C73-4345-9AC7-24220BD73F0F}" dt="2023-10-05T19:44:46.323" v="686"/>
          <ac:spMkLst>
            <pc:docMk/>
            <pc:sldMk cId="2953315252" sldId="12190"/>
            <ac:spMk id="4" creationId="{44A30908-8510-C0A5-3A5C-5F1C1D56CB19}"/>
          </ac:spMkLst>
        </pc:spChg>
        <pc:picChg chg="mod">
          <ac:chgData name="Kate Filanoski" userId="5879a14f-9eb3-4e75-8352-1b2941159ca7" providerId="ADAL" clId="{F1C1DC7C-4C73-4345-9AC7-24220BD73F0F}" dt="2023-10-05T19:41:52.973" v="682" actId="962"/>
          <ac:picMkLst>
            <pc:docMk/>
            <pc:sldMk cId="2953315252" sldId="12190"/>
            <ac:picMk id="5" creationId="{C7298A1B-86F4-A2EB-F7F3-0F32EF6838FA}"/>
          </ac:picMkLst>
        </pc:picChg>
      </pc:sldChg>
      <pc:sldChg chg="delSp modSp mod">
        <pc:chgData name="Kate Filanoski" userId="5879a14f-9eb3-4e75-8352-1b2941159ca7" providerId="ADAL" clId="{F1C1DC7C-4C73-4345-9AC7-24220BD73F0F}" dt="2023-10-05T19:48:44.982" v="730" actId="962"/>
        <pc:sldMkLst>
          <pc:docMk/>
          <pc:sldMk cId="1313049746" sldId="12191"/>
        </pc:sldMkLst>
        <pc:spChg chg="del">
          <ac:chgData name="Kate Filanoski" userId="5879a14f-9eb3-4e75-8352-1b2941159ca7" providerId="ADAL" clId="{F1C1DC7C-4C73-4345-9AC7-24220BD73F0F}" dt="2023-10-05T19:44:46.323" v="686"/>
          <ac:spMkLst>
            <pc:docMk/>
            <pc:sldMk cId="1313049746" sldId="12191"/>
            <ac:spMk id="2" creationId="{EA5AD043-F451-1096-9BE3-60A332152FD1}"/>
          </ac:spMkLst>
        </pc:spChg>
        <pc:spChg chg="del">
          <ac:chgData name="Kate Filanoski" userId="5879a14f-9eb3-4e75-8352-1b2941159ca7" providerId="ADAL" clId="{F1C1DC7C-4C73-4345-9AC7-24220BD73F0F}" dt="2023-10-05T19:44:46.323" v="686"/>
          <ac:spMkLst>
            <pc:docMk/>
            <pc:sldMk cId="1313049746" sldId="12191"/>
            <ac:spMk id="3" creationId="{D9047C5B-3690-E598-B749-F3D4B65312A6}"/>
          </ac:spMkLst>
        </pc:spChg>
        <pc:spChg chg="mod">
          <ac:chgData name="Kate Filanoski" userId="5879a14f-9eb3-4e75-8352-1b2941159ca7" providerId="ADAL" clId="{F1C1DC7C-4C73-4345-9AC7-24220BD73F0F}" dt="2023-10-05T19:47:52.147" v="723" actId="14100"/>
          <ac:spMkLst>
            <pc:docMk/>
            <pc:sldMk cId="1313049746" sldId="12191"/>
            <ac:spMk id="4" creationId="{7075A377-BE7C-5211-CB08-694399965182}"/>
          </ac:spMkLst>
        </pc:spChg>
        <pc:graphicFrameChg chg="mod modGraphic">
          <ac:chgData name="Kate Filanoski" userId="5879a14f-9eb3-4e75-8352-1b2941159ca7" providerId="ADAL" clId="{F1C1DC7C-4C73-4345-9AC7-24220BD73F0F}" dt="2023-10-05T19:48:44.982" v="730" actId="962"/>
          <ac:graphicFrameMkLst>
            <pc:docMk/>
            <pc:sldMk cId="1313049746" sldId="12191"/>
            <ac:graphicFrameMk id="7" creationId="{6AB57F1E-9D48-7EDC-A32B-B548B4D36CBF}"/>
          </ac:graphicFrameMkLst>
        </pc:graphicFrameChg>
      </pc:sldChg>
      <pc:sldChg chg="delSp modSp mod">
        <pc:chgData name="Kate Filanoski" userId="5879a14f-9eb3-4e75-8352-1b2941159ca7" providerId="ADAL" clId="{F1C1DC7C-4C73-4345-9AC7-24220BD73F0F}" dt="2023-10-05T19:47:34.331" v="712" actId="1035"/>
        <pc:sldMkLst>
          <pc:docMk/>
          <pc:sldMk cId="3842261392" sldId="12192"/>
        </pc:sldMkLst>
        <pc:spChg chg="del">
          <ac:chgData name="Kate Filanoski" userId="5879a14f-9eb3-4e75-8352-1b2941159ca7" providerId="ADAL" clId="{F1C1DC7C-4C73-4345-9AC7-24220BD73F0F}" dt="2023-10-05T19:44:46.323" v="686"/>
          <ac:spMkLst>
            <pc:docMk/>
            <pc:sldMk cId="3842261392" sldId="12192"/>
            <ac:spMk id="3" creationId="{923C51D9-08AC-30A2-7C75-B603F533389F}"/>
          </ac:spMkLst>
        </pc:spChg>
        <pc:spChg chg="mod">
          <ac:chgData name="Kate Filanoski" userId="5879a14f-9eb3-4e75-8352-1b2941159ca7" providerId="ADAL" clId="{F1C1DC7C-4C73-4345-9AC7-24220BD73F0F}" dt="2023-10-05T19:46:27.329" v="697" actId="14100"/>
          <ac:spMkLst>
            <pc:docMk/>
            <pc:sldMk cId="3842261392" sldId="12192"/>
            <ac:spMk id="4" creationId="{7075A377-BE7C-5211-CB08-694399965182}"/>
          </ac:spMkLst>
        </pc:spChg>
        <pc:spChg chg="del">
          <ac:chgData name="Kate Filanoski" userId="5879a14f-9eb3-4e75-8352-1b2941159ca7" providerId="ADAL" clId="{F1C1DC7C-4C73-4345-9AC7-24220BD73F0F}" dt="2023-10-05T19:44:46.323" v="686"/>
          <ac:spMkLst>
            <pc:docMk/>
            <pc:sldMk cId="3842261392" sldId="12192"/>
            <ac:spMk id="5" creationId="{D24417FD-1AF3-B1CA-3F9F-1B4AEAF07605}"/>
          </ac:spMkLst>
        </pc:spChg>
        <pc:graphicFrameChg chg="mod modGraphic">
          <ac:chgData name="Kate Filanoski" userId="5879a14f-9eb3-4e75-8352-1b2941159ca7" providerId="ADAL" clId="{F1C1DC7C-4C73-4345-9AC7-24220BD73F0F}" dt="2023-10-05T19:47:34.331" v="712" actId="1035"/>
          <ac:graphicFrameMkLst>
            <pc:docMk/>
            <pc:sldMk cId="3842261392" sldId="12192"/>
            <ac:graphicFrameMk id="2" creationId="{CD16BE1D-C0FF-4095-CF0E-489732F570ED}"/>
          </ac:graphicFrameMkLst>
        </pc:graphicFrameChg>
      </pc:sldChg>
      <pc:sldChg chg="delSp modSp mod">
        <pc:chgData name="Kate Filanoski" userId="5879a14f-9eb3-4e75-8352-1b2941159ca7" providerId="ADAL" clId="{F1C1DC7C-4C73-4345-9AC7-24220BD73F0F}" dt="2023-10-05T19:47:09.427" v="708" actId="1036"/>
        <pc:sldMkLst>
          <pc:docMk/>
          <pc:sldMk cId="1211394241" sldId="12193"/>
        </pc:sldMkLst>
        <pc:spChg chg="del">
          <ac:chgData name="Kate Filanoski" userId="5879a14f-9eb3-4e75-8352-1b2941159ca7" providerId="ADAL" clId="{F1C1DC7C-4C73-4345-9AC7-24220BD73F0F}" dt="2023-10-05T19:44:46.323" v="686"/>
          <ac:spMkLst>
            <pc:docMk/>
            <pc:sldMk cId="1211394241" sldId="12193"/>
            <ac:spMk id="3" creationId="{49D8F3C3-957E-15E4-FE06-B12A00B12379}"/>
          </ac:spMkLst>
        </pc:spChg>
        <pc:spChg chg="mod">
          <ac:chgData name="Kate Filanoski" userId="5879a14f-9eb3-4e75-8352-1b2941159ca7" providerId="ADAL" clId="{F1C1DC7C-4C73-4345-9AC7-24220BD73F0F}" dt="2023-10-05T19:46:56.617" v="702" actId="14100"/>
          <ac:spMkLst>
            <pc:docMk/>
            <pc:sldMk cId="1211394241" sldId="12193"/>
            <ac:spMk id="4" creationId="{7075A377-BE7C-5211-CB08-694399965182}"/>
          </ac:spMkLst>
        </pc:spChg>
        <pc:spChg chg="del">
          <ac:chgData name="Kate Filanoski" userId="5879a14f-9eb3-4e75-8352-1b2941159ca7" providerId="ADAL" clId="{F1C1DC7C-4C73-4345-9AC7-24220BD73F0F}" dt="2023-10-05T19:44:46.323" v="686"/>
          <ac:spMkLst>
            <pc:docMk/>
            <pc:sldMk cId="1211394241" sldId="12193"/>
            <ac:spMk id="5" creationId="{E505353D-989F-FAC5-3298-9B16A8A16939}"/>
          </ac:spMkLst>
        </pc:spChg>
        <pc:graphicFrameChg chg="mod modGraphic">
          <ac:chgData name="Kate Filanoski" userId="5879a14f-9eb3-4e75-8352-1b2941159ca7" providerId="ADAL" clId="{F1C1DC7C-4C73-4345-9AC7-24220BD73F0F}" dt="2023-10-05T19:47:09.427" v="708" actId="1036"/>
          <ac:graphicFrameMkLst>
            <pc:docMk/>
            <pc:sldMk cId="1211394241" sldId="12193"/>
            <ac:graphicFrameMk id="2" creationId="{DFD67C1A-A10E-AE89-AA46-9A8DE2B1C51D}"/>
          </ac:graphicFrameMkLst>
        </pc:graphicFrameChg>
      </pc:sldChg>
      <pc:sldChg chg="modSp mod">
        <pc:chgData name="Kate Filanoski" userId="5879a14f-9eb3-4e75-8352-1b2941159ca7" providerId="ADAL" clId="{F1C1DC7C-4C73-4345-9AC7-24220BD73F0F}" dt="2023-10-05T19:52:19.150" v="735" actId="13244"/>
        <pc:sldMkLst>
          <pc:docMk/>
          <pc:sldMk cId="1425195678" sldId="12207"/>
        </pc:sldMkLst>
        <pc:spChg chg="ord">
          <ac:chgData name="Kate Filanoski" userId="5879a14f-9eb3-4e75-8352-1b2941159ca7" providerId="ADAL" clId="{F1C1DC7C-4C73-4345-9AC7-24220BD73F0F}" dt="2023-10-05T19:52:19.150" v="735" actId="13244"/>
          <ac:spMkLst>
            <pc:docMk/>
            <pc:sldMk cId="1425195678" sldId="12207"/>
            <ac:spMk id="2" creationId="{A7031A2C-0A00-0C2E-85D3-4170F46B0451}"/>
          </ac:spMkLst>
        </pc:spChg>
        <pc:spChg chg="ord">
          <ac:chgData name="Kate Filanoski" userId="5879a14f-9eb3-4e75-8352-1b2941159ca7" providerId="ADAL" clId="{F1C1DC7C-4C73-4345-9AC7-24220BD73F0F}" dt="2023-10-05T19:51:59.687" v="732" actId="13244"/>
          <ac:spMkLst>
            <pc:docMk/>
            <pc:sldMk cId="1425195678" sldId="12207"/>
            <ac:spMk id="11" creationId="{29884753-B178-D019-AE4C-1D59F13A5F8C}"/>
          </ac:spMkLst>
        </pc:spChg>
        <pc:spChg chg="ord">
          <ac:chgData name="Kate Filanoski" userId="5879a14f-9eb3-4e75-8352-1b2941159ca7" providerId="ADAL" clId="{F1C1DC7C-4C73-4345-9AC7-24220BD73F0F}" dt="2023-10-05T19:52:01.552" v="733" actId="13244"/>
          <ac:spMkLst>
            <pc:docMk/>
            <pc:sldMk cId="1425195678" sldId="12207"/>
            <ac:spMk id="12" creationId="{2A04F10E-5EC8-DB65-0C07-895B1E10B30F}"/>
          </ac:spMkLst>
        </pc:spChg>
      </pc:sldChg>
      <pc:sldChg chg="delSp modSp mod">
        <pc:chgData name="Kate Filanoski" userId="5879a14f-9eb3-4e75-8352-1b2941159ca7" providerId="ADAL" clId="{F1C1DC7C-4C73-4345-9AC7-24220BD73F0F}" dt="2023-10-05T19:47:22.155" v="709"/>
        <pc:sldMkLst>
          <pc:docMk/>
          <pc:sldMk cId="478575484" sldId="12208"/>
        </pc:sldMkLst>
        <pc:spChg chg="del">
          <ac:chgData name="Kate Filanoski" userId="5879a14f-9eb3-4e75-8352-1b2941159ca7" providerId="ADAL" clId="{F1C1DC7C-4C73-4345-9AC7-24220BD73F0F}" dt="2023-10-05T19:44:46.323" v="686"/>
          <ac:spMkLst>
            <pc:docMk/>
            <pc:sldMk cId="478575484" sldId="12208"/>
            <ac:spMk id="3" creationId="{C16AB2E4-5D6E-52DE-6C39-85C780EFC419}"/>
          </ac:spMkLst>
        </pc:spChg>
        <pc:spChg chg="mod">
          <ac:chgData name="Kate Filanoski" userId="5879a14f-9eb3-4e75-8352-1b2941159ca7" providerId="ADAL" clId="{F1C1DC7C-4C73-4345-9AC7-24220BD73F0F}" dt="2023-10-05T19:45:57.371" v="691" actId="1076"/>
          <ac:spMkLst>
            <pc:docMk/>
            <pc:sldMk cId="478575484" sldId="12208"/>
            <ac:spMk id="4" creationId="{7075A377-BE7C-5211-CB08-694399965182}"/>
          </ac:spMkLst>
        </pc:spChg>
        <pc:spChg chg="del">
          <ac:chgData name="Kate Filanoski" userId="5879a14f-9eb3-4e75-8352-1b2941159ca7" providerId="ADAL" clId="{F1C1DC7C-4C73-4345-9AC7-24220BD73F0F}" dt="2023-10-05T19:44:46.323" v="686"/>
          <ac:spMkLst>
            <pc:docMk/>
            <pc:sldMk cId="478575484" sldId="12208"/>
            <ac:spMk id="5" creationId="{84675AAD-A13C-8DB1-2B76-A5CAEC2FC333}"/>
          </ac:spMkLst>
        </pc:spChg>
        <pc:graphicFrameChg chg="mod modGraphic">
          <ac:chgData name="Kate Filanoski" userId="5879a14f-9eb3-4e75-8352-1b2941159ca7" providerId="ADAL" clId="{F1C1DC7C-4C73-4345-9AC7-24220BD73F0F}" dt="2023-10-05T19:47:22.155" v="709"/>
          <ac:graphicFrameMkLst>
            <pc:docMk/>
            <pc:sldMk cId="478575484" sldId="12208"/>
            <ac:graphicFrameMk id="2" creationId="{DFD67C1A-A10E-AE89-AA46-9A8DE2B1C51D}"/>
          </ac:graphicFrameMkLst>
        </pc:graphicFrameChg>
      </pc:sldChg>
      <pc:sldChg chg="del">
        <pc:chgData name="Kate Filanoski" userId="5879a14f-9eb3-4e75-8352-1b2941159ca7" providerId="ADAL" clId="{F1C1DC7C-4C73-4345-9AC7-24220BD73F0F}" dt="2023-09-22T16:05:13.128" v="1" actId="47"/>
        <pc:sldMkLst>
          <pc:docMk/>
          <pc:sldMk cId="3765627589" sldId="12209"/>
        </pc:sldMkLst>
      </pc:sldChg>
      <pc:sldChg chg="delSp modSp mod">
        <pc:chgData name="Kate Filanoski" userId="5879a14f-9eb3-4e75-8352-1b2941159ca7" providerId="ADAL" clId="{F1C1DC7C-4C73-4345-9AC7-24220BD73F0F}" dt="2023-10-05T19:44:46.323" v="686"/>
        <pc:sldMkLst>
          <pc:docMk/>
          <pc:sldMk cId="377896174" sldId="12210"/>
        </pc:sldMkLst>
        <pc:spChg chg="del">
          <ac:chgData name="Kate Filanoski" userId="5879a14f-9eb3-4e75-8352-1b2941159ca7" providerId="ADAL" clId="{F1C1DC7C-4C73-4345-9AC7-24220BD73F0F}" dt="2023-10-05T19:44:46.323" v="686"/>
          <ac:spMkLst>
            <pc:docMk/>
            <pc:sldMk cId="377896174" sldId="12210"/>
            <ac:spMk id="3" creationId="{81A592D7-FB7A-A26F-2AF3-C8553EC46ABD}"/>
          </ac:spMkLst>
        </pc:spChg>
        <pc:spChg chg="del">
          <ac:chgData name="Kate Filanoski" userId="5879a14f-9eb3-4e75-8352-1b2941159ca7" providerId="ADAL" clId="{F1C1DC7C-4C73-4345-9AC7-24220BD73F0F}" dt="2023-10-05T19:44:46.323" v="686"/>
          <ac:spMkLst>
            <pc:docMk/>
            <pc:sldMk cId="377896174" sldId="12210"/>
            <ac:spMk id="4" creationId="{C8A6F59A-F176-2018-F7A5-BB1C552AD05C}"/>
          </ac:spMkLst>
        </pc:spChg>
        <pc:picChg chg="mod">
          <ac:chgData name="Kate Filanoski" userId="5879a14f-9eb3-4e75-8352-1b2941159ca7" providerId="ADAL" clId="{F1C1DC7C-4C73-4345-9AC7-24220BD73F0F}" dt="2023-10-05T19:39:53.526" v="538" actId="962"/>
          <ac:picMkLst>
            <pc:docMk/>
            <pc:sldMk cId="377896174" sldId="12210"/>
            <ac:picMk id="5" creationId="{F970F2BD-0BF9-25EA-2709-4596AF0F4635}"/>
          </ac:picMkLst>
        </pc:picChg>
      </pc:sldChg>
    </pc:docChg>
  </pc:docChgLst>
  <pc:docChgLst>
    <pc:chgData name="Kate Filanoski" userId="5879a14f-9eb3-4e75-8352-1b2941159ca7" providerId="ADAL" clId="{35D07C11-5617-44BB-900C-EB9AC057499F}"/>
    <pc:docChg chg="modSld">
      <pc:chgData name="Kate Filanoski" userId="5879a14f-9eb3-4e75-8352-1b2941159ca7" providerId="ADAL" clId="{35D07C11-5617-44BB-900C-EB9AC057499F}" dt="2023-08-18T15:47:30.776" v="31" actId="962"/>
      <pc:docMkLst>
        <pc:docMk/>
      </pc:docMkLst>
      <pc:sldChg chg="modSp mod">
        <pc:chgData name="Kate Filanoski" userId="5879a14f-9eb3-4e75-8352-1b2941159ca7" providerId="ADAL" clId="{35D07C11-5617-44BB-900C-EB9AC057499F}" dt="2023-08-18T15:47:30.776" v="31" actId="962"/>
        <pc:sldMkLst>
          <pc:docMk/>
          <pc:sldMk cId="1258037546" sldId="12177"/>
        </pc:sldMkLst>
        <pc:picChg chg="mod">
          <ac:chgData name="Kate Filanoski" userId="5879a14f-9eb3-4e75-8352-1b2941159ca7" providerId="ADAL" clId="{35D07C11-5617-44BB-900C-EB9AC057499F}" dt="2023-08-18T15:47:30.776" v="31" actId="962"/>
          <ac:picMkLst>
            <pc:docMk/>
            <pc:sldMk cId="1258037546" sldId="12177"/>
            <ac:picMk id="3" creationId="{0DD60975-9D45-7964-30C9-C538429F1296}"/>
          </ac:picMkLst>
        </pc:picChg>
      </pc:sldChg>
    </pc:docChg>
  </pc:docChgLst>
  <pc:docChgLst>
    <pc:chgData name="Andrew Houtenville" userId="aea22101-bd61-4dfe-a17f-14b576307e93" providerId="ADAL" clId="{E4604168-B797-450B-A5FB-F659DE55ED32}"/>
    <pc:docChg chg="undo redo custSel addSld delSld modSld sldOrd">
      <pc:chgData name="Andrew Houtenville" userId="aea22101-bd61-4dfe-a17f-14b576307e93" providerId="ADAL" clId="{E4604168-B797-450B-A5FB-F659DE55ED32}" dt="2023-09-22T14:09:15.180" v="1336"/>
      <pc:docMkLst>
        <pc:docMk/>
      </pc:docMkLst>
      <pc:sldChg chg="modSp mod">
        <pc:chgData name="Andrew Houtenville" userId="aea22101-bd61-4dfe-a17f-14b576307e93" providerId="ADAL" clId="{E4604168-B797-450B-A5FB-F659DE55ED32}" dt="2023-09-19T14:13:39.633" v="4" actId="6549"/>
        <pc:sldMkLst>
          <pc:docMk/>
          <pc:sldMk cId="1301611488" sldId="573"/>
        </pc:sldMkLst>
        <pc:spChg chg="mod">
          <ac:chgData name="Andrew Houtenville" userId="aea22101-bd61-4dfe-a17f-14b576307e93" providerId="ADAL" clId="{E4604168-B797-450B-A5FB-F659DE55ED32}" dt="2023-09-19T14:13:39.633" v="4" actId="6549"/>
          <ac:spMkLst>
            <pc:docMk/>
            <pc:sldMk cId="1301611488" sldId="573"/>
            <ac:spMk id="2" creationId="{A27CB7AF-1173-445E-BB38-8E208A36F26D}"/>
          </ac:spMkLst>
        </pc:spChg>
      </pc:sldChg>
      <pc:sldChg chg="add del">
        <pc:chgData name="Andrew Houtenville" userId="aea22101-bd61-4dfe-a17f-14b576307e93" providerId="ADAL" clId="{E4604168-B797-450B-A5FB-F659DE55ED32}" dt="2023-09-19T14:16:48.554" v="28"/>
        <pc:sldMkLst>
          <pc:docMk/>
          <pc:sldMk cId="2491864597" sldId="12023"/>
        </pc:sldMkLst>
      </pc:sldChg>
      <pc:sldChg chg="delSp modSp add del mod">
        <pc:chgData name="Andrew Houtenville" userId="aea22101-bd61-4dfe-a17f-14b576307e93" providerId="ADAL" clId="{E4604168-B797-450B-A5FB-F659DE55ED32}" dt="2023-09-19T14:16:48.554" v="28"/>
        <pc:sldMkLst>
          <pc:docMk/>
          <pc:sldMk cId="2017358822" sldId="12093"/>
        </pc:sldMkLst>
        <pc:spChg chg="mod">
          <ac:chgData name="Andrew Houtenville" userId="aea22101-bd61-4dfe-a17f-14b576307e93" providerId="ADAL" clId="{E4604168-B797-450B-A5FB-F659DE55ED32}" dt="2023-09-19T14:13:52.435" v="8" actId="20577"/>
          <ac:spMkLst>
            <pc:docMk/>
            <pc:sldMk cId="2017358822" sldId="12093"/>
            <ac:spMk id="2" creationId="{CAD9B724-0BBC-4052-8F50-158D8643067E}"/>
          </ac:spMkLst>
        </pc:spChg>
        <pc:picChg chg="del">
          <ac:chgData name="Andrew Houtenville" userId="aea22101-bd61-4dfe-a17f-14b576307e93" providerId="ADAL" clId="{E4604168-B797-450B-A5FB-F659DE55ED32}" dt="2023-09-19T14:13:57.590" v="9" actId="478"/>
          <ac:picMkLst>
            <pc:docMk/>
            <pc:sldMk cId="2017358822" sldId="12093"/>
            <ac:picMk id="17" creationId="{7BC7B1A0-DB07-442B-7943-2A84F26D464C}"/>
          </ac:picMkLst>
        </pc:picChg>
      </pc:sldChg>
      <pc:sldChg chg="delSp modSp del mod">
        <pc:chgData name="Andrew Houtenville" userId="aea22101-bd61-4dfe-a17f-14b576307e93" providerId="ADAL" clId="{E4604168-B797-450B-A5FB-F659DE55ED32}" dt="2023-09-19T14:16:45.690" v="27" actId="47"/>
        <pc:sldMkLst>
          <pc:docMk/>
          <pc:sldMk cId="323406302" sldId="12094"/>
        </pc:sldMkLst>
        <pc:spChg chg="mod">
          <ac:chgData name="Andrew Houtenville" userId="aea22101-bd61-4dfe-a17f-14b576307e93" providerId="ADAL" clId="{E4604168-B797-450B-A5FB-F659DE55ED32}" dt="2023-09-19T14:14:02.800" v="15" actId="20577"/>
          <ac:spMkLst>
            <pc:docMk/>
            <pc:sldMk cId="323406302" sldId="12094"/>
            <ac:spMk id="2" creationId="{CAD9B724-0BBC-4052-8F50-158D8643067E}"/>
          </ac:spMkLst>
        </pc:spChg>
        <pc:picChg chg="del">
          <ac:chgData name="Andrew Houtenville" userId="aea22101-bd61-4dfe-a17f-14b576307e93" providerId="ADAL" clId="{E4604168-B797-450B-A5FB-F659DE55ED32}" dt="2023-09-19T14:14:05.105" v="16" actId="478"/>
          <ac:picMkLst>
            <pc:docMk/>
            <pc:sldMk cId="323406302" sldId="12094"/>
            <ac:picMk id="17" creationId="{B301D768-9BB2-893B-50B8-B2F7CEEDCE91}"/>
          </ac:picMkLst>
        </pc:picChg>
      </pc:sldChg>
      <pc:sldChg chg="add">
        <pc:chgData name="Andrew Houtenville" userId="aea22101-bd61-4dfe-a17f-14b576307e93" providerId="ADAL" clId="{E4604168-B797-450B-A5FB-F659DE55ED32}" dt="2023-09-19T14:16:48.554" v="28"/>
        <pc:sldMkLst>
          <pc:docMk/>
          <pc:sldMk cId="685447343" sldId="12128"/>
        </pc:sldMkLst>
      </pc:sldChg>
      <pc:sldChg chg="delSp modSp mod">
        <pc:chgData name="Andrew Houtenville" userId="aea22101-bd61-4dfe-a17f-14b576307e93" providerId="ADAL" clId="{E4604168-B797-450B-A5FB-F659DE55ED32}" dt="2023-09-22T14:06:04.651" v="1318" actId="478"/>
        <pc:sldMkLst>
          <pc:docMk/>
          <pc:sldMk cId="2080596656" sldId="12164"/>
        </pc:sldMkLst>
        <pc:spChg chg="del mod">
          <ac:chgData name="Andrew Houtenville" userId="aea22101-bd61-4dfe-a17f-14b576307e93" providerId="ADAL" clId="{E4604168-B797-450B-A5FB-F659DE55ED32}" dt="2023-09-22T14:06:04.651" v="1318" actId="478"/>
          <ac:spMkLst>
            <pc:docMk/>
            <pc:sldMk cId="2080596656" sldId="12164"/>
            <ac:spMk id="5" creationId="{900A2906-AB1F-2D63-A6E4-52CDDE5778ED}"/>
          </ac:spMkLst>
        </pc:spChg>
      </pc:sldChg>
      <pc:sldChg chg="del">
        <pc:chgData name="Andrew Houtenville" userId="aea22101-bd61-4dfe-a17f-14b576307e93" providerId="ADAL" clId="{E4604168-B797-450B-A5FB-F659DE55ED32}" dt="2023-09-19T14:14:21.704" v="18" actId="47"/>
        <pc:sldMkLst>
          <pc:docMk/>
          <pc:sldMk cId="3774787197" sldId="12171"/>
        </pc:sldMkLst>
      </pc:sldChg>
      <pc:sldChg chg="del">
        <pc:chgData name="Andrew Houtenville" userId="aea22101-bd61-4dfe-a17f-14b576307e93" providerId="ADAL" clId="{E4604168-B797-450B-A5FB-F659DE55ED32}" dt="2023-09-19T14:14:19.485" v="17" actId="47"/>
        <pc:sldMkLst>
          <pc:docMk/>
          <pc:sldMk cId="1727387083" sldId="12172"/>
        </pc:sldMkLst>
      </pc:sldChg>
      <pc:sldChg chg="addSp delSp modSp mod">
        <pc:chgData name="Andrew Houtenville" userId="aea22101-bd61-4dfe-a17f-14b576307e93" providerId="ADAL" clId="{E4604168-B797-450B-A5FB-F659DE55ED32}" dt="2023-09-19T14:31:01.235" v="353" actId="1076"/>
        <pc:sldMkLst>
          <pc:docMk/>
          <pc:sldMk cId="1258037546" sldId="12177"/>
        </pc:sldMkLst>
        <pc:spChg chg="mod">
          <ac:chgData name="Andrew Houtenville" userId="aea22101-bd61-4dfe-a17f-14b576307e93" providerId="ADAL" clId="{E4604168-B797-450B-A5FB-F659DE55ED32}" dt="2023-09-19T14:23:09.939" v="223" actId="20577"/>
          <ac:spMkLst>
            <pc:docMk/>
            <pc:sldMk cId="1258037546" sldId="12177"/>
            <ac:spMk id="2" creationId="{CAD9B724-0BBC-4052-8F50-158D8643067E}"/>
          </ac:spMkLst>
        </pc:spChg>
        <pc:graphicFrameChg chg="add mod">
          <ac:chgData name="Andrew Houtenville" userId="aea22101-bd61-4dfe-a17f-14b576307e93" providerId="ADAL" clId="{E4604168-B797-450B-A5FB-F659DE55ED32}" dt="2023-09-19T14:18:37.859" v="95"/>
          <ac:graphicFrameMkLst>
            <pc:docMk/>
            <pc:sldMk cId="1258037546" sldId="12177"/>
            <ac:graphicFrameMk id="4" creationId="{06A1EDEE-440B-4967-883D-6BBE1ED458D3}"/>
          </ac:graphicFrameMkLst>
        </pc:graphicFrameChg>
        <pc:graphicFrameChg chg="add mod">
          <ac:chgData name="Andrew Houtenville" userId="aea22101-bd61-4dfe-a17f-14b576307e93" providerId="ADAL" clId="{E4604168-B797-450B-A5FB-F659DE55ED32}" dt="2023-09-19T14:18:43.576" v="98"/>
          <ac:graphicFrameMkLst>
            <pc:docMk/>
            <pc:sldMk cId="1258037546" sldId="12177"/>
            <ac:graphicFrameMk id="5" creationId="{06A1EDEE-440B-4967-883D-6BBE1ED458D3}"/>
          </ac:graphicFrameMkLst>
        </pc:graphicFrameChg>
        <pc:picChg chg="del">
          <ac:chgData name="Andrew Houtenville" userId="aea22101-bd61-4dfe-a17f-14b576307e93" providerId="ADAL" clId="{E4604168-B797-450B-A5FB-F659DE55ED32}" dt="2023-09-19T14:14:29.441" v="20" actId="478"/>
          <ac:picMkLst>
            <pc:docMk/>
            <pc:sldMk cId="1258037546" sldId="12177"/>
            <ac:picMk id="3" creationId="{0DD60975-9D45-7964-30C9-C538429F1296}"/>
          </ac:picMkLst>
        </pc:picChg>
        <pc:picChg chg="add mod">
          <ac:chgData name="Andrew Houtenville" userId="aea22101-bd61-4dfe-a17f-14b576307e93" providerId="ADAL" clId="{E4604168-B797-450B-A5FB-F659DE55ED32}" dt="2023-09-19T14:31:01.235" v="353" actId="1076"/>
          <ac:picMkLst>
            <pc:docMk/>
            <pc:sldMk cId="1258037546" sldId="12177"/>
            <ac:picMk id="6" creationId="{14817D69-9C19-9552-B527-54C09EE2FFA7}"/>
          </ac:picMkLst>
        </pc:picChg>
      </pc:sldChg>
      <pc:sldChg chg="addSp delSp modSp mod">
        <pc:chgData name="Andrew Houtenville" userId="aea22101-bd61-4dfe-a17f-14b576307e93" providerId="ADAL" clId="{E4604168-B797-450B-A5FB-F659DE55ED32}" dt="2023-09-19T14:30:38.018" v="349" actId="1076"/>
        <pc:sldMkLst>
          <pc:docMk/>
          <pc:sldMk cId="2258211421" sldId="12178"/>
        </pc:sldMkLst>
        <pc:spChg chg="mod">
          <ac:chgData name="Andrew Houtenville" userId="aea22101-bd61-4dfe-a17f-14b576307e93" providerId="ADAL" clId="{E4604168-B797-450B-A5FB-F659DE55ED32}" dt="2023-09-19T14:23:20.231" v="233" actId="20577"/>
          <ac:spMkLst>
            <pc:docMk/>
            <pc:sldMk cId="2258211421" sldId="12178"/>
            <ac:spMk id="2" creationId="{CAD9B724-0BBC-4052-8F50-158D8643067E}"/>
          </ac:spMkLst>
        </pc:spChg>
        <pc:graphicFrameChg chg="add mod">
          <ac:chgData name="Andrew Houtenville" userId="aea22101-bd61-4dfe-a17f-14b576307e93" providerId="ADAL" clId="{E4604168-B797-450B-A5FB-F659DE55ED32}" dt="2023-09-19T14:20:22.911" v="118"/>
          <ac:graphicFrameMkLst>
            <pc:docMk/>
            <pc:sldMk cId="2258211421" sldId="12178"/>
            <ac:graphicFrameMk id="4" creationId="{2FEB9F8B-4C94-4B39-AE13-44D09FBA7992}"/>
          </ac:graphicFrameMkLst>
        </pc:graphicFrameChg>
        <pc:picChg chg="del">
          <ac:chgData name="Andrew Houtenville" userId="aea22101-bd61-4dfe-a17f-14b576307e93" providerId="ADAL" clId="{E4604168-B797-450B-A5FB-F659DE55ED32}" dt="2023-09-19T14:14:47.043" v="24" actId="478"/>
          <ac:picMkLst>
            <pc:docMk/>
            <pc:sldMk cId="2258211421" sldId="12178"/>
            <ac:picMk id="3" creationId="{3E906F12-FE50-4328-8361-1D437F7AEBA0}"/>
          </ac:picMkLst>
        </pc:picChg>
        <pc:picChg chg="add mod">
          <ac:chgData name="Andrew Houtenville" userId="aea22101-bd61-4dfe-a17f-14b576307e93" providerId="ADAL" clId="{E4604168-B797-450B-A5FB-F659DE55ED32}" dt="2023-09-19T14:30:38.018" v="349" actId="1076"/>
          <ac:picMkLst>
            <pc:docMk/>
            <pc:sldMk cId="2258211421" sldId="12178"/>
            <ac:picMk id="5" creationId="{725BD424-6A8D-4439-8F84-999C4869EBDD}"/>
          </ac:picMkLst>
        </pc:picChg>
      </pc:sldChg>
      <pc:sldChg chg="addSp delSp modSp mod">
        <pc:chgData name="Andrew Houtenville" userId="aea22101-bd61-4dfe-a17f-14b576307e93" providerId="ADAL" clId="{E4604168-B797-450B-A5FB-F659DE55ED32}" dt="2023-09-19T14:30:18.259" v="347" actId="1076"/>
        <pc:sldMkLst>
          <pc:docMk/>
          <pc:sldMk cId="3146123631" sldId="12179"/>
        </pc:sldMkLst>
        <pc:spChg chg="mod">
          <ac:chgData name="Andrew Houtenville" userId="aea22101-bd61-4dfe-a17f-14b576307e93" providerId="ADAL" clId="{E4604168-B797-450B-A5FB-F659DE55ED32}" dt="2023-09-19T14:23:24.626" v="238" actId="20577"/>
          <ac:spMkLst>
            <pc:docMk/>
            <pc:sldMk cId="3146123631" sldId="12179"/>
            <ac:spMk id="2" creationId="{CAD9B724-0BBC-4052-8F50-158D8643067E}"/>
          </ac:spMkLst>
        </pc:spChg>
        <pc:graphicFrameChg chg="add mod">
          <ac:chgData name="Andrew Houtenville" userId="aea22101-bd61-4dfe-a17f-14b576307e93" providerId="ADAL" clId="{E4604168-B797-450B-A5FB-F659DE55ED32}" dt="2023-09-19T14:24:43.150" v="241"/>
          <ac:graphicFrameMkLst>
            <pc:docMk/>
            <pc:sldMk cId="3146123631" sldId="12179"/>
            <ac:graphicFrameMk id="4" creationId="{6262EA18-B00E-4433-88D1-67301B5F7E91}"/>
          </ac:graphicFrameMkLst>
        </pc:graphicFrameChg>
        <pc:picChg chg="del">
          <ac:chgData name="Andrew Houtenville" userId="aea22101-bd61-4dfe-a17f-14b576307e93" providerId="ADAL" clId="{E4604168-B797-450B-A5FB-F659DE55ED32}" dt="2023-09-19T14:14:49.857" v="25" actId="478"/>
          <ac:picMkLst>
            <pc:docMk/>
            <pc:sldMk cId="3146123631" sldId="12179"/>
            <ac:picMk id="3" creationId="{CB1C4E35-522C-21FE-ED08-0FD679B40519}"/>
          </ac:picMkLst>
        </pc:picChg>
        <pc:picChg chg="add mod">
          <ac:chgData name="Andrew Houtenville" userId="aea22101-bd61-4dfe-a17f-14b576307e93" providerId="ADAL" clId="{E4604168-B797-450B-A5FB-F659DE55ED32}" dt="2023-09-19T14:30:18.259" v="347" actId="1076"/>
          <ac:picMkLst>
            <pc:docMk/>
            <pc:sldMk cId="3146123631" sldId="12179"/>
            <ac:picMk id="5" creationId="{8BB374B1-A279-9AD6-4AC0-8E2989030ACB}"/>
          </ac:picMkLst>
        </pc:picChg>
      </pc:sldChg>
      <pc:sldChg chg="addSp delSp modSp mod">
        <pc:chgData name="Andrew Houtenville" userId="aea22101-bd61-4dfe-a17f-14b576307e93" providerId="ADAL" clId="{E4604168-B797-450B-A5FB-F659DE55ED32}" dt="2023-09-19T14:29:27.731" v="337" actId="1076"/>
        <pc:sldMkLst>
          <pc:docMk/>
          <pc:sldMk cId="2279226759" sldId="12180"/>
        </pc:sldMkLst>
        <pc:spChg chg="mod">
          <ac:chgData name="Andrew Houtenville" userId="aea22101-bd61-4dfe-a17f-14b576307e93" providerId="ADAL" clId="{E4604168-B797-450B-A5FB-F659DE55ED32}" dt="2023-09-19T14:26:30.499" v="307" actId="20577"/>
          <ac:spMkLst>
            <pc:docMk/>
            <pc:sldMk cId="2279226759" sldId="12180"/>
            <ac:spMk id="2" creationId="{CAD9B724-0BBC-4052-8F50-158D8643067E}"/>
          </ac:spMkLst>
        </pc:spChg>
        <pc:graphicFrameChg chg="add mod">
          <ac:chgData name="Andrew Houtenville" userId="aea22101-bd61-4dfe-a17f-14b576307e93" providerId="ADAL" clId="{E4604168-B797-450B-A5FB-F659DE55ED32}" dt="2023-09-19T14:25:19.169" v="245"/>
          <ac:graphicFrameMkLst>
            <pc:docMk/>
            <pc:sldMk cId="2279226759" sldId="12180"/>
            <ac:graphicFrameMk id="3" creationId="{A828D46C-B297-4796-BF6C-5A1A8D2FBBA1}"/>
          </ac:graphicFrameMkLst>
        </pc:graphicFrameChg>
        <pc:picChg chg="del">
          <ac:chgData name="Andrew Houtenville" userId="aea22101-bd61-4dfe-a17f-14b576307e93" providerId="ADAL" clId="{E4604168-B797-450B-A5FB-F659DE55ED32}" dt="2023-09-19T14:14:44.480" v="23" actId="478"/>
          <ac:picMkLst>
            <pc:docMk/>
            <pc:sldMk cId="2279226759" sldId="12180"/>
            <ac:picMk id="4" creationId="{5E99FB45-AB38-A43F-C5E5-803D45198F20}"/>
          </ac:picMkLst>
        </pc:picChg>
        <pc:picChg chg="add mod">
          <ac:chgData name="Andrew Houtenville" userId="aea22101-bd61-4dfe-a17f-14b576307e93" providerId="ADAL" clId="{E4604168-B797-450B-A5FB-F659DE55ED32}" dt="2023-09-19T14:29:27.731" v="337" actId="1076"/>
          <ac:picMkLst>
            <pc:docMk/>
            <pc:sldMk cId="2279226759" sldId="12180"/>
            <ac:picMk id="5" creationId="{519C0F04-0AAA-A65A-E9EF-2BFBF1290F12}"/>
          </ac:picMkLst>
        </pc:picChg>
      </pc:sldChg>
      <pc:sldChg chg="addSp delSp modSp mod">
        <pc:chgData name="Andrew Houtenville" userId="aea22101-bd61-4dfe-a17f-14b576307e93" providerId="ADAL" clId="{E4604168-B797-450B-A5FB-F659DE55ED32}" dt="2023-09-19T14:30:49.987" v="351" actId="1076"/>
        <pc:sldMkLst>
          <pc:docMk/>
          <pc:sldMk cId="2502115352" sldId="12181"/>
        </pc:sldMkLst>
        <pc:spChg chg="mod">
          <ac:chgData name="Andrew Houtenville" userId="aea22101-bd61-4dfe-a17f-14b576307e93" providerId="ADAL" clId="{E4604168-B797-450B-A5FB-F659DE55ED32}" dt="2023-09-19T14:23:14.855" v="228" actId="20577"/>
          <ac:spMkLst>
            <pc:docMk/>
            <pc:sldMk cId="2502115352" sldId="12181"/>
            <ac:spMk id="2" creationId="{CAD9B724-0BBC-4052-8F50-158D8643067E}"/>
          </ac:spMkLst>
        </pc:spChg>
        <pc:picChg chg="del">
          <ac:chgData name="Andrew Houtenville" userId="aea22101-bd61-4dfe-a17f-14b576307e93" providerId="ADAL" clId="{E4604168-B797-450B-A5FB-F659DE55ED32}" dt="2023-09-19T14:14:37.248" v="22" actId="478"/>
          <ac:picMkLst>
            <pc:docMk/>
            <pc:sldMk cId="2502115352" sldId="12181"/>
            <ac:picMk id="3" creationId="{49A6892A-DBD2-9E61-431B-E48553D78432}"/>
          </ac:picMkLst>
        </pc:picChg>
        <pc:picChg chg="add mod">
          <ac:chgData name="Andrew Houtenville" userId="aea22101-bd61-4dfe-a17f-14b576307e93" providerId="ADAL" clId="{E4604168-B797-450B-A5FB-F659DE55ED32}" dt="2023-09-19T14:30:49.987" v="351" actId="1076"/>
          <ac:picMkLst>
            <pc:docMk/>
            <pc:sldMk cId="2502115352" sldId="12181"/>
            <ac:picMk id="4" creationId="{98C5E4DE-DB6E-3748-51F0-D9100740B3A8}"/>
          </ac:picMkLst>
        </pc:picChg>
      </pc:sldChg>
      <pc:sldChg chg="del">
        <pc:chgData name="Andrew Houtenville" userId="aea22101-bd61-4dfe-a17f-14b576307e93" providerId="ADAL" clId="{E4604168-B797-450B-A5FB-F659DE55ED32}" dt="2023-09-19T14:14:19.485" v="17" actId="47"/>
        <pc:sldMkLst>
          <pc:docMk/>
          <pc:sldMk cId="3309921286" sldId="12182"/>
        </pc:sldMkLst>
      </pc:sldChg>
      <pc:sldChg chg="del">
        <pc:chgData name="Andrew Houtenville" userId="aea22101-bd61-4dfe-a17f-14b576307e93" providerId="ADAL" clId="{E4604168-B797-450B-A5FB-F659DE55ED32}" dt="2023-09-19T14:15:05.391" v="26" actId="47"/>
        <pc:sldMkLst>
          <pc:docMk/>
          <pc:sldMk cId="304875858" sldId="12183"/>
        </pc:sldMkLst>
      </pc:sldChg>
      <pc:sldChg chg="addSp delSp modSp del mod">
        <pc:chgData name="Andrew Houtenville" userId="aea22101-bd61-4dfe-a17f-14b576307e93" providerId="ADAL" clId="{E4604168-B797-450B-A5FB-F659DE55ED32}" dt="2023-09-19T14:19:39.516" v="105" actId="47"/>
        <pc:sldMkLst>
          <pc:docMk/>
          <pc:sldMk cId="2377519751" sldId="12184"/>
        </pc:sldMkLst>
        <pc:graphicFrameChg chg="add mod">
          <ac:chgData name="Andrew Houtenville" userId="aea22101-bd61-4dfe-a17f-14b576307e93" providerId="ADAL" clId="{E4604168-B797-450B-A5FB-F659DE55ED32}" dt="2023-09-19T14:19:07.738" v="102"/>
          <ac:graphicFrameMkLst>
            <pc:docMk/>
            <pc:sldMk cId="2377519751" sldId="12184"/>
            <ac:graphicFrameMk id="4" creationId="{6A8E163E-5633-43E0-9E8B-4E089008F0CF}"/>
          </ac:graphicFrameMkLst>
        </pc:graphicFrameChg>
        <pc:picChg chg="del">
          <ac:chgData name="Andrew Houtenville" userId="aea22101-bd61-4dfe-a17f-14b576307e93" providerId="ADAL" clId="{E4604168-B797-450B-A5FB-F659DE55ED32}" dt="2023-09-19T14:14:34.080" v="21" actId="478"/>
          <ac:picMkLst>
            <pc:docMk/>
            <pc:sldMk cId="2377519751" sldId="12184"/>
            <ac:picMk id="3" creationId="{0DD60975-9D45-7964-30C9-C538429F1296}"/>
          </ac:picMkLst>
        </pc:picChg>
        <pc:picChg chg="add">
          <ac:chgData name="Andrew Houtenville" userId="aea22101-bd61-4dfe-a17f-14b576307e93" providerId="ADAL" clId="{E4604168-B797-450B-A5FB-F659DE55ED32}" dt="2023-09-19T14:19:07.814" v="103"/>
          <ac:picMkLst>
            <pc:docMk/>
            <pc:sldMk cId="2377519751" sldId="12184"/>
            <ac:picMk id="5" creationId="{D01CFA89-984E-0F07-AA85-3312B41A5E5B}"/>
          </ac:picMkLst>
        </pc:picChg>
      </pc:sldChg>
      <pc:sldChg chg="modSp add mod">
        <pc:chgData name="Andrew Houtenville" userId="aea22101-bd61-4dfe-a17f-14b576307e93" providerId="ADAL" clId="{E4604168-B797-450B-A5FB-F659DE55ED32}" dt="2023-09-19T14:17:38.341" v="92" actId="27636"/>
        <pc:sldMkLst>
          <pc:docMk/>
          <pc:sldMk cId="1029225447" sldId="12185"/>
        </pc:sldMkLst>
        <pc:spChg chg="mod">
          <ac:chgData name="Andrew Houtenville" userId="aea22101-bd61-4dfe-a17f-14b576307e93" providerId="ADAL" clId="{E4604168-B797-450B-A5FB-F659DE55ED32}" dt="2023-09-19T14:17:38.341" v="92" actId="27636"/>
          <ac:spMkLst>
            <pc:docMk/>
            <pc:sldMk cId="1029225447" sldId="12185"/>
            <ac:spMk id="2" creationId="{BCED921B-3DF1-4162-9FD7-205D06299F16}"/>
          </ac:spMkLst>
        </pc:spChg>
      </pc:sldChg>
      <pc:sldChg chg="del">
        <pc:chgData name="Andrew Houtenville" userId="aea22101-bd61-4dfe-a17f-14b576307e93" providerId="ADAL" clId="{E4604168-B797-450B-A5FB-F659DE55ED32}" dt="2023-09-19T14:15:05.391" v="26" actId="47"/>
        <pc:sldMkLst>
          <pc:docMk/>
          <pc:sldMk cId="1438630802" sldId="12185"/>
        </pc:sldMkLst>
      </pc:sldChg>
      <pc:sldChg chg="add del">
        <pc:chgData name="Andrew Houtenville" userId="aea22101-bd61-4dfe-a17f-14b576307e93" providerId="ADAL" clId="{E4604168-B797-450B-A5FB-F659DE55ED32}" dt="2023-09-19T14:26:39.521" v="309" actId="47"/>
        <pc:sldMkLst>
          <pc:docMk/>
          <pc:sldMk cId="302282321" sldId="12186"/>
        </pc:sldMkLst>
      </pc:sldChg>
      <pc:sldChg chg="del">
        <pc:chgData name="Andrew Houtenville" userId="aea22101-bd61-4dfe-a17f-14b576307e93" providerId="ADAL" clId="{E4604168-B797-450B-A5FB-F659DE55ED32}" dt="2023-09-19T14:15:05.391" v="26" actId="47"/>
        <pc:sldMkLst>
          <pc:docMk/>
          <pc:sldMk cId="2310430755" sldId="12186"/>
        </pc:sldMkLst>
      </pc:sldChg>
      <pc:sldChg chg="del">
        <pc:chgData name="Andrew Houtenville" userId="aea22101-bd61-4dfe-a17f-14b576307e93" providerId="ADAL" clId="{E4604168-B797-450B-A5FB-F659DE55ED32}" dt="2023-09-19T14:15:05.391" v="26" actId="47"/>
        <pc:sldMkLst>
          <pc:docMk/>
          <pc:sldMk cId="72655420" sldId="12187"/>
        </pc:sldMkLst>
      </pc:sldChg>
      <pc:sldChg chg="add del">
        <pc:chgData name="Andrew Houtenville" userId="aea22101-bd61-4dfe-a17f-14b576307e93" providerId="ADAL" clId="{E4604168-B797-450B-A5FB-F659DE55ED32}" dt="2023-09-19T14:26:39.521" v="309" actId="47"/>
        <pc:sldMkLst>
          <pc:docMk/>
          <pc:sldMk cId="3318725377" sldId="12187"/>
        </pc:sldMkLst>
      </pc:sldChg>
      <pc:sldChg chg="del">
        <pc:chgData name="Andrew Houtenville" userId="aea22101-bd61-4dfe-a17f-14b576307e93" providerId="ADAL" clId="{E4604168-B797-450B-A5FB-F659DE55ED32}" dt="2023-09-19T14:15:05.391" v="26" actId="47"/>
        <pc:sldMkLst>
          <pc:docMk/>
          <pc:sldMk cId="2343073722" sldId="12188"/>
        </pc:sldMkLst>
      </pc:sldChg>
      <pc:sldChg chg="addSp delSp modSp add mod">
        <pc:chgData name="Andrew Houtenville" userId="aea22101-bd61-4dfe-a17f-14b576307e93" providerId="ADAL" clId="{E4604168-B797-450B-A5FB-F659DE55ED32}" dt="2023-09-19T14:50:07.334" v="435"/>
        <pc:sldMkLst>
          <pc:docMk/>
          <pc:sldMk cId="4025716284" sldId="12188"/>
        </pc:sldMkLst>
        <pc:spChg chg="mod">
          <ac:chgData name="Andrew Houtenville" userId="aea22101-bd61-4dfe-a17f-14b576307e93" providerId="ADAL" clId="{E4604168-B797-450B-A5FB-F659DE55ED32}" dt="2023-09-19T14:27:17.196" v="323"/>
          <ac:spMkLst>
            <pc:docMk/>
            <pc:sldMk cId="4025716284" sldId="12188"/>
            <ac:spMk id="2" creationId="{CAD9B724-0BBC-4052-8F50-158D8643067E}"/>
          </ac:spMkLst>
        </pc:spChg>
        <pc:graphicFrameChg chg="add mod">
          <ac:chgData name="Andrew Houtenville" userId="aea22101-bd61-4dfe-a17f-14b576307e93" providerId="ADAL" clId="{E4604168-B797-450B-A5FB-F659DE55ED32}" dt="2023-09-19T14:29:43.002" v="341"/>
          <ac:graphicFrameMkLst>
            <pc:docMk/>
            <pc:sldMk cId="4025716284" sldId="12188"/>
            <ac:graphicFrameMk id="3" creationId="{A28F7381-03F8-43C3-AC45-85FFFDC37170}"/>
          </ac:graphicFrameMkLst>
        </pc:graphicFrameChg>
        <pc:graphicFrameChg chg="add mod">
          <ac:chgData name="Andrew Houtenville" userId="aea22101-bd61-4dfe-a17f-14b576307e93" providerId="ADAL" clId="{E4604168-B797-450B-A5FB-F659DE55ED32}" dt="2023-09-19T14:50:07.334" v="435"/>
          <ac:graphicFrameMkLst>
            <pc:docMk/>
            <pc:sldMk cId="4025716284" sldId="12188"/>
            <ac:graphicFrameMk id="6" creationId="{E6897BEB-90E6-408A-85C7-58B3494FB402}"/>
          </ac:graphicFrameMkLst>
        </pc:graphicFrameChg>
        <pc:picChg chg="add mod">
          <ac:chgData name="Andrew Houtenville" userId="aea22101-bd61-4dfe-a17f-14b576307e93" providerId="ADAL" clId="{E4604168-B797-450B-A5FB-F659DE55ED32}" dt="2023-09-19T14:30:04.339" v="345" actId="1076"/>
          <ac:picMkLst>
            <pc:docMk/>
            <pc:sldMk cId="4025716284" sldId="12188"/>
            <ac:picMk id="4" creationId="{76C3A6C8-A8B6-D6DD-FDA9-63A5014DCBBE}"/>
          </ac:picMkLst>
        </pc:picChg>
        <pc:picChg chg="del mod">
          <ac:chgData name="Andrew Houtenville" userId="aea22101-bd61-4dfe-a17f-14b576307e93" providerId="ADAL" clId="{E4604168-B797-450B-A5FB-F659DE55ED32}" dt="2023-09-19T14:29:31.618" v="338" actId="478"/>
          <ac:picMkLst>
            <pc:docMk/>
            <pc:sldMk cId="4025716284" sldId="12188"/>
            <ac:picMk id="5" creationId="{519C0F04-0AAA-A65A-E9EF-2BFBF1290F12}"/>
          </ac:picMkLst>
        </pc:picChg>
      </pc:sldChg>
      <pc:sldChg chg="del">
        <pc:chgData name="Andrew Houtenville" userId="aea22101-bd61-4dfe-a17f-14b576307e93" providerId="ADAL" clId="{E4604168-B797-450B-A5FB-F659DE55ED32}" dt="2023-09-19T14:15:05.391" v="26" actId="47"/>
        <pc:sldMkLst>
          <pc:docMk/>
          <pc:sldMk cId="3572518062" sldId="12189"/>
        </pc:sldMkLst>
      </pc:sldChg>
      <pc:sldChg chg="addSp delSp modSp add mod">
        <pc:chgData name="Andrew Houtenville" userId="aea22101-bd61-4dfe-a17f-14b576307e93" providerId="ADAL" clId="{E4604168-B797-450B-A5FB-F659DE55ED32}" dt="2023-09-19T14:50:18.565" v="439" actId="478"/>
        <pc:sldMkLst>
          <pc:docMk/>
          <pc:sldMk cId="3979655669" sldId="12189"/>
        </pc:sldMkLst>
        <pc:spChg chg="mod">
          <ac:chgData name="Andrew Houtenville" userId="aea22101-bd61-4dfe-a17f-14b576307e93" providerId="ADAL" clId="{E4604168-B797-450B-A5FB-F659DE55ED32}" dt="2023-09-19T14:48:58.725" v="422" actId="255"/>
          <ac:spMkLst>
            <pc:docMk/>
            <pc:sldMk cId="3979655669" sldId="12189"/>
            <ac:spMk id="2" creationId="{CAD9B724-0BBC-4052-8F50-158D8643067E}"/>
          </ac:spMkLst>
        </pc:spChg>
        <pc:graphicFrameChg chg="add mod">
          <ac:chgData name="Andrew Houtenville" userId="aea22101-bd61-4dfe-a17f-14b576307e93" providerId="ADAL" clId="{E4604168-B797-450B-A5FB-F659DE55ED32}" dt="2023-09-19T14:49:29.552" v="426"/>
          <ac:graphicFrameMkLst>
            <pc:docMk/>
            <pc:sldMk cId="3979655669" sldId="12189"/>
            <ac:graphicFrameMk id="3" creationId="{E6897BEB-90E6-408A-85C7-58B3494FB402}"/>
          </ac:graphicFrameMkLst>
        </pc:graphicFrameChg>
        <pc:picChg chg="del mod">
          <ac:chgData name="Andrew Houtenville" userId="aea22101-bd61-4dfe-a17f-14b576307e93" providerId="ADAL" clId="{E4604168-B797-450B-A5FB-F659DE55ED32}" dt="2023-09-19T14:49:24.757" v="423" actId="478"/>
          <ac:picMkLst>
            <pc:docMk/>
            <pc:sldMk cId="3979655669" sldId="12189"/>
            <ac:picMk id="4" creationId="{76C3A6C8-A8B6-D6DD-FDA9-63A5014DCBBE}"/>
          </ac:picMkLst>
        </pc:picChg>
        <pc:picChg chg="add del mod">
          <ac:chgData name="Andrew Houtenville" userId="aea22101-bd61-4dfe-a17f-14b576307e93" providerId="ADAL" clId="{E4604168-B797-450B-A5FB-F659DE55ED32}" dt="2023-09-19T14:50:18.565" v="439" actId="478"/>
          <ac:picMkLst>
            <pc:docMk/>
            <pc:sldMk cId="3979655669" sldId="12189"/>
            <ac:picMk id="5" creationId="{C7298A1B-86F4-A2EB-F7F3-0F32EF6838FA}"/>
          </ac:picMkLst>
        </pc:picChg>
      </pc:sldChg>
      <pc:sldChg chg="addSp delSp modSp add mod">
        <pc:chgData name="Andrew Houtenville" userId="aea22101-bd61-4dfe-a17f-14b576307e93" providerId="ADAL" clId="{E4604168-B797-450B-A5FB-F659DE55ED32}" dt="2023-09-22T14:03:10.054" v="1281" actId="1035"/>
        <pc:sldMkLst>
          <pc:docMk/>
          <pc:sldMk cId="2953315252" sldId="12190"/>
        </pc:sldMkLst>
        <pc:picChg chg="add del mod">
          <ac:chgData name="Andrew Houtenville" userId="aea22101-bd61-4dfe-a17f-14b576307e93" providerId="ADAL" clId="{E4604168-B797-450B-A5FB-F659DE55ED32}" dt="2023-09-22T14:03:10.054" v="1281" actId="1035"/>
          <ac:picMkLst>
            <pc:docMk/>
            <pc:sldMk cId="2953315252" sldId="12190"/>
            <ac:picMk id="5" creationId="{C7298A1B-86F4-A2EB-F7F3-0F32EF6838FA}"/>
          </ac:picMkLst>
        </pc:picChg>
      </pc:sldChg>
      <pc:sldChg chg="del">
        <pc:chgData name="Andrew Houtenville" userId="aea22101-bd61-4dfe-a17f-14b576307e93" providerId="ADAL" clId="{E4604168-B797-450B-A5FB-F659DE55ED32}" dt="2023-09-19T14:15:05.391" v="26" actId="47"/>
        <pc:sldMkLst>
          <pc:docMk/>
          <pc:sldMk cId="3041737355" sldId="12190"/>
        </pc:sldMkLst>
      </pc:sldChg>
      <pc:sldChg chg="addSp delSp modSp add del mod">
        <pc:chgData name="Andrew Houtenville" userId="aea22101-bd61-4dfe-a17f-14b576307e93" providerId="ADAL" clId="{E4604168-B797-450B-A5FB-F659DE55ED32}" dt="2023-09-22T14:01:10.875" v="1192" actId="2696"/>
        <pc:sldMkLst>
          <pc:docMk/>
          <pc:sldMk cId="558342262" sldId="12191"/>
        </pc:sldMkLst>
        <pc:spChg chg="del">
          <ac:chgData name="Andrew Houtenville" userId="aea22101-bd61-4dfe-a17f-14b576307e93" providerId="ADAL" clId="{E4604168-B797-450B-A5FB-F659DE55ED32}" dt="2023-09-19T17:06:25.067" v="482" actId="478"/>
          <ac:spMkLst>
            <pc:docMk/>
            <pc:sldMk cId="558342262" sldId="12191"/>
            <ac:spMk id="2" creationId="{CAD9B724-0BBC-4052-8F50-158D8643067E}"/>
          </ac:spMkLst>
        </pc:spChg>
        <pc:spChg chg="add mod">
          <ac:chgData name="Andrew Houtenville" userId="aea22101-bd61-4dfe-a17f-14b576307e93" providerId="ADAL" clId="{E4604168-B797-450B-A5FB-F659DE55ED32}" dt="2023-09-19T17:23:43.450" v="1143" actId="20577"/>
          <ac:spMkLst>
            <pc:docMk/>
            <pc:sldMk cId="558342262" sldId="12191"/>
            <ac:spMk id="4" creationId="{7075A377-BE7C-5211-CB08-694399965182}"/>
          </ac:spMkLst>
        </pc:spChg>
        <pc:graphicFrameChg chg="add del mod">
          <ac:chgData name="Andrew Houtenville" userId="aea22101-bd61-4dfe-a17f-14b576307e93" providerId="ADAL" clId="{E4604168-B797-450B-A5FB-F659DE55ED32}" dt="2023-09-19T17:12:49.953" v="489" actId="478"/>
          <ac:graphicFrameMkLst>
            <pc:docMk/>
            <pc:sldMk cId="558342262" sldId="12191"/>
            <ac:graphicFrameMk id="6" creationId="{530CD079-B2BE-9467-806C-9529DD30BBD7}"/>
          </ac:graphicFrameMkLst>
        </pc:graphicFrameChg>
        <pc:graphicFrameChg chg="add del mod modGraphic">
          <ac:chgData name="Andrew Houtenville" userId="aea22101-bd61-4dfe-a17f-14b576307e93" providerId="ADAL" clId="{E4604168-B797-450B-A5FB-F659DE55ED32}" dt="2023-09-19T17:25:39.635" v="1191"/>
          <ac:graphicFrameMkLst>
            <pc:docMk/>
            <pc:sldMk cId="558342262" sldId="12191"/>
            <ac:graphicFrameMk id="7" creationId="{6AB57F1E-9D48-7EDC-A32B-B548B4D36CBF}"/>
          </ac:graphicFrameMkLst>
        </pc:graphicFrameChg>
        <pc:picChg chg="del">
          <ac:chgData name="Andrew Houtenville" userId="aea22101-bd61-4dfe-a17f-14b576307e93" providerId="ADAL" clId="{E4604168-B797-450B-A5FB-F659DE55ED32}" dt="2023-09-19T17:06:15.967" v="481" actId="478"/>
          <ac:picMkLst>
            <pc:docMk/>
            <pc:sldMk cId="558342262" sldId="12191"/>
            <ac:picMk id="5" creationId="{C7298A1B-86F4-A2EB-F7F3-0F32EF6838FA}"/>
          </ac:picMkLst>
        </pc:picChg>
      </pc:sldChg>
      <pc:sldChg chg="add">
        <pc:chgData name="Andrew Houtenville" userId="aea22101-bd61-4dfe-a17f-14b576307e93" providerId="ADAL" clId="{E4604168-B797-450B-A5FB-F659DE55ED32}" dt="2023-09-22T14:09:15.180" v="1336"/>
        <pc:sldMkLst>
          <pc:docMk/>
          <pc:sldMk cId="1313049746" sldId="12191"/>
        </pc:sldMkLst>
      </pc:sldChg>
      <pc:sldChg chg="add del">
        <pc:chgData name="Andrew Houtenville" userId="aea22101-bd61-4dfe-a17f-14b576307e93" providerId="ADAL" clId="{E4604168-B797-450B-A5FB-F659DE55ED32}" dt="2023-09-22T14:09:09.180" v="1335" actId="2696"/>
        <pc:sldMkLst>
          <pc:docMk/>
          <pc:sldMk cId="2610539747" sldId="12191"/>
        </pc:sldMkLst>
      </pc:sldChg>
      <pc:sldChg chg="addSp delSp modSp add del mod">
        <pc:chgData name="Andrew Houtenville" userId="aea22101-bd61-4dfe-a17f-14b576307e93" providerId="ADAL" clId="{E4604168-B797-450B-A5FB-F659DE55ED32}" dt="2023-09-22T14:01:10.875" v="1192" actId="2696"/>
        <pc:sldMkLst>
          <pc:docMk/>
          <pc:sldMk cId="867004426" sldId="12192"/>
        </pc:sldMkLst>
        <pc:spChg chg="mod">
          <ac:chgData name="Andrew Houtenville" userId="aea22101-bd61-4dfe-a17f-14b576307e93" providerId="ADAL" clId="{E4604168-B797-450B-A5FB-F659DE55ED32}" dt="2023-09-19T17:20:22.762" v="1034" actId="20577"/>
          <ac:spMkLst>
            <pc:docMk/>
            <pc:sldMk cId="867004426" sldId="12192"/>
            <ac:spMk id="4" creationId="{7075A377-BE7C-5211-CB08-694399965182}"/>
          </ac:spMkLst>
        </pc:spChg>
        <pc:graphicFrameChg chg="add mod modGraphic">
          <ac:chgData name="Andrew Houtenville" userId="aea22101-bd61-4dfe-a17f-14b576307e93" providerId="ADAL" clId="{E4604168-B797-450B-A5FB-F659DE55ED32}" dt="2023-09-19T17:24:56.525" v="1182" actId="2062"/>
          <ac:graphicFrameMkLst>
            <pc:docMk/>
            <pc:sldMk cId="867004426" sldId="12192"/>
            <ac:graphicFrameMk id="2" creationId="{CD16BE1D-C0FF-4095-CF0E-489732F570ED}"/>
          </ac:graphicFrameMkLst>
        </pc:graphicFrameChg>
        <pc:graphicFrameChg chg="del modGraphic">
          <ac:chgData name="Andrew Houtenville" userId="aea22101-bd61-4dfe-a17f-14b576307e93" providerId="ADAL" clId="{E4604168-B797-450B-A5FB-F659DE55ED32}" dt="2023-09-19T17:11:00.965" v="487" actId="478"/>
          <ac:graphicFrameMkLst>
            <pc:docMk/>
            <pc:sldMk cId="867004426" sldId="12192"/>
            <ac:graphicFrameMk id="6" creationId="{530CD079-B2BE-9467-806C-9529DD30BBD7}"/>
          </ac:graphicFrameMkLst>
        </pc:graphicFrameChg>
      </pc:sldChg>
      <pc:sldChg chg="del">
        <pc:chgData name="Andrew Houtenville" userId="aea22101-bd61-4dfe-a17f-14b576307e93" providerId="ADAL" clId="{E4604168-B797-450B-A5FB-F659DE55ED32}" dt="2023-09-19T14:15:05.391" v="26" actId="47"/>
        <pc:sldMkLst>
          <pc:docMk/>
          <pc:sldMk cId="947700160" sldId="12192"/>
        </pc:sldMkLst>
      </pc:sldChg>
      <pc:sldChg chg="add">
        <pc:chgData name="Andrew Houtenville" userId="aea22101-bd61-4dfe-a17f-14b576307e93" providerId="ADAL" clId="{E4604168-B797-450B-A5FB-F659DE55ED32}" dt="2023-09-22T14:09:15.180" v="1336"/>
        <pc:sldMkLst>
          <pc:docMk/>
          <pc:sldMk cId="3842261392" sldId="12192"/>
        </pc:sldMkLst>
      </pc:sldChg>
      <pc:sldChg chg="add del">
        <pc:chgData name="Andrew Houtenville" userId="aea22101-bd61-4dfe-a17f-14b576307e93" providerId="ADAL" clId="{E4604168-B797-450B-A5FB-F659DE55ED32}" dt="2023-09-22T14:09:09.180" v="1335" actId="2696"/>
        <pc:sldMkLst>
          <pc:docMk/>
          <pc:sldMk cId="3906082832" sldId="12192"/>
        </pc:sldMkLst>
      </pc:sldChg>
      <pc:sldChg chg="modSp add del mod">
        <pc:chgData name="Andrew Houtenville" userId="aea22101-bd61-4dfe-a17f-14b576307e93" providerId="ADAL" clId="{E4604168-B797-450B-A5FB-F659DE55ED32}" dt="2023-09-22T14:09:09.180" v="1335" actId="2696"/>
        <pc:sldMkLst>
          <pc:docMk/>
          <pc:sldMk cId="922071967" sldId="12193"/>
        </pc:sldMkLst>
        <pc:spChg chg="mod">
          <ac:chgData name="Andrew Houtenville" userId="aea22101-bd61-4dfe-a17f-14b576307e93" providerId="ADAL" clId="{E4604168-B797-450B-A5FB-F659DE55ED32}" dt="2023-09-22T14:08:59.714" v="1334" actId="20577"/>
          <ac:spMkLst>
            <pc:docMk/>
            <pc:sldMk cId="922071967" sldId="12193"/>
            <ac:spMk id="4" creationId="{7075A377-BE7C-5211-CB08-694399965182}"/>
          </ac:spMkLst>
        </pc:spChg>
      </pc:sldChg>
      <pc:sldChg chg="add">
        <pc:chgData name="Andrew Houtenville" userId="aea22101-bd61-4dfe-a17f-14b576307e93" providerId="ADAL" clId="{E4604168-B797-450B-A5FB-F659DE55ED32}" dt="2023-09-22T14:09:15.180" v="1336"/>
        <pc:sldMkLst>
          <pc:docMk/>
          <pc:sldMk cId="1211394241" sldId="12193"/>
        </pc:sldMkLst>
      </pc:sldChg>
      <pc:sldChg chg="addSp delSp modSp add del mod">
        <pc:chgData name="Andrew Houtenville" userId="aea22101-bd61-4dfe-a17f-14b576307e93" providerId="ADAL" clId="{E4604168-B797-450B-A5FB-F659DE55ED32}" dt="2023-09-22T14:01:10.875" v="1192" actId="2696"/>
        <pc:sldMkLst>
          <pc:docMk/>
          <pc:sldMk cId="1609125969" sldId="12193"/>
        </pc:sldMkLst>
        <pc:spChg chg="mod">
          <ac:chgData name="Andrew Houtenville" userId="aea22101-bd61-4dfe-a17f-14b576307e93" providerId="ADAL" clId="{E4604168-B797-450B-A5FB-F659DE55ED32}" dt="2023-09-19T17:22:49.696" v="1141" actId="20577"/>
          <ac:spMkLst>
            <pc:docMk/>
            <pc:sldMk cId="1609125969" sldId="12193"/>
            <ac:spMk id="4" creationId="{7075A377-BE7C-5211-CB08-694399965182}"/>
          </ac:spMkLst>
        </pc:spChg>
        <pc:graphicFrameChg chg="add mod modGraphic">
          <ac:chgData name="Andrew Houtenville" userId="aea22101-bd61-4dfe-a17f-14b576307e93" providerId="ADAL" clId="{E4604168-B797-450B-A5FB-F659DE55ED32}" dt="2023-09-19T17:25:25.282" v="1189"/>
          <ac:graphicFrameMkLst>
            <pc:docMk/>
            <pc:sldMk cId="1609125969" sldId="12193"/>
            <ac:graphicFrameMk id="2" creationId="{DFD67C1A-A10E-AE89-AA46-9A8DE2B1C51D}"/>
          </ac:graphicFrameMkLst>
        </pc:graphicFrameChg>
        <pc:graphicFrameChg chg="del">
          <ac:chgData name="Andrew Houtenville" userId="aea22101-bd61-4dfe-a17f-14b576307e93" providerId="ADAL" clId="{E4604168-B797-450B-A5FB-F659DE55ED32}" dt="2023-09-19T17:11:07.664" v="488" actId="478"/>
          <ac:graphicFrameMkLst>
            <pc:docMk/>
            <pc:sldMk cId="1609125969" sldId="12193"/>
            <ac:graphicFrameMk id="6" creationId="{530CD079-B2BE-9467-806C-9529DD30BBD7}"/>
          </ac:graphicFrameMkLst>
        </pc:graphicFrameChg>
      </pc:sldChg>
      <pc:sldChg chg="del">
        <pc:chgData name="Andrew Houtenville" userId="aea22101-bd61-4dfe-a17f-14b576307e93" providerId="ADAL" clId="{E4604168-B797-450B-A5FB-F659DE55ED32}" dt="2023-09-19T14:15:05.391" v="26" actId="47"/>
        <pc:sldMkLst>
          <pc:docMk/>
          <pc:sldMk cId="1755629884" sldId="12193"/>
        </pc:sldMkLst>
      </pc:sldChg>
      <pc:sldChg chg="del">
        <pc:chgData name="Andrew Houtenville" userId="aea22101-bd61-4dfe-a17f-14b576307e93" providerId="ADAL" clId="{E4604168-B797-450B-A5FB-F659DE55ED32}" dt="2023-09-19T14:15:05.391" v="26" actId="47"/>
        <pc:sldMkLst>
          <pc:docMk/>
          <pc:sldMk cId="2000449587" sldId="12195"/>
        </pc:sldMkLst>
      </pc:sldChg>
      <pc:sldChg chg="del">
        <pc:chgData name="Andrew Houtenville" userId="aea22101-bd61-4dfe-a17f-14b576307e93" providerId="ADAL" clId="{E4604168-B797-450B-A5FB-F659DE55ED32}" dt="2023-09-19T14:15:05.391" v="26" actId="47"/>
        <pc:sldMkLst>
          <pc:docMk/>
          <pc:sldMk cId="3006614708" sldId="12197"/>
        </pc:sldMkLst>
      </pc:sldChg>
      <pc:sldChg chg="del">
        <pc:chgData name="Andrew Houtenville" userId="aea22101-bd61-4dfe-a17f-14b576307e93" providerId="ADAL" clId="{E4604168-B797-450B-A5FB-F659DE55ED32}" dt="2023-09-19T14:15:05.391" v="26" actId="47"/>
        <pc:sldMkLst>
          <pc:docMk/>
          <pc:sldMk cId="2878409011" sldId="12199"/>
        </pc:sldMkLst>
      </pc:sldChg>
      <pc:sldChg chg="del">
        <pc:chgData name="Andrew Houtenville" userId="aea22101-bd61-4dfe-a17f-14b576307e93" providerId="ADAL" clId="{E4604168-B797-450B-A5FB-F659DE55ED32}" dt="2023-09-19T14:15:05.391" v="26" actId="47"/>
        <pc:sldMkLst>
          <pc:docMk/>
          <pc:sldMk cId="2484946854" sldId="12200"/>
        </pc:sldMkLst>
      </pc:sldChg>
      <pc:sldChg chg="del">
        <pc:chgData name="Andrew Houtenville" userId="aea22101-bd61-4dfe-a17f-14b576307e93" providerId="ADAL" clId="{E4604168-B797-450B-A5FB-F659DE55ED32}" dt="2023-09-19T14:15:05.391" v="26" actId="47"/>
        <pc:sldMkLst>
          <pc:docMk/>
          <pc:sldMk cId="3357091432" sldId="12201"/>
        </pc:sldMkLst>
      </pc:sldChg>
      <pc:sldChg chg="del">
        <pc:chgData name="Andrew Houtenville" userId="aea22101-bd61-4dfe-a17f-14b576307e93" providerId="ADAL" clId="{E4604168-B797-450B-A5FB-F659DE55ED32}" dt="2023-09-19T14:15:05.391" v="26" actId="47"/>
        <pc:sldMkLst>
          <pc:docMk/>
          <pc:sldMk cId="4003032579" sldId="12203"/>
        </pc:sldMkLst>
      </pc:sldChg>
      <pc:sldChg chg="del">
        <pc:chgData name="Andrew Houtenville" userId="aea22101-bd61-4dfe-a17f-14b576307e93" providerId="ADAL" clId="{E4604168-B797-450B-A5FB-F659DE55ED32}" dt="2023-09-19T14:15:05.391" v="26" actId="47"/>
        <pc:sldMkLst>
          <pc:docMk/>
          <pc:sldMk cId="4160054074" sldId="12204"/>
        </pc:sldMkLst>
      </pc:sldChg>
      <pc:sldChg chg="del">
        <pc:chgData name="Andrew Houtenville" userId="aea22101-bd61-4dfe-a17f-14b576307e93" providerId="ADAL" clId="{E4604168-B797-450B-A5FB-F659DE55ED32}" dt="2023-09-19T14:14:23.870" v="19" actId="47"/>
        <pc:sldMkLst>
          <pc:docMk/>
          <pc:sldMk cId="2661263528" sldId="12205"/>
        </pc:sldMkLst>
      </pc:sldChg>
      <pc:sldChg chg="del">
        <pc:chgData name="Andrew Houtenville" userId="aea22101-bd61-4dfe-a17f-14b576307e93" providerId="ADAL" clId="{E4604168-B797-450B-A5FB-F659DE55ED32}" dt="2023-09-19T14:15:05.391" v="26" actId="47"/>
        <pc:sldMkLst>
          <pc:docMk/>
          <pc:sldMk cId="3870371078" sldId="12206"/>
        </pc:sldMkLst>
      </pc:sldChg>
      <pc:sldChg chg="del">
        <pc:chgData name="Andrew Houtenville" userId="aea22101-bd61-4dfe-a17f-14b576307e93" providerId="ADAL" clId="{E4604168-B797-450B-A5FB-F659DE55ED32}" dt="2023-09-19T14:15:05.391" v="26" actId="47"/>
        <pc:sldMkLst>
          <pc:docMk/>
          <pc:sldMk cId="2843366749" sldId="12207"/>
        </pc:sldMkLst>
      </pc:sldChg>
      <pc:sldChg chg="modSp add del mod ord">
        <pc:chgData name="Andrew Houtenville" userId="aea22101-bd61-4dfe-a17f-14b576307e93" providerId="ADAL" clId="{E4604168-B797-450B-A5FB-F659DE55ED32}" dt="2023-09-22T14:09:09.180" v="1335" actId="2696"/>
        <pc:sldMkLst>
          <pc:docMk/>
          <pc:sldMk cId="328302274" sldId="12208"/>
        </pc:sldMkLst>
        <pc:spChg chg="mod">
          <ac:chgData name="Andrew Houtenville" userId="aea22101-bd61-4dfe-a17f-14b576307e93" providerId="ADAL" clId="{E4604168-B797-450B-A5FB-F659DE55ED32}" dt="2023-09-22T14:08:55.581" v="1328" actId="20577"/>
          <ac:spMkLst>
            <pc:docMk/>
            <pc:sldMk cId="328302274" sldId="12208"/>
            <ac:spMk id="4" creationId="{7075A377-BE7C-5211-CB08-694399965182}"/>
          </ac:spMkLst>
        </pc:spChg>
        <pc:graphicFrameChg chg="mod modGraphic">
          <ac:chgData name="Andrew Houtenville" userId="aea22101-bd61-4dfe-a17f-14b576307e93" providerId="ADAL" clId="{E4604168-B797-450B-A5FB-F659DE55ED32}" dt="2023-09-22T14:02:21.868" v="1255" actId="255"/>
          <ac:graphicFrameMkLst>
            <pc:docMk/>
            <pc:sldMk cId="328302274" sldId="12208"/>
            <ac:graphicFrameMk id="2" creationId="{DFD67C1A-A10E-AE89-AA46-9A8DE2B1C51D}"/>
          </ac:graphicFrameMkLst>
        </pc:graphicFrameChg>
      </pc:sldChg>
      <pc:sldChg chg="add">
        <pc:chgData name="Andrew Houtenville" userId="aea22101-bd61-4dfe-a17f-14b576307e93" providerId="ADAL" clId="{E4604168-B797-450B-A5FB-F659DE55ED32}" dt="2023-09-22T14:09:15.180" v="1336"/>
        <pc:sldMkLst>
          <pc:docMk/>
          <pc:sldMk cId="478575484" sldId="12208"/>
        </pc:sldMkLst>
      </pc:sldChg>
      <pc:sldChg chg="del">
        <pc:chgData name="Andrew Houtenville" userId="aea22101-bd61-4dfe-a17f-14b576307e93" providerId="ADAL" clId="{E4604168-B797-450B-A5FB-F659DE55ED32}" dt="2023-09-19T14:15:05.391" v="26" actId="47"/>
        <pc:sldMkLst>
          <pc:docMk/>
          <pc:sldMk cId="2809083532" sldId="12208"/>
        </pc:sldMkLst>
      </pc:sldChg>
      <pc:sldChg chg="delSp modSp add del mod">
        <pc:chgData name="Andrew Houtenville" userId="aea22101-bd61-4dfe-a17f-14b576307e93" providerId="ADAL" clId="{E4604168-B797-450B-A5FB-F659DE55ED32}" dt="2023-09-22T14:08:21.582" v="1319" actId="2696"/>
        <pc:sldMkLst>
          <pc:docMk/>
          <pc:sldMk cId="1871076035" sldId="12209"/>
        </pc:sldMkLst>
        <pc:spChg chg="mod">
          <ac:chgData name="Andrew Houtenville" userId="aea22101-bd61-4dfe-a17f-14b576307e93" providerId="ADAL" clId="{E4604168-B797-450B-A5FB-F659DE55ED32}" dt="2023-09-22T14:03:39.104" v="1308" actId="20577"/>
          <ac:spMkLst>
            <pc:docMk/>
            <pc:sldMk cId="1871076035" sldId="12209"/>
            <ac:spMk id="2" creationId="{CAD9B724-0BBC-4052-8F50-158D8643067E}"/>
          </ac:spMkLst>
        </pc:spChg>
        <pc:picChg chg="del">
          <ac:chgData name="Andrew Houtenville" userId="aea22101-bd61-4dfe-a17f-14b576307e93" providerId="ADAL" clId="{E4604168-B797-450B-A5FB-F659DE55ED32}" dt="2023-09-22T14:04:14.797" v="1311" actId="478"/>
          <ac:picMkLst>
            <pc:docMk/>
            <pc:sldMk cId="1871076035" sldId="12209"/>
            <ac:picMk id="4" creationId="{76C3A6C8-A8B6-D6DD-FDA9-63A5014DCBBE}"/>
          </ac:picMkLst>
        </pc:picChg>
      </pc:sldChg>
      <pc:sldChg chg="add">
        <pc:chgData name="Andrew Houtenville" userId="aea22101-bd61-4dfe-a17f-14b576307e93" providerId="ADAL" clId="{E4604168-B797-450B-A5FB-F659DE55ED32}" dt="2023-09-22T14:08:23.635" v="1320"/>
        <pc:sldMkLst>
          <pc:docMk/>
          <pc:sldMk cId="3765627589" sldId="12209"/>
        </pc:sldMkLst>
      </pc:sldChg>
      <pc:sldChg chg="add">
        <pc:chgData name="Andrew Houtenville" userId="aea22101-bd61-4dfe-a17f-14b576307e93" providerId="ADAL" clId="{E4604168-B797-450B-A5FB-F659DE55ED32}" dt="2023-09-22T14:08:23.635" v="1320"/>
        <pc:sldMkLst>
          <pc:docMk/>
          <pc:sldMk cId="377896174" sldId="12210"/>
        </pc:sldMkLst>
      </pc:sldChg>
      <pc:sldChg chg="addSp delSp modSp add del mod">
        <pc:chgData name="Andrew Houtenville" userId="aea22101-bd61-4dfe-a17f-14b576307e93" providerId="ADAL" clId="{E4604168-B797-450B-A5FB-F659DE55ED32}" dt="2023-09-22T14:08:21.582" v="1319" actId="2696"/>
        <pc:sldMkLst>
          <pc:docMk/>
          <pc:sldMk cId="648310062" sldId="12210"/>
        </pc:sldMkLst>
        <pc:graphicFrameChg chg="add mod">
          <ac:chgData name="Andrew Houtenville" userId="aea22101-bd61-4dfe-a17f-14b576307e93" providerId="ADAL" clId="{E4604168-B797-450B-A5FB-F659DE55ED32}" dt="2023-09-22T14:04:43.050" v="1313"/>
          <ac:graphicFrameMkLst>
            <pc:docMk/>
            <pc:sldMk cId="648310062" sldId="12210"/>
            <ac:graphicFrameMk id="3" creationId="{DCE32FCB-F28F-47E2-8628-D665C8DB7D14}"/>
          </ac:graphicFrameMkLst>
        </pc:graphicFrameChg>
        <pc:picChg chg="del">
          <ac:chgData name="Andrew Houtenville" userId="aea22101-bd61-4dfe-a17f-14b576307e93" providerId="ADAL" clId="{E4604168-B797-450B-A5FB-F659DE55ED32}" dt="2023-09-22T14:04:10.450" v="1310" actId="478"/>
          <ac:picMkLst>
            <pc:docMk/>
            <pc:sldMk cId="648310062" sldId="12210"/>
            <ac:picMk id="4" creationId="{76C3A6C8-A8B6-D6DD-FDA9-63A5014DCBBE}"/>
          </ac:picMkLst>
        </pc:picChg>
        <pc:picChg chg="add mod">
          <ac:chgData name="Andrew Houtenville" userId="aea22101-bd61-4dfe-a17f-14b576307e93" providerId="ADAL" clId="{E4604168-B797-450B-A5FB-F659DE55ED32}" dt="2023-09-22T14:05:55.324" v="1317" actId="1076"/>
          <ac:picMkLst>
            <pc:docMk/>
            <pc:sldMk cId="648310062" sldId="12210"/>
            <ac:picMk id="5" creationId="{F970F2BD-0BF9-25EA-2709-4596AF0F46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t>
            </a:r>
          </a:p>
        </p:txBody>
      </p:sp>
      <p:sp>
        <p:nvSpPr>
          <p:cNvPr id="4" name="Slide Number Placeholder 3"/>
          <p:cNvSpPr>
            <a:spLocks noGrp="1"/>
          </p:cNvSpPr>
          <p:nvPr>
            <p:ph type="sldNum" sz="quarter" idx="5"/>
          </p:nvPr>
        </p:nvSpPr>
        <p:spPr/>
        <p:txBody>
          <a:bodyPr/>
          <a:lstStyle/>
          <a:p>
            <a:fld id="{3DC83497-73C4-47F8-A748-2E4F1A1B6711}" type="slidenum">
              <a:rPr lang="en-US" smtClean="0"/>
              <a:t>2</a:t>
            </a:fld>
            <a:endParaRPr lang="en-US"/>
          </a:p>
        </p:txBody>
      </p:sp>
    </p:spTree>
    <p:extLst>
      <p:ext uri="{BB962C8B-B14F-4D97-AF65-F5344CB8AC3E}">
        <p14:creationId xmlns:p14="http://schemas.microsoft.com/office/powerpoint/2010/main" val="254672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21</a:t>
            </a:fld>
            <a:endParaRPr lang="en-US"/>
          </a:p>
        </p:txBody>
      </p:sp>
    </p:spTree>
    <p:extLst>
      <p:ext uri="{BB962C8B-B14F-4D97-AF65-F5344CB8AC3E}">
        <p14:creationId xmlns:p14="http://schemas.microsoft.com/office/powerpoint/2010/main" val="390178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22</a:t>
            </a:fld>
            <a:endParaRPr lang="en-US"/>
          </a:p>
        </p:txBody>
      </p:sp>
    </p:spTree>
    <p:extLst>
      <p:ext uri="{BB962C8B-B14F-4D97-AF65-F5344CB8AC3E}">
        <p14:creationId xmlns:p14="http://schemas.microsoft.com/office/powerpoint/2010/main" val="348465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23</a:t>
            </a:fld>
            <a:endParaRPr lang="en-US"/>
          </a:p>
        </p:txBody>
      </p:sp>
    </p:spTree>
    <p:extLst>
      <p:ext uri="{BB962C8B-B14F-4D97-AF65-F5344CB8AC3E}">
        <p14:creationId xmlns:p14="http://schemas.microsoft.com/office/powerpoint/2010/main" val="299688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24</a:t>
            </a:fld>
            <a:endParaRPr lang="en-US"/>
          </a:p>
        </p:txBody>
      </p:sp>
    </p:spTree>
    <p:extLst>
      <p:ext uri="{BB962C8B-B14F-4D97-AF65-F5344CB8AC3E}">
        <p14:creationId xmlns:p14="http://schemas.microsoft.com/office/powerpoint/2010/main" val="85780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25</a:t>
            </a:fld>
            <a:endParaRPr lang="en-US"/>
          </a:p>
        </p:txBody>
      </p:sp>
    </p:spTree>
    <p:extLst>
      <p:ext uri="{BB962C8B-B14F-4D97-AF65-F5344CB8AC3E}">
        <p14:creationId xmlns:p14="http://schemas.microsoft.com/office/powerpoint/2010/main" val="86716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27</a:t>
            </a:fld>
            <a:endParaRPr lang="en-US"/>
          </a:p>
        </p:txBody>
      </p:sp>
    </p:spTree>
    <p:extLst>
      <p:ext uri="{BB962C8B-B14F-4D97-AF65-F5344CB8AC3E}">
        <p14:creationId xmlns:p14="http://schemas.microsoft.com/office/powerpoint/2010/main" val="556912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r>
              <a:rPr lang="en-US" dirty="0"/>
              <a:t>Introductions.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9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MS Mincho" panose="02020609040205080304" pitchFamily="49" charset="-128"/>
                <a:cs typeface="Arial" panose="020B0604020202020204" pitchFamily="34" charset="0"/>
              </a:rPr>
              <a:t>The Center for Advancing Policy on Employment for Youth – also known as CAPE-Youth – seeks to improve employment outcomes for youth and young adults with disabilities by helping states build capacity in their youth service delivery and workforce systems.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MS Mincho" panose="02020609040205080304" pitchFamily="49" charset="-128"/>
                <a:cs typeface="Arial" panose="020B0604020202020204" pitchFamily="34" charset="0"/>
              </a:rPr>
              <a:t> CAPE-Youth was formerly the NCWD Youth Center.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5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Arial" panose="020B0604020202020204" pitchFamily="34" charset="0"/>
              </a:rPr>
              <a:t>CAPE-Youth pursues its mission in number of ways: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It conducts research on innovative policy and programmatic approaches to improve transition and employment-related outcomes for youth and young adults with disabilities;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It develops strategic partnerships between national, state and local workforce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It shares best practices with key stakeholders, including individuals with disabilities, their families, state legislators, and practitioners;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It helps states identify opportunities to deepen their support of youth and young adults, by expanding career pathways, work-based learning opportunities, strategic partnerships, systems coordination, and professional development for service providers.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17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2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13</a:t>
            </a:fld>
            <a:endParaRPr lang="en-US"/>
          </a:p>
        </p:txBody>
      </p:sp>
    </p:spTree>
    <p:extLst>
      <p:ext uri="{BB962C8B-B14F-4D97-AF65-F5344CB8AC3E}">
        <p14:creationId xmlns:p14="http://schemas.microsoft.com/office/powerpoint/2010/main" val="717359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Arial" panose="020B0604020202020204" pitchFamily="34" charset="0"/>
              </a:rPr>
              <a:t>CAPE-Youth is a collaboration between: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The Department of Labor’s Office of Disability Employment Policy.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The Council of State Governments;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The K. Lisa Yang and Hock E. Tan Institute on Employment and Disability at Cornell University;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Arial" panose="020B0604020202020204" pitchFamily="34" charset="0"/>
              </a:rPr>
              <a:t>The center is fully funded by the United States Department of Labor’s Office of Disability Employment Policy in the amount of $5 million under Cooperative Agreement No. OD-33982-19-75-4-21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559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75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some on the call may be familiar, in 2005 ODEP released the Guideposts of Success.  The guideposts were a first of its kind tool which </a:t>
            </a:r>
            <a:r>
              <a:rPr lang="en-US" sz="1800" dirty="0">
                <a:effectLst/>
                <a:latin typeface="Times New Roman" panose="02020603050405020304" pitchFamily="18" charset="0"/>
                <a:ea typeface="Calibri" panose="020F0502020204030204" pitchFamily="34" charset="0"/>
              </a:rPr>
              <a:t>sought to answer the central question, “What do all youth need to make a successful transition to adulthood.  While them initial Guideposts for Success did not address how states could engage employers; a subsequent framework, "Guideposts for Employer Success," did address this.  However, given the changing landscape in the world of work over the last 5 years, we felt it was important to revisit and refresh the initial document.</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Today, we will be discussing the 6 policy considerations that will be coming out in the brief when it is published in the coming weeks.  So you all have the first glance at these considerations. </a:t>
            </a:r>
            <a:r>
              <a:rPr lang="en-US" dirty="0">
                <a:effectLst/>
              </a:rPr>
              <a:t> </a:t>
            </a:r>
            <a:endParaRPr lang="en-US" dirty="0"/>
          </a:p>
          <a:p>
            <a:endParaRPr lang="en-US" dirty="0"/>
          </a:p>
          <a:p>
            <a:endParaRPr lang="en-US" dirty="0"/>
          </a:p>
          <a:p>
            <a:r>
              <a:rPr lang="en-US" dirty="0"/>
              <a:t>The format for today is meant to take everyone through the overall policy considerations we are offering, but along the way, we have chosen a few key stopping points to specifically engage with our speakers related to the content. But, now, we will spend a couple minutes unveiling the high level considerations before we venture into each in more detail .There are six considerations we offer are based upon research and current practices we see in the field which are enhancing or elevating the  conversation about the employment of youth and young adults with disabilities with employers.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some on the call may be familiar, in 2005 ODEP released the Guideposts of Success.  The guideposts were a first of its kind tool which </a:t>
            </a:r>
            <a:r>
              <a:rPr lang="en-US" sz="1800" dirty="0">
                <a:effectLst/>
                <a:latin typeface="Times New Roman" panose="02020603050405020304" pitchFamily="18" charset="0"/>
                <a:ea typeface="Calibri" panose="020F0502020204030204" pitchFamily="34" charset="0"/>
              </a:rPr>
              <a:t>sought to answer the central question, “What do all youth need to make a successful transition to adulthood.  While them initial Guideposts for Success did not address how states could engage employers; a subsequent framework, "Guideposts for Employer Success," did address this.  However, given the changing landscape in the world of work over the last 5 years, we felt it was important to revisit and refresh the initial document.</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Today, we will be discussing the 6 policy considerations that will be coming out in the brief when it is published in the coming weeks.  So you all have the first glance at these considerations. </a:t>
            </a:r>
            <a:r>
              <a:rPr lang="en-US" dirty="0">
                <a:effectLst/>
              </a:rPr>
              <a:t> </a:t>
            </a:r>
            <a:endParaRPr lang="en-US" dirty="0"/>
          </a:p>
          <a:p>
            <a:endParaRPr lang="en-US" dirty="0"/>
          </a:p>
          <a:p>
            <a:endParaRPr lang="en-US" dirty="0"/>
          </a:p>
          <a:p>
            <a:r>
              <a:rPr lang="en-US" dirty="0"/>
              <a:t>The format for today is meant to take everyone through the overall policy considerations we are offering, but along the way, we have chosen a few key stopping points to specifically engage with our speakers related to the content. But, now, we will spend a couple minutes unveiling the high level considerations before we venture into each in more detail .There are six considerations we offer are based upon research and current practices we see in the field which are enhancing or elevating the  conversation about the employment of youth and young adults with disabilities with employers.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65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54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67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079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our Center, there are several links provided to the site as well as emails for specific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45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363087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15</a:t>
            </a:fld>
            <a:endParaRPr lang="en-US"/>
          </a:p>
        </p:txBody>
      </p:sp>
    </p:spTree>
    <p:extLst>
      <p:ext uri="{BB962C8B-B14F-4D97-AF65-F5344CB8AC3E}">
        <p14:creationId xmlns:p14="http://schemas.microsoft.com/office/powerpoint/2010/main" val="139848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16</a:t>
            </a:fld>
            <a:endParaRPr lang="en-US"/>
          </a:p>
        </p:txBody>
      </p:sp>
    </p:spTree>
    <p:extLst>
      <p:ext uri="{BB962C8B-B14F-4D97-AF65-F5344CB8AC3E}">
        <p14:creationId xmlns:p14="http://schemas.microsoft.com/office/powerpoint/2010/main" val="215683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53220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260711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19</a:t>
            </a:fld>
            <a:endParaRPr lang="en-US"/>
          </a:p>
        </p:txBody>
      </p:sp>
    </p:spTree>
    <p:extLst>
      <p:ext uri="{BB962C8B-B14F-4D97-AF65-F5344CB8AC3E}">
        <p14:creationId xmlns:p14="http://schemas.microsoft.com/office/powerpoint/2010/main" val="200005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20</a:t>
            </a:fld>
            <a:endParaRPr lang="en-US"/>
          </a:p>
        </p:txBody>
      </p:sp>
    </p:spTree>
    <p:extLst>
      <p:ext uri="{BB962C8B-B14F-4D97-AF65-F5344CB8AC3E}">
        <p14:creationId xmlns:p14="http://schemas.microsoft.com/office/powerpoint/2010/main" val="3098767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4548" y="5291068"/>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391583" y="5320885"/>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64935" y="5313302"/>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1E0E-A5D5-402D-96DC-401EA6C6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F733BE-BA8A-42B8-9CBE-6698CC6DD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844068-81E5-47F5-BECE-6122E8242783}"/>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57EF11EC-FEBD-4711-8F71-EF45C5AA6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ED6DC-F4A1-4D1C-BA7F-44C27909A82F}"/>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2251975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371F-685A-45D8-8A96-7ACC9938E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04F75-89BE-4B83-ACBF-29E2BC8172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79B66-B11A-4675-BA63-99298F4711D9}"/>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78E6B5DE-2C41-489B-82ED-395D45F6D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BFEE3-C106-4377-A3E6-EC088176E2FF}"/>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75160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2454-F825-4092-AD7D-2A67FE7B1F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91601-EB18-41A6-82DE-6FC80CDA1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40AC9D-F16E-487F-AF8B-7F552EF29860}"/>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C233D97C-845D-46EC-B956-5B2AF4077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4912F-481C-4B94-B0AF-362EA9169429}"/>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512113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8F94-B0F8-4714-A901-A385BEE49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98595-FDFE-431B-8A74-417A29C989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D3F7F-888D-4B5A-82EF-92C325115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44901-5BA6-438F-9DB4-4E0B9555C6FF}"/>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6" name="Footer Placeholder 5">
            <a:extLst>
              <a:ext uri="{FF2B5EF4-FFF2-40B4-BE49-F238E27FC236}">
                <a16:creationId xmlns:a16="http://schemas.microsoft.com/office/drawing/2014/main" id="{47B26B89-8B4E-4DFD-B66E-B9FABFB4C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C5063-57DD-426A-82F0-CC11EFD55650}"/>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393241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3BE5C-3D32-4018-B60B-AAEDFD35A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BEF4E4-2C50-46BE-9007-3F376583B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D07F0-A2D5-4501-A585-7107223251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6BF23E-1023-461E-87F3-557F3EBAF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F322D-1DBD-46B6-8EB0-32E4FDF47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97AD85-97C5-431F-B14E-D8BFBE8471A0}"/>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8" name="Footer Placeholder 7">
            <a:extLst>
              <a:ext uri="{FF2B5EF4-FFF2-40B4-BE49-F238E27FC236}">
                <a16:creationId xmlns:a16="http://schemas.microsoft.com/office/drawing/2014/main" id="{F979A1ED-3A9F-4A32-999F-5E2B36EC78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997247-4FA1-4F3C-91D0-CFA6D78D4391}"/>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96936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531A-92F9-439F-80EA-D012CA54F8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1EA434-C8CE-480C-99F5-26FAF3C5A1B9}"/>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4" name="Footer Placeholder 3">
            <a:extLst>
              <a:ext uri="{FF2B5EF4-FFF2-40B4-BE49-F238E27FC236}">
                <a16:creationId xmlns:a16="http://schemas.microsoft.com/office/drawing/2014/main" id="{60AE3477-1249-4D15-AAEA-935A3B014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B15EFB-FD20-4C60-B50E-527492DF7D77}"/>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68898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909186-C3A0-4AA4-9AF2-4FE07699D9C1}"/>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3" name="Footer Placeholder 2">
            <a:extLst>
              <a:ext uri="{FF2B5EF4-FFF2-40B4-BE49-F238E27FC236}">
                <a16:creationId xmlns:a16="http://schemas.microsoft.com/office/drawing/2014/main" id="{61185941-D289-4C2E-995A-DD22688BE4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CE1DC3-6D32-42E0-BD58-EB6A53F6BBE0}"/>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438853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3711-D648-4C0D-AB3F-E34726DA0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CE06BE-D09F-4E50-899F-17EB4054B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079105-8BF1-4D72-8DA8-9D61EC161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5C05-4114-482B-9A8C-8DBEC7CEF186}"/>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6" name="Footer Placeholder 5">
            <a:extLst>
              <a:ext uri="{FF2B5EF4-FFF2-40B4-BE49-F238E27FC236}">
                <a16:creationId xmlns:a16="http://schemas.microsoft.com/office/drawing/2014/main" id="{BBDB9E2A-F46D-4C99-BCAE-8B3743FA8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48B48-6752-4E3E-AA94-47A277D88A7C}"/>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70534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17E8-CF83-4B27-BCF9-ABED7D3CE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86AB55-37AD-4B67-9AA9-B9AE9EC81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9A9B1E-D3B7-49F9-AAAA-6A2C37CB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AF157-E96C-45E6-8200-E0F7757603DA}"/>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6" name="Footer Placeholder 5">
            <a:extLst>
              <a:ext uri="{FF2B5EF4-FFF2-40B4-BE49-F238E27FC236}">
                <a16:creationId xmlns:a16="http://schemas.microsoft.com/office/drawing/2014/main" id="{54BED112-CA56-49ED-894C-7502F9683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297AF-5369-40C0-BEF0-DF84915C0DB5}"/>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13109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EFD4-BFD9-4EFF-97C5-EE0761408D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32D7B-12AB-4E87-9DD9-CAEF681AD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80744-F3C1-4C4B-86A5-157D260F4A5D}"/>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033E7E35-C3B3-4C2E-B11F-E5CE606CF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DEDFD-77E5-4766-A2FD-71A6D9F0B5B4}"/>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109925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55373-0862-4F95-B587-34ED6312DA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73275-922D-43CC-8866-BA64242E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00323-CDB1-4F74-BB8C-B38ECE0702F3}"/>
              </a:ext>
            </a:extLst>
          </p:cNvPr>
          <p:cNvSpPr>
            <a:spLocks noGrp="1"/>
          </p:cNvSpPr>
          <p:nvPr>
            <p:ph type="dt" sz="half" idx="10"/>
          </p:nvPr>
        </p:nvSpPr>
        <p:spPr/>
        <p:txBody>
          <a:body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DF0C4EAC-487A-4A8F-ABF9-9A5F220EB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3738C-6F9D-4FE3-8883-DDBDD3E664D8}"/>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109983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7C1-7986-4125-9379-9D1803001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0DDAB-0889-41E6-B009-B5AE6FF97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FF186-5A4F-4570-95AA-FCB3987360A0}"/>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B0A1EE1E-D447-46F2-955E-8C9E9591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D9964-3C1B-4FAF-B3A0-4E1AA512F7DF}"/>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2229001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A1DA-3A16-4423-880F-766C8117D4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C6CCB-7CFC-4680-86E7-E34CBD6E2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A053E-C8E3-44C9-A228-4E0E4B4BC2EF}"/>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4546B84A-480D-43AC-8C27-2DA202A9D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8BB6-A33D-4100-9128-543FE44C551E}"/>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3842276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5E85-6987-429C-AA23-DF58FEF07E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AA67CD-FA6E-4BC1-8A76-E1DD1EF3DB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FD6E5-382B-45D8-A5FC-5A85C5150CB7}"/>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92CB9E64-32A3-47A0-8AAE-47F9D351B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FD969-1993-4165-9099-78ACC3C74565}"/>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18916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AF28-E166-46A5-9FFB-54198C079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931B3-1736-467C-BD3F-0AF6214A84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05AF5-3347-4E24-9745-F453579898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3AC07-3E10-4402-9014-B69B983B6B33}"/>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6" name="Footer Placeholder 5">
            <a:extLst>
              <a:ext uri="{FF2B5EF4-FFF2-40B4-BE49-F238E27FC236}">
                <a16:creationId xmlns:a16="http://schemas.microsoft.com/office/drawing/2014/main" id="{30A2143D-59C3-44E8-B5E6-D466FFB9C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DC590-EBAF-4F9B-BAED-50E42ABCE7E3}"/>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3040107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FBEA-F805-4CD2-A5A0-6BFD0711D3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7972D-FA93-4153-BD19-252F96744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EC472-2BF5-4DFC-84A2-E2C14A64A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01AFC9-1FC6-4F0D-A23B-5801745F4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55C40-79EA-4EBB-8093-6A286D6BAC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4D4129-E86C-485A-8699-D643718E1849}"/>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8" name="Footer Placeholder 7">
            <a:extLst>
              <a:ext uri="{FF2B5EF4-FFF2-40B4-BE49-F238E27FC236}">
                <a16:creationId xmlns:a16="http://schemas.microsoft.com/office/drawing/2014/main" id="{7CEE92D0-8D07-449C-ADCF-4AC143194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9EC987-ADF7-4DDB-A7D0-497318A6E548}"/>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383803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pic>
        <p:nvPicPr>
          <p:cNvPr id="4" name="Picture 3">
            <a:extLst>
              <a:ext uri="{FF2B5EF4-FFF2-40B4-BE49-F238E27FC236}">
                <a16:creationId xmlns:a16="http://schemas.microsoft.com/office/drawing/2014/main" id="{EAAE06EC-A8CF-12F2-AC66-5A86D64ABF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Tree>
    <p:extLst>
      <p:ext uri="{BB962C8B-B14F-4D97-AF65-F5344CB8AC3E}">
        <p14:creationId xmlns:p14="http://schemas.microsoft.com/office/powerpoint/2010/main" val="3434510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7A16-8CF2-4548-8C5F-2E8B94901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533CDD-C4AA-4368-9C6C-39374DE89486}"/>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4" name="Footer Placeholder 3">
            <a:extLst>
              <a:ext uri="{FF2B5EF4-FFF2-40B4-BE49-F238E27FC236}">
                <a16:creationId xmlns:a16="http://schemas.microsoft.com/office/drawing/2014/main" id="{CB91F381-F116-46EC-952C-F100AF09CB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EFF20-DF2F-439F-AA9D-4BDB6E4868F6}"/>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3037050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82408-C400-4914-BD26-8BC749DA26DA}"/>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3" name="Footer Placeholder 2">
            <a:extLst>
              <a:ext uri="{FF2B5EF4-FFF2-40B4-BE49-F238E27FC236}">
                <a16:creationId xmlns:a16="http://schemas.microsoft.com/office/drawing/2014/main" id="{E80C6E10-8DD8-4E4B-989B-0ED421B42F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F87EF-4510-4D21-9AEE-1589CD6789F5}"/>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2055207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C8EE-220B-47BA-92BD-C3C37E79D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CAE98A-C599-44D1-9397-B4E97CCA1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7B77C-16FB-4753-9979-5AE3CAA5B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88CD4-3EC4-4668-BB8F-4946DA865ABA}"/>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6" name="Footer Placeholder 5">
            <a:extLst>
              <a:ext uri="{FF2B5EF4-FFF2-40B4-BE49-F238E27FC236}">
                <a16:creationId xmlns:a16="http://schemas.microsoft.com/office/drawing/2014/main" id="{6D7EDF3A-38F5-4FD2-8DDA-74E070D2A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FBFB1-BCE3-4312-AB5F-11E0D33FA920}"/>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221108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C7CD-AAF8-4BFD-B6B0-1428C36A1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6F2DB-6677-4BB4-A07F-7CBCD38A9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33DC4F-EB18-498D-8852-4E1A2AC57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825F3-72F4-415F-ADA1-F45DE956BD21}"/>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6" name="Footer Placeholder 5">
            <a:extLst>
              <a:ext uri="{FF2B5EF4-FFF2-40B4-BE49-F238E27FC236}">
                <a16:creationId xmlns:a16="http://schemas.microsoft.com/office/drawing/2014/main" id="{AB562C22-56C6-4865-A6FB-6EAC99031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F3F87-E152-4C5C-846D-A70983BBB247}"/>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4050108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278F-7256-4472-86E1-BED110701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8BF380-3229-4B35-A74F-9AE6ECBB0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EA2EA-A71D-4370-8378-09B517BD6762}"/>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AF5267DB-1993-494D-9DDE-2E16C5FB4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2AB01-2ED7-4CB7-BE30-8E79F659D46C}"/>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4142550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3DA749-EA53-425E-A565-A9C7B8BAD6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3C3FF8-A5F2-4B1C-8CD1-EB07A32DA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51479-0B9D-4C20-9F42-FFD8743E5C83}"/>
              </a:ext>
            </a:extLst>
          </p:cNvPr>
          <p:cNvSpPr>
            <a:spLocks noGrp="1"/>
          </p:cNvSpPr>
          <p:nvPr>
            <p:ph type="dt" sz="half" idx="10"/>
          </p:nvPr>
        </p:nvSpPr>
        <p:spPr/>
        <p:txBody>
          <a:body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10BCD6C0-951F-4E24-9F62-445B836A6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D4881-54A6-4B37-874E-FAF79F3ABADA}"/>
              </a:ext>
            </a:extLst>
          </p:cNvPr>
          <p:cNvSpPr>
            <a:spLocks noGrp="1"/>
          </p:cNvSpPr>
          <p:nvPr>
            <p:ph type="sldNum" sz="quarter" idx="12"/>
          </p:nvPr>
        </p:nvSpPr>
        <p:spPr/>
        <p:txBody>
          <a:bodyPr/>
          <a:lstStyle/>
          <a:p>
            <a:fld id="{EDBD9461-0D33-43D6-B0AA-4AF63625BB56}" type="slidenum">
              <a:rPr lang="en-US" smtClean="0"/>
              <a:t>‹#›</a:t>
            </a:fld>
            <a:endParaRPr lang="en-US"/>
          </a:p>
        </p:txBody>
      </p:sp>
    </p:spTree>
    <p:extLst>
      <p:ext uri="{BB962C8B-B14F-4D97-AF65-F5344CB8AC3E}">
        <p14:creationId xmlns:p14="http://schemas.microsoft.com/office/powerpoint/2010/main" val="1078616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10" name="Picture 9" descr="Institute on Disability/UCED">
            <a:extLst>
              <a:ext uri="{FF2B5EF4-FFF2-40B4-BE49-F238E27FC236}">
                <a16:creationId xmlns:a16="http://schemas.microsoft.com/office/drawing/2014/main" id="{358DFDDC-B737-4206-A33D-42E92AE537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4548" y="5291068"/>
            <a:ext cx="2243496" cy="620541"/>
          </a:xfrm>
          <a:prstGeom prst="rect">
            <a:avLst/>
          </a:prstGeom>
        </p:spPr>
      </p:pic>
      <p:pic>
        <p:nvPicPr>
          <p:cNvPr id="11" name="Picture 10" descr="Kessler Foundation">
            <a:extLst>
              <a:ext uri="{FF2B5EF4-FFF2-40B4-BE49-F238E27FC236}">
                <a16:creationId xmlns:a16="http://schemas.microsoft.com/office/drawing/2014/main" id="{45B58A95-576A-411F-8789-086701B52A8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391583" y="5320885"/>
            <a:ext cx="1915952" cy="541312"/>
          </a:xfrm>
          <a:prstGeom prst="rect">
            <a:avLst/>
          </a:prstGeom>
        </p:spPr>
      </p:pic>
      <p:pic>
        <p:nvPicPr>
          <p:cNvPr id="12" name="Picture 11" descr="A close up of a sign&#10;&#10;Description automatically generated">
            <a:extLst>
              <a:ext uri="{FF2B5EF4-FFF2-40B4-BE49-F238E27FC236}">
                <a16:creationId xmlns:a16="http://schemas.microsoft.com/office/drawing/2014/main" id="{13C1A3BF-F2C3-45E5-A5BE-730282E29C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64935" y="5313302"/>
            <a:ext cx="1547470" cy="556479"/>
          </a:xfrm>
          <a:prstGeom prst="rect">
            <a:avLst/>
          </a:prstGeom>
        </p:spPr>
      </p:pic>
    </p:spTree>
    <p:extLst>
      <p:ext uri="{BB962C8B-B14F-4D97-AF65-F5344CB8AC3E}">
        <p14:creationId xmlns:p14="http://schemas.microsoft.com/office/powerpoint/2010/main" val="3080109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538122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491783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50581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85870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8287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22595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5686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002076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411321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780448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61816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694748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9079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286829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04869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03881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68146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099101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92585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364091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926723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462800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9634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983403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828766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081719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021682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196988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4046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902757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959257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349313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293939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102256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629033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3170605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4236915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dirty="0"/>
          </a:p>
        </p:txBody>
      </p:sp>
    </p:spTree>
    <p:extLst>
      <p:ext uri="{BB962C8B-B14F-4D97-AF65-F5344CB8AC3E}">
        <p14:creationId xmlns:p14="http://schemas.microsoft.com/office/powerpoint/2010/main" val="18059545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nner 1">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67BCA5-C98E-44C3-A40F-C750AE069E2A}"/>
              </a:ext>
            </a:extLst>
          </p:cNvPr>
          <p:cNvSpPr>
            <a:spLocks noGrp="1"/>
          </p:cNvSpPr>
          <p:nvPr>
            <p:ph sz="quarter" idx="10"/>
          </p:nvPr>
        </p:nvSpPr>
        <p:spPr>
          <a:xfrm>
            <a:off x="838200" y="1447800"/>
            <a:ext cx="10515600" cy="4267200"/>
          </a:xfrm>
          <a:prstGeom prst="rect">
            <a:avLst/>
          </a:prstGeom>
        </p:spPr>
        <p:txBody>
          <a:bodyPr/>
          <a:lstStyle>
            <a:lvl1pPr>
              <a:defRPr>
                <a:solidFill>
                  <a:schemeClr val="accent6">
                    <a:lumMod val="50000"/>
                  </a:schemeClr>
                </a:solidFill>
                <a:latin typeface="+mn-lt"/>
                <a:ea typeface="Open Sans" panose="020B0606030504020204" pitchFamily="34" charset="0"/>
                <a:cs typeface="Open Sans" panose="020B0606030504020204" pitchFamily="34" charset="0"/>
              </a:defRPr>
            </a:lvl1pPr>
            <a:lvl2pPr>
              <a:defRPr>
                <a:solidFill>
                  <a:schemeClr val="accent6">
                    <a:lumMod val="50000"/>
                  </a:schemeClr>
                </a:solidFill>
                <a:latin typeface="+mn-lt"/>
                <a:ea typeface="Open Sans" panose="020B0606030504020204" pitchFamily="34" charset="0"/>
                <a:cs typeface="Open Sans" panose="020B0606030504020204" pitchFamily="34" charset="0"/>
              </a:defRPr>
            </a:lvl2pPr>
            <a:lvl3pPr>
              <a:defRPr>
                <a:solidFill>
                  <a:schemeClr val="accent6">
                    <a:lumMod val="50000"/>
                  </a:schemeClr>
                </a:solidFill>
                <a:latin typeface="+mn-lt"/>
                <a:ea typeface="Open Sans" panose="020B0606030504020204" pitchFamily="34" charset="0"/>
                <a:cs typeface="Open Sans" panose="020B0606030504020204" pitchFamily="34" charset="0"/>
              </a:defRPr>
            </a:lvl3pPr>
            <a:lvl4pPr>
              <a:defRPr>
                <a:solidFill>
                  <a:schemeClr val="accent6">
                    <a:lumMod val="50000"/>
                  </a:schemeClr>
                </a:solidFill>
                <a:latin typeface="+mn-lt"/>
                <a:ea typeface="Open Sans" panose="020B0606030504020204" pitchFamily="34" charset="0"/>
                <a:cs typeface="Open Sans" panose="020B0606030504020204" pitchFamily="34" charset="0"/>
              </a:defRPr>
            </a:lvl4pPr>
            <a:lvl5pPr>
              <a:defRPr>
                <a:solidFill>
                  <a:schemeClr val="accent6">
                    <a:lumMod val="50000"/>
                  </a:schemeClr>
                </a:solidFill>
                <a:latin typeface="+mn-lt"/>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2222907-DA4C-46BA-B7E7-9FD352BEC1FE}"/>
              </a:ext>
            </a:extLst>
          </p:cNvPr>
          <p:cNvSpPr>
            <a:spLocks noGrp="1"/>
          </p:cNvSpPr>
          <p:nvPr>
            <p:ph type="title"/>
          </p:nvPr>
        </p:nvSpPr>
        <p:spPr>
          <a:xfrm>
            <a:off x="838200" y="388939"/>
            <a:ext cx="10515600" cy="677863"/>
          </a:xfrm>
          <a:prstGeom prst="rect">
            <a:avLst/>
          </a:prstGeom>
        </p:spPr>
        <p:txBody>
          <a:bodyPr/>
          <a:lstStyle>
            <a:lvl1pPr algn="ctr">
              <a:defRPr>
                <a:solidFill>
                  <a:schemeClr val="accent6">
                    <a:lumMod val="50000"/>
                  </a:schemeClr>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99D3182-0DF6-429B-88D5-C7B7FB4857C3}"/>
              </a:ext>
            </a:extLst>
          </p:cNvPr>
          <p:cNvCxnSpPr/>
          <p:nvPr userDrawn="1"/>
        </p:nvCxnSpPr>
        <p:spPr>
          <a:xfrm>
            <a:off x="838200" y="1143000"/>
            <a:ext cx="10515600" cy="0"/>
          </a:xfrm>
          <a:prstGeom prst="line">
            <a:avLst/>
          </a:prstGeom>
          <a:ln w="38100">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61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753"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CCC8-4AD0-4395-BCC1-7CBE8E780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71AE20-AA3F-43B5-A6B2-60ED07E17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A8B8B-FF3F-4E51-8697-BB7DBCE9C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0C65C-089C-4305-B415-E1490E0E216C}" type="datetimeFigureOut">
              <a:rPr lang="en-US" smtClean="0"/>
              <a:t>10/5/2023</a:t>
            </a:fld>
            <a:endParaRPr lang="en-US"/>
          </a:p>
        </p:txBody>
      </p:sp>
      <p:sp>
        <p:nvSpPr>
          <p:cNvPr id="5" name="Footer Placeholder 4">
            <a:extLst>
              <a:ext uri="{FF2B5EF4-FFF2-40B4-BE49-F238E27FC236}">
                <a16:creationId xmlns:a16="http://schemas.microsoft.com/office/drawing/2014/main" id="{9ABEE1C6-951B-436B-BB31-9236338DA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D063F-124B-4503-BC5A-DF72D7A8E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15D4A-08F5-4AFD-A2BA-D84224D3F972}" type="slidenum">
              <a:rPr lang="en-US" smtClean="0"/>
              <a:t>‹#›</a:t>
            </a:fld>
            <a:endParaRPr lang="en-US"/>
          </a:p>
        </p:txBody>
      </p:sp>
    </p:spTree>
    <p:extLst>
      <p:ext uri="{BB962C8B-B14F-4D97-AF65-F5344CB8AC3E}">
        <p14:creationId xmlns:p14="http://schemas.microsoft.com/office/powerpoint/2010/main" val="19070736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766F1-79AA-4D6C-A6D4-AAAB292C92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4AA2BF-810A-4D6B-965C-10FAA7340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03CAC-893A-48F4-935C-719328BF0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121F6-B5B2-4BB2-ACDA-B3BABCBB2045}" type="datetimeFigureOut">
              <a:rPr lang="en-US" smtClean="0"/>
              <a:t>10/5/2023</a:t>
            </a:fld>
            <a:endParaRPr lang="en-US"/>
          </a:p>
        </p:txBody>
      </p:sp>
      <p:sp>
        <p:nvSpPr>
          <p:cNvPr id="5" name="Footer Placeholder 4">
            <a:extLst>
              <a:ext uri="{FF2B5EF4-FFF2-40B4-BE49-F238E27FC236}">
                <a16:creationId xmlns:a16="http://schemas.microsoft.com/office/drawing/2014/main" id="{66E293ED-9C0B-49A4-B59C-0F401AC850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EC3752-0411-4D30-90EC-B06070455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D9461-0D33-43D6-B0AA-4AF63625BB56}" type="slidenum">
              <a:rPr lang="en-US" smtClean="0"/>
              <a:t>‹#›</a:t>
            </a:fld>
            <a:endParaRPr lang="en-US"/>
          </a:p>
        </p:txBody>
      </p:sp>
    </p:spTree>
    <p:extLst>
      <p:ext uri="{BB962C8B-B14F-4D97-AF65-F5344CB8AC3E}">
        <p14:creationId xmlns:p14="http://schemas.microsoft.com/office/powerpoint/2010/main" val="3874640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4122603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dirty="0"/>
          </a:p>
        </p:txBody>
      </p:sp>
    </p:spTree>
    <p:extLst>
      <p:ext uri="{BB962C8B-B14F-4D97-AF65-F5344CB8AC3E}">
        <p14:creationId xmlns:p14="http://schemas.microsoft.com/office/powerpoint/2010/main" val="42675496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62DA2-E4F1-4988-9A6D-3AAA6F414223}" type="datetimeFigureOut">
              <a:rPr lang="en-US" smtClean="0"/>
              <a:t>10/5/2023</a:t>
            </a:fld>
            <a:endParaRPr lang="en-US" dirty="0"/>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dirty="0"/>
          </a:p>
        </p:txBody>
      </p:sp>
    </p:spTree>
    <p:extLst>
      <p:ext uri="{BB962C8B-B14F-4D97-AF65-F5344CB8AC3E}">
        <p14:creationId xmlns:p14="http://schemas.microsoft.com/office/powerpoint/2010/main" val="27676134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17/04/relationships/track" Target="../media/track1.vtt"/><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hyperlink" Target="mailto:akarhan@sdsu.edu" TargetMode="External"/><Relationship Id="rId7"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image" Target="../media/image24.png"/><Relationship Id="rId5" Type="http://schemas.openxmlformats.org/officeDocument/2006/relationships/hyperlink" Target="https://capeyouth.org/" TargetMode="External"/><Relationship Id="rId4" Type="http://schemas.openxmlformats.org/officeDocument/2006/relationships/hyperlink" Target="mailto:info@capeyouth.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researchondisability.org/ntide-episodes-lis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7.png"/><Relationship Id="rId5" Type="http://schemas.openxmlformats.org/officeDocument/2006/relationships/image" Target="../media/image6.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sz="1900" b="1" dirty="0">
                <a:latin typeface="Calibri" panose="020F0502020204030204" pitchFamily="34" charset="0"/>
                <a:cs typeface="Calibri" panose="020F0502020204030204" pitchFamily="34" charset="0"/>
              </a:rPr>
              <a:t>Kessler Foundation, UNH, and AUCD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nTIDE </a:t>
            </a:r>
            <a:r>
              <a:rPr lang="en-US" i="1" dirty="0">
                <a:latin typeface="Calibri" panose="020F0502020204030204" pitchFamily="34" charset="0"/>
                <a:cs typeface="Calibri" panose="020F0502020204030204" pitchFamily="34" charset="0"/>
              </a:rPr>
              <a:t>Deeper Dive</a:t>
            </a:r>
            <a:br>
              <a:rPr lang="en-US" i="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Date: September 22, 2023</a:t>
            </a:r>
            <a:endParaRPr lang="en-US" dirty="0"/>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a:t>Employment</a:t>
            </a:r>
            <a:br>
              <a:rPr lang="en-US" sz="4000" b="1" u="sng"/>
            </a:br>
            <a:r>
              <a:rPr lang="en-US" sz="4000" b="1" u="sng"/>
              <a:t>-to- </a:t>
            </a:r>
            <a:br>
              <a:rPr lang="en-US" sz="4000" b="1" u="sng"/>
            </a:br>
            <a:r>
              <a:rPr lang="en-US" sz="4000" b="1" u="sng"/>
              <a:t>Population </a:t>
            </a:r>
            <a:br>
              <a:rPr lang="en-US" sz="4000" b="1" u="sng"/>
            </a:br>
            <a:r>
              <a:rPr lang="en-US" sz="4000" b="1" u="sng"/>
              <a:t>Ratio:</a:t>
            </a:r>
            <a:br>
              <a:rPr lang="en-US" sz="4000" b="1" u="sng"/>
            </a:br>
            <a:r>
              <a:rPr lang="en-US" sz="4000" b="1"/>
              <a:t>July</a:t>
            </a:r>
            <a:endParaRPr lang="en-US" sz="4000"/>
          </a:p>
        </p:txBody>
      </p:sp>
      <p:pic>
        <p:nvPicPr>
          <p:cNvPr id="24" name="Picture 23" descr="Employment to Population Ratio line chart of People without Disabilities being at 75.5 in July (no change from June) and People with Disabilities being at 37.3 in July (up 0.3 from June). ">
            <a:extLst>
              <a:ext uri="{FF2B5EF4-FFF2-40B4-BE49-F238E27FC236}">
                <a16:creationId xmlns:a16="http://schemas.microsoft.com/office/drawing/2014/main" id="{BD7DFBBB-28F6-3636-1B27-DBCEAF31CB52}"/>
              </a:ext>
            </a:extLst>
          </p:cNvPr>
          <p:cNvPicPr>
            <a:picLocks noChangeAspect="1"/>
          </p:cNvPicPr>
          <p:nvPr/>
        </p:nvPicPr>
        <p:blipFill>
          <a:blip r:embed="rId2"/>
          <a:stretch>
            <a:fillRect/>
          </a:stretch>
        </p:blipFill>
        <p:spPr>
          <a:xfrm>
            <a:off x="3397420" y="740431"/>
            <a:ext cx="7797460" cy="5377138"/>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10</a:t>
            </a:fld>
            <a:endParaRPr lang="en-US"/>
          </a:p>
        </p:txBody>
      </p:sp>
    </p:spTree>
    <p:extLst>
      <p:ext uri="{BB962C8B-B14F-4D97-AF65-F5344CB8AC3E}">
        <p14:creationId xmlns:p14="http://schemas.microsoft.com/office/powerpoint/2010/main" val="201735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a:t>Employment</a:t>
            </a:r>
            <a:br>
              <a:rPr lang="en-US" sz="4000" b="1" u="sng"/>
            </a:br>
            <a:r>
              <a:rPr lang="en-US" sz="4000" b="1" u="sng"/>
              <a:t>-to- </a:t>
            </a:r>
            <a:br>
              <a:rPr lang="en-US" sz="4000" b="1" u="sng"/>
            </a:br>
            <a:r>
              <a:rPr lang="en-US" sz="4000" b="1" u="sng"/>
              <a:t>Population </a:t>
            </a:r>
            <a:br>
              <a:rPr lang="en-US" sz="4000" b="1" u="sng"/>
            </a:br>
            <a:r>
              <a:rPr lang="en-US" sz="4000" b="1" u="sng"/>
              <a:t>Ratio:</a:t>
            </a:r>
            <a:br>
              <a:rPr lang="en-US" sz="4000" b="1" u="sng"/>
            </a:br>
            <a:r>
              <a:rPr lang="en-US" sz="4000" b="1"/>
              <a:t>August</a:t>
            </a:r>
            <a:endParaRPr lang="en-US" sz="4000"/>
          </a:p>
        </p:txBody>
      </p:sp>
      <p:pic>
        <p:nvPicPr>
          <p:cNvPr id="18" name="Picture 17" descr="Employment to Population Ratio line chart of People without Disabilities being at 75.2 in August (down 0.3 from July) and People with Disabilities being at 37.9 in August (up 0.6 from July). ">
            <a:extLst>
              <a:ext uri="{FF2B5EF4-FFF2-40B4-BE49-F238E27FC236}">
                <a16:creationId xmlns:a16="http://schemas.microsoft.com/office/drawing/2014/main" id="{200AF53E-33A6-445B-1F87-26B10DDCDA68}"/>
              </a:ext>
            </a:extLst>
          </p:cNvPr>
          <p:cNvPicPr>
            <a:picLocks noChangeAspect="1"/>
          </p:cNvPicPr>
          <p:nvPr/>
        </p:nvPicPr>
        <p:blipFill>
          <a:blip r:embed="rId2"/>
          <a:stretch>
            <a:fillRect/>
          </a:stretch>
        </p:blipFill>
        <p:spPr>
          <a:xfrm>
            <a:off x="3397420" y="740431"/>
            <a:ext cx="7797460" cy="5377138"/>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11</a:t>
            </a:fld>
            <a:endParaRPr lang="en-US"/>
          </a:p>
        </p:txBody>
      </p:sp>
    </p:spTree>
    <p:extLst>
      <p:ext uri="{BB962C8B-B14F-4D97-AF65-F5344CB8AC3E}">
        <p14:creationId xmlns:p14="http://schemas.microsoft.com/office/powerpoint/2010/main" val="68544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normAutofit/>
          </a:bodyPr>
          <a:lstStyle/>
          <a:p>
            <a:pPr algn="ctr"/>
            <a:r>
              <a:rPr lang="en-US" sz="4400" b="1" u="sng" dirty="0">
                <a:solidFill>
                  <a:schemeClr val="tx1"/>
                </a:solidFill>
                <a:latin typeface="Calibri" panose="020F0502020204030204" pitchFamily="34" charset="0"/>
                <a:cs typeface="Calibri" panose="020F0502020204030204" pitchFamily="34" charset="0"/>
              </a:rPr>
              <a:t>Consider Young Adults</a:t>
            </a:r>
            <a:br>
              <a:rPr lang="en-US" sz="4400" b="1" u="sng" dirty="0">
                <a:solidFill>
                  <a:schemeClr val="tx1"/>
                </a:solidFill>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2"/>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4"/>
          </p:nvPr>
        </p:nvSpPr>
        <p:spPr/>
        <p:txBody>
          <a:bodyPr/>
          <a:lstStyle/>
          <a:p>
            <a:fld id="{9C637C1D-740A-4EE7-9AC7-DE15DA94B719}" type="slidenum">
              <a:rPr lang="en-US" smtClean="0"/>
              <a:t>12</a:t>
            </a:fld>
            <a:endParaRPr lang="en-US"/>
          </a:p>
        </p:txBody>
      </p:sp>
      <p:sp>
        <p:nvSpPr>
          <p:cNvPr id="6" name="Text Placeholder 1">
            <a:extLst>
              <a:ext uri="{FF2B5EF4-FFF2-40B4-BE49-F238E27FC236}">
                <a16:creationId xmlns:a16="http://schemas.microsoft.com/office/drawing/2014/main" id="{CFBAF22D-7189-97B5-F456-BB0FE5675F63}"/>
              </a:ext>
            </a:extLst>
          </p:cNvPr>
          <p:cNvSpPr>
            <a:spLocks noGrp="1"/>
          </p:cNvSpPr>
          <p:nvPr>
            <p:ph type="body" idx="1"/>
          </p:nvPr>
        </p:nvSpPr>
        <p:spPr>
          <a:xfrm>
            <a:off x="831850" y="4589463"/>
            <a:ext cx="10515600" cy="942093"/>
          </a:xfrm>
        </p:spPr>
        <p:txBody>
          <a:bodyPr/>
          <a:lstStyle/>
          <a:p>
            <a:r>
              <a:rPr lang="en-US" dirty="0">
                <a:solidFill>
                  <a:schemeClr val="tx1"/>
                </a:solidFill>
              </a:rPr>
              <a:t>All data in the following charts may be found in Tables 1-4 in this PowerPoint.</a:t>
            </a:r>
          </a:p>
        </p:txBody>
      </p:sp>
    </p:spTree>
    <p:extLst>
      <p:ext uri="{BB962C8B-B14F-4D97-AF65-F5344CB8AC3E}">
        <p14:creationId xmlns:p14="http://schemas.microsoft.com/office/powerpoint/2010/main" val="1029225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3200" b="1" dirty="0"/>
            </a:br>
            <a:endParaRPr lang="en-US" sz="3200" dirty="0"/>
          </a:p>
        </p:txBody>
      </p:sp>
      <p:sp>
        <p:nvSpPr>
          <p:cNvPr id="5" name="Date Placeholder 4">
            <a:extLst>
              <a:ext uri="{FF2B5EF4-FFF2-40B4-BE49-F238E27FC236}">
                <a16:creationId xmlns:a16="http://schemas.microsoft.com/office/drawing/2014/main" id="{9D26A738-1116-4696-48A5-E392141F974E}"/>
              </a:ext>
            </a:extLst>
          </p:cNvPr>
          <p:cNvSpPr>
            <a:spLocks noGrp="1"/>
          </p:cNvSpPr>
          <p:nvPr>
            <p:ph type="dt" sz="half" idx="10"/>
          </p:nvPr>
        </p:nvSpPr>
        <p:spPr/>
        <p:txBody>
          <a:bodyPr/>
          <a:lstStyle/>
          <a:p>
            <a:r>
              <a:rPr lang="en-US"/>
              <a:t>#nTIDE</a:t>
            </a:r>
          </a:p>
        </p:txBody>
      </p:sp>
      <p:sp>
        <p:nvSpPr>
          <p:cNvPr id="6" name="Slide Number Placeholder 5">
            <a:extLst>
              <a:ext uri="{FF2B5EF4-FFF2-40B4-BE49-F238E27FC236}">
                <a16:creationId xmlns:a16="http://schemas.microsoft.com/office/drawing/2014/main" id="{E39E54A5-E6FE-9874-FD94-D6777CCE04DB}"/>
              </a:ext>
            </a:extLst>
          </p:cNvPr>
          <p:cNvSpPr>
            <a:spLocks noGrp="1"/>
          </p:cNvSpPr>
          <p:nvPr>
            <p:ph type="sldNum" sz="quarter" idx="12"/>
          </p:nvPr>
        </p:nvSpPr>
        <p:spPr/>
        <p:txBody>
          <a:bodyPr/>
          <a:lstStyle/>
          <a:p>
            <a:fld id="{9C637C1D-740A-4EE7-9AC7-DE15DA94B719}" type="slidenum">
              <a:rPr lang="en-US" smtClean="0"/>
              <a:t>13</a:t>
            </a:fld>
            <a:endParaRPr lang="en-US"/>
          </a:p>
        </p:txBody>
      </p:sp>
    </p:spTree>
    <p:extLst>
      <p:ext uri="{BB962C8B-B14F-4D97-AF65-F5344CB8AC3E}">
        <p14:creationId xmlns:p14="http://schemas.microsoft.com/office/powerpoint/2010/main" val="2080596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174171"/>
            <a:ext cx="3451702" cy="6683829"/>
          </a:xfrm>
        </p:spPr>
        <p:txBody>
          <a:bodyPr anchor="t" anchorCtr="0">
            <a:normAutofit/>
          </a:bodyPr>
          <a:lstStyle/>
          <a:p>
            <a:pPr>
              <a:lnSpc>
                <a:spcPct val="100000"/>
              </a:lnSpc>
            </a:pPr>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r>
              <a:rPr lang="en-US" sz="3200" b="1" dirty="0"/>
              <a:t>12-Month Avg.</a:t>
            </a:r>
            <a:br>
              <a:rPr lang="en-US" sz="3200" b="1" dirty="0"/>
            </a:br>
            <a:r>
              <a:rPr lang="en-US" sz="3200" b="1" dirty="0"/>
              <a:t>April to March</a:t>
            </a:r>
            <a:br>
              <a:rPr lang="en-US" sz="3200" b="1" dirty="0"/>
            </a:br>
            <a:br>
              <a:rPr lang="en-US" sz="2400" b="1" dirty="0"/>
            </a:br>
            <a:r>
              <a:rPr lang="en-US" sz="2400" b="1" dirty="0"/>
              <a:t>People with Disabilities (PWD)</a:t>
            </a:r>
            <a:br>
              <a:rPr lang="en-US" sz="2400" b="1" dirty="0"/>
            </a:br>
            <a:r>
              <a:rPr lang="en-US" sz="1800" b="1" dirty="0"/>
              <a:t>Total (Ages 16-64)</a:t>
            </a:r>
            <a:endParaRPr lang="en-US" sz="3200" dirty="0"/>
          </a:p>
        </p:txBody>
      </p:sp>
      <p:pic>
        <p:nvPicPr>
          <p:cNvPr id="6" name="Picture 5" descr="line chart with data for the Employment-Population Ratio from 2009-2023, with a call out for 2023 for Total (Ages 16-64) (35.8).">
            <a:extLst>
              <a:ext uri="{FF2B5EF4-FFF2-40B4-BE49-F238E27FC236}">
                <a16:creationId xmlns:a16="http://schemas.microsoft.com/office/drawing/2014/main" id="{14817D69-9C19-9552-B527-54C09EE2FFA7}"/>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5" name="Date Placeholder 4">
            <a:extLst>
              <a:ext uri="{FF2B5EF4-FFF2-40B4-BE49-F238E27FC236}">
                <a16:creationId xmlns:a16="http://schemas.microsoft.com/office/drawing/2014/main" id="{18859CA5-B430-B03E-2E8D-D8C9F2767B0A}"/>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70262002-F877-D075-8654-B4538A2D9F9F}"/>
              </a:ext>
            </a:extLst>
          </p:cNvPr>
          <p:cNvSpPr>
            <a:spLocks noGrp="1"/>
          </p:cNvSpPr>
          <p:nvPr>
            <p:ph type="sldNum" sz="quarter" idx="12"/>
          </p:nvPr>
        </p:nvSpPr>
        <p:spPr/>
        <p:txBody>
          <a:bodyPr/>
          <a:lstStyle/>
          <a:p>
            <a:fld id="{9C637C1D-740A-4EE7-9AC7-DE15DA94B719}" type="slidenum">
              <a:rPr lang="en-US" smtClean="0"/>
              <a:t>14</a:t>
            </a:fld>
            <a:endParaRPr lang="en-US"/>
          </a:p>
        </p:txBody>
      </p:sp>
    </p:spTree>
    <p:extLst>
      <p:ext uri="{BB962C8B-B14F-4D97-AF65-F5344CB8AC3E}">
        <p14:creationId xmlns:p14="http://schemas.microsoft.com/office/powerpoint/2010/main" val="125803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endParaRPr lang="en-US" sz="3200" dirty="0"/>
          </a:p>
        </p:txBody>
      </p:sp>
      <p:pic>
        <p:nvPicPr>
          <p:cNvPr id="4" name="Picture 3" descr="line chart with data for the Employment-Population Ratio from 2009-2023, with a call out for 2023 for Total (Ages 16-64) (35.8) and Ages 16-24 (35.0).">
            <a:extLst>
              <a:ext uri="{FF2B5EF4-FFF2-40B4-BE49-F238E27FC236}">
                <a16:creationId xmlns:a16="http://schemas.microsoft.com/office/drawing/2014/main" id="{98C5E4DE-DB6E-3748-51F0-D9100740B3A8}"/>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6" name="Date Placeholder 5">
            <a:extLst>
              <a:ext uri="{FF2B5EF4-FFF2-40B4-BE49-F238E27FC236}">
                <a16:creationId xmlns:a16="http://schemas.microsoft.com/office/drawing/2014/main" id="{F909A630-69F9-85D4-01D9-AF7B7D2A9010}"/>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9DC3A0EF-7FAB-0755-936A-4F0CCDEA7287}"/>
              </a:ext>
            </a:extLst>
          </p:cNvPr>
          <p:cNvSpPr>
            <a:spLocks noGrp="1"/>
          </p:cNvSpPr>
          <p:nvPr>
            <p:ph type="sldNum" sz="quarter" idx="12"/>
          </p:nvPr>
        </p:nvSpPr>
        <p:spPr/>
        <p:txBody>
          <a:bodyPr/>
          <a:lstStyle/>
          <a:p>
            <a:fld id="{9C637C1D-740A-4EE7-9AC7-DE15DA94B719}" type="slidenum">
              <a:rPr lang="en-US" smtClean="0"/>
              <a:t>15</a:t>
            </a:fld>
            <a:endParaRPr lang="en-US"/>
          </a:p>
        </p:txBody>
      </p:sp>
    </p:spTree>
    <p:extLst>
      <p:ext uri="{BB962C8B-B14F-4D97-AF65-F5344CB8AC3E}">
        <p14:creationId xmlns:p14="http://schemas.microsoft.com/office/powerpoint/2010/main" val="250211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endParaRPr lang="en-US" sz="3200" dirty="0"/>
          </a:p>
        </p:txBody>
      </p:sp>
      <p:pic>
        <p:nvPicPr>
          <p:cNvPr id="5" name="Picture 4" descr="line chart with data for the Employment-Population Ratio from 2009-2023, with a call out for 2023 for Total (Ages 16-64) (35.8), Ages 16-24 (35.0), and Ages 25-34 (49.0).">
            <a:extLst>
              <a:ext uri="{FF2B5EF4-FFF2-40B4-BE49-F238E27FC236}">
                <a16:creationId xmlns:a16="http://schemas.microsoft.com/office/drawing/2014/main" id="{725BD424-6A8D-4439-8F84-999C4869EBDD}"/>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6" name="Date Placeholder 5">
            <a:extLst>
              <a:ext uri="{FF2B5EF4-FFF2-40B4-BE49-F238E27FC236}">
                <a16:creationId xmlns:a16="http://schemas.microsoft.com/office/drawing/2014/main" id="{2829A260-0EA0-BDA3-7CAB-108239A23C0D}"/>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2CACEEEC-8D96-18A5-D860-F7A0035FE31A}"/>
              </a:ext>
            </a:extLst>
          </p:cNvPr>
          <p:cNvSpPr>
            <a:spLocks noGrp="1"/>
          </p:cNvSpPr>
          <p:nvPr>
            <p:ph type="sldNum" sz="quarter" idx="12"/>
          </p:nvPr>
        </p:nvSpPr>
        <p:spPr/>
        <p:txBody>
          <a:bodyPr/>
          <a:lstStyle/>
          <a:p>
            <a:fld id="{9C637C1D-740A-4EE7-9AC7-DE15DA94B719}" type="slidenum">
              <a:rPr lang="en-US" smtClean="0"/>
              <a:t>16</a:t>
            </a:fld>
            <a:endParaRPr lang="en-US"/>
          </a:p>
        </p:txBody>
      </p:sp>
    </p:spTree>
    <p:extLst>
      <p:ext uri="{BB962C8B-B14F-4D97-AF65-F5344CB8AC3E}">
        <p14:creationId xmlns:p14="http://schemas.microsoft.com/office/powerpoint/2010/main" val="2258211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br>
              <a:rPr lang="en-US" sz="1800" b="1" dirty="0"/>
            </a:br>
            <a:br>
              <a:rPr lang="en-US" sz="400" b="1" dirty="0"/>
            </a:br>
            <a:r>
              <a:rPr lang="en-US" sz="1800" b="1" dirty="0"/>
              <a:t>Ages 35-44</a:t>
            </a:r>
            <a:br>
              <a:rPr lang="en-US" sz="1800" b="1" dirty="0"/>
            </a:br>
            <a:br>
              <a:rPr lang="en-US" sz="400" b="1" dirty="0"/>
            </a:br>
            <a:endParaRPr lang="en-US" sz="3200" dirty="0"/>
          </a:p>
        </p:txBody>
      </p:sp>
      <p:pic>
        <p:nvPicPr>
          <p:cNvPr id="5" name="Picture 4" descr="line chart with data for the Employment-Population Ratio from 2009-2023, with a call out for 2023 for Total (Ages 16-64) (35.8), Ages 16-24 (35.0), Ages 25-34 (49.0), and Ages 35-44 (43.1).">
            <a:extLst>
              <a:ext uri="{FF2B5EF4-FFF2-40B4-BE49-F238E27FC236}">
                <a16:creationId xmlns:a16="http://schemas.microsoft.com/office/drawing/2014/main" id="{8BB374B1-A279-9AD6-4AC0-8E2989030ACB}"/>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6" name="Date Placeholder 5">
            <a:extLst>
              <a:ext uri="{FF2B5EF4-FFF2-40B4-BE49-F238E27FC236}">
                <a16:creationId xmlns:a16="http://schemas.microsoft.com/office/drawing/2014/main" id="{650A1D02-19E6-98AE-B4BA-9BFD5473ED66}"/>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F5C2B2AA-6068-64E2-F9D5-A1CED8581333}"/>
              </a:ext>
            </a:extLst>
          </p:cNvPr>
          <p:cNvSpPr>
            <a:spLocks noGrp="1"/>
          </p:cNvSpPr>
          <p:nvPr>
            <p:ph type="sldNum" sz="quarter" idx="12"/>
          </p:nvPr>
        </p:nvSpPr>
        <p:spPr/>
        <p:txBody>
          <a:bodyPr/>
          <a:lstStyle/>
          <a:p>
            <a:fld id="{9C637C1D-740A-4EE7-9AC7-DE15DA94B719}" type="slidenum">
              <a:rPr lang="en-US" smtClean="0"/>
              <a:t>17</a:t>
            </a:fld>
            <a:endParaRPr lang="en-US"/>
          </a:p>
        </p:txBody>
      </p:sp>
    </p:spTree>
    <p:extLst>
      <p:ext uri="{BB962C8B-B14F-4D97-AF65-F5344CB8AC3E}">
        <p14:creationId xmlns:p14="http://schemas.microsoft.com/office/powerpoint/2010/main" val="3146123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br>
              <a:rPr lang="en-US" sz="1800" b="1" dirty="0"/>
            </a:br>
            <a:br>
              <a:rPr lang="en-US" sz="400" b="1" dirty="0"/>
            </a:br>
            <a:r>
              <a:rPr lang="en-US" sz="1800" b="1" dirty="0"/>
              <a:t>Ages 35-44</a:t>
            </a:r>
            <a:br>
              <a:rPr lang="en-US" sz="1800" b="1" dirty="0"/>
            </a:br>
            <a:br>
              <a:rPr lang="en-US" sz="400" b="1" dirty="0"/>
            </a:br>
            <a:r>
              <a:rPr lang="en-US" sz="1800" b="1" dirty="0"/>
              <a:t>Ages 45-54</a:t>
            </a:r>
            <a:endParaRPr lang="en-US" sz="3200" dirty="0"/>
          </a:p>
        </p:txBody>
      </p:sp>
      <p:pic>
        <p:nvPicPr>
          <p:cNvPr id="5" name="Picture 4" descr="line chart with data for the Employment-Population Ratio from 2009-2023, with a call out for 2023 for Total (Ages 16-64) (35.8), Ages 16-24 (35.0), Ages 25-34 (49.0), Ages 35-44 (43.1), and Ages 45-54 (37.0).">
            <a:extLst>
              <a:ext uri="{FF2B5EF4-FFF2-40B4-BE49-F238E27FC236}">
                <a16:creationId xmlns:a16="http://schemas.microsoft.com/office/drawing/2014/main" id="{519C0F04-0AAA-A65A-E9EF-2BFBF1290F12}"/>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6" name="Date Placeholder 5">
            <a:extLst>
              <a:ext uri="{FF2B5EF4-FFF2-40B4-BE49-F238E27FC236}">
                <a16:creationId xmlns:a16="http://schemas.microsoft.com/office/drawing/2014/main" id="{FE9A6CE4-7C1A-8193-220C-0A3D0F2ADBD1}"/>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A6C38F44-33B4-ABD5-5486-AFA47FCDE91E}"/>
              </a:ext>
            </a:extLst>
          </p:cNvPr>
          <p:cNvSpPr>
            <a:spLocks noGrp="1"/>
          </p:cNvSpPr>
          <p:nvPr>
            <p:ph type="sldNum" sz="quarter" idx="12"/>
          </p:nvPr>
        </p:nvSpPr>
        <p:spPr/>
        <p:txBody>
          <a:bodyPr/>
          <a:lstStyle/>
          <a:p>
            <a:fld id="{9C637C1D-740A-4EE7-9AC7-DE15DA94B719}" type="slidenum">
              <a:rPr lang="en-US" smtClean="0"/>
              <a:t>18</a:t>
            </a:fld>
            <a:endParaRPr lang="en-US"/>
          </a:p>
        </p:txBody>
      </p:sp>
    </p:spTree>
    <p:extLst>
      <p:ext uri="{BB962C8B-B14F-4D97-AF65-F5344CB8AC3E}">
        <p14:creationId xmlns:p14="http://schemas.microsoft.com/office/powerpoint/2010/main" val="2279226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br>
              <a:rPr lang="en-US" sz="1800" b="1" dirty="0"/>
            </a:br>
            <a:br>
              <a:rPr lang="en-US" sz="400" b="1" dirty="0"/>
            </a:br>
            <a:r>
              <a:rPr lang="en-US" sz="1800" b="1" dirty="0"/>
              <a:t>Ages 35-44</a:t>
            </a:r>
            <a:br>
              <a:rPr lang="en-US" sz="1800" b="1" dirty="0"/>
            </a:br>
            <a:br>
              <a:rPr lang="en-US" sz="400" b="1" dirty="0"/>
            </a:br>
            <a:r>
              <a:rPr lang="en-US" sz="1800" b="1" dirty="0"/>
              <a:t>Ages 45-54</a:t>
            </a:r>
            <a:br>
              <a:rPr lang="en-US" sz="1800" b="1" dirty="0"/>
            </a:br>
            <a:br>
              <a:rPr lang="en-US" sz="400" b="1" dirty="0"/>
            </a:br>
            <a:r>
              <a:rPr lang="en-US" sz="1800" b="1" dirty="0"/>
              <a:t>Ages 55-64</a:t>
            </a:r>
            <a:endParaRPr lang="en-US" sz="3200" dirty="0"/>
          </a:p>
        </p:txBody>
      </p:sp>
      <p:pic>
        <p:nvPicPr>
          <p:cNvPr id="4" name="Picture 3" descr="line chart with data for the Employment-Population Ratio from 2009-2023, with a call out for 2023 for Total (Ages 16-64) (35.8), Ages 16-24 (35.0), Ages 25-34 (49.0), Ages 35-44 (43.1), Ages 45-54 (37.0), and Ages 55-64 (27.5).">
            <a:extLst>
              <a:ext uri="{FF2B5EF4-FFF2-40B4-BE49-F238E27FC236}">
                <a16:creationId xmlns:a16="http://schemas.microsoft.com/office/drawing/2014/main" id="{76C3A6C8-A8B6-D6DD-FDA9-63A5014DCBBE}"/>
              </a:ext>
            </a:extLst>
          </p:cNvPr>
          <p:cNvPicPr>
            <a:picLocks noChangeAspect="1"/>
          </p:cNvPicPr>
          <p:nvPr/>
        </p:nvPicPr>
        <p:blipFill>
          <a:blip r:embed="rId3"/>
          <a:stretch>
            <a:fillRect/>
          </a:stretch>
        </p:blipFill>
        <p:spPr>
          <a:xfrm>
            <a:off x="3383280" y="292608"/>
            <a:ext cx="8170663" cy="5879592"/>
          </a:xfrm>
          <a:prstGeom prst="rect">
            <a:avLst/>
          </a:prstGeom>
        </p:spPr>
      </p:pic>
      <p:sp>
        <p:nvSpPr>
          <p:cNvPr id="6" name="Date Placeholder 5">
            <a:extLst>
              <a:ext uri="{FF2B5EF4-FFF2-40B4-BE49-F238E27FC236}">
                <a16:creationId xmlns:a16="http://schemas.microsoft.com/office/drawing/2014/main" id="{C0E76AE4-A240-9319-670D-67F0D0684362}"/>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DC31220E-D05D-61C7-EA88-033918A6CBC9}"/>
              </a:ext>
            </a:extLst>
          </p:cNvPr>
          <p:cNvSpPr>
            <a:spLocks noGrp="1"/>
          </p:cNvSpPr>
          <p:nvPr>
            <p:ph type="sldNum" sz="quarter" idx="12"/>
          </p:nvPr>
        </p:nvSpPr>
        <p:spPr/>
        <p:txBody>
          <a:bodyPr/>
          <a:lstStyle/>
          <a:p>
            <a:fld id="{9C637C1D-740A-4EE7-9AC7-DE15DA94B719}" type="slidenum">
              <a:rPr lang="en-US" smtClean="0"/>
              <a:t>19</a:t>
            </a:fld>
            <a:endParaRPr lang="en-US"/>
          </a:p>
        </p:txBody>
      </p:sp>
    </p:spTree>
    <p:extLst>
      <p:ext uri="{BB962C8B-B14F-4D97-AF65-F5344CB8AC3E}">
        <p14:creationId xmlns:p14="http://schemas.microsoft.com/office/powerpoint/2010/main" val="402571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 Webinar Series</a:t>
            </a:r>
            <a:endParaRPr lang="en-US" dirty="0">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sz="1900" b="1" dirty="0">
                <a:latin typeface="Calibri" panose="020F0502020204030204" pitchFamily="34" charset="0"/>
                <a:cs typeface="Calibri" panose="020F0502020204030204" pitchFamily="34" charset="0"/>
              </a:rPr>
              <a:t>Kessler Foundation, UNH, and AUCD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nTIDE </a:t>
            </a:r>
            <a:r>
              <a:rPr lang="en-US" i="1" dirty="0">
                <a:latin typeface="Calibri" panose="020F0502020204030204" pitchFamily="34" charset="0"/>
                <a:cs typeface="Calibri" panose="020F0502020204030204" pitchFamily="34" charset="0"/>
              </a:rPr>
              <a:t>Deeper Dive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Date: September 22, 2023</a:t>
            </a:r>
          </a:p>
        </p:txBody>
      </p:sp>
      <p:pic>
        <p:nvPicPr>
          <p:cNvPr id="4" name="nTIDE-1.wav" descr="audio icon to start recorded introduction (will auto advance through the next two slides)">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564136B-EC04-4DED-A7EA-8AB93B4E0730}" label="nTIDE-1 subtitle" lang="" r:embed="rId5"/>
                        </p173:trackLst>
                      </p173:tracksInfo>
                    </p:ext>
                  </p14:extLst>
                </p14:media>
              </p:ext>
            </p:extLst>
          </p:nvPr>
        </p:nvPicPr>
        <p:blipFill>
          <a:blip r:embed="rId6"/>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Prevalence 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br>
              <a:rPr lang="en-US" sz="1800" b="1" dirty="0"/>
            </a:br>
            <a:br>
              <a:rPr lang="en-US" sz="400" b="1" dirty="0"/>
            </a:br>
            <a:r>
              <a:rPr lang="en-US" sz="1800" b="1" dirty="0"/>
              <a:t>Ages 35-44</a:t>
            </a:r>
            <a:br>
              <a:rPr lang="en-US" sz="1800" b="1" dirty="0"/>
            </a:br>
            <a:br>
              <a:rPr lang="en-US" sz="400" b="1" dirty="0"/>
            </a:br>
            <a:r>
              <a:rPr lang="en-US" sz="1800" b="1" dirty="0"/>
              <a:t>Ages 45-54</a:t>
            </a:r>
            <a:br>
              <a:rPr lang="en-US" sz="1800" b="1" dirty="0"/>
            </a:br>
            <a:br>
              <a:rPr lang="en-US" sz="400" b="1" dirty="0"/>
            </a:br>
            <a:r>
              <a:rPr lang="en-US" sz="1800" b="1" dirty="0"/>
              <a:t>Ages 55-64</a:t>
            </a:r>
            <a:endParaRPr lang="en-US" sz="3200" dirty="0"/>
          </a:p>
        </p:txBody>
      </p:sp>
      <p:pic>
        <p:nvPicPr>
          <p:cNvPr id="5" name="Picture 4" descr="line chart with data for the Prevelance Rate from 2010-2023, with call outs for 2023 for Total (Ages 16-64) (7.9), Ages 16-24 (5.1), Ages 25-34 (5.3), Ages 35-44 (5.7), Ages 45-54 (8.3), and ages 55-64 (14.9).">
            <a:extLst>
              <a:ext uri="{FF2B5EF4-FFF2-40B4-BE49-F238E27FC236}">
                <a16:creationId xmlns:a16="http://schemas.microsoft.com/office/drawing/2014/main" id="{F970F2BD-0BF9-25EA-2709-4596AF0F4635}"/>
              </a:ext>
            </a:extLst>
          </p:cNvPr>
          <p:cNvPicPr>
            <a:picLocks noChangeAspect="1"/>
          </p:cNvPicPr>
          <p:nvPr/>
        </p:nvPicPr>
        <p:blipFill>
          <a:blip r:embed="rId3"/>
          <a:stretch>
            <a:fillRect/>
          </a:stretch>
        </p:blipFill>
        <p:spPr>
          <a:xfrm>
            <a:off x="3383280" y="292608"/>
            <a:ext cx="8050894" cy="5879592"/>
          </a:xfrm>
          <a:prstGeom prst="rect">
            <a:avLst/>
          </a:prstGeom>
        </p:spPr>
      </p:pic>
      <p:sp>
        <p:nvSpPr>
          <p:cNvPr id="6" name="Date Placeholder 5">
            <a:extLst>
              <a:ext uri="{FF2B5EF4-FFF2-40B4-BE49-F238E27FC236}">
                <a16:creationId xmlns:a16="http://schemas.microsoft.com/office/drawing/2014/main" id="{894D41EC-200B-E79B-5D7D-BA5DA3423DB6}"/>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C930FC98-9583-D0CF-C67F-41D55DDA7C81}"/>
              </a:ext>
            </a:extLst>
          </p:cNvPr>
          <p:cNvSpPr>
            <a:spLocks noGrp="1"/>
          </p:cNvSpPr>
          <p:nvPr>
            <p:ph type="sldNum" sz="quarter" idx="12"/>
          </p:nvPr>
        </p:nvSpPr>
        <p:spPr/>
        <p:txBody>
          <a:bodyPr/>
          <a:lstStyle/>
          <a:p>
            <a:fld id="{9C637C1D-740A-4EE7-9AC7-DE15DA94B719}" type="slidenum">
              <a:rPr lang="en-US" smtClean="0"/>
              <a:t>20</a:t>
            </a:fld>
            <a:endParaRPr lang="en-US"/>
          </a:p>
        </p:txBody>
      </p:sp>
    </p:spTree>
    <p:extLst>
      <p:ext uri="{BB962C8B-B14F-4D97-AF65-F5344CB8AC3E}">
        <p14:creationId xmlns:p14="http://schemas.microsoft.com/office/powerpoint/2010/main" val="377896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3600" b="1" u="sng" dirty="0"/>
              <a:t>Relative Employment- </a:t>
            </a:r>
            <a:br>
              <a:rPr lang="en-US" sz="3600" b="1" u="sng" dirty="0"/>
            </a:br>
            <a:r>
              <a:rPr lang="en-US" sz="3600" b="1" u="sng" dirty="0"/>
              <a:t>Population </a:t>
            </a:r>
            <a:br>
              <a:rPr lang="en-US" sz="3600" b="1" u="sng" dirty="0"/>
            </a:br>
            <a:r>
              <a:rPr lang="en-US" sz="3600" b="1" u="sng" dirty="0"/>
              <a:t>Ratios (PwD/PwoD)</a:t>
            </a:r>
            <a:br>
              <a:rPr lang="en-US" sz="4000" b="1" u="sng" dirty="0"/>
            </a:br>
            <a:br>
              <a:rPr lang="en-US" sz="2000" b="1" dirty="0"/>
            </a:br>
            <a:r>
              <a:rPr lang="en-US" sz="2000" b="1" dirty="0"/>
              <a:t>12-Month Avg.</a:t>
            </a:r>
            <a:br>
              <a:rPr lang="en-US" sz="2000" b="1" dirty="0"/>
            </a:br>
            <a:r>
              <a:rPr lang="en-US" sz="2000" b="1" dirty="0"/>
              <a:t>April to March</a:t>
            </a:r>
            <a:br>
              <a:rPr lang="en-US" sz="2000" b="1" dirty="0"/>
            </a:br>
            <a:br>
              <a:rPr lang="en-US" sz="2000" b="1" dirty="0"/>
            </a:br>
            <a:r>
              <a:rPr lang="en-US" sz="1800" b="1" dirty="0"/>
              <a:t>Total (Ages 16-64)</a:t>
            </a:r>
            <a:br>
              <a:rPr lang="en-US" sz="1800" b="1" dirty="0"/>
            </a:br>
            <a:br>
              <a:rPr lang="en-US" sz="400" b="1" dirty="0"/>
            </a:br>
            <a:r>
              <a:rPr lang="en-US" sz="1800" b="1" dirty="0"/>
              <a:t>Ages 16-24</a:t>
            </a:r>
            <a:br>
              <a:rPr lang="en-US" sz="1800" b="1" dirty="0"/>
            </a:br>
            <a:br>
              <a:rPr lang="en-US" sz="400" b="1" dirty="0"/>
            </a:br>
            <a:r>
              <a:rPr lang="en-US" sz="1800" b="1" dirty="0"/>
              <a:t>Ages 25-34</a:t>
            </a:r>
            <a:br>
              <a:rPr lang="en-US" sz="1800" b="1" dirty="0"/>
            </a:br>
            <a:br>
              <a:rPr lang="en-US" sz="400" b="1" dirty="0"/>
            </a:br>
            <a:r>
              <a:rPr lang="en-US" sz="1800" b="1" dirty="0"/>
              <a:t>Ages 35-44</a:t>
            </a:r>
            <a:br>
              <a:rPr lang="en-US" sz="1800" b="1" dirty="0"/>
            </a:br>
            <a:br>
              <a:rPr lang="en-US" sz="400" b="1" dirty="0"/>
            </a:br>
            <a:r>
              <a:rPr lang="en-US" sz="1800" b="1" dirty="0"/>
              <a:t>Ages 45-54</a:t>
            </a:r>
            <a:br>
              <a:rPr lang="en-US" sz="1800" b="1" dirty="0"/>
            </a:br>
            <a:br>
              <a:rPr lang="en-US" sz="400" b="1" dirty="0"/>
            </a:br>
            <a:r>
              <a:rPr lang="en-US" sz="1800" b="1" dirty="0"/>
              <a:t>Ages 55-64</a:t>
            </a:r>
            <a:endParaRPr lang="en-US" sz="3200" dirty="0"/>
          </a:p>
        </p:txBody>
      </p:sp>
      <p:pic>
        <p:nvPicPr>
          <p:cNvPr id="5" name="Picture 4" descr="line chart with data for the Relative Employment-Population Ratios from 2009-2023, with call outs for 2023 for Total (Ages 16-64) (47.9), Ages 16-24 (66.3), Ages 25-34 (59.7), Ages 35-44 (51.7), Ages 45-54 (44.4), and ages 55-64 (39.2).">
            <a:extLst>
              <a:ext uri="{FF2B5EF4-FFF2-40B4-BE49-F238E27FC236}">
                <a16:creationId xmlns:a16="http://schemas.microsoft.com/office/drawing/2014/main" id="{C7298A1B-86F4-A2EB-F7F3-0F32EF6838FA}"/>
              </a:ext>
            </a:extLst>
          </p:cNvPr>
          <p:cNvPicPr>
            <a:picLocks noChangeAspect="1"/>
          </p:cNvPicPr>
          <p:nvPr/>
        </p:nvPicPr>
        <p:blipFill>
          <a:blip r:embed="rId3"/>
          <a:stretch>
            <a:fillRect/>
          </a:stretch>
        </p:blipFill>
        <p:spPr>
          <a:xfrm>
            <a:off x="2584424" y="479603"/>
            <a:ext cx="11195997" cy="5122258"/>
          </a:xfrm>
          <a:prstGeom prst="rect">
            <a:avLst/>
          </a:prstGeom>
        </p:spPr>
      </p:pic>
      <p:sp>
        <p:nvSpPr>
          <p:cNvPr id="6" name="Date Placeholder 5">
            <a:extLst>
              <a:ext uri="{FF2B5EF4-FFF2-40B4-BE49-F238E27FC236}">
                <a16:creationId xmlns:a16="http://schemas.microsoft.com/office/drawing/2014/main" id="{9D953926-B58D-91F0-3BFD-04AD81BCF6A3}"/>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EAAE612F-9035-D9C2-D72B-79E71D32BAF9}"/>
              </a:ext>
            </a:extLst>
          </p:cNvPr>
          <p:cNvSpPr>
            <a:spLocks noGrp="1"/>
          </p:cNvSpPr>
          <p:nvPr>
            <p:ph type="sldNum" sz="quarter" idx="12"/>
          </p:nvPr>
        </p:nvSpPr>
        <p:spPr/>
        <p:txBody>
          <a:bodyPr/>
          <a:lstStyle/>
          <a:p>
            <a:fld id="{9C637C1D-740A-4EE7-9AC7-DE15DA94B719}" type="slidenum">
              <a:rPr lang="en-US" smtClean="0"/>
              <a:t>21</a:t>
            </a:fld>
            <a:endParaRPr lang="en-US"/>
          </a:p>
        </p:txBody>
      </p:sp>
    </p:spTree>
    <p:extLst>
      <p:ext uri="{BB962C8B-B14F-4D97-AF65-F5344CB8AC3E}">
        <p14:creationId xmlns:p14="http://schemas.microsoft.com/office/powerpoint/2010/main" val="295331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5A377-BE7C-5211-CB08-694399965182}"/>
              </a:ext>
            </a:extLst>
          </p:cNvPr>
          <p:cNvSpPr>
            <a:spLocks noGrp="1"/>
          </p:cNvSpPr>
          <p:nvPr>
            <p:ph type="title"/>
          </p:nvPr>
        </p:nvSpPr>
        <p:spPr>
          <a:xfrm>
            <a:off x="838200" y="113436"/>
            <a:ext cx="8725348" cy="1127536"/>
          </a:xfrm>
        </p:spPr>
        <p:txBody>
          <a:bodyPr>
            <a:noAutofit/>
          </a:bodyPr>
          <a:lstStyle/>
          <a:p>
            <a:r>
              <a:rPr lang="en-US" sz="2400" dirty="0"/>
              <a:t>Table 1. Monthly Employment-Population Ratios of Civilians </a:t>
            </a:r>
            <a:r>
              <a:rPr lang="en-US" sz="2400" u="sng" dirty="0"/>
              <a:t>with</a:t>
            </a:r>
            <a:r>
              <a:rPr lang="en-US" sz="2400" dirty="0"/>
              <a:t> </a:t>
            </a:r>
            <a:br>
              <a:rPr lang="en-US" sz="2400" dirty="0"/>
            </a:br>
            <a:r>
              <a:rPr lang="en-US" sz="2400" dirty="0"/>
              <a:t>Disabilities, Averaged over a 12-Month April-March Period, 2009/2010-2022-2023, by Age Group</a:t>
            </a:r>
          </a:p>
        </p:txBody>
      </p:sp>
      <p:graphicFrame>
        <p:nvGraphicFramePr>
          <p:cNvPr id="7" name="Table 6">
            <a:extLst>
              <a:ext uri="{FF2B5EF4-FFF2-40B4-BE49-F238E27FC236}">
                <a16:creationId xmlns:a16="http://schemas.microsoft.com/office/drawing/2014/main" id="{6AB57F1E-9D48-7EDC-A32B-B548B4D36CBF}"/>
              </a:ext>
            </a:extLst>
          </p:cNvPr>
          <p:cNvGraphicFramePr>
            <a:graphicFrameLocks noGrp="1"/>
          </p:cNvGraphicFramePr>
          <p:nvPr>
            <p:extLst>
              <p:ext uri="{D42A27DB-BD31-4B8C-83A1-F6EECF244321}">
                <p14:modId xmlns:p14="http://schemas.microsoft.com/office/powerpoint/2010/main" val="2106499388"/>
              </p:ext>
            </p:extLst>
          </p:nvPr>
        </p:nvGraphicFramePr>
        <p:xfrm>
          <a:off x="947057" y="1186542"/>
          <a:ext cx="9595943" cy="4937760"/>
        </p:xfrm>
        <a:graphic>
          <a:graphicData uri="http://schemas.openxmlformats.org/drawingml/2006/table">
            <a:tbl>
              <a:tblPr firstRow="1" firstCol="1">
                <a:tableStyleId>{5C22544A-7EE6-4342-B048-85BDC9FD1C3A}</a:tableStyleId>
              </a:tblPr>
              <a:tblGrid>
                <a:gridCol w="1370849">
                  <a:extLst>
                    <a:ext uri="{9D8B030D-6E8A-4147-A177-3AD203B41FA5}">
                      <a16:colId xmlns:a16="http://schemas.microsoft.com/office/drawing/2014/main" val="437212619"/>
                    </a:ext>
                  </a:extLst>
                </a:gridCol>
                <a:gridCol w="1370849">
                  <a:extLst>
                    <a:ext uri="{9D8B030D-6E8A-4147-A177-3AD203B41FA5}">
                      <a16:colId xmlns:a16="http://schemas.microsoft.com/office/drawing/2014/main" val="4294128973"/>
                    </a:ext>
                  </a:extLst>
                </a:gridCol>
                <a:gridCol w="1370849">
                  <a:extLst>
                    <a:ext uri="{9D8B030D-6E8A-4147-A177-3AD203B41FA5}">
                      <a16:colId xmlns:a16="http://schemas.microsoft.com/office/drawing/2014/main" val="4274545863"/>
                    </a:ext>
                  </a:extLst>
                </a:gridCol>
                <a:gridCol w="1370849">
                  <a:extLst>
                    <a:ext uri="{9D8B030D-6E8A-4147-A177-3AD203B41FA5}">
                      <a16:colId xmlns:a16="http://schemas.microsoft.com/office/drawing/2014/main" val="3567918248"/>
                    </a:ext>
                  </a:extLst>
                </a:gridCol>
                <a:gridCol w="1370849">
                  <a:extLst>
                    <a:ext uri="{9D8B030D-6E8A-4147-A177-3AD203B41FA5}">
                      <a16:colId xmlns:a16="http://schemas.microsoft.com/office/drawing/2014/main" val="68257969"/>
                    </a:ext>
                  </a:extLst>
                </a:gridCol>
                <a:gridCol w="1370849">
                  <a:extLst>
                    <a:ext uri="{9D8B030D-6E8A-4147-A177-3AD203B41FA5}">
                      <a16:colId xmlns:a16="http://schemas.microsoft.com/office/drawing/2014/main" val="662780985"/>
                    </a:ext>
                  </a:extLst>
                </a:gridCol>
                <a:gridCol w="1370849">
                  <a:extLst>
                    <a:ext uri="{9D8B030D-6E8A-4147-A177-3AD203B41FA5}">
                      <a16:colId xmlns:a16="http://schemas.microsoft.com/office/drawing/2014/main" val="525062913"/>
                    </a:ext>
                  </a:extLst>
                </a:gridCol>
              </a:tblGrid>
              <a:tr h="329184">
                <a:tc>
                  <a:txBody>
                    <a:bodyPr/>
                    <a:lstStyle/>
                    <a:p>
                      <a:pPr algn="ctr" fontAlgn="ctr"/>
                      <a:r>
                        <a:rPr lang="en-US" sz="1800" u="none" strike="noStrike" dirty="0">
                          <a:effectLst/>
                        </a:rPr>
                        <a:t>Year</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dirty="0">
                          <a:effectLst/>
                        </a:rPr>
                        <a:t>Ages 16-64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16-24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25-34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35-44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45-54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55-64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4095193642"/>
                  </a:ext>
                </a:extLst>
              </a:tr>
              <a:tr h="329184">
                <a:tc>
                  <a:txBody>
                    <a:bodyPr/>
                    <a:lstStyle/>
                    <a:p>
                      <a:pPr algn="ctr" fontAlgn="ctr"/>
                      <a:r>
                        <a:rPr lang="en-US" sz="1800" u="none" strike="noStrike" dirty="0">
                          <a:effectLst/>
                        </a:rPr>
                        <a:t>2009/10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29.4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27.3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35.8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25.3</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831889802"/>
                  </a:ext>
                </a:extLst>
              </a:tr>
              <a:tr h="329184">
                <a:tc>
                  <a:txBody>
                    <a:bodyPr/>
                    <a:lstStyle/>
                    <a:p>
                      <a:pPr algn="ctr" fontAlgn="ctr"/>
                      <a:r>
                        <a:rPr lang="en-US" sz="1800" u="none" strike="noStrike" dirty="0">
                          <a:effectLst/>
                        </a:rPr>
                        <a:t>2010/11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28.0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24.8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29.1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24.5</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4107546852"/>
                  </a:ext>
                </a:extLst>
              </a:tr>
              <a:tr h="329184">
                <a:tc>
                  <a:txBody>
                    <a:bodyPr/>
                    <a:lstStyle/>
                    <a:p>
                      <a:pPr algn="ctr" fontAlgn="ctr"/>
                      <a:r>
                        <a:rPr lang="en-US" sz="1800" u="none" strike="noStrike">
                          <a:effectLst/>
                        </a:rPr>
                        <a:t>2011/12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26.9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33.6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27.8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24.2</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184060482"/>
                  </a:ext>
                </a:extLst>
              </a:tr>
              <a:tr h="329184">
                <a:tc>
                  <a:txBody>
                    <a:bodyPr/>
                    <a:lstStyle/>
                    <a:p>
                      <a:pPr algn="ctr" fontAlgn="ctr"/>
                      <a:r>
                        <a:rPr lang="en-US" sz="1800" u="none" strike="noStrike">
                          <a:effectLst/>
                        </a:rPr>
                        <a:t>2012/13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27.4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22.4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35.6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27.5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24.5</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8234543"/>
                  </a:ext>
                </a:extLst>
              </a:tr>
              <a:tr h="329184">
                <a:tc>
                  <a:txBody>
                    <a:bodyPr/>
                    <a:lstStyle/>
                    <a:p>
                      <a:pPr algn="ctr" fontAlgn="ctr"/>
                      <a:r>
                        <a:rPr lang="en-US" sz="1800" u="none" strike="noStrike">
                          <a:effectLst/>
                        </a:rPr>
                        <a:t>2013/14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24.3</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22.8</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657622765"/>
                  </a:ext>
                </a:extLst>
              </a:tr>
              <a:tr h="329184">
                <a:tc>
                  <a:txBody>
                    <a:bodyPr/>
                    <a:lstStyle/>
                    <a:p>
                      <a:pPr algn="ctr" fontAlgn="ctr"/>
                      <a:r>
                        <a:rPr lang="en-US" sz="1800" u="none" strike="noStrike" dirty="0">
                          <a:effectLst/>
                        </a:rPr>
                        <a:t>2014/15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26.7</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35.6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23.0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4084309104"/>
                  </a:ext>
                </a:extLst>
              </a:tr>
              <a:tr h="329184">
                <a:tc>
                  <a:txBody>
                    <a:bodyPr/>
                    <a:lstStyle/>
                    <a:p>
                      <a:pPr algn="ctr" fontAlgn="ctr"/>
                      <a:r>
                        <a:rPr lang="en-US" sz="1800" u="none" strike="noStrike">
                          <a:effectLst/>
                        </a:rPr>
                        <a:t>2015/16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27.0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35.4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33.0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27.3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22.2</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168849143"/>
                  </a:ext>
                </a:extLst>
              </a:tr>
              <a:tr h="329184">
                <a:tc>
                  <a:txBody>
                    <a:bodyPr/>
                    <a:lstStyle/>
                    <a:p>
                      <a:pPr algn="ctr" fontAlgn="ctr"/>
                      <a:r>
                        <a:rPr lang="en-US" sz="1800" u="none" strike="noStrike">
                          <a:effectLst/>
                        </a:rPr>
                        <a:t>2016/17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28.2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28.0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36.6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34.3</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28.2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23.6</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784943857"/>
                  </a:ext>
                </a:extLst>
              </a:tr>
              <a:tr h="329184">
                <a:tc>
                  <a:txBody>
                    <a:bodyPr/>
                    <a:lstStyle/>
                    <a:p>
                      <a:pPr algn="ctr" fontAlgn="ctr"/>
                      <a:r>
                        <a:rPr lang="en-US" sz="1800" u="none" strike="noStrike">
                          <a:effectLst/>
                        </a:rPr>
                        <a:t>2017/18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29.9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40.9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34.8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24.4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4199315608"/>
                  </a:ext>
                </a:extLst>
              </a:tr>
              <a:tr h="329184">
                <a:tc>
                  <a:txBody>
                    <a:bodyPr/>
                    <a:lstStyle/>
                    <a:p>
                      <a:pPr algn="ctr" fontAlgn="ctr"/>
                      <a:r>
                        <a:rPr lang="en-US" sz="1800" u="none" strike="noStrike">
                          <a:effectLst/>
                        </a:rPr>
                        <a:t>2018/19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29.0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37.9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32.1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23.8</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707015788"/>
                  </a:ext>
                </a:extLst>
              </a:tr>
              <a:tr h="329184">
                <a:tc>
                  <a:txBody>
                    <a:bodyPr/>
                    <a:lstStyle/>
                    <a:p>
                      <a:pPr algn="ctr" fontAlgn="ctr"/>
                      <a:r>
                        <a:rPr lang="en-US" sz="1800" u="none" strike="noStrike">
                          <a:effectLst/>
                        </a:rPr>
                        <a:t>2019/20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31.3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30.8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44.1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39.7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31.6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24.0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96255869"/>
                  </a:ext>
                </a:extLst>
              </a:tr>
              <a:tr h="329184">
                <a:tc>
                  <a:txBody>
                    <a:bodyPr/>
                    <a:lstStyle/>
                    <a:p>
                      <a:pPr algn="ctr" fontAlgn="ctr"/>
                      <a:r>
                        <a:rPr lang="en-US" sz="1800" u="none" strike="noStrike">
                          <a:effectLst/>
                        </a:rPr>
                        <a:t>2020/21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28.7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26.6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36.0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29.8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23.0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798999072"/>
                  </a:ext>
                </a:extLst>
              </a:tr>
              <a:tr h="329184">
                <a:tc>
                  <a:txBody>
                    <a:bodyPr/>
                    <a:lstStyle/>
                    <a:p>
                      <a:pPr algn="ctr" fontAlgn="ctr"/>
                      <a:r>
                        <a:rPr lang="en-US" sz="1800" u="none" strike="noStrike">
                          <a:effectLst/>
                        </a:rPr>
                        <a:t>2021/22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44.1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38.6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33.5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25.2</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142975239"/>
                  </a:ext>
                </a:extLst>
              </a:tr>
              <a:tr h="329184">
                <a:tc>
                  <a:txBody>
                    <a:bodyPr/>
                    <a:lstStyle/>
                    <a:p>
                      <a:pPr algn="ctr" fontAlgn="ctr"/>
                      <a:r>
                        <a:rPr lang="en-US" sz="1800" u="none" strike="noStrike">
                          <a:effectLst/>
                        </a:rPr>
                        <a:t>2022/23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35.8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35.0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49.0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43.1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37.0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27.5</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642754609"/>
                  </a:ext>
                </a:extLst>
              </a:tr>
            </a:tbl>
          </a:graphicData>
        </a:graphic>
      </p:graphicFrame>
      <p:sp>
        <p:nvSpPr>
          <p:cNvPr id="5" name="Date Placeholder 4">
            <a:extLst>
              <a:ext uri="{FF2B5EF4-FFF2-40B4-BE49-F238E27FC236}">
                <a16:creationId xmlns:a16="http://schemas.microsoft.com/office/drawing/2014/main" id="{0D7C5206-BA19-FFBF-D4AE-7BCCBBA24B6B}"/>
              </a:ext>
            </a:extLst>
          </p:cNvPr>
          <p:cNvSpPr>
            <a:spLocks noGrp="1"/>
          </p:cNvSpPr>
          <p:nvPr>
            <p:ph type="dt" sz="half" idx="10"/>
          </p:nvPr>
        </p:nvSpPr>
        <p:spPr/>
        <p:txBody>
          <a:bodyPr/>
          <a:lstStyle/>
          <a:p>
            <a:r>
              <a:rPr lang="en-US"/>
              <a:t>#nTIDE</a:t>
            </a:r>
          </a:p>
        </p:txBody>
      </p:sp>
      <p:sp>
        <p:nvSpPr>
          <p:cNvPr id="6" name="Slide Number Placeholder 5">
            <a:extLst>
              <a:ext uri="{FF2B5EF4-FFF2-40B4-BE49-F238E27FC236}">
                <a16:creationId xmlns:a16="http://schemas.microsoft.com/office/drawing/2014/main" id="{50D5519B-D73C-8C7D-9C14-9D6ACFEB0185}"/>
              </a:ext>
            </a:extLst>
          </p:cNvPr>
          <p:cNvSpPr>
            <a:spLocks noGrp="1"/>
          </p:cNvSpPr>
          <p:nvPr>
            <p:ph type="sldNum" sz="quarter" idx="12"/>
          </p:nvPr>
        </p:nvSpPr>
        <p:spPr/>
        <p:txBody>
          <a:bodyPr/>
          <a:lstStyle/>
          <a:p>
            <a:fld id="{9C637C1D-740A-4EE7-9AC7-DE15DA94B719}" type="slidenum">
              <a:rPr lang="en-US" smtClean="0"/>
              <a:t>22</a:t>
            </a:fld>
            <a:endParaRPr lang="en-US"/>
          </a:p>
        </p:txBody>
      </p:sp>
    </p:spTree>
    <p:extLst>
      <p:ext uri="{BB962C8B-B14F-4D97-AF65-F5344CB8AC3E}">
        <p14:creationId xmlns:p14="http://schemas.microsoft.com/office/powerpoint/2010/main" val="131304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5A377-BE7C-5211-CB08-694399965182}"/>
              </a:ext>
            </a:extLst>
          </p:cNvPr>
          <p:cNvSpPr>
            <a:spLocks noGrp="1"/>
          </p:cNvSpPr>
          <p:nvPr>
            <p:ph type="title"/>
          </p:nvPr>
        </p:nvSpPr>
        <p:spPr>
          <a:xfrm>
            <a:off x="838200" y="120651"/>
            <a:ext cx="9037320" cy="1109436"/>
          </a:xfrm>
        </p:spPr>
        <p:txBody>
          <a:bodyPr>
            <a:noAutofit/>
          </a:bodyPr>
          <a:lstStyle/>
          <a:p>
            <a:r>
              <a:rPr lang="en-US" sz="2400" dirty="0"/>
              <a:t>Table 2. Monthly Employment-Population Ratios of Civilians </a:t>
            </a:r>
            <a:r>
              <a:rPr lang="en-US" sz="2400" u="sng" dirty="0"/>
              <a:t>without</a:t>
            </a:r>
            <a:r>
              <a:rPr lang="en-US" sz="2400" dirty="0"/>
              <a:t> Disabilities, Averaged over a 12-Month April-March Period, 2009/2010-2022-2023, by Age Group</a:t>
            </a:r>
          </a:p>
        </p:txBody>
      </p:sp>
      <p:graphicFrame>
        <p:nvGraphicFramePr>
          <p:cNvPr id="2" name="Table 1">
            <a:extLst>
              <a:ext uri="{FF2B5EF4-FFF2-40B4-BE49-F238E27FC236}">
                <a16:creationId xmlns:a16="http://schemas.microsoft.com/office/drawing/2014/main" id="{CD16BE1D-C0FF-4095-CF0E-489732F570ED}"/>
              </a:ext>
            </a:extLst>
          </p:cNvPr>
          <p:cNvGraphicFramePr>
            <a:graphicFrameLocks noGrp="1"/>
          </p:cNvGraphicFramePr>
          <p:nvPr>
            <p:extLst>
              <p:ext uri="{D42A27DB-BD31-4B8C-83A1-F6EECF244321}">
                <p14:modId xmlns:p14="http://schemas.microsoft.com/office/powerpoint/2010/main" val="4056816075"/>
              </p:ext>
            </p:extLst>
          </p:nvPr>
        </p:nvGraphicFramePr>
        <p:xfrm>
          <a:off x="956440" y="1208315"/>
          <a:ext cx="9522373" cy="4937760"/>
        </p:xfrm>
        <a:graphic>
          <a:graphicData uri="http://schemas.openxmlformats.org/drawingml/2006/table">
            <a:tbl>
              <a:tblPr firstRow="1" firstCol="1">
                <a:tableStyleId>{5C22544A-7EE6-4342-B048-85BDC9FD1C3A}</a:tableStyleId>
              </a:tblPr>
              <a:tblGrid>
                <a:gridCol w="1360339">
                  <a:extLst>
                    <a:ext uri="{9D8B030D-6E8A-4147-A177-3AD203B41FA5}">
                      <a16:colId xmlns:a16="http://schemas.microsoft.com/office/drawing/2014/main" val="3323962618"/>
                    </a:ext>
                  </a:extLst>
                </a:gridCol>
                <a:gridCol w="1360339">
                  <a:extLst>
                    <a:ext uri="{9D8B030D-6E8A-4147-A177-3AD203B41FA5}">
                      <a16:colId xmlns:a16="http://schemas.microsoft.com/office/drawing/2014/main" val="2254013275"/>
                    </a:ext>
                  </a:extLst>
                </a:gridCol>
                <a:gridCol w="1360339">
                  <a:extLst>
                    <a:ext uri="{9D8B030D-6E8A-4147-A177-3AD203B41FA5}">
                      <a16:colId xmlns:a16="http://schemas.microsoft.com/office/drawing/2014/main" val="4056668385"/>
                    </a:ext>
                  </a:extLst>
                </a:gridCol>
                <a:gridCol w="1360339">
                  <a:extLst>
                    <a:ext uri="{9D8B030D-6E8A-4147-A177-3AD203B41FA5}">
                      <a16:colId xmlns:a16="http://schemas.microsoft.com/office/drawing/2014/main" val="645499436"/>
                    </a:ext>
                  </a:extLst>
                </a:gridCol>
                <a:gridCol w="1360339">
                  <a:extLst>
                    <a:ext uri="{9D8B030D-6E8A-4147-A177-3AD203B41FA5}">
                      <a16:colId xmlns:a16="http://schemas.microsoft.com/office/drawing/2014/main" val="2968298543"/>
                    </a:ext>
                  </a:extLst>
                </a:gridCol>
                <a:gridCol w="1360339">
                  <a:extLst>
                    <a:ext uri="{9D8B030D-6E8A-4147-A177-3AD203B41FA5}">
                      <a16:colId xmlns:a16="http://schemas.microsoft.com/office/drawing/2014/main" val="3112889571"/>
                    </a:ext>
                  </a:extLst>
                </a:gridCol>
                <a:gridCol w="1360339">
                  <a:extLst>
                    <a:ext uri="{9D8B030D-6E8A-4147-A177-3AD203B41FA5}">
                      <a16:colId xmlns:a16="http://schemas.microsoft.com/office/drawing/2014/main" val="4274677942"/>
                    </a:ext>
                  </a:extLst>
                </a:gridCol>
              </a:tblGrid>
              <a:tr h="329184">
                <a:tc>
                  <a:txBody>
                    <a:bodyPr/>
                    <a:lstStyle/>
                    <a:p>
                      <a:pPr algn="ctr" fontAlgn="ctr"/>
                      <a:r>
                        <a:rPr lang="en-US" sz="1800" u="none" strike="noStrike" dirty="0">
                          <a:effectLst/>
                        </a:rPr>
                        <a:t>Year</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16-64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16-24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dirty="0">
                          <a:effectLst/>
                        </a:rPr>
                        <a:t>Ages 25-34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35-44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45-54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55-64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907213714"/>
                  </a:ext>
                </a:extLst>
              </a:tr>
              <a:tr h="329184">
                <a:tc>
                  <a:txBody>
                    <a:bodyPr/>
                    <a:lstStyle/>
                    <a:p>
                      <a:pPr algn="ctr" fontAlgn="ctr"/>
                      <a:r>
                        <a:rPr lang="en-US" sz="1800" u="none" strike="noStrike" dirty="0">
                          <a:effectLst/>
                        </a:rPr>
                        <a:t>2009/10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70.2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75.6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67.0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430067522"/>
                  </a:ext>
                </a:extLst>
              </a:tr>
              <a:tr h="329184">
                <a:tc>
                  <a:txBody>
                    <a:bodyPr/>
                    <a:lstStyle/>
                    <a:p>
                      <a:pPr algn="ctr" fontAlgn="ctr"/>
                      <a:r>
                        <a:rPr lang="en-US" sz="1800" u="none" strike="noStrike" dirty="0">
                          <a:effectLst/>
                        </a:rPr>
                        <a:t>2010/11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69.9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66.6</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630382310"/>
                  </a:ext>
                </a:extLst>
              </a:tr>
              <a:tr h="329184">
                <a:tc>
                  <a:txBody>
                    <a:bodyPr/>
                    <a:lstStyle/>
                    <a:p>
                      <a:pPr algn="ctr" fontAlgn="ctr"/>
                      <a:r>
                        <a:rPr lang="en-US" sz="1800" u="none" strike="noStrike">
                          <a:effectLst/>
                        </a:rPr>
                        <a:t>2011/12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70.0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75.6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66.9</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4232445840"/>
                  </a:ext>
                </a:extLst>
              </a:tr>
              <a:tr h="329184">
                <a:tc>
                  <a:txBody>
                    <a:bodyPr/>
                    <a:lstStyle/>
                    <a:p>
                      <a:pPr algn="ctr" fontAlgn="ctr"/>
                      <a:r>
                        <a:rPr lang="en-US" sz="1800" u="none" strike="noStrike">
                          <a:effectLst/>
                        </a:rPr>
                        <a:t>2012/13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70.5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76.6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67.7</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963712171"/>
                  </a:ext>
                </a:extLst>
              </a:tr>
              <a:tr h="329184">
                <a:tc>
                  <a:txBody>
                    <a:bodyPr/>
                    <a:lstStyle/>
                    <a:p>
                      <a:pPr algn="ctr" fontAlgn="ctr"/>
                      <a:r>
                        <a:rPr lang="en-US" sz="1800" u="none" strike="noStrike">
                          <a:effectLst/>
                        </a:rPr>
                        <a:t>2013/14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71.0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77.0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68.0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258999872"/>
                  </a:ext>
                </a:extLst>
              </a:tr>
              <a:tr h="329184">
                <a:tc>
                  <a:txBody>
                    <a:bodyPr/>
                    <a:lstStyle/>
                    <a:p>
                      <a:pPr algn="ctr" fontAlgn="ctr"/>
                      <a:r>
                        <a:rPr lang="en-US" sz="1800" u="none" strike="noStrike">
                          <a:effectLst/>
                        </a:rPr>
                        <a:t>2014/15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49.0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77.8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80.9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68.9</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245499500"/>
                  </a:ext>
                </a:extLst>
              </a:tr>
              <a:tr h="329184">
                <a:tc>
                  <a:txBody>
                    <a:bodyPr/>
                    <a:lstStyle/>
                    <a:p>
                      <a:pPr algn="ctr" fontAlgn="ctr"/>
                      <a:r>
                        <a:rPr lang="en-US" sz="1800" u="none" strike="noStrike">
                          <a:effectLst/>
                        </a:rPr>
                        <a:t>2015/16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72.5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50.2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78.6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81.5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68.9</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253746450"/>
                  </a:ext>
                </a:extLst>
              </a:tr>
              <a:tr h="329184">
                <a:tc>
                  <a:txBody>
                    <a:bodyPr/>
                    <a:lstStyle/>
                    <a:p>
                      <a:pPr algn="ctr" fontAlgn="ctr"/>
                      <a:r>
                        <a:rPr lang="en-US" sz="1800" u="none" strike="noStrike">
                          <a:effectLst/>
                        </a:rPr>
                        <a:t>2016/17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73.1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50.8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79.5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82.2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69.4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989466057"/>
                  </a:ext>
                </a:extLst>
              </a:tr>
              <a:tr h="329184">
                <a:tc>
                  <a:txBody>
                    <a:bodyPr/>
                    <a:lstStyle/>
                    <a:p>
                      <a:pPr algn="ctr" fontAlgn="ctr"/>
                      <a:r>
                        <a:rPr lang="en-US" sz="1800" u="none" strike="noStrike">
                          <a:effectLst/>
                        </a:rPr>
                        <a:t>2017/18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73.7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51.4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80.1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82.7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82.8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69.7</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916762246"/>
                  </a:ext>
                </a:extLst>
              </a:tr>
              <a:tr h="329184">
                <a:tc>
                  <a:txBody>
                    <a:bodyPr/>
                    <a:lstStyle/>
                    <a:p>
                      <a:pPr algn="ctr" fontAlgn="ctr"/>
                      <a:r>
                        <a:rPr lang="en-US" sz="1800" u="none" strike="noStrike">
                          <a:effectLst/>
                        </a:rPr>
                        <a:t>2018/19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74.3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51.5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81.2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83.0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83.3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70.5</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809901471"/>
                  </a:ext>
                </a:extLst>
              </a:tr>
              <a:tr h="329184">
                <a:tc>
                  <a:txBody>
                    <a:bodyPr/>
                    <a:lstStyle/>
                    <a:p>
                      <a:pPr algn="ctr" fontAlgn="ctr"/>
                      <a:r>
                        <a:rPr lang="en-US" sz="1800" u="none" strike="noStrike">
                          <a:effectLst/>
                        </a:rPr>
                        <a:t>2019/20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74.8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52.3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83.7</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70.7</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969623939"/>
                  </a:ext>
                </a:extLst>
              </a:tr>
              <a:tr h="329184">
                <a:tc>
                  <a:txBody>
                    <a:bodyPr/>
                    <a:lstStyle/>
                    <a:p>
                      <a:pPr algn="ctr" fontAlgn="ctr"/>
                      <a:r>
                        <a:rPr lang="en-US" sz="1800" u="none" strike="noStrike">
                          <a:effectLst/>
                        </a:rPr>
                        <a:t>2020/21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69.3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78.3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78.7</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66.1</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807855195"/>
                  </a:ext>
                </a:extLst>
              </a:tr>
              <a:tr h="329184">
                <a:tc>
                  <a:txBody>
                    <a:bodyPr/>
                    <a:lstStyle/>
                    <a:p>
                      <a:pPr algn="ctr" fontAlgn="ctr"/>
                      <a:r>
                        <a:rPr lang="en-US" sz="1800" u="none" strike="noStrike">
                          <a:effectLst/>
                        </a:rPr>
                        <a:t>2021/22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73.2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51.5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79.8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81.5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81.8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69.1</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662807958"/>
                  </a:ext>
                </a:extLst>
              </a:tr>
              <a:tr h="329184">
                <a:tc>
                  <a:txBody>
                    <a:bodyPr/>
                    <a:lstStyle/>
                    <a:p>
                      <a:pPr algn="ctr" fontAlgn="ctr"/>
                      <a:r>
                        <a:rPr lang="en-US" sz="1800" u="none" strike="noStrike">
                          <a:effectLst/>
                        </a:rPr>
                        <a:t>2022/23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74.8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52.8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82.1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83.3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83.4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70.1</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143305836"/>
                  </a:ext>
                </a:extLst>
              </a:tr>
            </a:tbl>
          </a:graphicData>
        </a:graphic>
      </p:graphicFrame>
      <p:sp>
        <p:nvSpPr>
          <p:cNvPr id="6" name="Date Placeholder 5">
            <a:extLst>
              <a:ext uri="{FF2B5EF4-FFF2-40B4-BE49-F238E27FC236}">
                <a16:creationId xmlns:a16="http://schemas.microsoft.com/office/drawing/2014/main" id="{2D7F2412-C766-369C-2675-2135F6A0BB3A}"/>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E4CFCF5E-C292-ED18-1140-0F4238A637DB}"/>
              </a:ext>
            </a:extLst>
          </p:cNvPr>
          <p:cNvSpPr>
            <a:spLocks noGrp="1"/>
          </p:cNvSpPr>
          <p:nvPr>
            <p:ph type="sldNum" sz="quarter" idx="12"/>
          </p:nvPr>
        </p:nvSpPr>
        <p:spPr/>
        <p:txBody>
          <a:bodyPr/>
          <a:lstStyle/>
          <a:p>
            <a:fld id="{9C637C1D-740A-4EE7-9AC7-DE15DA94B719}" type="slidenum">
              <a:rPr lang="en-US" smtClean="0"/>
              <a:t>23</a:t>
            </a:fld>
            <a:endParaRPr lang="en-US"/>
          </a:p>
        </p:txBody>
      </p:sp>
    </p:spTree>
    <p:extLst>
      <p:ext uri="{BB962C8B-B14F-4D97-AF65-F5344CB8AC3E}">
        <p14:creationId xmlns:p14="http://schemas.microsoft.com/office/powerpoint/2010/main" val="384226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5A377-BE7C-5211-CB08-694399965182}"/>
              </a:ext>
            </a:extLst>
          </p:cNvPr>
          <p:cNvSpPr>
            <a:spLocks noGrp="1"/>
          </p:cNvSpPr>
          <p:nvPr>
            <p:ph type="title"/>
          </p:nvPr>
        </p:nvSpPr>
        <p:spPr>
          <a:xfrm>
            <a:off x="914400" y="183788"/>
            <a:ext cx="10515600" cy="961345"/>
          </a:xfrm>
        </p:spPr>
        <p:txBody>
          <a:bodyPr>
            <a:noAutofit/>
          </a:bodyPr>
          <a:lstStyle/>
          <a:p>
            <a:r>
              <a:rPr lang="en-US" sz="2400" dirty="0"/>
              <a:t>Table 3. Disability Prevalence Rates, </a:t>
            </a:r>
            <a:br>
              <a:rPr lang="en-US" sz="2400" dirty="0"/>
            </a:br>
            <a:r>
              <a:rPr lang="en-US" sz="2400" dirty="0"/>
              <a:t>Averaged over 12-Month April-March Periods, by Age Group</a:t>
            </a:r>
          </a:p>
        </p:txBody>
      </p:sp>
      <p:graphicFrame>
        <p:nvGraphicFramePr>
          <p:cNvPr id="2" name="Table 1">
            <a:extLst>
              <a:ext uri="{FF2B5EF4-FFF2-40B4-BE49-F238E27FC236}">
                <a16:creationId xmlns:a16="http://schemas.microsoft.com/office/drawing/2014/main" id="{DFD67C1A-A10E-AE89-AA46-9A8DE2B1C51D}"/>
              </a:ext>
            </a:extLst>
          </p:cNvPr>
          <p:cNvGraphicFramePr>
            <a:graphicFrameLocks noGrp="1"/>
          </p:cNvGraphicFramePr>
          <p:nvPr>
            <p:extLst>
              <p:ext uri="{D42A27DB-BD31-4B8C-83A1-F6EECF244321}">
                <p14:modId xmlns:p14="http://schemas.microsoft.com/office/powerpoint/2010/main" val="772408679"/>
              </p:ext>
            </p:extLst>
          </p:nvPr>
        </p:nvGraphicFramePr>
        <p:xfrm>
          <a:off x="914400" y="1145133"/>
          <a:ext cx="9627471" cy="4937760"/>
        </p:xfrm>
        <a:graphic>
          <a:graphicData uri="http://schemas.openxmlformats.org/drawingml/2006/table">
            <a:tbl>
              <a:tblPr firstRow="1" firstCol="1">
                <a:tableStyleId>{5C22544A-7EE6-4342-B048-85BDC9FD1C3A}</a:tableStyleId>
              </a:tblPr>
              <a:tblGrid>
                <a:gridCol w="1375353">
                  <a:extLst>
                    <a:ext uri="{9D8B030D-6E8A-4147-A177-3AD203B41FA5}">
                      <a16:colId xmlns:a16="http://schemas.microsoft.com/office/drawing/2014/main" val="3481566732"/>
                    </a:ext>
                  </a:extLst>
                </a:gridCol>
                <a:gridCol w="1375353">
                  <a:extLst>
                    <a:ext uri="{9D8B030D-6E8A-4147-A177-3AD203B41FA5}">
                      <a16:colId xmlns:a16="http://schemas.microsoft.com/office/drawing/2014/main" val="1872832540"/>
                    </a:ext>
                  </a:extLst>
                </a:gridCol>
                <a:gridCol w="1375353">
                  <a:extLst>
                    <a:ext uri="{9D8B030D-6E8A-4147-A177-3AD203B41FA5}">
                      <a16:colId xmlns:a16="http://schemas.microsoft.com/office/drawing/2014/main" val="2392826986"/>
                    </a:ext>
                  </a:extLst>
                </a:gridCol>
                <a:gridCol w="1375353">
                  <a:extLst>
                    <a:ext uri="{9D8B030D-6E8A-4147-A177-3AD203B41FA5}">
                      <a16:colId xmlns:a16="http://schemas.microsoft.com/office/drawing/2014/main" val="711595175"/>
                    </a:ext>
                  </a:extLst>
                </a:gridCol>
                <a:gridCol w="1375353">
                  <a:extLst>
                    <a:ext uri="{9D8B030D-6E8A-4147-A177-3AD203B41FA5}">
                      <a16:colId xmlns:a16="http://schemas.microsoft.com/office/drawing/2014/main" val="3192856940"/>
                    </a:ext>
                  </a:extLst>
                </a:gridCol>
                <a:gridCol w="1375353">
                  <a:extLst>
                    <a:ext uri="{9D8B030D-6E8A-4147-A177-3AD203B41FA5}">
                      <a16:colId xmlns:a16="http://schemas.microsoft.com/office/drawing/2014/main" val="4023294648"/>
                    </a:ext>
                  </a:extLst>
                </a:gridCol>
                <a:gridCol w="1375353">
                  <a:extLst>
                    <a:ext uri="{9D8B030D-6E8A-4147-A177-3AD203B41FA5}">
                      <a16:colId xmlns:a16="http://schemas.microsoft.com/office/drawing/2014/main" val="129781416"/>
                    </a:ext>
                  </a:extLst>
                </a:gridCol>
              </a:tblGrid>
              <a:tr h="329184">
                <a:tc>
                  <a:txBody>
                    <a:bodyPr/>
                    <a:lstStyle/>
                    <a:p>
                      <a:pPr algn="ctr" fontAlgn="ctr"/>
                      <a:r>
                        <a:rPr lang="en-US" sz="1800" u="none" strike="noStrike" dirty="0">
                          <a:effectLst/>
                        </a:rPr>
                        <a:t>Year</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16-64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16-24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25-34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35-44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45-54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55-64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982313642"/>
                  </a:ext>
                </a:extLst>
              </a:tr>
              <a:tr h="329184">
                <a:tc>
                  <a:txBody>
                    <a:bodyPr/>
                    <a:lstStyle/>
                    <a:p>
                      <a:pPr algn="ctr" fontAlgn="ctr"/>
                      <a:r>
                        <a:rPr lang="en-US" sz="1800" u="none" strike="noStrike" dirty="0">
                          <a:effectLst/>
                          <a:latin typeface="+mj-lt"/>
                        </a:rPr>
                        <a:t>2009/10</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7.5</a:t>
                      </a:r>
                    </a:p>
                  </a:txBody>
                  <a:tcPr marL="9525" marR="9525" marT="9525" marB="0" anchor="ctr"/>
                </a:tc>
                <a:tc>
                  <a:txBody>
                    <a:bodyPr/>
                    <a:lstStyle/>
                    <a:p>
                      <a:pPr algn="ctr" fontAlgn="ctr"/>
                      <a:r>
                        <a:rPr lang="en-US" sz="1800" b="0" i="0" u="none" strike="noStrike" dirty="0">
                          <a:solidFill>
                            <a:srgbClr val="000000"/>
                          </a:solidFill>
                          <a:effectLst/>
                          <a:latin typeface="+mj-lt"/>
                        </a:rPr>
                        <a:t>3.6</a:t>
                      </a:r>
                    </a:p>
                  </a:txBody>
                  <a:tcPr marL="9525" marR="9525" marT="9525" marB="0" anchor="ctr"/>
                </a:tc>
                <a:tc>
                  <a:txBody>
                    <a:bodyPr/>
                    <a:lstStyle/>
                    <a:p>
                      <a:pPr algn="ctr" fontAlgn="ctr"/>
                      <a:r>
                        <a:rPr lang="en-US" sz="1800" b="0" i="0" u="none" strike="noStrike">
                          <a:solidFill>
                            <a:srgbClr val="000000"/>
                          </a:solidFill>
                          <a:effectLst/>
                          <a:latin typeface="+mj-lt"/>
                        </a:rPr>
                        <a:t>4.0</a:t>
                      </a:r>
                    </a:p>
                  </a:txBody>
                  <a:tcPr marL="9525" marR="9525" marT="9525" marB="0" anchor="ctr"/>
                </a:tc>
                <a:tc>
                  <a:txBody>
                    <a:bodyPr/>
                    <a:lstStyle/>
                    <a:p>
                      <a:pPr algn="ctr" fontAlgn="ctr"/>
                      <a:r>
                        <a:rPr lang="en-US" sz="1800" b="0" i="0" u="none" strike="noStrike">
                          <a:solidFill>
                            <a:srgbClr val="000000"/>
                          </a:solidFill>
                          <a:effectLst/>
                          <a:latin typeface="+mj-lt"/>
                        </a:rPr>
                        <a:t>5.5</a:t>
                      </a:r>
                    </a:p>
                  </a:txBody>
                  <a:tcPr marL="9525" marR="9525" marT="9525" marB="0" anchor="ctr"/>
                </a:tc>
                <a:tc>
                  <a:txBody>
                    <a:bodyPr/>
                    <a:lstStyle/>
                    <a:p>
                      <a:pPr algn="ctr" fontAlgn="ctr"/>
                      <a:r>
                        <a:rPr lang="en-US" sz="1800" b="0" i="0" u="none" strike="noStrike">
                          <a:solidFill>
                            <a:srgbClr val="000000"/>
                          </a:solidFill>
                          <a:effectLst/>
                          <a:latin typeface="+mj-lt"/>
                        </a:rPr>
                        <a:t>9.5</a:t>
                      </a:r>
                    </a:p>
                  </a:txBody>
                  <a:tcPr marL="9525" marR="9525" marT="9525" marB="0" anchor="ctr"/>
                </a:tc>
                <a:tc>
                  <a:txBody>
                    <a:bodyPr/>
                    <a:lstStyle/>
                    <a:p>
                      <a:pPr algn="ctr" fontAlgn="ctr"/>
                      <a:r>
                        <a:rPr lang="en-US" sz="1800" b="0" i="0" u="none" strike="noStrike">
                          <a:solidFill>
                            <a:srgbClr val="000000"/>
                          </a:solidFill>
                          <a:effectLst/>
                          <a:latin typeface="+mj-lt"/>
                        </a:rPr>
                        <a:t>15.6</a:t>
                      </a:r>
                    </a:p>
                  </a:txBody>
                  <a:tcPr marL="9525" marR="9525" marT="9525" marB="0" anchor="ctr"/>
                </a:tc>
                <a:extLst>
                  <a:ext uri="{0D108BD9-81ED-4DB2-BD59-A6C34878D82A}">
                    <a16:rowId xmlns:a16="http://schemas.microsoft.com/office/drawing/2014/main" val="1501983530"/>
                  </a:ext>
                </a:extLst>
              </a:tr>
              <a:tr h="329184">
                <a:tc>
                  <a:txBody>
                    <a:bodyPr/>
                    <a:lstStyle/>
                    <a:p>
                      <a:pPr algn="ctr" fontAlgn="ctr"/>
                      <a:r>
                        <a:rPr lang="en-US" sz="1800" u="none" strike="noStrike" dirty="0">
                          <a:effectLst/>
                          <a:latin typeface="+mj-lt"/>
                        </a:rPr>
                        <a:t>2010/11</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7.4</a:t>
                      </a:r>
                    </a:p>
                  </a:txBody>
                  <a:tcPr marL="9525" marR="9525" marT="9525" marB="0" anchor="ctr"/>
                </a:tc>
                <a:tc>
                  <a:txBody>
                    <a:bodyPr/>
                    <a:lstStyle/>
                    <a:p>
                      <a:pPr algn="ctr" fontAlgn="ctr"/>
                      <a:r>
                        <a:rPr lang="en-US" sz="1800" b="0" i="0" u="none" strike="noStrike">
                          <a:solidFill>
                            <a:srgbClr val="000000"/>
                          </a:solidFill>
                          <a:effectLst/>
                          <a:latin typeface="+mj-lt"/>
                        </a:rPr>
                        <a:t>3.6</a:t>
                      </a:r>
                    </a:p>
                  </a:txBody>
                  <a:tcPr marL="9525" marR="9525" marT="9525" marB="0" anchor="ctr"/>
                </a:tc>
                <a:tc>
                  <a:txBody>
                    <a:bodyPr/>
                    <a:lstStyle/>
                    <a:p>
                      <a:pPr algn="ctr" fontAlgn="ctr"/>
                      <a:r>
                        <a:rPr lang="en-US" sz="1800" b="0" i="0" u="none" strike="noStrike">
                          <a:solidFill>
                            <a:srgbClr val="000000"/>
                          </a:solidFill>
                          <a:effectLst/>
                          <a:latin typeface="+mj-lt"/>
                        </a:rPr>
                        <a:t>3.8</a:t>
                      </a:r>
                    </a:p>
                  </a:txBody>
                  <a:tcPr marL="9525" marR="9525" marT="9525" marB="0" anchor="ctr"/>
                </a:tc>
                <a:tc>
                  <a:txBody>
                    <a:bodyPr/>
                    <a:lstStyle/>
                    <a:p>
                      <a:pPr algn="ctr" fontAlgn="ctr"/>
                      <a:r>
                        <a:rPr lang="en-US" sz="1800" b="0" i="0" u="none" strike="noStrike">
                          <a:solidFill>
                            <a:srgbClr val="000000"/>
                          </a:solidFill>
                          <a:effectLst/>
                          <a:latin typeface="+mj-lt"/>
                        </a:rPr>
                        <a:t>5.4</a:t>
                      </a:r>
                    </a:p>
                  </a:txBody>
                  <a:tcPr marL="9525" marR="9525" marT="9525" marB="0" anchor="ctr"/>
                </a:tc>
                <a:tc>
                  <a:txBody>
                    <a:bodyPr/>
                    <a:lstStyle/>
                    <a:p>
                      <a:pPr algn="ctr" fontAlgn="ctr"/>
                      <a:r>
                        <a:rPr lang="en-US" sz="1800" b="0" i="0" u="none" strike="noStrike">
                          <a:solidFill>
                            <a:srgbClr val="000000"/>
                          </a:solidFill>
                          <a:effectLst/>
                          <a:latin typeface="+mj-lt"/>
                        </a:rPr>
                        <a:t>9.5</a:t>
                      </a:r>
                    </a:p>
                  </a:txBody>
                  <a:tcPr marL="9525" marR="9525" marT="9525" marB="0" anchor="ctr"/>
                </a:tc>
                <a:tc>
                  <a:txBody>
                    <a:bodyPr/>
                    <a:lstStyle/>
                    <a:p>
                      <a:pPr algn="ctr" fontAlgn="ctr"/>
                      <a:r>
                        <a:rPr lang="en-US" sz="1800" b="0" i="0" u="none" strike="noStrike">
                          <a:solidFill>
                            <a:srgbClr val="000000"/>
                          </a:solidFill>
                          <a:effectLst/>
                          <a:latin typeface="+mj-lt"/>
                        </a:rPr>
                        <a:t>15.1</a:t>
                      </a:r>
                    </a:p>
                  </a:txBody>
                  <a:tcPr marL="9525" marR="9525" marT="9525" marB="0" anchor="ctr"/>
                </a:tc>
                <a:extLst>
                  <a:ext uri="{0D108BD9-81ED-4DB2-BD59-A6C34878D82A}">
                    <a16:rowId xmlns:a16="http://schemas.microsoft.com/office/drawing/2014/main" val="3867115644"/>
                  </a:ext>
                </a:extLst>
              </a:tr>
              <a:tr h="329184">
                <a:tc>
                  <a:txBody>
                    <a:bodyPr/>
                    <a:lstStyle/>
                    <a:p>
                      <a:pPr algn="ctr" fontAlgn="ctr"/>
                      <a:r>
                        <a:rPr lang="en-US" sz="1800" u="none" strike="noStrike">
                          <a:effectLst/>
                          <a:latin typeface="+mj-lt"/>
                        </a:rPr>
                        <a:t>2011/12</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dirty="0">
                          <a:solidFill>
                            <a:srgbClr val="000000"/>
                          </a:solidFill>
                          <a:effectLst/>
                          <a:latin typeface="+mj-lt"/>
                        </a:rPr>
                        <a:t>7.5</a:t>
                      </a:r>
                    </a:p>
                  </a:txBody>
                  <a:tcPr marL="9525" marR="9525" marT="9525" marB="0" anchor="ctr"/>
                </a:tc>
                <a:tc>
                  <a:txBody>
                    <a:bodyPr/>
                    <a:lstStyle/>
                    <a:p>
                      <a:pPr algn="ctr" fontAlgn="ctr"/>
                      <a:r>
                        <a:rPr lang="en-US" sz="1800" b="0" i="0" u="none" strike="noStrike">
                          <a:solidFill>
                            <a:srgbClr val="000000"/>
                          </a:solidFill>
                          <a:effectLst/>
                          <a:latin typeface="+mj-lt"/>
                        </a:rPr>
                        <a:t>3.4</a:t>
                      </a:r>
                    </a:p>
                  </a:txBody>
                  <a:tcPr marL="9525" marR="9525" marT="9525" marB="0" anchor="ctr"/>
                </a:tc>
                <a:tc>
                  <a:txBody>
                    <a:bodyPr/>
                    <a:lstStyle/>
                    <a:p>
                      <a:pPr algn="ctr" fontAlgn="ctr"/>
                      <a:r>
                        <a:rPr lang="en-US" sz="1800" b="0" i="0" u="none" strike="noStrike">
                          <a:solidFill>
                            <a:srgbClr val="000000"/>
                          </a:solidFill>
                          <a:effectLst/>
                          <a:latin typeface="+mj-lt"/>
                        </a:rPr>
                        <a:t>4.1</a:t>
                      </a:r>
                    </a:p>
                  </a:txBody>
                  <a:tcPr marL="9525" marR="9525" marT="9525" marB="0" anchor="ctr"/>
                </a:tc>
                <a:tc>
                  <a:txBody>
                    <a:bodyPr/>
                    <a:lstStyle/>
                    <a:p>
                      <a:pPr algn="ctr" fontAlgn="ctr"/>
                      <a:r>
                        <a:rPr lang="en-US" sz="1800" b="0" i="0" u="none" strike="noStrike">
                          <a:solidFill>
                            <a:srgbClr val="000000"/>
                          </a:solidFill>
                          <a:effectLst/>
                          <a:latin typeface="+mj-lt"/>
                        </a:rPr>
                        <a:t>5.5</a:t>
                      </a:r>
                    </a:p>
                  </a:txBody>
                  <a:tcPr marL="9525" marR="9525" marT="9525" marB="0" anchor="ctr"/>
                </a:tc>
                <a:tc>
                  <a:txBody>
                    <a:bodyPr/>
                    <a:lstStyle/>
                    <a:p>
                      <a:pPr algn="ctr" fontAlgn="ctr"/>
                      <a:r>
                        <a:rPr lang="en-US" sz="1800" b="0" i="0" u="none" strike="noStrike">
                          <a:solidFill>
                            <a:srgbClr val="000000"/>
                          </a:solidFill>
                          <a:effectLst/>
                          <a:latin typeface="+mj-lt"/>
                        </a:rPr>
                        <a:t>9.6</a:t>
                      </a:r>
                    </a:p>
                  </a:txBody>
                  <a:tcPr marL="9525" marR="9525" marT="9525" marB="0" anchor="ctr"/>
                </a:tc>
                <a:tc>
                  <a:txBody>
                    <a:bodyPr/>
                    <a:lstStyle/>
                    <a:p>
                      <a:pPr algn="ctr" fontAlgn="ctr"/>
                      <a:r>
                        <a:rPr lang="en-US" sz="1800" b="0" i="0" u="none" strike="noStrike">
                          <a:solidFill>
                            <a:srgbClr val="000000"/>
                          </a:solidFill>
                          <a:effectLst/>
                          <a:latin typeface="+mj-lt"/>
                        </a:rPr>
                        <a:t>15.3</a:t>
                      </a:r>
                    </a:p>
                  </a:txBody>
                  <a:tcPr marL="9525" marR="9525" marT="9525" marB="0" anchor="ctr"/>
                </a:tc>
                <a:extLst>
                  <a:ext uri="{0D108BD9-81ED-4DB2-BD59-A6C34878D82A}">
                    <a16:rowId xmlns:a16="http://schemas.microsoft.com/office/drawing/2014/main" val="1856461281"/>
                  </a:ext>
                </a:extLst>
              </a:tr>
              <a:tr h="329184">
                <a:tc>
                  <a:txBody>
                    <a:bodyPr/>
                    <a:lstStyle/>
                    <a:p>
                      <a:pPr algn="ctr" fontAlgn="ctr"/>
                      <a:r>
                        <a:rPr lang="en-US" sz="1800" u="none" strike="noStrike" dirty="0">
                          <a:effectLst/>
                          <a:latin typeface="+mj-lt"/>
                        </a:rPr>
                        <a:t>2012/13</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7.6</a:t>
                      </a:r>
                    </a:p>
                  </a:txBody>
                  <a:tcPr marL="9525" marR="9525" marT="9525" marB="0" anchor="ctr"/>
                </a:tc>
                <a:tc>
                  <a:txBody>
                    <a:bodyPr/>
                    <a:lstStyle/>
                    <a:p>
                      <a:pPr algn="ctr" fontAlgn="ctr"/>
                      <a:r>
                        <a:rPr lang="en-US" sz="1800" b="0" i="0" u="none" strike="noStrike">
                          <a:solidFill>
                            <a:srgbClr val="000000"/>
                          </a:solidFill>
                          <a:effectLst/>
                          <a:latin typeface="+mj-lt"/>
                        </a:rPr>
                        <a:t>3.7</a:t>
                      </a:r>
                    </a:p>
                  </a:txBody>
                  <a:tcPr marL="9525" marR="9525" marT="9525" marB="0" anchor="ctr"/>
                </a:tc>
                <a:tc>
                  <a:txBody>
                    <a:bodyPr/>
                    <a:lstStyle/>
                    <a:p>
                      <a:pPr algn="ctr" fontAlgn="ctr"/>
                      <a:r>
                        <a:rPr lang="en-US" sz="1800" b="0" i="0" u="none" strike="noStrike">
                          <a:solidFill>
                            <a:srgbClr val="000000"/>
                          </a:solidFill>
                          <a:effectLst/>
                          <a:latin typeface="+mj-lt"/>
                        </a:rPr>
                        <a:t>4.1</a:t>
                      </a:r>
                    </a:p>
                  </a:txBody>
                  <a:tcPr marL="9525" marR="9525" marT="9525" marB="0" anchor="ctr"/>
                </a:tc>
                <a:tc>
                  <a:txBody>
                    <a:bodyPr/>
                    <a:lstStyle/>
                    <a:p>
                      <a:pPr algn="ctr" fontAlgn="ctr"/>
                      <a:r>
                        <a:rPr lang="en-US" sz="1800" b="0" i="0" u="none" strike="noStrike">
                          <a:solidFill>
                            <a:srgbClr val="000000"/>
                          </a:solidFill>
                          <a:effectLst/>
                          <a:latin typeface="+mj-lt"/>
                        </a:rPr>
                        <a:t>5.4</a:t>
                      </a:r>
                    </a:p>
                  </a:txBody>
                  <a:tcPr marL="9525" marR="9525" marT="9525" marB="0" anchor="ctr"/>
                </a:tc>
                <a:tc>
                  <a:txBody>
                    <a:bodyPr/>
                    <a:lstStyle/>
                    <a:p>
                      <a:pPr algn="ctr" fontAlgn="ctr"/>
                      <a:r>
                        <a:rPr lang="en-US" sz="1800" b="0" i="0" u="none" strike="noStrike">
                          <a:solidFill>
                            <a:srgbClr val="000000"/>
                          </a:solidFill>
                          <a:effectLst/>
                          <a:latin typeface="+mj-lt"/>
                        </a:rPr>
                        <a:t>9.6</a:t>
                      </a:r>
                    </a:p>
                  </a:txBody>
                  <a:tcPr marL="9525" marR="9525" marT="9525" marB="0" anchor="ctr"/>
                </a:tc>
                <a:tc>
                  <a:txBody>
                    <a:bodyPr/>
                    <a:lstStyle/>
                    <a:p>
                      <a:pPr algn="ctr" fontAlgn="ctr"/>
                      <a:r>
                        <a:rPr lang="en-US" sz="1800" b="0" i="0" u="none" strike="noStrike">
                          <a:solidFill>
                            <a:srgbClr val="000000"/>
                          </a:solidFill>
                          <a:effectLst/>
                          <a:latin typeface="+mj-lt"/>
                        </a:rPr>
                        <a:t>15.4</a:t>
                      </a:r>
                    </a:p>
                  </a:txBody>
                  <a:tcPr marL="9525" marR="9525" marT="9525" marB="0" anchor="ctr"/>
                </a:tc>
                <a:extLst>
                  <a:ext uri="{0D108BD9-81ED-4DB2-BD59-A6C34878D82A}">
                    <a16:rowId xmlns:a16="http://schemas.microsoft.com/office/drawing/2014/main" val="1553545091"/>
                  </a:ext>
                </a:extLst>
              </a:tr>
              <a:tr h="329184">
                <a:tc>
                  <a:txBody>
                    <a:bodyPr/>
                    <a:lstStyle/>
                    <a:p>
                      <a:pPr algn="ctr" fontAlgn="ctr"/>
                      <a:r>
                        <a:rPr lang="en-US" sz="1800" u="none" strike="noStrike" dirty="0">
                          <a:effectLst/>
                          <a:latin typeface="+mj-lt"/>
                        </a:rPr>
                        <a:t>2013/14</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dirty="0">
                          <a:solidFill>
                            <a:srgbClr val="000000"/>
                          </a:solidFill>
                          <a:effectLst/>
                          <a:latin typeface="+mj-lt"/>
                        </a:rPr>
                        <a:t>7.6</a:t>
                      </a:r>
                    </a:p>
                  </a:txBody>
                  <a:tcPr marL="9525" marR="9525" marT="9525" marB="0" anchor="ctr"/>
                </a:tc>
                <a:tc>
                  <a:txBody>
                    <a:bodyPr/>
                    <a:lstStyle/>
                    <a:p>
                      <a:pPr algn="ctr" fontAlgn="ctr"/>
                      <a:r>
                        <a:rPr lang="en-US" sz="1800" b="0" i="0" u="none" strike="noStrike">
                          <a:solidFill>
                            <a:srgbClr val="000000"/>
                          </a:solidFill>
                          <a:effectLst/>
                          <a:latin typeface="+mj-lt"/>
                        </a:rPr>
                        <a:t>3.7</a:t>
                      </a:r>
                    </a:p>
                  </a:txBody>
                  <a:tcPr marL="9525" marR="9525" marT="9525" marB="0" anchor="ctr"/>
                </a:tc>
                <a:tc>
                  <a:txBody>
                    <a:bodyPr/>
                    <a:lstStyle/>
                    <a:p>
                      <a:pPr algn="ctr" fontAlgn="ctr"/>
                      <a:r>
                        <a:rPr lang="en-US" sz="1800" b="0" i="0" u="none" strike="noStrike">
                          <a:solidFill>
                            <a:srgbClr val="000000"/>
                          </a:solidFill>
                          <a:effectLst/>
                          <a:latin typeface="+mj-lt"/>
                        </a:rPr>
                        <a:t>4.2</a:t>
                      </a:r>
                    </a:p>
                  </a:txBody>
                  <a:tcPr marL="9525" marR="9525" marT="9525" marB="0" anchor="ctr"/>
                </a:tc>
                <a:tc>
                  <a:txBody>
                    <a:bodyPr/>
                    <a:lstStyle/>
                    <a:p>
                      <a:pPr algn="ctr" fontAlgn="ctr"/>
                      <a:r>
                        <a:rPr lang="en-US" sz="1800" b="0" i="0" u="none" strike="noStrike">
                          <a:solidFill>
                            <a:srgbClr val="000000"/>
                          </a:solidFill>
                          <a:effectLst/>
                          <a:latin typeface="+mj-lt"/>
                        </a:rPr>
                        <a:t>5.2</a:t>
                      </a:r>
                    </a:p>
                  </a:txBody>
                  <a:tcPr marL="9525" marR="9525" marT="9525" marB="0" anchor="ctr"/>
                </a:tc>
                <a:tc>
                  <a:txBody>
                    <a:bodyPr/>
                    <a:lstStyle/>
                    <a:p>
                      <a:pPr algn="ctr" fontAlgn="ctr"/>
                      <a:r>
                        <a:rPr lang="en-US" sz="1800" b="0" i="0" u="none" strike="noStrike">
                          <a:solidFill>
                            <a:srgbClr val="000000"/>
                          </a:solidFill>
                          <a:effectLst/>
                          <a:latin typeface="+mj-lt"/>
                        </a:rPr>
                        <a:t>9.5</a:t>
                      </a:r>
                    </a:p>
                  </a:txBody>
                  <a:tcPr marL="9525" marR="9525" marT="9525" marB="0" anchor="ctr"/>
                </a:tc>
                <a:tc>
                  <a:txBody>
                    <a:bodyPr/>
                    <a:lstStyle/>
                    <a:p>
                      <a:pPr algn="ctr" fontAlgn="ctr"/>
                      <a:r>
                        <a:rPr lang="en-US" sz="1800" b="0" i="0" u="none" strike="noStrike">
                          <a:solidFill>
                            <a:srgbClr val="000000"/>
                          </a:solidFill>
                          <a:effectLst/>
                          <a:latin typeface="+mj-lt"/>
                        </a:rPr>
                        <a:t>15.2</a:t>
                      </a:r>
                    </a:p>
                  </a:txBody>
                  <a:tcPr marL="9525" marR="9525" marT="9525" marB="0" anchor="ctr"/>
                </a:tc>
                <a:extLst>
                  <a:ext uri="{0D108BD9-81ED-4DB2-BD59-A6C34878D82A}">
                    <a16:rowId xmlns:a16="http://schemas.microsoft.com/office/drawing/2014/main" val="2321496040"/>
                  </a:ext>
                </a:extLst>
              </a:tr>
              <a:tr h="329184">
                <a:tc>
                  <a:txBody>
                    <a:bodyPr/>
                    <a:lstStyle/>
                    <a:p>
                      <a:pPr algn="ctr" fontAlgn="ctr"/>
                      <a:r>
                        <a:rPr lang="en-US" sz="1800" u="none" strike="noStrike" dirty="0">
                          <a:effectLst/>
                          <a:latin typeface="+mj-lt"/>
                        </a:rPr>
                        <a:t>2014/15</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7.7</a:t>
                      </a:r>
                    </a:p>
                  </a:txBody>
                  <a:tcPr marL="9525" marR="9525" marT="9525" marB="0" anchor="ctr"/>
                </a:tc>
                <a:tc>
                  <a:txBody>
                    <a:bodyPr/>
                    <a:lstStyle/>
                    <a:p>
                      <a:pPr algn="ctr" fontAlgn="ctr"/>
                      <a:r>
                        <a:rPr lang="en-US" sz="1800" b="0" i="0" u="none" strike="noStrike">
                          <a:solidFill>
                            <a:srgbClr val="000000"/>
                          </a:solidFill>
                          <a:effectLst/>
                          <a:latin typeface="+mj-lt"/>
                        </a:rPr>
                        <a:t>3.7</a:t>
                      </a:r>
                    </a:p>
                  </a:txBody>
                  <a:tcPr marL="9525" marR="9525" marT="9525" marB="0" anchor="ctr"/>
                </a:tc>
                <a:tc>
                  <a:txBody>
                    <a:bodyPr/>
                    <a:lstStyle/>
                    <a:p>
                      <a:pPr algn="ctr" fontAlgn="ctr"/>
                      <a:r>
                        <a:rPr lang="en-US" sz="1800" b="0" i="0" u="none" strike="noStrike">
                          <a:solidFill>
                            <a:srgbClr val="000000"/>
                          </a:solidFill>
                          <a:effectLst/>
                          <a:latin typeface="+mj-lt"/>
                        </a:rPr>
                        <a:t>4.2</a:t>
                      </a:r>
                    </a:p>
                  </a:txBody>
                  <a:tcPr marL="9525" marR="9525" marT="9525" marB="0" anchor="ctr"/>
                </a:tc>
                <a:tc>
                  <a:txBody>
                    <a:bodyPr/>
                    <a:lstStyle/>
                    <a:p>
                      <a:pPr algn="ctr" fontAlgn="ctr"/>
                      <a:r>
                        <a:rPr lang="en-US" sz="1800" b="0" i="0" u="none" strike="noStrike">
                          <a:solidFill>
                            <a:srgbClr val="000000"/>
                          </a:solidFill>
                          <a:effectLst/>
                          <a:latin typeface="+mj-lt"/>
                        </a:rPr>
                        <a:t>5.5</a:t>
                      </a:r>
                    </a:p>
                  </a:txBody>
                  <a:tcPr marL="9525" marR="9525" marT="9525" marB="0" anchor="ctr"/>
                </a:tc>
                <a:tc>
                  <a:txBody>
                    <a:bodyPr/>
                    <a:lstStyle/>
                    <a:p>
                      <a:pPr algn="ctr" fontAlgn="ctr"/>
                      <a:r>
                        <a:rPr lang="en-US" sz="1800" b="0" i="0" u="none" strike="noStrike">
                          <a:solidFill>
                            <a:srgbClr val="000000"/>
                          </a:solidFill>
                          <a:effectLst/>
                          <a:latin typeface="+mj-lt"/>
                        </a:rPr>
                        <a:t>9.5</a:t>
                      </a:r>
                    </a:p>
                  </a:txBody>
                  <a:tcPr marL="9525" marR="9525" marT="9525" marB="0" anchor="ctr"/>
                </a:tc>
                <a:tc>
                  <a:txBody>
                    <a:bodyPr/>
                    <a:lstStyle/>
                    <a:p>
                      <a:pPr algn="ctr" fontAlgn="ctr"/>
                      <a:r>
                        <a:rPr lang="en-US" sz="1800" b="0" i="0" u="none" strike="noStrike">
                          <a:solidFill>
                            <a:srgbClr val="000000"/>
                          </a:solidFill>
                          <a:effectLst/>
                          <a:latin typeface="+mj-lt"/>
                        </a:rPr>
                        <a:t>15.5</a:t>
                      </a:r>
                    </a:p>
                  </a:txBody>
                  <a:tcPr marL="9525" marR="9525" marT="9525" marB="0" anchor="ctr"/>
                </a:tc>
                <a:extLst>
                  <a:ext uri="{0D108BD9-81ED-4DB2-BD59-A6C34878D82A}">
                    <a16:rowId xmlns:a16="http://schemas.microsoft.com/office/drawing/2014/main" val="1715288089"/>
                  </a:ext>
                </a:extLst>
              </a:tr>
              <a:tr h="329184">
                <a:tc>
                  <a:txBody>
                    <a:bodyPr/>
                    <a:lstStyle/>
                    <a:p>
                      <a:pPr algn="ctr" fontAlgn="ctr"/>
                      <a:r>
                        <a:rPr lang="en-US" sz="1800" u="none" strike="noStrike" dirty="0">
                          <a:effectLst/>
                          <a:latin typeface="+mj-lt"/>
                        </a:rPr>
                        <a:t>2015/16</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7.6</a:t>
                      </a:r>
                    </a:p>
                  </a:txBody>
                  <a:tcPr marL="9525" marR="9525" marT="9525" marB="0" anchor="ctr"/>
                </a:tc>
                <a:tc>
                  <a:txBody>
                    <a:bodyPr/>
                    <a:lstStyle/>
                    <a:p>
                      <a:pPr algn="ctr" fontAlgn="ctr"/>
                      <a:r>
                        <a:rPr lang="en-US" sz="1800" b="0" i="0" u="none" strike="noStrike" dirty="0">
                          <a:solidFill>
                            <a:srgbClr val="000000"/>
                          </a:solidFill>
                          <a:effectLst/>
                          <a:latin typeface="+mj-lt"/>
                        </a:rPr>
                        <a:t>4.0</a:t>
                      </a:r>
                    </a:p>
                  </a:txBody>
                  <a:tcPr marL="9525" marR="9525" marT="9525" marB="0" anchor="ctr"/>
                </a:tc>
                <a:tc>
                  <a:txBody>
                    <a:bodyPr/>
                    <a:lstStyle/>
                    <a:p>
                      <a:pPr algn="ctr" fontAlgn="ctr"/>
                      <a:r>
                        <a:rPr lang="en-US" sz="1800" b="0" i="0" u="none" strike="noStrike">
                          <a:solidFill>
                            <a:srgbClr val="000000"/>
                          </a:solidFill>
                          <a:effectLst/>
                          <a:latin typeface="+mj-lt"/>
                        </a:rPr>
                        <a:t>4.2</a:t>
                      </a:r>
                    </a:p>
                  </a:txBody>
                  <a:tcPr marL="9525" marR="9525" marT="9525" marB="0" anchor="ctr"/>
                </a:tc>
                <a:tc>
                  <a:txBody>
                    <a:bodyPr/>
                    <a:lstStyle/>
                    <a:p>
                      <a:pPr algn="ctr" fontAlgn="ctr"/>
                      <a:r>
                        <a:rPr lang="en-US" sz="1800" b="0" i="0" u="none" strike="noStrike">
                          <a:solidFill>
                            <a:srgbClr val="000000"/>
                          </a:solidFill>
                          <a:effectLst/>
                          <a:latin typeface="+mj-lt"/>
                        </a:rPr>
                        <a:t>5.5</a:t>
                      </a:r>
                    </a:p>
                  </a:txBody>
                  <a:tcPr marL="9525" marR="9525" marT="9525" marB="0" anchor="ctr"/>
                </a:tc>
                <a:tc>
                  <a:txBody>
                    <a:bodyPr/>
                    <a:lstStyle/>
                    <a:p>
                      <a:pPr algn="ctr" fontAlgn="ctr"/>
                      <a:r>
                        <a:rPr lang="en-US" sz="1800" b="0" i="0" u="none" strike="noStrike">
                          <a:solidFill>
                            <a:srgbClr val="000000"/>
                          </a:solidFill>
                          <a:effectLst/>
                          <a:latin typeface="+mj-lt"/>
                        </a:rPr>
                        <a:t>9.2</a:t>
                      </a:r>
                    </a:p>
                  </a:txBody>
                  <a:tcPr marL="9525" marR="9525" marT="9525" marB="0" anchor="ctr"/>
                </a:tc>
                <a:tc>
                  <a:txBody>
                    <a:bodyPr/>
                    <a:lstStyle/>
                    <a:p>
                      <a:pPr algn="ctr" fontAlgn="ctr"/>
                      <a:r>
                        <a:rPr lang="en-US" sz="1800" b="0" i="0" u="none" strike="noStrike">
                          <a:solidFill>
                            <a:srgbClr val="000000"/>
                          </a:solidFill>
                          <a:effectLst/>
                          <a:latin typeface="+mj-lt"/>
                        </a:rPr>
                        <a:t>15.1</a:t>
                      </a:r>
                    </a:p>
                  </a:txBody>
                  <a:tcPr marL="9525" marR="9525" marT="9525" marB="0" anchor="ctr"/>
                </a:tc>
                <a:extLst>
                  <a:ext uri="{0D108BD9-81ED-4DB2-BD59-A6C34878D82A}">
                    <a16:rowId xmlns:a16="http://schemas.microsoft.com/office/drawing/2014/main" val="214993094"/>
                  </a:ext>
                </a:extLst>
              </a:tr>
              <a:tr h="329184">
                <a:tc>
                  <a:txBody>
                    <a:bodyPr/>
                    <a:lstStyle/>
                    <a:p>
                      <a:pPr algn="ctr" fontAlgn="ctr"/>
                      <a:r>
                        <a:rPr lang="en-US" sz="1800" u="none" strike="noStrike">
                          <a:effectLst/>
                          <a:latin typeface="+mj-lt"/>
                        </a:rPr>
                        <a:t>2016/17</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7.7</a:t>
                      </a:r>
                    </a:p>
                  </a:txBody>
                  <a:tcPr marL="9525" marR="9525" marT="9525" marB="0" anchor="ctr"/>
                </a:tc>
                <a:tc>
                  <a:txBody>
                    <a:bodyPr/>
                    <a:lstStyle/>
                    <a:p>
                      <a:pPr algn="ctr" fontAlgn="ctr"/>
                      <a:r>
                        <a:rPr lang="en-US" sz="1800" b="0" i="0" u="none" strike="noStrike" dirty="0">
                          <a:solidFill>
                            <a:srgbClr val="000000"/>
                          </a:solidFill>
                          <a:effectLst/>
                          <a:latin typeface="+mj-lt"/>
                        </a:rPr>
                        <a:t>4.1</a:t>
                      </a:r>
                    </a:p>
                  </a:txBody>
                  <a:tcPr marL="9525" marR="9525" marT="9525" marB="0" anchor="ctr"/>
                </a:tc>
                <a:tc>
                  <a:txBody>
                    <a:bodyPr/>
                    <a:lstStyle/>
                    <a:p>
                      <a:pPr algn="ctr" fontAlgn="ctr"/>
                      <a:r>
                        <a:rPr lang="en-US" sz="1800" b="0" i="0" u="none" strike="noStrike">
                          <a:solidFill>
                            <a:srgbClr val="000000"/>
                          </a:solidFill>
                          <a:effectLst/>
                          <a:latin typeface="+mj-lt"/>
                        </a:rPr>
                        <a:t>4.2</a:t>
                      </a:r>
                    </a:p>
                  </a:txBody>
                  <a:tcPr marL="9525" marR="9525" marT="9525" marB="0" anchor="ctr"/>
                </a:tc>
                <a:tc>
                  <a:txBody>
                    <a:bodyPr/>
                    <a:lstStyle/>
                    <a:p>
                      <a:pPr algn="ctr" fontAlgn="ctr"/>
                      <a:r>
                        <a:rPr lang="en-US" sz="1800" b="0" i="0" u="none" strike="noStrike">
                          <a:solidFill>
                            <a:srgbClr val="000000"/>
                          </a:solidFill>
                          <a:effectLst/>
                          <a:latin typeface="+mj-lt"/>
                        </a:rPr>
                        <a:t>5.5</a:t>
                      </a:r>
                    </a:p>
                  </a:txBody>
                  <a:tcPr marL="9525" marR="9525" marT="9525" marB="0" anchor="ctr"/>
                </a:tc>
                <a:tc>
                  <a:txBody>
                    <a:bodyPr/>
                    <a:lstStyle/>
                    <a:p>
                      <a:pPr algn="ctr" fontAlgn="ctr"/>
                      <a:r>
                        <a:rPr lang="en-US" sz="1800" b="0" i="0" u="none" strike="noStrike">
                          <a:solidFill>
                            <a:srgbClr val="000000"/>
                          </a:solidFill>
                          <a:effectLst/>
                          <a:latin typeface="+mj-lt"/>
                        </a:rPr>
                        <a:t>8.9</a:t>
                      </a:r>
                    </a:p>
                  </a:txBody>
                  <a:tcPr marL="9525" marR="9525" marT="9525" marB="0" anchor="ctr"/>
                </a:tc>
                <a:tc>
                  <a:txBody>
                    <a:bodyPr/>
                    <a:lstStyle/>
                    <a:p>
                      <a:pPr algn="ctr" fontAlgn="ctr"/>
                      <a:r>
                        <a:rPr lang="en-US" sz="1800" b="0" i="0" u="none" strike="noStrike">
                          <a:solidFill>
                            <a:srgbClr val="000000"/>
                          </a:solidFill>
                          <a:effectLst/>
                          <a:latin typeface="+mj-lt"/>
                        </a:rPr>
                        <a:t>15.4</a:t>
                      </a:r>
                    </a:p>
                  </a:txBody>
                  <a:tcPr marL="9525" marR="9525" marT="9525" marB="0" anchor="ctr"/>
                </a:tc>
                <a:extLst>
                  <a:ext uri="{0D108BD9-81ED-4DB2-BD59-A6C34878D82A}">
                    <a16:rowId xmlns:a16="http://schemas.microsoft.com/office/drawing/2014/main" val="1940994629"/>
                  </a:ext>
                </a:extLst>
              </a:tr>
              <a:tr h="329184">
                <a:tc>
                  <a:txBody>
                    <a:bodyPr/>
                    <a:lstStyle/>
                    <a:p>
                      <a:pPr algn="ctr" fontAlgn="ctr"/>
                      <a:r>
                        <a:rPr lang="en-US" sz="1800" u="none" strike="noStrike" dirty="0">
                          <a:effectLst/>
                          <a:latin typeface="+mj-lt"/>
                        </a:rPr>
                        <a:t>2017/18</a:t>
                      </a:r>
                      <a:endParaRPr lang="en-US" sz="1800" b="0" i="0" u="none" strike="noStrike" dirty="0">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7.5</a:t>
                      </a:r>
                    </a:p>
                  </a:txBody>
                  <a:tcPr marL="9525" marR="9525" marT="9525" marB="0" anchor="ctr"/>
                </a:tc>
                <a:tc>
                  <a:txBody>
                    <a:bodyPr/>
                    <a:lstStyle/>
                    <a:p>
                      <a:pPr algn="ctr" fontAlgn="ctr"/>
                      <a:r>
                        <a:rPr lang="en-US" sz="1800" b="0" i="0" u="none" strike="noStrike">
                          <a:solidFill>
                            <a:srgbClr val="000000"/>
                          </a:solidFill>
                          <a:effectLst/>
                          <a:latin typeface="+mj-lt"/>
                        </a:rPr>
                        <a:t>3.9</a:t>
                      </a:r>
                    </a:p>
                  </a:txBody>
                  <a:tcPr marL="9525" marR="9525" marT="9525" marB="0" anchor="ctr"/>
                </a:tc>
                <a:tc>
                  <a:txBody>
                    <a:bodyPr/>
                    <a:lstStyle/>
                    <a:p>
                      <a:pPr algn="ctr" fontAlgn="ctr"/>
                      <a:r>
                        <a:rPr lang="en-US" sz="1800" b="0" i="0" u="none" strike="noStrike" dirty="0">
                          <a:solidFill>
                            <a:srgbClr val="000000"/>
                          </a:solidFill>
                          <a:effectLst/>
                          <a:latin typeface="+mj-lt"/>
                        </a:rPr>
                        <a:t>4.4</a:t>
                      </a:r>
                    </a:p>
                  </a:txBody>
                  <a:tcPr marL="9525" marR="9525" marT="9525" marB="0" anchor="ctr"/>
                </a:tc>
                <a:tc>
                  <a:txBody>
                    <a:bodyPr/>
                    <a:lstStyle/>
                    <a:p>
                      <a:pPr algn="ctr" fontAlgn="ctr"/>
                      <a:r>
                        <a:rPr lang="en-US" sz="1800" b="0" i="0" u="none" strike="noStrike">
                          <a:solidFill>
                            <a:srgbClr val="000000"/>
                          </a:solidFill>
                          <a:effectLst/>
                          <a:latin typeface="+mj-lt"/>
                        </a:rPr>
                        <a:t>5.3</a:t>
                      </a:r>
                    </a:p>
                  </a:txBody>
                  <a:tcPr marL="9525" marR="9525" marT="9525" marB="0" anchor="ctr"/>
                </a:tc>
                <a:tc>
                  <a:txBody>
                    <a:bodyPr/>
                    <a:lstStyle/>
                    <a:p>
                      <a:pPr algn="ctr" fontAlgn="ctr"/>
                      <a:r>
                        <a:rPr lang="en-US" sz="1800" b="0" i="0" u="none" strike="noStrike">
                          <a:solidFill>
                            <a:srgbClr val="000000"/>
                          </a:solidFill>
                          <a:effectLst/>
                          <a:latin typeface="+mj-lt"/>
                        </a:rPr>
                        <a:t>9.0</a:t>
                      </a:r>
                    </a:p>
                  </a:txBody>
                  <a:tcPr marL="9525" marR="9525" marT="9525" marB="0" anchor="ctr"/>
                </a:tc>
                <a:tc>
                  <a:txBody>
                    <a:bodyPr/>
                    <a:lstStyle/>
                    <a:p>
                      <a:pPr algn="ctr" fontAlgn="ctr"/>
                      <a:r>
                        <a:rPr lang="en-US" sz="1800" b="0" i="0" u="none" strike="noStrike">
                          <a:solidFill>
                            <a:srgbClr val="000000"/>
                          </a:solidFill>
                          <a:effectLst/>
                          <a:latin typeface="+mj-lt"/>
                        </a:rPr>
                        <a:t>14.9</a:t>
                      </a:r>
                    </a:p>
                  </a:txBody>
                  <a:tcPr marL="9525" marR="9525" marT="9525" marB="0" anchor="ctr"/>
                </a:tc>
                <a:extLst>
                  <a:ext uri="{0D108BD9-81ED-4DB2-BD59-A6C34878D82A}">
                    <a16:rowId xmlns:a16="http://schemas.microsoft.com/office/drawing/2014/main" val="680907045"/>
                  </a:ext>
                </a:extLst>
              </a:tr>
              <a:tr h="329184">
                <a:tc>
                  <a:txBody>
                    <a:bodyPr/>
                    <a:lstStyle/>
                    <a:p>
                      <a:pPr algn="ctr" fontAlgn="ctr"/>
                      <a:r>
                        <a:rPr lang="en-US" sz="1800" u="none" strike="noStrike">
                          <a:effectLst/>
                          <a:latin typeface="+mj-lt"/>
                        </a:rPr>
                        <a:t>2018/19</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7.4</a:t>
                      </a:r>
                    </a:p>
                  </a:txBody>
                  <a:tcPr marL="9525" marR="9525" marT="9525" marB="0" anchor="ctr"/>
                </a:tc>
                <a:tc>
                  <a:txBody>
                    <a:bodyPr/>
                    <a:lstStyle/>
                    <a:p>
                      <a:pPr algn="ctr" fontAlgn="ctr"/>
                      <a:r>
                        <a:rPr lang="en-US" sz="1800" b="0" i="0" u="none" strike="noStrike">
                          <a:solidFill>
                            <a:srgbClr val="000000"/>
                          </a:solidFill>
                          <a:effectLst/>
                          <a:latin typeface="+mj-lt"/>
                        </a:rPr>
                        <a:t>4.1</a:t>
                      </a:r>
                    </a:p>
                  </a:txBody>
                  <a:tcPr marL="9525" marR="9525" marT="9525" marB="0" anchor="ctr"/>
                </a:tc>
                <a:tc>
                  <a:txBody>
                    <a:bodyPr/>
                    <a:lstStyle/>
                    <a:p>
                      <a:pPr algn="ctr" fontAlgn="ctr"/>
                      <a:r>
                        <a:rPr lang="en-US" sz="1800" b="0" i="0" u="none" strike="noStrike" dirty="0">
                          <a:solidFill>
                            <a:srgbClr val="000000"/>
                          </a:solidFill>
                          <a:effectLst/>
                          <a:latin typeface="+mj-lt"/>
                        </a:rPr>
                        <a:t>4.2</a:t>
                      </a:r>
                    </a:p>
                  </a:txBody>
                  <a:tcPr marL="9525" marR="9525" marT="9525" marB="0" anchor="ctr"/>
                </a:tc>
                <a:tc>
                  <a:txBody>
                    <a:bodyPr/>
                    <a:lstStyle/>
                    <a:p>
                      <a:pPr algn="ctr" fontAlgn="ctr"/>
                      <a:r>
                        <a:rPr lang="en-US" sz="1800" b="0" i="0" u="none" strike="noStrike">
                          <a:solidFill>
                            <a:srgbClr val="000000"/>
                          </a:solidFill>
                          <a:effectLst/>
                          <a:latin typeface="+mj-lt"/>
                        </a:rPr>
                        <a:t>5.3</a:t>
                      </a:r>
                    </a:p>
                  </a:txBody>
                  <a:tcPr marL="9525" marR="9525" marT="9525" marB="0" anchor="ctr"/>
                </a:tc>
                <a:tc>
                  <a:txBody>
                    <a:bodyPr/>
                    <a:lstStyle/>
                    <a:p>
                      <a:pPr algn="ctr" fontAlgn="ctr"/>
                      <a:r>
                        <a:rPr lang="en-US" sz="1800" b="0" i="0" u="none" strike="noStrike">
                          <a:solidFill>
                            <a:srgbClr val="000000"/>
                          </a:solidFill>
                          <a:effectLst/>
                          <a:latin typeface="+mj-lt"/>
                        </a:rPr>
                        <a:t>8.5</a:t>
                      </a:r>
                    </a:p>
                  </a:txBody>
                  <a:tcPr marL="9525" marR="9525" marT="9525" marB="0" anchor="ctr"/>
                </a:tc>
                <a:tc>
                  <a:txBody>
                    <a:bodyPr/>
                    <a:lstStyle/>
                    <a:p>
                      <a:pPr algn="ctr" fontAlgn="ctr"/>
                      <a:r>
                        <a:rPr lang="en-US" sz="1800" b="0" i="0" u="none" strike="noStrike">
                          <a:solidFill>
                            <a:srgbClr val="000000"/>
                          </a:solidFill>
                          <a:effectLst/>
                          <a:latin typeface="+mj-lt"/>
                        </a:rPr>
                        <a:t>14.7</a:t>
                      </a:r>
                    </a:p>
                  </a:txBody>
                  <a:tcPr marL="9525" marR="9525" marT="9525" marB="0" anchor="ctr"/>
                </a:tc>
                <a:extLst>
                  <a:ext uri="{0D108BD9-81ED-4DB2-BD59-A6C34878D82A}">
                    <a16:rowId xmlns:a16="http://schemas.microsoft.com/office/drawing/2014/main" val="1982677722"/>
                  </a:ext>
                </a:extLst>
              </a:tr>
              <a:tr h="329184">
                <a:tc>
                  <a:txBody>
                    <a:bodyPr/>
                    <a:lstStyle/>
                    <a:p>
                      <a:pPr algn="ctr" fontAlgn="ctr"/>
                      <a:r>
                        <a:rPr lang="en-US" sz="1800" u="none" strike="noStrike">
                          <a:effectLst/>
                          <a:latin typeface="+mj-lt"/>
                        </a:rPr>
                        <a:t>2019/20</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7.3</a:t>
                      </a:r>
                    </a:p>
                  </a:txBody>
                  <a:tcPr marL="9525" marR="9525" marT="9525" marB="0" anchor="ctr"/>
                </a:tc>
                <a:tc>
                  <a:txBody>
                    <a:bodyPr/>
                    <a:lstStyle/>
                    <a:p>
                      <a:pPr algn="ctr" fontAlgn="ctr"/>
                      <a:r>
                        <a:rPr lang="en-US" sz="1800" b="0" i="0" u="none" strike="noStrike">
                          <a:solidFill>
                            <a:srgbClr val="000000"/>
                          </a:solidFill>
                          <a:effectLst/>
                          <a:latin typeface="+mj-lt"/>
                        </a:rPr>
                        <a:t>4.1</a:t>
                      </a:r>
                    </a:p>
                  </a:txBody>
                  <a:tcPr marL="9525" marR="9525" marT="9525" marB="0" anchor="ctr"/>
                </a:tc>
                <a:tc>
                  <a:txBody>
                    <a:bodyPr/>
                    <a:lstStyle/>
                    <a:p>
                      <a:pPr algn="ctr" fontAlgn="ctr"/>
                      <a:r>
                        <a:rPr lang="en-US" sz="1800" b="0" i="0" u="none" strike="noStrike">
                          <a:solidFill>
                            <a:srgbClr val="000000"/>
                          </a:solidFill>
                          <a:effectLst/>
                          <a:latin typeface="+mj-lt"/>
                        </a:rPr>
                        <a:t>4.5</a:t>
                      </a:r>
                    </a:p>
                  </a:txBody>
                  <a:tcPr marL="9525" marR="9525" marT="9525" marB="0" anchor="ctr"/>
                </a:tc>
                <a:tc>
                  <a:txBody>
                    <a:bodyPr/>
                    <a:lstStyle/>
                    <a:p>
                      <a:pPr algn="ctr" fontAlgn="ctr"/>
                      <a:r>
                        <a:rPr lang="en-US" sz="1800" b="0" i="0" u="none" strike="noStrike">
                          <a:solidFill>
                            <a:srgbClr val="000000"/>
                          </a:solidFill>
                          <a:effectLst/>
                          <a:latin typeface="+mj-lt"/>
                        </a:rPr>
                        <a:t>5.3</a:t>
                      </a:r>
                    </a:p>
                  </a:txBody>
                  <a:tcPr marL="9525" marR="9525" marT="9525" marB="0" anchor="ctr"/>
                </a:tc>
                <a:tc>
                  <a:txBody>
                    <a:bodyPr/>
                    <a:lstStyle/>
                    <a:p>
                      <a:pPr algn="ctr" fontAlgn="ctr"/>
                      <a:r>
                        <a:rPr lang="en-US" sz="1800" b="0" i="0" u="none" strike="noStrike">
                          <a:solidFill>
                            <a:srgbClr val="000000"/>
                          </a:solidFill>
                          <a:effectLst/>
                          <a:latin typeface="+mj-lt"/>
                        </a:rPr>
                        <a:t>8.2</a:t>
                      </a:r>
                    </a:p>
                  </a:txBody>
                  <a:tcPr marL="9525" marR="9525" marT="9525" marB="0" anchor="ctr"/>
                </a:tc>
                <a:tc>
                  <a:txBody>
                    <a:bodyPr/>
                    <a:lstStyle/>
                    <a:p>
                      <a:pPr algn="ctr" fontAlgn="ctr"/>
                      <a:r>
                        <a:rPr lang="en-US" sz="1800" b="0" i="0" u="none" strike="noStrike">
                          <a:solidFill>
                            <a:srgbClr val="000000"/>
                          </a:solidFill>
                          <a:effectLst/>
                          <a:latin typeface="+mj-lt"/>
                        </a:rPr>
                        <a:t>14.3</a:t>
                      </a:r>
                    </a:p>
                  </a:txBody>
                  <a:tcPr marL="9525" marR="9525" marT="9525" marB="0" anchor="ctr"/>
                </a:tc>
                <a:extLst>
                  <a:ext uri="{0D108BD9-81ED-4DB2-BD59-A6C34878D82A}">
                    <a16:rowId xmlns:a16="http://schemas.microsoft.com/office/drawing/2014/main" val="2534666535"/>
                  </a:ext>
                </a:extLst>
              </a:tr>
              <a:tr h="329184">
                <a:tc>
                  <a:txBody>
                    <a:bodyPr/>
                    <a:lstStyle/>
                    <a:p>
                      <a:pPr algn="ctr" fontAlgn="ctr"/>
                      <a:r>
                        <a:rPr lang="en-US" sz="1800" u="none" strike="noStrike">
                          <a:effectLst/>
                          <a:latin typeface="+mj-lt"/>
                        </a:rPr>
                        <a:t>2020/21</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7.2</a:t>
                      </a:r>
                    </a:p>
                  </a:txBody>
                  <a:tcPr marL="9525" marR="9525" marT="9525" marB="0" anchor="ctr"/>
                </a:tc>
                <a:tc>
                  <a:txBody>
                    <a:bodyPr/>
                    <a:lstStyle/>
                    <a:p>
                      <a:pPr algn="ctr" fontAlgn="ctr"/>
                      <a:r>
                        <a:rPr lang="en-US" sz="1800" b="0" i="0" u="none" strike="noStrike">
                          <a:solidFill>
                            <a:srgbClr val="000000"/>
                          </a:solidFill>
                          <a:effectLst/>
                          <a:latin typeface="+mj-lt"/>
                        </a:rPr>
                        <a:t>4.5</a:t>
                      </a:r>
                    </a:p>
                  </a:txBody>
                  <a:tcPr marL="9525" marR="9525" marT="9525" marB="0" anchor="ctr"/>
                </a:tc>
                <a:tc>
                  <a:txBody>
                    <a:bodyPr/>
                    <a:lstStyle/>
                    <a:p>
                      <a:pPr algn="ctr" fontAlgn="ctr"/>
                      <a:r>
                        <a:rPr lang="en-US" sz="1800" b="0" i="0" u="none" strike="noStrike">
                          <a:solidFill>
                            <a:srgbClr val="000000"/>
                          </a:solidFill>
                          <a:effectLst/>
                          <a:latin typeface="+mj-lt"/>
                        </a:rPr>
                        <a:t>4.6</a:t>
                      </a:r>
                    </a:p>
                  </a:txBody>
                  <a:tcPr marL="9525" marR="9525" marT="9525" marB="0" anchor="ctr"/>
                </a:tc>
                <a:tc>
                  <a:txBody>
                    <a:bodyPr/>
                    <a:lstStyle/>
                    <a:p>
                      <a:pPr algn="ctr" fontAlgn="ctr"/>
                      <a:r>
                        <a:rPr lang="en-US" sz="1800" b="0" i="0" u="none" strike="noStrike" dirty="0">
                          <a:solidFill>
                            <a:srgbClr val="000000"/>
                          </a:solidFill>
                          <a:effectLst/>
                          <a:latin typeface="+mj-lt"/>
                        </a:rPr>
                        <a:t>5.1</a:t>
                      </a:r>
                    </a:p>
                  </a:txBody>
                  <a:tcPr marL="9525" marR="9525" marT="9525" marB="0" anchor="ctr"/>
                </a:tc>
                <a:tc>
                  <a:txBody>
                    <a:bodyPr/>
                    <a:lstStyle/>
                    <a:p>
                      <a:pPr algn="ctr" fontAlgn="ctr"/>
                      <a:r>
                        <a:rPr lang="en-US" sz="1800" b="0" i="0" u="none" strike="noStrike">
                          <a:solidFill>
                            <a:srgbClr val="000000"/>
                          </a:solidFill>
                          <a:effectLst/>
                          <a:latin typeface="+mj-lt"/>
                        </a:rPr>
                        <a:t>7.7</a:t>
                      </a:r>
                    </a:p>
                  </a:txBody>
                  <a:tcPr marL="9525" marR="9525" marT="9525" marB="0" anchor="ctr"/>
                </a:tc>
                <a:tc>
                  <a:txBody>
                    <a:bodyPr/>
                    <a:lstStyle/>
                    <a:p>
                      <a:pPr algn="ctr" fontAlgn="ctr"/>
                      <a:r>
                        <a:rPr lang="en-US" sz="1800" b="0" i="0" u="none" strike="noStrike">
                          <a:solidFill>
                            <a:srgbClr val="000000"/>
                          </a:solidFill>
                          <a:effectLst/>
                          <a:latin typeface="+mj-lt"/>
                        </a:rPr>
                        <a:t>13.7</a:t>
                      </a:r>
                    </a:p>
                  </a:txBody>
                  <a:tcPr marL="9525" marR="9525" marT="9525" marB="0" anchor="ctr"/>
                </a:tc>
                <a:extLst>
                  <a:ext uri="{0D108BD9-81ED-4DB2-BD59-A6C34878D82A}">
                    <a16:rowId xmlns:a16="http://schemas.microsoft.com/office/drawing/2014/main" val="2994747974"/>
                  </a:ext>
                </a:extLst>
              </a:tr>
              <a:tr h="329184">
                <a:tc>
                  <a:txBody>
                    <a:bodyPr/>
                    <a:lstStyle/>
                    <a:p>
                      <a:pPr algn="ctr" fontAlgn="ctr"/>
                      <a:r>
                        <a:rPr lang="en-US" sz="1800" u="none" strike="noStrike">
                          <a:effectLst/>
                          <a:latin typeface="+mj-lt"/>
                        </a:rPr>
                        <a:t>2021/22</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7.7</a:t>
                      </a:r>
                    </a:p>
                  </a:txBody>
                  <a:tcPr marL="9525" marR="9525" marT="9525" marB="0" anchor="ctr"/>
                </a:tc>
                <a:tc>
                  <a:txBody>
                    <a:bodyPr/>
                    <a:lstStyle/>
                    <a:p>
                      <a:pPr algn="ctr" fontAlgn="ctr"/>
                      <a:r>
                        <a:rPr lang="en-US" sz="1800" b="0" i="0" u="none" strike="noStrike">
                          <a:solidFill>
                            <a:srgbClr val="000000"/>
                          </a:solidFill>
                          <a:effectLst/>
                          <a:latin typeface="+mj-lt"/>
                        </a:rPr>
                        <a:t>5.0</a:t>
                      </a:r>
                    </a:p>
                  </a:txBody>
                  <a:tcPr marL="9525" marR="9525" marT="9525" marB="0" anchor="ctr"/>
                </a:tc>
                <a:tc>
                  <a:txBody>
                    <a:bodyPr/>
                    <a:lstStyle/>
                    <a:p>
                      <a:pPr algn="ctr" fontAlgn="ctr"/>
                      <a:r>
                        <a:rPr lang="en-US" sz="1800" b="0" i="0" u="none" strike="noStrike">
                          <a:solidFill>
                            <a:srgbClr val="000000"/>
                          </a:solidFill>
                          <a:effectLst/>
                          <a:latin typeface="+mj-lt"/>
                        </a:rPr>
                        <a:t>5.2</a:t>
                      </a:r>
                    </a:p>
                  </a:txBody>
                  <a:tcPr marL="9525" marR="9525" marT="9525" marB="0" anchor="ctr"/>
                </a:tc>
                <a:tc>
                  <a:txBody>
                    <a:bodyPr/>
                    <a:lstStyle/>
                    <a:p>
                      <a:pPr algn="ctr" fontAlgn="ctr"/>
                      <a:r>
                        <a:rPr lang="en-US" sz="1800" b="0" i="0" u="none" strike="noStrike" dirty="0">
                          <a:solidFill>
                            <a:srgbClr val="000000"/>
                          </a:solidFill>
                          <a:effectLst/>
                          <a:latin typeface="+mj-lt"/>
                        </a:rPr>
                        <a:t>5.7</a:t>
                      </a:r>
                    </a:p>
                  </a:txBody>
                  <a:tcPr marL="9525" marR="9525" marT="9525" marB="0" anchor="ctr"/>
                </a:tc>
                <a:tc>
                  <a:txBody>
                    <a:bodyPr/>
                    <a:lstStyle/>
                    <a:p>
                      <a:pPr algn="ctr" fontAlgn="ctr"/>
                      <a:r>
                        <a:rPr lang="en-US" sz="1800" b="0" i="0" u="none" strike="noStrike" dirty="0">
                          <a:solidFill>
                            <a:srgbClr val="000000"/>
                          </a:solidFill>
                          <a:effectLst/>
                          <a:latin typeface="+mj-lt"/>
                        </a:rPr>
                        <a:t>8.3</a:t>
                      </a:r>
                    </a:p>
                  </a:txBody>
                  <a:tcPr marL="9525" marR="9525" marT="9525" marB="0" anchor="ctr"/>
                </a:tc>
                <a:tc>
                  <a:txBody>
                    <a:bodyPr/>
                    <a:lstStyle/>
                    <a:p>
                      <a:pPr algn="ctr" fontAlgn="ctr"/>
                      <a:r>
                        <a:rPr lang="en-US" sz="1800" b="0" i="0" u="none" strike="noStrike">
                          <a:solidFill>
                            <a:srgbClr val="000000"/>
                          </a:solidFill>
                          <a:effectLst/>
                          <a:latin typeface="+mj-lt"/>
                        </a:rPr>
                        <a:t>14.5</a:t>
                      </a:r>
                    </a:p>
                  </a:txBody>
                  <a:tcPr marL="9525" marR="9525" marT="9525" marB="0" anchor="ctr"/>
                </a:tc>
                <a:extLst>
                  <a:ext uri="{0D108BD9-81ED-4DB2-BD59-A6C34878D82A}">
                    <a16:rowId xmlns:a16="http://schemas.microsoft.com/office/drawing/2014/main" val="584305906"/>
                  </a:ext>
                </a:extLst>
              </a:tr>
              <a:tr h="329184">
                <a:tc>
                  <a:txBody>
                    <a:bodyPr/>
                    <a:lstStyle/>
                    <a:p>
                      <a:pPr algn="ctr" fontAlgn="ctr"/>
                      <a:r>
                        <a:rPr lang="en-US" sz="1800" u="none" strike="noStrike">
                          <a:effectLst/>
                          <a:latin typeface="+mj-lt"/>
                        </a:rPr>
                        <a:t>2022/23</a:t>
                      </a:r>
                      <a:endParaRPr lang="en-US" sz="1800" b="0" i="0" u="none" strike="noStrike">
                        <a:solidFill>
                          <a:srgbClr val="000000"/>
                        </a:solidFill>
                        <a:effectLst/>
                        <a:latin typeface="+mj-lt"/>
                      </a:endParaRPr>
                    </a:p>
                  </a:txBody>
                  <a:tcPr marL="9358" marR="9358" marT="9358" marB="0" anchor="ctr"/>
                </a:tc>
                <a:tc>
                  <a:txBody>
                    <a:bodyPr/>
                    <a:lstStyle/>
                    <a:p>
                      <a:pPr algn="ctr" fontAlgn="ctr"/>
                      <a:r>
                        <a:rPr lang="en-US" sz="1800" b="0" i="0" u="none" strike="noStrike">
                          <a:solidFill>
                            <a:srgbClr val="000000"/>
                          </a:solidFill>
                          <a:effectLst/>
                          <a:latin typeface="+mj-lt"/>
                        </a:rPr>
                        <a:t>7.9</a:t>
                      </a:r>
                    </a:p>
                  </a:txBody>
                  <a:tcPr marL="9525" marR="9525" marT="9525" marB="0" anchor="ctr"/>
                </a:tc>
                <a:tc>
                  <a:txBody>
                    <a:bodyPr/>
                    <a:lstStyle/>
                    <a:p>
                      <a:pPr algn="ctr" fontAlgn="ctr"/>
                      <a:r>
                        <a:rPr lang="en-US" sz="1800" b="0" i="0" u="none" strike="noStrike">
                          <a:solidFill>
                            <a:srgbClr val="000000"/>
                          </a:solidFill>
                          <a:effectLst/>
                          <a:latin typeface="+mj-lt"/>
                        </a:rPr>
                        <a:t>5.1</a:t>
                      </a:r>
                    </a:p>
                  </a:txBody>
                  <a:tcPr marL="9525" marR="9525" marT="9525" marB="0" anchor="ctr"/>
                </a:tc>
                <a:tc>
                  <a:txBody>
                    <a:bodyPr/>
                    <a:lstStyle/>
                    <a:p>
                      <a:pPr algn="ctr" fontAlgn="ctr"/>
                      <a:r>
                        <a:rPr lang="en-US" sz="1800" b="0" i="0" u="none" strike="noStrike">
                          <a:solidFill>
                            <a:srgbClr val="000000"/>
                          </a:solidFill>
                          <a:effectLst/>
                          <a:latin typeface="+mj-lt"/>
                        </a:rPr>
                        <a:t>5.3</a:t>
                      </a:r>
                    </a:p>
                  </a:txBody>
                  <a:tcPr marL="9525" marR="9525" marT="9525" marB="0" anchor="ctr"/>
                </a:tc>
                <a:tc>
                  <a:txBody>
                    <a:bodyPr/>
                    <a:lstStyle/>
                    <a:p>
                      <a:pPr algn="ctr" fontAlgn="ctr"/>
                      <a:r>
                        <a:rPr lang="en-US" sz="1800" b="0" i="0" u="none" strike="noStrike">
                          <a:solidFill>
                            <a:srgbClr val="000000"/>
                          </a:solidFill>
                          <a:effectLst/>
                          <a:latin typeface="+mj-lt"/>
                        </a:rPr>
                        <a:t>5.7</a:t>
                      </a:r>
                    </a:p>
                  </a:txBody>
                  <a:tcPr marL="9525" marR="9525" marT="9525" marB="0" anchor="ctr"/>
                </a:tc>
                <a:tc>
                  <a:txBody>
                    <a:bodyPr/>
                    <a:lstStyle/>
                    <a:p>
                      <a:pPr algn="ctr" fontAlgn="ctr"/>
                      <a:r>
                        <a:rPr lang="en-US" sz="1800" b="0" i="0" u="none" strike="noStrike" dirty="0">
                          <a:solidFill>
                            <a:srgbClr val="000000"/>
                          </a:solidFill>
                          <a:effectLst/>
                          <a:latin typeface="+mj-lt"/>
                        </a:rPr>
                        <a:t>8.3</a:t>
                      </a:r>
                    </a:p>
                  </a:txBody>
                  <a:tcPr marL="9525" marR="9525" marT="9525" marB="0" anchor="ctr"/>
                </a:tc>
                <a:tc>
                  <a:txBody>
                    <a:bodyPr/>
                    <a:lstStyle/>
                    <a:p>
                      <a:pPr algn="ctr" fontAlgn="ctr"/>
                      <a:r>
                        <a:rPr lang="en-US" sz="1800" b="0" i="0" u="none" strike="noStrike" dirty="0">
                          <a:solidFill>
                            <a:srgbClr val="000000"/>
                          </a:solidFill>
                          <a:effectLst/>
                          <a:latin typeface="+mj-lt"/>
                        </a:rPr>
                        <a:t>14.9</a:t>
                      </a:r>
                    </a:p>
                  </a:txBody>
                  <a:tcPr marL="9525" marR="9525" marT="9525" marB="0" anchor="ctr"/>
                </a:tc>
                <a:extLst>
                  <a:ext uri="{0D108BD9-81ED-4DB2-BD59-A6C34878D82A}">
                    <a16:rowId xmlns:a16="http://schemas.microsoft.com/office/drawing/2014/main" val="929342557"/>
                  </a:ext>
                </a:extLst>
              </a:tr>
            </a:tbl>
          </a:graphicData>
        </a:graphic>
      </p:graphicFrame>
      <p:sp>
        <p:nvSpPr>
          <p:cNvPr id="6" name="Date Placeholder 5">
            <a:extLst>
              <a:ext uri="{FF2B5EF4-FFF2-40B4-BE49-F238E27FC236}">
                <a16:creationId xmlns:a16="http://schemas.microsoft.com/office/drawing/2014/main" id="{D6C26F33-9FBA-A351-9B3D-A71C3068B6C2}"/>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69627E39-6318-35D4-20A0-BE9FBD9FC9DD}"/>
              </a:ext>
            </a:extLst>
          </p:cNvPr>
          <p:cNvSpPr>
            <a:spLocks noGrp="1"/>
          </p:cNvSpPr>
          <p:nvPr>
            <p:ph type="sldNum" sz="quarter" idx="12"/>
          </p:nvPr>
        </p:nvSpPr>
        <p:spPr/>
        <p:txBody>
          <a:bodyPr/>
          <a:lstStyle/>
          <a:p>
            <a:fld id="{9C637C1D-740A-4EE7-9AC7-DE15DA94B719}" type="slidenum">
              <a:rPr lang="en-US" smtClean="0"/>
              <a:t>24</a:t>
            </a:fld>
            <a:endParaRPr lang="en-US"/>
          </a:p>
        </p:txBody>
      </p:sp>
    </p:spTree>
    <p:extLst>
      <p:ext uri="{BB962C8B-B14F-4D97-AF65-F5344CB8AC3E}">
        <p14:creationId xmlns:p14="http://schemas.microsoft.com/office/powerpoint/2010/main" val="478575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5A377-BE7C-5211-CB08-694399965182}"/>
              </a:ext>
            </a:extLst>
          </p:cNvPr>
          <p:cNvSpPr>
            <a:spLocks noGrp="1"/>
          </p:cNvSpPr>
          <p:nvPr>
            <p:ph type="title"/>
          </p:nvPr>
        </p:nvSpPr>
        <p:spPr>
          <a:xfrm>
            <a:off x="914400" y="136526"/>
            <a:ext cx="10515600" cy="1003936"/>
          </a:xfrm>
        </p:spPr>
        <p:txBody>
          <a:bodyPr>
            <a:noAutofit/>
          </a:bodyPr>
          <a:lstStyle/>
          <a:p>
            <a:r>
              <a:rPr lang="en-US" sz="2400" dirty="0"/>
              <a:t>Table 4. Relative Employment-Population Ratio (PwD/PwoD): </a:t>
            </a:r>
            <a:br>
              <a:rPr lang="en-US" sz="2400" dirty="0"/>
            </a:br>
            <a:r>
              <a:rPr lang="en-US" sz="2400" dirty="0"/>
              <a:t>Ratio of Monthly Employment-Population Ratio, </a:t>
            </a:r>
            <a:br>
              <a:rPr lang="en-US" sz="2400" dirty="0"/>
            </a:br>
            <a:r>
              <a:rPr lang="en-US" sz="2400" dirty="0"/>
              <a:t>Averaged over 12-Month April-March Periods, by Age Group</a:t>
            </a:r>
          </a:p>
        </p:txBody>
      </p:sp>
      <p:graphicFrame>
        <p:nvGraphicFramePr>
          <p:cNvPr id="2" name="Table 1">
            <a:extLst>
              <a:ext uri="{FF2B5EF4-FFF2-40B4-BE49-F238E27FC236}">
                <a16:creationId xmlns:a16="http://schemas.microsoft.com/office/drawing/2014/main" id="{DFD67C1A-A10E-AE89-AA46-9A8DE2B1C51D}"/>
              </a:ext>
            </a:extLst>
          </p:cNvPr>
          <p:cNvGraphicFramePr>
            <a:graphicFrameLocks noGrp="1"/>
          </p:cNvGraphicFramePr>
          <p:nvPr>
            <p:extLst>
              <p:ext uri="{D42A27DB-BD31-4B8C-83A1-F6EECF244321}">
                <p14:modId xmlns:p14="http://schemas.microsoft.com/office/powerpoint/2010/main" val="3010831920"/>
              </p:ext>
            </p:extLst>
          </p:nvPr>
        </p:nvGraphicFramePr>
        <p:xfrm>
          <a:off x="914400" y="1194892"/>
          <a:ext cx="9627471" cy="4937760"/>
        </p:xfrm>
        <a:graphic>
          <a:graphicData uri="http://schemas.openxmlformats.org/drawingml/2006/table">
            <a:tbl>
              <a:tblPr firstRow="1" firstCol="1">
                <a:tableStyleId>{5C22544A-7EE6-4342-B048-85BDC9FD1C3A}</a:tableStyleId>
              </a:tblPr>
              <a:tblGrid>
                <a:gridCol w="1375353">
                  <a:extLst>
                    <a:ext uri="{9D8B030D-6E8A-4147-A177-3AD203B41FA5}">
                      <a16:colId xmlns:a16="http://schemas.microsoft.com/office/drawing/2014/main" val="3481566732"/>
                    </a:ext>
                  </a:extLst>
                </a:gridCol>
                <a:gridCol w="1375353">
                  <a:extLst>
                    <a:ext uri="{9D8B030D-6E8A-4147-A177-3AD203B41FA5}">
                      <a16:colId xmlns:a16="http://schemas.microsoft.com/office/drawing/2014/main" val="1872832540"/>
                    </a:ext>
                  </a:extLst>
                </a:gridCol>
                <a:gridCol w="1375353">
                  <a:extLst>
                    <a:ext uri="{9D8B030D-6E8A-4147-A177-3AD203B41FA5}">
                      <a16:colId xmlns:a16="http://schemas.microsoft.com/office/drawing/2014/main" val="2392826986"/>
                    </a:ext>
                  </a:extLst>
                </a:gridCol>
                <a:gridCol w="1375353">
                  <a:extLst>
                    <a:ext uri="{9D8B030D-6E8A-4147-A177-3AD203B41FA5}">
                      <a16:colId xmlns:a16="http://schemas.microsoft.com/office/drawing/2014/main" val="711595175"/>
                    </a:ext>
                  </a:extLst>
                </a:gridCol>
                <a:gridCol w="1375353">
                  <a:extLst>
                    <a:ext uri="{9D8B030D-6E8A-4147-A177-3AD203B41FA5}">
                      <a16:colId xmlns:a16="http://schemas.microsoft.com/office/drawing/2014/main" val="3192856940"/>
                    </a:ext>
                  </a:extLst>
                </a:gridCol>
                <a:gridCol w="1375353">
                  <a:extLst>
                    <a:ext uri="{9D8B030D-6E8A-4147-A177-3AD203B41FA5}">
                      <a16:colId xmlns:a16="http://schemas.microsoft.com/office/drawing/2014/main" val="4023294648"/>
                    </a:ext>
                  </a:extLst>
                </a:gridCol>
                <a:gridCol w="1375353">
                  <a:extLst>
                    <a:ext uri="{9D8B030D-6E8A-4147-A177-3AD203B41FA5}">
                      <a16:colId xmlns:a16="http://schemas.microsoft.com/office/drawing/2014/main" val="129781416"/>
                    </a:ext>
                  </a:extLst>
                </a:gridCol>
              </a:tblGrid>
              <a:tr h="329184">
                <a:tc>
                  <a:txBody>
                    <a:bodyPr/>
                    <a:lstStyle/>
                    <a:p>
                      <a:pPr algn="ctr" fontAlgn="ctr"/>
                      <a:r>
                        <a:rPr lang="en-US" sz="1800" u="none" strike="noStrike" dirty="0">
                          <a:effectLst/>
                        </a:rPr>
                        <a:t>Year</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16-64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16-24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dirty="0">
                          <a:effectLst/>
                        </a:rPr>
                        <a:t>Ages 25-34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35-44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45-54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b"/>
                      <a:r>
                        <a:rPr lang="en-US" sz="1800" u="none" strike="noStrike">
                          <a:effectLst/>
                        </a:rPr>
                        <a:t>Ages 55-64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982313642"/>
                  </a:ext>
                </a:extLst>
              </a:tr>
              <a:tr h="329184">
                <a:tc>
                  <a:txBody>
                    <a:bodyPr/>
                    <a:lstStyle/>
                    <a:p>
                      <a:pPr algn="ctr" fontAlgn="ctr"/>
                      <a:r>
                        <a:rPr lang="en-US" sz="1800" u="none" strike="noStrike" dirty="0">
                          <a:effectLst/>
                        </a:rPr>
                        <a:t>2009/10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41.9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58.2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43.2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38.1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37.8</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501983530"/>
                  </a:ext>
                </a:extLst>
              </a:tr>
              <a:tr h="329184">
                <a:tc>
                  <a:txBody>
                    <a:bodyPr/>
                    <a:lstStyle/>
                    <a:p>
                      <a:pPr algn="ctr" fontAlgn="ctr"/>
                      <a:r>
                        <a:rPr lang="en-US" sz="1800" u="none" strike="noStrike" dirty="0">
                          <a:effectLst/>
                        </a:rPr>
                        <a:t>2010/11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40.1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53.3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45.6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40.4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36.5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36.8</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3867115644"/>
                  </a:ext>
                </a:extLst>
              </a:tr>
              <a:tr h="329184">
                <a:tc>
                  <a:txBody>
                    <a:bodyPr/>
                    <a:lstStyle/>
                    <a:p>
                      <a:pPr algn="ctr" fontAlgn="ctr"/>
                      <a:r>
                        <a:rPr lang="en-US" sz="1800" u="none" strike="noStrike">
                          <a:effectLst/>
                        </a:rPr>
                        <a:t>2011/12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38.4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44.4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38.2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36.2</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856461281"/>
                  </a:ext>
                </a:extLst>
              </a:tr>
              <a:tr h="329184">
                <a:tc>
                  <a:txBody>
                    <a:bodyPr/>
                    <a:lstStyle/>
                    <a:p>
                      <a:pPr algn="ctr" fontAlgn="ctr"/>
                      <a:r>
                        <a:rPr lang="en-US" sz="1800" u="none" strike="noStrike" dirty="0">
                          <a:effectLst/>
                        </a:rPr>
                        <a:t>2012/13</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38.9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40.5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36.2</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553545091"/>
                  </a:ext>
                </a:extLst>
              </a:tr>
              <a:tr h="329184">
                <a:tc>
                  <a:txBody>
                    <a:bodyPr/>
                    <a:lstStyle/>
                    <a:p>
                      <a:pPr algn="ctr" fontAlgn="ctr"/>
                      <a:r>
                        <a:rPr lang="en-US" sz="1800" u="none" strike="noStrike" dirty="0">
                          <a:effectLst/>
                        </a:rPr>
                        <a:t>2013/14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37.0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50.8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44.8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33.5</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321496040"/>
                  </a:ext>
                </a:extLst>
              </a:tr>
              <a:tr h="329184">
                <a:tc>
                  <a:txBody>
                    <a:bodyPr/>
                    <a:lstStyle/>
                    <a:p>
                      <a:pPr algn="ctr" fontAlgn="ctr"/>
                      <a:r>
                        <a:rPr lang="en-US" sz="1800" u="none" strike="noStrike" dirty="0">
                          <a:effectLst/>
                        </a:rPr>
                        <a:t>2014/15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53.1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45.8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33.4</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715288089"/>
                  </a:ext>
                </a:extLst>
              </a:tr>
              <a:tr h="329184">
                <a:tc>
                  <a:txBody>
                    <a:bodyPr/>
                    <a:lstStyle/>
                    <a:p>
                      <a:pPr algn="ctr" fontAlgn="ctr"/>
                      <a:r>
                        <a:rPr lang="en-US" sz="1800" u="none" strike="noStrike" dirty="0">
                          <a:effectLst/>
                        </a:rPr>
                        <a:t>2015/16</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37.2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53.0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45.0</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40.5</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33.3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32.2</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14993094"/>
                  </a:ext>
                </a:extLst>
              </a:tr>
              <a:tr h="329184">
                <a:tc>
                  <a:txBody>
                    <a:bodyPr/>
                    <a:lstStyle/>
                    <a:p>
                      <a:pPr algn="ctr" fontAlgn="ctr"/>
                      <a:r>
                        <a:rPr lang="en-US" sz="1800" u="none" strike="noStrike">
                          <a:effectLst/>
                        </a:rPr>
                        <a:t>2016/17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38.6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55.1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41.9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34.0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940994629"/>
                  </a:ext>
                </a:extLst>
              </a:tr>
              <a:tr h="329184">
                <a:tc>
                  <a:txBody>
                    <a:bodyPr/>
                    <a:lstStyle/>
                    <a:p>
                      <a:pPr algn="ctr" fontAlgn="ctr"/>
                      <a:r>
                        <a:rPr lang="en-US" sz="1800" u="none" strike="noStrike" dirty="0">
                          <a:effectLst/>
                        </a:rPr>
                        <a:t>2017/18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41.0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58.2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51.1</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42.1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38.3</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35.0</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680907045"/>
                  </a:ext>
                </a:extLst>
              </a:tr>
              <a:tr h="329184">
                <a:tc>
                  <a:txBody>
                    <a:bodyPr/>
                    <a:lstStyle/>
                    <a:p>
                      <a:pPr algn="ctr" fontAlgn="ctr"/>
                      <a:r>
                        <a:rPr lang="en-US" sz="1800" u="none" strike="noStrike">
                          <a:effectLst/>
                        </a:rPr>
                        <a:t>2018/19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41.2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56.3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53.4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45.7</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38.5</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33.8</a:t>
                      </a:r>
                      <a:endParaRPr lang="en-US" sz="1800" b="0" i="0" u="none" strike="noStrike">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1982677722"/>
                  </a:ext>
                </a:extLst>
              </a:tr>
              <a:tr h="329184">
                <a:tc>
                  <a:txBody>
                    <a:bodyPr/>
                    <a:lstStyle/>
                    <a:p>
                      <a:pPr algn="ctr" fontAlgn="ctr"/>
                      <a:r>
                        <a:rPr lang="en-US" sz="1800" u="none" strike="noStrike">
                          <a:effectLst/>
                        </a:rPr>
                        <a:t>2019/20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41.8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58.9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54.0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47.6</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37.8</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33.9</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534666535"/>
                  </a:ext>
                </a:extLst>
              </a:tr>
              <a:tr h="329184">
                <a:tc>
                  <a:txBody>
                    <a:bodyPr/>
                    <a:lstStyle/>
                    <a:p>
                      <a:pPr algn="ctr" fontAlgn="ctr"/>
                      <a:r>
                        <a:rPr lang="en-US" sz="1800" u="none" strike="noStrike">
                          <a:effectLst/>
                        </a:rPr>
                        <a:t>2020/21</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41.4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57.8</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49.7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46.0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37.9</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34.8</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2994747974"/>
                  </a:ext>
                </a:extLst>
              </a:tr>
              <a:tr h="329184">
                <a:tc>
                  <a:txBody>
                    <a:bodyPr/>
                    <a:lstStyle/>
                    <a:p>
                      <a:pPr algn="ctr" fontAlgn="ctr"/>
                      <a:r>
                        <a:rPr lang="en-US" sz="1800" u="none" strike="noStrike">
                          <a:effectLst/>
                        </a:rPr>
                        <a:t>2021/22</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44.4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61.9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55.3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47.4</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41.0</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36.5</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584305906"/>
                  </a:ext>
                </a:extLst>
              </a:tr>
              <a:tr h="329184">
                <a:tc>
                  <a:txBody>
                    <a:bodyPr/>
                    <a:lstStyle/>
                    <a:p>
                      <a:pPr algn="ctr" fontAlgn="ctr"/>
                      <a:r>
                        <a:rPr lang="en-US" sz="1800" u="none" strike="noStrike">
                          <a:effectLst/>
                        </a:rPr>
                        <a:t>2022/23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47.9</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66.3</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a:effectLst/>
                        </a:rPr>
                        <a:t>59.7</a:t>
                      </a:r>
                      <a:endParaRPr lang="en-US" sz="1800" b="0" i="0" u="none" strike="noStrike">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51.7</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44.4</a:t>
                      </a:r>
                      <a:endParaRPr lang="en-US" sz="1800" b="0" i="0" u="none" strike="noStrike" dirty="0">
                        <a:solidFill>
                          <a:srgbClr val="000000"/>
                        </a:solidFill>
                        <a:effectLst/>
                        <a:latin typeface="Arial" panose="020B0604020202020204" pitchFamily="34" charset="0"/>
                      </a:endParaRPr>
                    </a:p>
                  </a:txBody>
                  <a:tcPr marL="9358" marR="9358" marT="9358" marB="0" anchor="ctr"/>
                </a:tc>
                <a:tc>
                  <a:txBody>
                    <a:bodyPr/>
                    <a:lstStyle/>
                    <a:p>
                      <a:pPr algn="ctr" fontAlgn="ctr"/>
                      <a:r>
                        <a:rPr lang="en-US" sz="1800" u="none" strike="noStrike" dirty="0">
                          <a:effectLst/>
                        </a:rPr>
                        <a:t>39.2</a:t>
                      </a:r>
                      <a:endParaRPr lang="en-US" sz="1800" b="0" i="0" u="none" strike="noStrike" dirty="0">
                        <a:solidFill>
                          <a:srgbClr val="000000"/>
                        </a:solidFill>
                        <a:effectLst/>
                        <a:latin typeface="Arial" panose="020B0604020202020204" pitchFamily="34" charset="0"/>
                      </a:endParaRPr>
                    </a:p>
                  </a:txBody>
                  <a:tcPr marL="9358" marR="9358" marT="9358" marB="0" anchor="ctr"/>
                </a:tc>
                <a:extLst>
                  <a:ext uri="{0D108BD9-81ED-4DB2-BD59-A6C34878D82A}">
                    <a16:rowId xmlns:a16="http://schemas.microsoft.com/office/drawing/2014/main" val="929342557"/>
                  </a:ext>
                </a:extLst>
              </a:tr>
            </a:tbl>
          </a:graphicData>
        </a:graphic>
      </p:graphicFrame>
      <p:sp>
        <p:nvSpPr>
          <p:cNvPr id="6" name="Date Placeholder 5">
            <a:extLst>
              <a:ext uri="{FF2B5EF4-FFF2-40B4-BE49-F238E27FC236}">
                <a16:creationId xmlns:a16="http://schemas.microsoft.com/office/drawing/2014/main" id="{7E998370-D689-CF2B-2EB5-DA39084CC729}"/>
              </a:ext>
            </a:extLst>
          </p:cNvPr>
          <p:cNvSpPr>
            <a:spLocks noGrp="1"/>
          </p:cNvSpPr>
          <p:nvPr>
            <p:ph type="dt" sz="half" idx="10"/>
          </p:nvPr>
        </p:nvSpPr>
        <p:spPr/>
        <p:txBody>
          <a:bodyPr/>
          <a:lstStyle/>
          <a:p>
            <a:r>
              <a:rPr lang="en-US"/>
              <a:t>#nTIDE</a:t>
            </a:r>
          </a:p>
        </p:txBody>
      </p:sp>
      <p:sp>
        <p:nvSpPr>
          <p:cNvPr id="7" name="Slide Number Placeholder 6">
            <a:extLst>
              <a:ext uri="{FF2B5EF4-FFF2-40B4-BE49-F238E27FC236}">
                <a16:creationId xmlns:a16="http://schemas.microsoft.com/office/drawing/2014/main" id="{966CBF6B-F4ED-D628-6B5A-A51C58DBB5C6}"/>
              </a:ext>
            </a:extLst>
          </p:cNvPr>
          <p:cNvSpPr>
            <a:spLocks noGrp="1"/>
          </p:cNvSpPr>
          <p:nvPr>
            <p:ph type="sldNum" sz="quarter" idx="12"/>
          </p:nvPr>
        </p:nvSpPr>
        <p:spPr/>
        <p:txBody>
          <a:bodyPr/>
          <a:lstStyle/>
          <a:p>
            <a:fld id="{9C637C1D-740A-4EE7-9AC7-DE15DA94B719}" type="slidenum">
              <a:rPr lang="en-US" smtClean="0"/>
              <a:t>25</a:t>
            </a:fld>
            <a:endParaRPr lang="en-US"/>
          </a:p>
        </p:txBody>
      </p:sp>
    </p:spTree>
    <p:extLst>
      <p:ext uri="{BB962C8B-B14F-4D97-AF65-F5344CB8AC3E}">
        <p14:creationId xmlns:p14="http://schemas.microsoft.com/office/powerpoint/2010/main" val="121139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Introducing our Guest Speaker</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a:xfrm>
            <a:off x="1854439" y="2136956"/>
            <a:ext cx="5960633" cy="3033657"/>
          </a:xfrm>
        </p:spPr>
        <p:txBody>
          <a:bodyPr/>
          <a:lstStyle/>
          <a:p>
            <a:endParaRPr lang="en-US" dirty="0"/>
          </a:p>
          <a:p>
            <a:endParaRPr lang="en-US" dirty="0"/>
          </a:p>
          <a:p>
            <a:pPr marL="0" indent="0">
              <a:buNone/>
            </a:pPr>
            <a:r>
              <a:rPr lang="en-US" sz="3600" b="1" i="1" dirty="0"/>
              <a:t>Elaine Katz</a:t>
            </a:r>
          </a:p>
          <a:p>
            <a:pPr marL="0" indent="0">
              <a:buNone/>
            </a:pPr>
            <a:r>
              <a:rPr lang="en-US" sz="3600" i="1" dirty="0"/>
              <a:t>Kessler Foundation</a:t>
            </a:r>
          </a:p>
          <a:p>
            <a:endParaRPr lang="en-US" dirty="0"/>
          </a:p>
        </p:txBody>
      </p:sp>
      <p:pic>
        <p:nvPicPr>
          <p:cNvPr id="8" name="Picture 7" descr="Elaine Katz is a white woman with short auburn hair wearing blue framed glasses and a blue sweater.">
            <a:extLst>
              <a:ext uri="{FF2B5EF4-FFF2-40B4-BE49-F238E27FC236}">
                <a16:creationId xmlns:a16="http://schemas.microsoft.com/office/drawing/2014/main" id="{0675DE90-3663-C414-7EF2-15405F3C9F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1652" y="2136956"/>
            <a:ext cx="2977896" cy="3533495"/>
          </a:xfrm>
          <a:prstGeom prst="rect">
            <a:avLst/>
          </a:prstGeom>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26</a:t>
            </a:fld>
            <a:endParaRPr lang="en-US"/>
          </a:p>
        </p:txBody>
      </p:sp>
    </p:spTree>
    <p:extLst>
      <p:ext uri="{BB962C8B-B14F-4D97-AF65-F5344CB8AC3E}">
        <p14:creationId xmlns:p14="http://schemas.microsoft.com/office/powerpoint/2010/main" val="148061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nTIDE Guest Speaker</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a:xfrm>
            <a:off x="2209800" y="1789800"/>
            <a:ext cx="8339011" cy="3033657"/>
          </a:xfrm>
        </p:spPr>
        <p:txBody>
          <a:bodyPr>
            <a:normAutofit/>
          </a:bodyPr>
          <a:lstStyle/>
          <a:p>
            <a:endParaRPr lang="en-US" dirty="0"/>
          </a:p>
          <a:p>
            <a:endParaRPr lang="en-US" dirty="0"/>
          </a:p>
          <a:p>
            <a:pPr marL="0" indent="0">
              <a:buNone/>
            </a:pPr>
            <a:r>
              <a:rPr lang="en-US" sz="3600" b="1" i="1" dirty="0"/>
              <a:t>Andrew Karhan</a:t>
            </a:r>
          </a:p>
          <a:p>
            <a:pPr marL="0" indent="0">
              <a:buNone/>
            </a:pPr>
            <a:r>
              <a:rPr lang="en-US" i="1" dirty="0"/>
              <a:t>San Diego State University’s </a:t>
            </a:r>
          </a:p>
          <a:p>
            <a:pPr marL="0" indent="0">
              <a:buNone/>
            </a:pPr>
            <a:r>
              <a:rPr lang="en-US" i="1" dirty="0"/>
              <a:t>Research Foundation</a:t>
            </a:r>
          </a:p>
          <a:p>
            <a:endParaRPr lang="en-US" dirty="0"/>
          </a:p>
        </p:txBody>
      </p:sp>
      <p:pic>
        <p:nvPicPr>
          <p:cNvPr id="8" name="Picture 7" descr="Andrew Karhan is a man with short brown hair and beard, wearing a tweed vest over a bright flannel with a vibrant pink patterned tie">
            <a:extLst>
              <a:ext uri="{FF2B5EF4-FFF2-40B4-BE49-F238E27FC236}">
                <a16:creationId xmlns:a16="http://schemas.microsoft.com/office/drawing/2014/main" id="{20865D40-3404-8C37-EDB3-FD8EB3515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724" y="1690688"/>
            <a:ext cx="2513751" cy="3961955"/>
          </a:xfrm>
          <a:prstGeom prst="rect">
            <a:avLst/>
          </a:prstGeom>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27</a:t>
            </a:fld>
            <a:endParaRPr lang="en-US"/>
          </a:p>
        </p:txBody>
      </p:sp>
    </p:spTree>
    <p:extLst>
      <p:ext uri="{BB962C8B-B14F-4D97-AF65-F5344CB8AC3E}">
        <p14:creationId xmlns:p14="http://schemas.microsoft.com/office/powerpoint/2010/main" val="92604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4DFA192-4374-47F4-B43D-8E4C99710655}"/>
              </a:ext>
            </a:extLst>
          </p:cNvPr>
          <p:cNvSpPr>
            <a:spLocks noGrp="1" noChangeArrowheads="1"/>
          </p:cNvSpPr>
          <p:nvPr>
            <p:ph type="title" idx="4294967295"/>
          </p:nvPr>
        </p:nvSpPr>
        <p:spPr bwMode="auto">
          <a:xfrm>
            <a:off x="0" y="5506447"/>
            <a:ext cx="12192000" cy="1169551"/>
          </a:xfrm>
          <a:prstGeom prst="rect">
            <a:avLst/>
          </a:prstGeom>
          <a:solidFill>
            <a:srgbClr val="154C77"/>
          </a:solidFill>
          <a:ln w="28575">
            <a:noFill/>
            <a:prstDash/>
          </a:ln>
          <a:effectLst/>
        </p:spPr>
        <p:txBody>
          <a:bodyPr rot="0" spcFirstLastPara="0" vertOverflow="overflow" horzOverflow="overflow" vert="horz" wrap="square" lIns="182880" tIns="274320" rIns="182880" bIns="274320" numCol="1" spcCol="0" rtlCol="0" fromWordArt="0" anchor="ctr"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mj-lt"/>
                <a:ea typeface="Calibri" panose="020F0502020204030204" pitchFamily="34" charset="0"/>
                <a:cs typeface="+mn-cs"/>
              </a:rPr>
              <a:t>CAPE-Youth – WIOA State Plan Considerations</a:t>
            </a:r>
          </a:p>
        </p:txBody>
      </p:sp>
    </p:spTree>
    <p:extLst>
      <p:ext uri="{BB962C8B-B14F-4D97-AF65-F5344CB8AC3E}">
        <p14:creationId xmlns:p14="http://schemas.microsoft.com/office/powerpoint/2010/main" val="1022111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C814EB-1991-A1FB-D059-B19DFEB6892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venirNext LT Pro Medium" panose="020B0504020202020204" pitchFamily="34" charset="0"/>
                <a:ea typeface="+mj-ea"/>
                <a:cs typeface="+mj-cs"/>
              </a:rPr>
              <a:t>The Center for Advancing Policy </a:t>
            </a:r>
            <a:br>
              <a:rPr kumimoji="0" lang="en-US" sz="4000" b="1" i="0" u="none" strike="noStrike" kern="1200" cap="none" spc="0" normalizeH="0" baseline="0" noProof="0" dirty="0">
                <a:ln>
                  <a:noFill/>
                </a:ln>
                <a:solidFill>
                  <a:schemeClr val="bg1"/>
                </a:solidFill>
                <a:effectLst/>
                <a:uLnTx/>
                <a:uFillTx/>
                <a:latin typeface="AvenirNext LT Pro Medium" panose="020B0504020202020204" pitchFamily="34" charset="0"/>
                <a:ea typeface="+mj-ea"/>
                <a:cs typeface="+mj-cs"/>
              </a:rPr>
            </a:br>
            <a:r>
              <a:rPr kumimoji="0" lang="en-US" sz="4000" b="1" i="0" u="none" strike="noStrike" kern="1200" cap="none" spc="0" normalizeH="0" baseline="0" noProof="0" dirty="0">
                <a:ln>
                  <a:noFill/>
                </a:ln>
                <a:solidFill>
                  <a:schemeClr val="bg1"/>
                </a:solidFill>
                <a:effectLst/>
                <a:uLnTx/>
                <a:uFillTx/>
                <a:latin typeface="AvenirNext LT Pro Medium" panose="020B0504020202020204" pitchFamily="34" charset="0"/>
                <a:ea typeface="+mj-ea"/>
                <a:cs typeface="+mj-cs"/>
              </a:rPr>
              <a:t>on Employment for Youth</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ECB38268-CEC4-41D9-84EE-82164930F5A9}"/>
              </a:ext>
            </a:extLst>
          </p:cNvPr>
          <p:cNvSpPr>
            <a:spLocks noGrp="1"/>
          </p:cNvSpPr>
          <p:nvPr>
            <p:ph idx="1"/>
          </p:nvPr>
        </p:nvSpPr>
        <p:spPr>
          <a:xfrm>
            <a:off x="838199" y="2055946"/>
            <a:ext cx="8654143" cy="4572691"/>
          </a:xfrm>
        </p:spPr>
        <p:txBody>
          <a:bodyPr vert="horz" lIns="91440" tIns="45720" rIns="91440" bIns="45720" rtlCol="0" anchor="t">
            <a:normAutofit/>
          </a:bodyPr>
          <a:lstStyle/>
          <a:p>
            <a:pPr marL="0" indent="0">
              <a:lnSpc>
                <a:spcPct val="120000"/>
              </a:lnSpc>
              <a:spcBef>
                <a:spcPts val="0"/>
              </a:spcBef>
              <a:buNone/>
            </a:pPr>
            <a:r>
              <a:rPr lang="en-US" sz="3200" dirty="0">
                <a:solidFill>
                  <a:srgbClr val="154C77"/>
                </a:solidFill>
              </a:rPr>
              <a:t>The Center for Advancing Policy on Employment for Youth (CAPE-Youth) seeks to improve employment outcomes for youth and young adults with disabilities (</a:t>
            </a:r>
            <a:r>
              <a:rPr lang="en-US" sz="3200" dirty="0">
                <a:solidFill>
                  <a:srgbClr val="154C77"/>
                </a:solidFill>
                <a:ea typeface="+mn-lt"/>
                <a:cs typeface="+mn-lt"/>
              </a:rPr>
              <a:t>Y&amp;YAD) </a:t>
            </a:r>
            <a:r>
              <a:rPr lang="en-US" sz="3200" dirty="0">
                <a:solidFill>
                  <a:srgbClr val="154C77"/>
                </a:solidFill>
              </a:rPr>
              <a:t>by helping states build capacity in their youth service delivery and workforce systems. </a:t>
            </a:r>
          </a:p>
        </p:txBody>
      </p:sp>
    </p:spTree>
    <p:extLst>
      <p:ext uri="{BB962C8B-B14F-4D97-AF65-F5344CB8AC3E}">
        <p14:creationId xmlns:p14="http://schemas.microsoft.com/office/powerpoint/2010/main" val="8825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latin typeface="Calibri" panose="020F0502020204030204" pitchFamily="34" charset="0"/>
                <a:cs typeface="Calibri" panose="020F0502020204030204" pitchFamily="34" charset="0"/>
              </a:rPr>
              <a:t>This webinar is being recorded. We will post an archive of along side the Monthly nTIDE broadcast on our webinar, each month, on our website at </a:t>
            </a:r>
            <a:r>
              <a:rPr lang="en-US" sz="2800" u="sng" dirty="0">
                <a:latin typeface="Calibri" panose="020F0502020204030204" pitchFamily="34" charset="0"/>
                <a:cs typeface="Calibri" panose="020F0502020204030204" pitchFamily="34" charset="0"/>
                <a:hlinkClick r:id="rId4"/>
              </a:rPr>
              <a:t>www.researchondisability.org/nTIDE</a:t>
            </a:r>
            <a:r>
              <a:rPr lang="en-US" sz="2800" dirty="0">
                <a:latin typeface="Calibri" panose="020F0502020204030204" pitchFamily="34" charset="0"/>
                <a:cs typeface="Calibri" panose="020F0502020204030204" pitchFamily="34" charset="0"/>
              </a:rPr>
              <a:t>. This site will also provide copies of the presentations, the speakers’ bios, full transcripts, and other valuable resources.</a:t>
            </a:r>
          </a:p>
          <a:p>
            <a:pPr>
              <a:spcBef>
                <a:spcPts val="1800"/>
              </a:spcBef>
            </a:pPr>
            <a:r>
              <a:rPr lang="en-US" sz="2800" dirty="0">
                <a:latin typeface="Calibri" panose="020F0502020204030204" pitchFamily="34" charset="0"/>
                <a:cs typeface="Calibri" panose="020F0502020204030204" pitchFamily="34" charset="0"/>
              </a:rPr>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p>
          <a:p>
            <a:pPr marL="0" indent="0">
              <a:buNone/>
            </a:pPr>
            <a:endParaRPr lang="en-US" dirty="0">
              <a:latin typeface="Calibri" panose="020F0502020204030204" pitchFamily="34" charset="0"/>
              <a:cs typeface="Calibri" panose="020F0502020204030204" pitchFamily="34" charset="0"/>
            </a:endParaRPr>
          </a:p>
        </p:txBody>
      </p:sp>
      <p:pic>
        <p:nvPicPr>
          <p:cNvPr id="6" name="nTIDE-2" descr="audio file for the intro text on slide 3">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AD725F9-8C59-4563-9DE6-D2BF04E1B733}"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08B947-5F48-3AC3-17EE-9D19B2A502C1}"/>
              </a:ext>
            </a:extLst>
          </p:cNvPr>
          <p:cNvSpPr>
            <a:spLocks noGrp="1"/>
          </p:cNvSpPr>
          <p:nvPr>
            <p:ph type="title"/>
          </p:nvPr>
        </p:nvSpPr>
        <p:spPr>
          <a:xfrm>
            <a:off x="838200" y="365125"/>
            <a:ext cx="10515600" cy="1325563"/>
          </a:xfrm>
        </p:spPr>
        <p:txBody>
          <a:bodyPr>
            <a:normAutofit/>
          </a:bodyPr>
          <a:lstStyle/>
          <a:p>
            <a:r>
              <a:rPr lang="en-US" sz="4000" b="1" dirty="0">
                <a:solidFill>
                  <a:schemeClr val="bg1"/>
                </a:solidFill>
                <a:latin typeface="AvenirNext LT Pro Medium"/>
              </a:rPr>
              <a:t>Overview</a:t>
            </a:r>
            <a:endParaRPr lang="en-US" sz="4000" dirty="0"/>
          </a:p>
        </p:txBody>
      </p:sp>
      <p:sp>
        <p:nvSpPr>
          <p:cNvPr id="3" name="Content Placeholder 2">
            <a:extLst>
              <a:ext uri="{FF2B5EF4-FFF2-40B4-BE49-F238E27FC236}">
                <a16:creationId xmlns:a16="http://schemas.microsoft.com/office/drawing/2014/main" id="{AB4B7F31-2428-4978-A48E-569F579E0344}"/>
              </a:ext>
            </a:extLst>
          </p:cNvPr>
          <p:cNvSpPr>
            <a:spLocks noGrp="1"/>
          </p:cNvSpPr>
          <p:nvPr>
            <p:ph idx="1"/>
          </p:nvPr>
        </p:nvSpPr>
        <p:spPr>
          <a:xfrm>
            <a:off x="838200" y="2111951"/>
            <a:ext cx="8929914" cy="4574887"/>
          </a:xfrm>
        </p:spPr>
        <p:txBody>
          <a:bodyPr>
            <a:normAutofit/>
          </a:bodyPr>
          <a:lstStyle/>
          <a:p>
            <a:pPr marL="0" indent="0">
              <a:lnSpc>
                <a:spcPct val="100000"/>
              </a:lnSpc>
              <a:spcBef>
                <a:spcPts val="0"/>
              </a:spcBef>
              <a:spcAft>
                <a:spcPts val="1200"/>
              </a:spcAft>
              <a:buNone/>
            </a:pPr>
            <a:r>
              <a:rPr lang="en-US" dirty="0">
                <a:solidFill>
                  <a:srgbClr val="154C77"/>
                </a:solidFill>
              </a:rPr>
              <a:t>CAPE-Youth:</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Conducts research on new and existing innovative policy and practice.</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Develops strategic partnerships.</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Shares best practices among key stakeholders.</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Helps states identify opportunities for new programs and services</a:t>
            </a:r>
            <a:r>
              <a:rPr lang="en-US" sz="2800" dirty="0">
                <a:solidFill>
                  <a:srgbClr val="154C77"/>
                </a:solidFill>
                <a:latin typeface="AvenirNext LT Pro Regular" panose="020B0504020202020204" pitchFamily="34" charset="0"/>
              </a:rPr>
              <a:t>.</a:t>
            </a:r>
            <a:endParaRPr lang="en-US" dirty="0">
              <a:solidFill>
                <a:srgbClr val="154C77"/>
              </a:solidFill>
            </a:endParaRPr>
          </a:p>
        </p:txBody>
      </p:sp>
    </p:spTree>
    <p:extLst>
      <p:ext uri="{BB962C8B-B14F-4D97-AF65-F5344CB8AC3E}">
        <p14:creationId xmlns:p14="http://schemas.microsoft.com/office/powerpoint/2010/main" val="325723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1D10E9-678E-9957-D68D-EDC0F63A545E}"/>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venirNext LT Pro Medium" panose="020B0504020202020204" pitchFamily="34" charset="0"/>
                <a:ea typeface="+mj-ea"/>
                <a:cs typeface="+mj-cs"/>
              </a:rPr>
              <a:t>CAPE-Youth Strands of Work</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a:spLocks noGrp="1"/>
          </p:cNvSpPr>
          <p:nvPr>
            <p:ph idx="1"/>
          </p:nvPr>
        </p:nvSpPr>
        <p:spPr>
          <a:xfrm>
            <a:off x="838200" y="2066925"/>
            <a:ext cx="8523514" cy="4351338"/>
          </a:xfrm>
        </p:spPr>
        <p:txBody>
          <a:bodyPr>
            <a:noAutofit/>
          </a:bodyPr>
          <a:lstStyle/>
          <a:p>
            <a:pPr marL="0" indent="0">
              <a:lnSpc>
                <a:spcPct val="100000"/>
              </a:lnSpc>
              <a:spcAft>
                <a:spcPts val="1200"/>
              </a:spcAft>
              <a:buNone/>
            </a:pPr>
            <a:r>
              <a:rPr lang="en-US" dirty="0">
                <a:solidFill>
                  <a:srgbClr val="154C77"/>
                </a:solidFill>
              </a:rPr>
              <a:t>CAPE-Youth is dedicated to assisting states in identifying new opportunities to increase capacity by improving: </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Strategic partnerships and system coordination.</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Work-based learning.</a:t>
            </a:r>
          </a:p>
          <a:p>
            <a:pPr marL="914400" lvl="2" indent="-457200">
              <a:lnSpc>
                <a:spcPct val="100000"/>
              </a:lnSpc>
              <a:spcBef>
                <a:spcPts val="0"/>
              </a:spcBef>
              <a:spcAft>
                <a:spcPts val="1200"/>
              </a:spcAft>
              <a:buFont typeface="Wingdings" pitchFamily="2" charset="2"/>
              <a:buChar char="ü"/>
            </a:pPr>
            <a:r>
              <a:rPr lang="en-US" sz="2800" dirty="0">
                <a:solidFill>
                  <a:srgbClr val="154C77"/>
                </a:solidFill>
              </a:rPr>
              <a:t>Professional development.</a:t>
            </a:r>
          </a:p>
        </p:txBody>
      </p:sp>
    </p:spTree>
    <p:extLst>
      <p:ext uri="{BB962C8B-B14F-4D97-AF65-F5344CB8AC3E}">
        <p14:creationId xmlns:p14="http://schemas.microsoft.com/office/powerpoint/2010/main" val="2499643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690E38-DBF6-FB48-8DE8-EE1F93A4CCAF}"/>
              </a:ext>
            </a:extLst>
          </p:cNvPr>
          <p:cNvSpPr>
            <a:spLocks noGrp="1"/>
          </p:cNvSpPr>
          <p:nvPr>
            <p:ph type="title"/>
          </p:nvPr>
        </p:nvSpPr>
        <p:spPr>
          <a:xfrm>
            <a:off x="838200" y="365125"/>
            <a:ext cx="10515600" cy="1325563"/>
          </a:xfrm>
        </p:spPr>
        <p:txBody>
          <a:bodyPr>
            <a:normAutofit/>
          </a:bodyPr>
          <a:lstStyle/>
          <a:p>
            <a:r>
              <a:rPr lang="en-US" sz="4000" b="1" dirty="0">
                <a:solidFill>
                  <a:schemeClr val="bg1"/>
                </a:solidFill>
                <a:latin typeface="AvenirNext LT Pro Medium"/>
              </a:rPr>
              <a:t>Partners</a:t>
            </a:r>
            <a:endParaRPr lang="en-US" sz="4000" dirty="0"/>
          </a:p>
        </p:txBody>
      </p:sp>
      <p:sp>
        <p:nvSpPr>
          <p:cNvPr id="3" name="Content Placeholder 2">
            <a:extLst>
              <a:ext uri="{FF2B5EF4-FFF2-40B4-BE49-F238E27FC236}">
                <a16:creationId xmlns:a16="http://schemas.microsoft.com/office/drawing/2014/main" id="{ECB38268-CEC4-41D9-84EE-82164930F5A9}"/>
              </a:ext>
            </a:extLst>
          </p:cNvPr>
          <p:cNvSpPr>
            <a:spLocks noGrp="1"/>
          </p:cNvSpPr>
          <p:nvPr>
            <p:ph idx="1"/>
          </p:nvPr>
        </p:nvSpPr>
        <p:spPr>
          <a:xfrm>
            <a:off x="838200" y="2055946"/>
            <a:ext cx="8799286" cy="4572691"/>
          </a:xfrm>
        </p:spPr>
        <p:txBody>
          <a:bodyPr>
            <a:normAutofit fontScale="92500" lnSpcReduction="20000"/>
          </a:bodyPr>
          <a:lstStyle/>
          <a:p>
            <a:pPr marL="0" indent="0">
              <a:lnSpc>
                <a:spcPct val="120000"/>
              </a:lnSpc>
              <a:spcBef>
                <a:spcPts val="0"/>
              </a:spcBef>
              <a:buNone/>
            </a:pPr>
            <a:r>
              <a:rPr lang="en-US" sz="3800" dirty="0">
                <a:solidFill>
                  <a:srgbClr val="154C77"/>
                </a:solidFill>
                <a:latin typeface="AvenirNext LT Pro Regular" panose="020B0504020202020204" pitchFamily="34" charset="0"/>
              </a:rPr>
              <a:t>CAPE-Youth is a collaboration between the U.S. Department of Labor’s Office of Disability Employment Policy and:</a:t>
            </a:r>
          </a:p>
          <a:p>
            <a:pPr marL="0" indent="0">
              <a:lnSpc>
                <a:spcPct val="120000"/>
              </a:lnSpc>
              <a:spcBef>
                <a:spcPts val="0"/>
              </a:spcBef>
              <a:buNone/>
            </a:pPr>
            <a:endParaRPr lang="en-US" sz="1600" dirty="0">
              <a:solidFill>
                <a:srgbClr val="154C77"/>
              </a:solidFill>
              <a:latin typeface="AvenirNext LT Pro Regular" panose="020B0504020202020204" pitchFamily="34" charset="0"/>
            </a:endParaRPr>
          </a:p>
          <a:p>
            <a:pPr marL="0" indent="0">
              <a:lnSpc>
                <a:spcPct val="120000"/>
              </a:lnSpc>
              <a:spcBef>
                <a:spcPts val="0"/>
              </a:spcBef>
              <a:buNone/>
            </a:pPr>
            <a:endParaRPr lang="en-US" sz="1600" dirty="0">
              <a:solidFill>
                <a:srgbClr val="154C77"/>
              </a:solidFill>
              <a:latin typeface="AvenirNext LT Pro Regular" panose="020B0504020202020204" pitchFamily="34" charset="0"/>
            </a:endParaRPr>
          </a:p>
          <a:p>
            <a:pPr marL="0" indent="0">
              <a:lnSpc>
                <a:spcPct val="120000"/>
              </a:lnSpc>
              <a:spcBef>
                <a:spcPts val="0"/>
              </a:spcBef>
              <a:buNone/>
            </a:pPr>
            <a:endParaRPr lang="en-US" sz="1600" dirty="0">
              <a:solidFill>
                <a:srgbClr val="154C77"/>
              </a:solidFill>
              <a:latin typeface="AvenirNext LT Pro Regular" panose="020B0504020202020204" pitchFamily="34" charset="0"/>
            </a:endParaRPr>
          </a:p>
          <a:p>
            <a:pPr marL="0" indent="0">
              <a:lnSpc>
                <a:spcPct val="120000"/>
              </a:lnSpc>
              <a:spcBef>
                <a:spcPts val="0"/>
              </a:spcBef>
              <a:buNone/>
            </a:pPr>
            <a:endParaRPr lang="en-US" sz="1600" dirty="0">
              <a:solidFill>
                <a:srgbClr val="154C77"/>
              </a:solidFill>
              <a:latin typeface="AvenirNext LT Pro Regular" panose="020B0504020202020204" pitchFamily="34" charset="0"/>
            </a:endParaRPr>
          </a:p>
          <a:p>
            <a:pPr marL="0" indent="0">
              <a:lnSpc>
                <a:spcPct val="120000"/>
              </a:lnSpc>
              <a:spcBef>
                <a:spcPts val="0"/>
              </a:spcBef>
              <a:buNone/>
            </a:pPr>
            <a:endParaRPr lang="en-US" sz="1600" dirty="0">
              <a:solidFill>
                <a:srgbClr val="154C77"/>
              </a:solidFill>
              <a:latin typeface="AvenirNext LT Pro Regular" panose="020B0504020202020204" pitchFamily="34" charset="0"/>
            </a:endParaRPr>
          </a:p>
          <a:p>
            <a:pPr marL="0" indent="0">
              <a:lnSpc>
                <a:spcPct val="120000"/>
              </a:lnSpc>
              <a:spcBef>
                <a:spcPts val="0"/>
              </a:spcBef>
              <a:buNone/>
            </a:pPr>
            <a:endParaRPr lang="en-US" sz="1600" dirty="0">
              <a:solidFill>
                <a:srgbClr val="154C77"/>
              </a:solidFill>
            </a:endParaRPr>
          </a:p>
          <a:p>
            <a:pPr marL="0" indent="0">
              <a:lnSpc>
                <a:spcPct val="120000"/>
              </a:lnSpc>
              <a:spcBef>
                <a:spcPts val="0"/>
              </a:spcBef>
              <a:buNone/>
            </a:pPr>
            <a:endParaRPr lang="en-US" sz="1600" dirty="0">
              <a:solidFill>
                <a:srgbClr val="154C77"/>
              </a:solidFill>
            </a:endParaRPr>
          </a:p>
          <a:p>
            <a:pPr marL="0" indent="0">
              <a:lnSpc>
                <a:spcPct val="120000"/>
              </a:lnSpc>
              <a:spcBef>
                <a:spcPts val="0"/>
              </a:spcBef>
              <a:buNone/>
            </a:pPr>
            <a:endParaRPr lang="en-US" sz="1600" dirty="0">
              <a:solidFill>
                <a:srgbClr val="154C77"/>
              </a:solidFill>
            </a:endParaRPr>
          </a:p>
          <a:p>
            <a:pPr marL="0" indent="0">
              <a:lnSpc>
                <a:spcPct val="120000"/>
              </a:lnSpc>
              <a:spcBef>
                <a:spcPts val="0"/>
              </a:spcBef>
              <a:buNone/>
            </a:pPr>
            <a:endParaRPr lang="en-US" sz="1600" dirty="0">
              <a:solidFill>
                <a:srgbClr val="154C77"/>
              </a:solidFill>
            </a:endParaRPr>
          </a:p>
          <a:p>
            <a:pPr marL="0" indent="0">
              <a:lnSpc>
                <a:spcPct val="120000"/>
              </a:lnSpc>
              <a:spcBef>
                <a:spcPts val="0"/>
              </a:spcBef>
              <a:buNone/>
            </a:pPr>
            <a:endParaRPr lang="en-US" sz="1600" dirty="0">
              <a:solidFill>
                <a:srgbClr val="154C77"/>
              </a:solidFill>
            </a:endParaRPr>
          </a:p>
          <a:p>
            <a:pPr marL="0" indent="0">
              <a:lnSpc>
                <a:spcPct val="120000"/>
              </a:lnSpc>
              <a:spcBef>
                <a:spcPts val="0"/>
              </a:spcBef>
              <a:buNone/>
            </a:pPr>
            <a:r>
              <a:rPr lang="en-US" sz="1600" dirty="0">
                <a:solidFill>
                  <a:srgbClr val="154C77"/>
                </a:solidFill>
              </a:rPr>
              <a:t>The center is fully funded by the U.S. Department of Labor’s Office of Disability Employment Policy in the amount of $5 million under Cooperative Agreement No. OD-33982-19-75-4-21.</a:t>
            </a:r>
          </a:p>
          <a:p>
            <a:pPr marL="0" indent="0">
              <a:lnSpc>
                <a:spcPct val="120000"/>
              </a:lnSpc>
              <a:spcBef>
                <a:spcPts val="0"/>
              </a:spcBef>
              <a:buNone/>
            </a:pPr>
            <a:endParaRPr lang="en-US" dirty="0">
              <a:solidFill>
                <a:srgbClr val="154C77"/>
              </a:solidFill>
              <a:latin typeface="AvenirNext LT Pro Regular" panose="020B0504020202020204" pitchFamily="34" charset="0"/>
            </a:endParaRPr>
          </a:p>
        </p:txBody>
      </p:sp>
      <p:pic>
        <p:nvPicPr>
          <p:cNvPr id="13" name="Picture 12" descr="The Council of State Governments logo">
            <a:extLst>
              <a:ext uri="{FF2B5EF4-FFF2-40B4-BE49-F238E27FC236}">
                <a16:creationId xmlns:a16="http://schemas.microsoft.com/office/drawing/2014/main" id="{8491966C-8D24-414C-BDDF-0A2C69BFD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84" y="4229903"/>
            <a:ext cx="2317235" cy="823867"/>
          </a:xfrm>
          <a:prstGeom prst="rect">
            <a:avLst/>
          </a:prstGeom>
        </p:spPr>
      </p:pic>
      <p:pic>
        <p:nvPicPr>
          <p:cNvPr id="19" name="Picture 18" descr="IRL Yang-Tan Institute Logo">
            <a:extLst>
              <a:ext uri="{FF2B5EF4-FFF2-40B4-BE49-F238E27FC236}">
                <a16:creationId xmlns:a16="http://schemas.microsoft.com/office/drawing/2014/main" id="{36BA96E8-8833-4F45-87CB-9A9D0163BC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518" y="4150364"/>
            <a:ext cx="4281714" cy="982944"/>
          </a:xfrm>
          <a:prstGeom prst="rect">
            <a:avLst/>
          </a:prstGeom>
        </p:spPr>
      </p:pic>
      <p:pic>
        <p:nvPicPr>
          <p:cNvPr id="4" name="Picture 4" descr="Logo of San Diego State University - Interwork Institute ">
            <a:extLst>
              <a:ext uri="{FF2B5EF4-FFF2-40B4-BE49-F238E27FC236}">
                <a16:creationId xmlns:a16="http://schemas.microsoft.com/office/drawing/2014/main" id="{488B1290-C81F-B80C-4175-96112B92B55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657511" y="4229903"/>
            <a:ext cx="2255461" cy="806422"/>
          </a:xfrm>
          <a:prstGeom prst="rect">
            <a:avLst/>
          </a:prstGeom>
        </p:spPr>
      </p:pic>
    </p:spTree>
    <p:extLst>
      <p:ext uri="{BB962C8B-B14F-4D97-AF65-F5344CB8AC3E}">
        <p14:creationId xmlns:p14="http://schemas.microsoft.com/office/powerpoint/2010/main" val="4220129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7A58FAE-CF92-473F-E203-2028E5CF9315}"/>
              </a:ext>
            </a:extLst>
          </p:cNvPr>
          <p:cNvSpPr txBox="1">
            <a:spLocks noGrp="1" noChangeArrowheads="1"/>
          </p:cNvSpPr>
          <p:nvPr>
            <p:ph type="title" idx="4294967295"/>
          </p:nvPr>
        </p:nvSpPr>
        <p:spPr bwMode="auto">
          <a:xfrm>
            <a:off x="0" y="3140693"/>
            <a:ext cx="11914909" cy="2229841"/>
          </a:xfrm>
          <a:prstGeom prst="rect">
            <a:avLst/>
          </a:prstGeom>
          <a:noFill/>
          <a:ln w="28575">
            <a:noFill/>
            <a:prstDash/>
          </a:ln>
          <a:effectLst/>
        </p:spPr>
        <p:txBody>
          <a:bodyPr rot="0" spcFirstLastPara="0" vertOverflow="overflow" horzOverflow="overflow" vert="horz" wrap="square" lIns="182880" tIns="274320" rIns="182880" bIns="2743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spc="0" normalizeH="0" noProof="0" dirty="0">
                <a:ln>
                  <a:noFill/>
                </a:ln>
                <a:solidFill>
                  <a:srgbClr val="F9C624"/>
                </a:solidFill>
                <a:effectLst/>
                <a:uLnTx/>
                <a:uFillTx/>
                <a:latin typeface="+mj-lt"/>
                <a:ea typeface="+mj-lt"/>
                <a:cs typeface="+mj-lt"/>
              </a:rPr>
              <a:t>EVIDENCED-BASED POLICY </a:t>
            </a:r>
            <a:br>
              <a:rPr kumimoji="0" lang="en-US" sz="6600" b="1" i="0" u="none" strike="noStrike" kern="1200" cap="all" spc="0" normalizeH="0" noProof="0" dirty="0">
                <a:ln>
                  <a:noFill/>
                </a:ln>
                <a:solidFill>
                  <a:srgbClr val="F9C624"/>
                </a:solidFill>
                <a:effectLst/>
                <a:uLnTx/>
                <a:uFillTx/>
                <a:latin typeface="+mj-lt"/>
                <a:ea typeface="+mj-lt"/>
                <a:cs typeface="+mj-lt"/>
              </a:rPr>
            </a:br>
            <a:r>
              <a:rPr kumimoji="0" lang="en-US" sz="5500" i="0" u="none" strike="noStrike" kern="1200" spc="0" normalizeH="0" noProof="0" dirty="0">
                <a:ln>
                  <a:noFill/>
                </a:ln>
                <a:solidFill>
                  <a:schemeClr val="bg1"/>
                </a:solidFill>
                <a:effectLst/>
                <a:uLnTx/>
                <a:uFillTx/>
                <a:latin typeface="+mj-lt"/>
                <a:ea typeface="+mj-lt"/>
                <a:cs typeface="+mj-lt"/>
              </a:rPr>
              <a:t>Research from the Field</a:t>
            </a:r>
            <a:endParaRPr kumimoji="0" lang="en-US" altLang="en-US" sz="5500" i="0" u="none" strike="noStrike" kern="1200" cap="all" spc="0" normalizeH="0" noProof="0" dirty="0">
              <a:ln>
                <a:noFill/>
              </a:ln>
              <a:solidFill>
                <a:schemeClr val="bg1"/>
              </a:solidFill>
              <a:effectLst/>
              <a:uLnTx/>
              <a:uFillTx/>
              <a:latin typeface="+mj-lt"/>
              <a:ea typeface="+mj-lt"/>
              <a:cs typeface="+mj-lt"/>
            </a:endParaRPr>
          </a:p>
        </p:txBody>
      </p:sp>
    </p:spTree>
    <p:extLst>
      <p:ext uri="{BB962C8B-B14F-4D97-AF65-F5344CB8AC3E}">
        <p14:creationId xmlns:p14="http://schemas.microsoft.com/office/powerpoint/2010/main" val="43886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Unlocking Potential in WIOA Title I</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marL="227965" indent="-227965">
              <a:lnSpc>
                <a:spcPct val="100000"/>
              </a:lnSpc>
              <a:spcBef>
                <a:spcPts val="1200"/>
              </a:spcBef>
              <a:buFont typeface="Wingdings" pitchFamily="2" charset="2"/>
              <a:buChar char="§"/>
            </a:pPr>
            <a:r>
              <a:rPr lang="en-US" sz="2400" dirty="0">
                <a:solidFill>
                  <a:srgbClr val="154C77"/>
                </a:solidFill>
              </a:rPr>
              <a:t>Leveraging other federal initiatives across state workforce agencies to initiate innovation at the local level.</a:t>
            </a:r>
            <a:endParaRPr lang="en-US" dirty="0"/>
          </a:p>
          <a:p>
            <a:pPr marL="227965" indent="-227965">
              <a:lnSpc>
                <a:spcPct val="100000"/>
              </a:lnSpc>
              <a:spcBef>
                <a:spcPts val="1200"/>
              </a:spcBef>
              <a:buFont typeface="Wingdings" pitchFamily="2" charset="2"/>
              <a:buChar char="§"/>
            </a:pPr>
            <a:r>
              <a:rPr lang="en-US" sz="2400" dirty="0">
                <a:solidFill>
                  <a:srgbClr val="154C77"/>
                </a:solidFill>
              </a:rPr>
              <a:t>Enhancing collaboration among state and local workforce, education and non-traditional WIOA partners to prioritize Y&amp;YADs.</a:t>
            </a:r>
          </a:p>
          <a:p>
            <a:pPr marL="227965" indent="-227965">
              <a:lnSpc>
                <a:spcPct val="100000"/>
              </a:lnSpc>
              <a:spcBef>
                <a:spcPts val="1200"/>
              </a:spcBef>
              <a:buFont typeface="Wingdings" pitchFamily="2" charset="2"/>
              <a:buChar char="§"/>
            </a:pPr>
            <a:r>
              <a:rPr lang="en-US" sz="2400" dirty="0">
                <a:solidFill>
                  <a:srgbClr val="154C77"/>
                </a:solidFill>
              </a:rPr>
              <a:t>Building specific blended service approaches with VR agencies to enhance access to services for Y&amp;YADs.</a:t>
            </a:r>
          </a:p>
          <a:p>
            <a:pPr marL="227965" indent="-227965">
              <a:lnSpc>
                <a:spcPct val="100000"/>
              </a:lnSpc>
              <a:spcBef>
                <a:spcPts val="1200"/>
              </a:spcBef>
              <a:buFont typeface="Wingdings" pitchFamily="2" charset="2"/>
              <a:buChar char="§"/>
            </a:pPr>
            <a:r>
              <a:rPr lang="en-US" sz="2400" dirty="0">
                <a:solidFill>
                  <a:srgbClr val="154C77"/>
                </a:solidFill>
              </a:rPr>
              <a:t>Supporting inclusive approaches in programs like Job Corps or YouthBuild to expand access to Y&amp;YADs.</a:t>
            </a:r>
          </a:p>
          <a:p>
            <a:pPr marL="227965" indent="-227965">
              <a:lnSpc>
                <a:spcPct val="100000"/>
              </a:lnSpc>
              <a:spcBef>
                <a:spcPts val="1200"/>
              </a:spcBef>
              <a:buFont typeface="Wingdings" pitchFamily="2" charset="2"/>
              <a:buChar char="§"/>
            </a:pPr>
            <a:endParaRPr lang="en-US" sz="2400" dirty="0">
              <a:solidFill>
                <a:srgbClr val="154C77"/>
              </a:solidFill>
            </a:endParaRPr>
          </a:p>
          <a:p>
            <a:pPr marL="460375" indent="-460375">
              <a:lnSpc>
                <a:spcPct val="100000"/>
              </a:lnSpc>
              <a:spcBef>
                <a:spcPts val="1200"/>
              </a:spcBef>
              <a:buFont typeface="Courier New" panose="02070309020205020404" pitchFamily="49" charset="0"/>
              <a:buChar char="o"/>
            </a:pPr>
            <a:endParaRPr lang="en-US"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1688256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States Engaging Employers through Policy - WIOA</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a:lnSpc>
                <a:spcPct val="100000"/>
              </a:lnSpc>
              <a:spcBef>
                <a:spcPts val="1200"/>
              </a:spcBef>
              <a:buFont typeface="Wingdings" pitchFamily="2" charset="2"/>
              <a:buChar char="§"/>
            </a:pPr>
            <a:r>
              <a:rPr lang="en-US" sz="2400" dirty="0">
                <a:solidFill>
                  <a:srgbClr val="154C77"/>
                </a:solidFill>
              </a:rPr>
              <a:t>Educating employers about the advantages of, and supporting them in, engaging Y&amp;YADs in work preparation programs – particularly those funded under WIOA.</a:t>
            </a:r>
          </a:p>
          <a:p>
            <a:pPr>
              <a:lnSpc>
                <a:spcPct val="100000"/>
              </a:lnSpc>
              <a:spcBef>
                <a:spcPts val="1200"/>
              </a:spcBef>
              <a:buFont typeface="Wingdings" pitchFamily="2" charset="2"/>
              <a:buChar char="§"/>
            </a:pPr>
            <a:r>
              <a:rPr lang="en-US" sz="2400" dirty="0">
                <a:solidFill>
                  <a:srgbClr val="154C77"/>
                </a:solidFill>
              </a:rPr>
              <a:t>Assembling tools guided and developed in partnership with national centers and employer organizations and disseminating them at the state and local level. </a:t>
            </a:r>
          </a:p>
          <a:p>
            <a:pPr>
              <a:lnSpc>
                <a:spcPct val="100000"/>
              </a:lnSpc>
              <a:spcBef>
                <a:spcPts val="1200"/>
              </a:spcBef>
              <a:buFont typeface="Wingdings" pitchFamily="2" charset="2"/>
              <a:buChar char="§"/>
            </a:pPr>
            <a:r>
              <a:rPr lang="en-US" sz="2400" dirty="0">
                <a:solidFill>
                  <a:srgbClr val="154C77"/>
                </a:solidFill>
              </a:rPr>
              <a:t>Enhancing existing state workforce systems to foster equitable access.</a:t>
            </a:r>
          </a:p>
          <a:p>
            <a:pPr marL="460375" indent="-460375">
              <a:lnSpc>
                <a:spcPct val="100000"/>
              </a:lnSpc>
              <a:spcBef>
                <a:spcPts val="1200"/>
              </a:spcBef>
              <a:buFont typeface="Courier New" panose="02070309020205020404" pitchFamily="49" charset="0"/>
              <a:buChar char="o"/>
            </a:pPr>
            <a:endParaRPr lang="en-US"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377530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Financial Literacy &amp; WIOA</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marL="227965" indent="-227965">
              <a:lnSpc>
                <a:spcPct val="100000"/>
              </a:lnSpc>
              <a:spcBef>
                <a:spcPts val="1200"/>
              </a:spcBef>
              <a:buFont typeface="Wingdings" pitchFamily="2" charset="2"/>
              <a:buChar char="§"/>
            </a:pPr>
            <a:r>
              <a:rPr lang="en-US" sz="2400" dirty="0">
                <a:solidFill>
                  <a:srgbClr val="154C77"/>
                </a:solidFill>
              </a:rPr>
              <a:t>Broaden access to financial literacy tools and resources.​</a:t>
            </a:r>
          </a:p>
          <a:p>
            <a:pPr marL="227965" indent="-227965">
              <a:lnSpc>
                <a:spcPct val="100000"/>
              </a:lnSpc>
              <a:spcBef>
                <a:spcPts val="1200"/>
              </a:spcBef>
              <a:buFont typeface="Wingdings" pitchFamily="2" charset="2"/>
              <a:buChar char="§"/>
            </a:pPr>
            <a:r>
              <a:rPr lang="en-US" sz="2400" dirty="0">
                <a:solidFill>
                  <a:srgbClr val="154C77"/>
                </a:solidFill>
              </a:rPr>
              <a:t>Enhancing existing models to improve the effectiveness in reaching Y&amp;YADs with marginalized identities.​</a:t>
            </a:r>
          </a:p>
          <a:p>
            <a:pPr marL="227965" indent="-227965">
              <a:lnSpc>
                <a:spcPct val="100000"/>
              </a:lnSpc>
              <a:spcBef>
                <a:spcPts val="1200"/>
              </a:spcBef>
              <a:buFont typeface="Wingdings" pitchFamily="2" charset="2"/>
              <a:buChar char="§"/>
            </a:pPr>
            <a:r>
              <a:rPr lang="en-US" sz="2400" dirty="0">
                <a:solidFill>
                  <a:srgbClr val="154C77"/>
                </a:solidFill>
              </a:rPr>
              <a:t>Utilizing partnerships with education systems.​</a:t>
            </a:r>
          </a:p>
          <a:p>
            <a:pPr marL="227965" indent="-227965">
              <a:lnSpc>
                <a:spcPct val="100000"/>
              </a:lnSpc>
              <a:spcBef>
                <a:spcPts val="1200"/>
              </a:spcBef>
              <a:buFont typeface="Wingdings" pitchFamily="2" charset="2"/>
              <a:buChar char="§"/>
            </a:pPr>
            <a:r>
              <a:rPr lang="en-US" sz="2400" dirty="0">
                <a:solidFill>
                  <a:srgbClr val="154C77"/>
                </a:solidFill>
              </a:rPr>
              <a:t>Leveraging the Community Reinvestment Act.</a:t>
            </a:r>
          </a:p>
          <a:p>
            <a:pPr marL="227965" indent="-227965">
              <a:lnSpc>
                <a:spcPct val="100000"/>
              </a:lnSpc>
              <a:spcBef>
                <a:spcPts val="1200"/>
              </a:spcBef>
              <a:buFont typeface="Wingdings" pitchFamily="2" charset="2"/>
              <a:buChar char="§"/>
            </a:pPr>
            <a:endParaRPr lang="en-US" sz="2400" dirty="0">
              <a:solidFill>
                <a:srgbClr val="154C77"/>
              </a:solidFill>
            </a:endParaRPr>
          </a:p>
          <a:p>
            <a:pPr marL="460375" indent="-460375">
              <a:lnSpc>
                <a:spcPct val="100000"/>
              </a:lnSpc>
              <a:spcBef>
                <a:spcPts val="1200"/>
              </a:spcBef>
              <a:buFont typeface="Courier New" panose="02070309020205020404" pitchFamily="49" charset="0"/>
              <a:buChar char="o"/>
            </a:pPr>
            <a:endParaRPr lang="en-US"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42332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Policy Considerations Post-COVID</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marL="227965" indent="-227965">
              <a:lnSpc>
                <a:spcPct val="100000"/>
              </a:lnSpc>
              <a:spcBef>
                <a:spcPts val="1200"/>
              </a:spcBef>
              <a:buFont typeface="Wingdings" pitchFamily="2" charset="2"/>
              <a:buChar char="§"/>
            </a:pPr>
            <a:r>
              <a:rPr lang="en-US" sz="2400" dirty="0">
                <a:solidFill>
                  <a:srgbClr val="154C77"/>
                </a:solidFill>
              </a:rPr>
              <a:t>Avoiding forfeiting federal funds (e.g., VR, IDEA and Medicaid).</a:t>
            </a:r>
          </a:p>
          <a:p>
            <a:pPr marL="227965" indent="-227965">
              <a:lnSpc>
                <a:spcPct val="100000"/>
              </a:lnSpc>
              <a:spcBef>
                <a:spcPts val="1200"/>
              </a:spcBef>
              <a:buFont typeface="Wingdings" pitchFamily="2" charset="2"/>
              <a:buChar char="§"/>
            </a:pPr>
            <a:r>
              <a:rPr lang="en-US" sz="2400" dirty="0">
                <a:solidFill>
                  <a:srgbClr val="154C77"/>
                </a:solidFill>
              </a:rPr>
              <a:t>Accessing and providing technical assistance at the state and local level.</a:t>
            </a:r>
          </a:p>
          <a:p>
            <a:pPr marL="227965" indent="-227965">
              <a:lnSpc>
                <a:spcPct val="100000"/>
              </a:lnSpc>
              <a:spcBef>
                <a:spcPts val="1200"/>
              </a:spcBef>
              <a:buFont typeface="Wingdings" pitchFamily="2" charset="2"/>
              <a:buChar char="§"/>
            </a:pPr>
            <a:r>
              <a:rPr lang="en-US" sz="2400" dirty="0">
                <a:solidFill>
                  <a:srgbClr val="154C77"/>
                </a:solidFill>
              </a:rPr>
              <a:t>Identifying ways to use WIOA funding to maintain continuity of services for youth and families.</a:t>
            </a:r>
          </a:p>
          <a:p>
            <a:pPr marL="227965" indent="-227965">
              <a:lnSpc>
                <a:spcPct val="100000"/>
              </a:lnSpc>
              <a:spcBef>
                <a:spcPts val="1200"/>
              </a:spcBef>
              <a:buFont typeface="Wingdings" pitchFamily="2" charset="2"/>
              <a:buChar char="§"/>
            </a:pPr>
            <a:endParaRPr lang="en-US" sz="2400" dirty="0">
              <a:solidFill>
                <a:srgbClr val="154C77"/>
              </a:solidFill>
            </a:endParaRPr>
          </a:p>
          <a:p>
            <a:pPr marL="460375" indent="-460375">
              <a:lnSpc>
                <a:spcPct val="100000"/>
              </a:lnSpc>
              <a:spcBef>
                <a:spcPts val="1200"/>
              </a:spcBef>
              <a:buFont typeface="Courier New" panose="02070309020205020404" pitchFamily="49" charset="0"/>
              <a:buChar char="o"/>
            </a:pPr>
            <a:endParaRPr lang="en-US"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380775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Trauma Informed Care - WIOA</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a:lnSpc>
                <a:spcPct val="100000"/>
              </a:lnSpc>
              <a:spcBef>
                <a:spcPts val="1200"/>
              </a:spcBef>
              <a:buFont typeface="Wingdings" pitchFamily="2" charset="2"/>
              <a:buChar char="§"/>
            </a:pPr>
            <a:r>
              <a:rPr lang="en-US" sz="2400" dirty="0">
                <a:solidFill>
                  <a:srgbClr val="154C77"/>
                </a:solidFill>
              </a:rPr>
              <a:t>Engage in care coordination​ and cross-systems collaboration.​</a:t>
            </a:r>
          </a:p>
          <a:p>
            <a:pPr>
              <a:lnSpc>
                <a:spcPct val="100000"/>
              </a:lnSpc>
              <a:spcBef>
                <a:spcPts val="1200"/>
              </a:spcBef>
              <a:buFont typeface="Wingdings" pitchFamily="2" charset="2"/>
              <a:buChar char="§"/>
            </a:pPr>
            <a:r>
              <a:rPr lang="en-US" sz="2400" dirty="0">
                <a:solidFill>
                  <a:srgbClr val="154C77"/>
                </a:solidFill>
              </a:rPr>
              <a:t>Examine systems to identify opportunities to apply best practices in trauma-informed care within the workforce and related systems.​</a:t>
            </a:r>
          </a:p>
          <a:p>
            <a:pPr>
              <a:lnSpc>
                <a:spcPct val="100000"/>
              </a:lnSpc>
              <a:spcBef>
                <a:spcPts val="1200"/>
              </a:spcBef>
              <a:buFont typeface="Wingdings" pitchFamily="2" charset="2"/>
              <a:buChar char="§"/>
            </a:pPr>
            <a:r>
              <a:rPr lang="en-US" sz="2400" dirty="0">
                <a:solidFill>
                  <a:srgbClr val="154C77"/>
                </a:solidFill>
              </a:rPr>
              <a:t>Implement culturally responsive practices within the workforce and other youth-serving systems.​</a:t>
            </a:r>
            <a:endParaRPr lang="en-US"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945458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a:xfrm>
            <a:off x="187036" y="198871"/>
            <a:ext cx="10515600" cy="1325563"/>
          </a:xfrm>
        </p:spPr>
        <p:txBody>
          <a:bodyPr>
            <a:normAutofit/>
          </a:bodyPr>
          <a:lstStyle/>
          <a:p>
            <a:r>
              <a:rPr lang="en-US" sz="4000" b="1" dirty="0">
                <a:solidFill>
                  <a:schemeClr val="bg1"/>
                </a:solidFill>
              </a:rPr>
              <a:t>Addressing the Needs of Y&amp;YADs and Other Intersecting Identities</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9400309" cy="4368800"/>
          </a:xfrm>
        </p:spPr>
        <p:txBody>
          <a:bodyPr vert="horz" lIns="91440" tIns="182880" rIns="121920" bIns="60960" rtlCol="0" anchor="t">
            <a:noAutofit/>
          </a:bodyPr>
          <a:lstStyle/>
          <a:p>
            <a:pPr marL="227965" indent="-227965">
              <a:lnSpc>
                <a:spcPct val="100000"/>
              </a:lnSpc>
              <a:spcBef>
                <a:spcPts val="1200"/>
              </a:spcBef>
              <a:buFont typeface="Wingdings" pitchFamily="2" charset="2"/>
              <a:buChar char="§"/>
            </a:pPr>
            <a:r>
              <a:rPr lang="en-US" sz="2400" dirty="0">
                <a:solidFill>
                  <a:srgbClr val="154C77"/>
                </a:solidFill>
              </a:rPr>
              <a:t>Adapting existing workforce programs to serve Y&amp;YADs with intersecting identities.</a:t>
            </a:r>
          </a:p>
          <a:p>
            <a:pPr marL="227965" indent="-227965">
              <a:lnSpc>
                <a:spcPct val="100000"/>
              </a:lnSpc>
              <a:spcBef>
                <a:spcPts val="1200"/>
              </a:spcBef>
              <a:buFont typeface="Wingdings" pitchFamily="2" charset="2"/>
              <a:buChar char="§"/>
            </a:pPr>
            <a:r>
              <a:rPr lang="en-US" sz="2400" dirty="0">
                <a:solidFill>
                  <a:srgbClr val="154C77"/>
                </a:solidFill>
              </a:rPr>
              <a:t>Creating new workforce programs for Y&amp;YADs with specific intersecting identities.​</a:t>
            </a:r>
          </a:p>
          <a:p>
            <a:pPr marL="227965" indent="-227965">
              <a:lnSpc>
                <a:spcPct val="100000"/>
              </a:lnSpc>
              <a:spcBef>
                <a:spcPts val="1200"/>
              </a:spcBef>
              <a:buFont typeface="Wingdings" pitchFamily="2" charset="2"/>
              <a:buChar char="§"/>
            </a:pPr>
            <a:r>
              <a:rPr lang="en-US" sz="2400" dirty="0">
                <a:solidFill>
                  <a:srgbClr val="154C77"/>
                </a:solidFill>
              </a:rPr>
              <a:t>Hiring more diverse and culturally competent workforce system staff.​</a:t>
            </a:r>
          </a:p>
          <a:p>
            <a:pPr marL="227965" indent="-227965">
              <a:lnSpc>
                <a:spcPct val="100000"/>
              </a:lnSpc>
              <a:spcBef>
                <a:spcPts val="1200"/>
              </a:spcBef>
              <a:buFont typeface="Wingdings" pitchFamily="2" charset="2"/>
              <a:buChar char="§"/>
            </a:pPr>
            <a:r>
              <a:rPr lang="en-US" sz="2400" dirty="0">
                <a:solidFill>
                  <a:srgbClr val="154C77"/>
                </a:solidFill>
              </a:rPr>
              <a:t>Developing the cultural competency of existing workforce system staff.</a:t>
            </a:r>
          </a:p>
        </p:txBody>
      </p:sp>
    </p:spTree>
    <p:extLst>
      <p:ext uri="{BB962C8B-B14F-4D97-AF65-F5344CB8AC3E}">
        <p14:creationId xmlns:p14="http://schemas.microsoft.com/office/powerpoint/2010/main" val="195784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a:xfrm>
            <a:off x="841248" y="365125"/>
            <a:ext cx="10515600" cy="1325563"/>
          </a:xfrm>
        </p:spPr>
        <p:txBody>
          <a:bodyPr/>
          <a:lstStyle/>
          <a:p>
            <a:pPr algn="ctr"/>
            <a:r>
              <a:rPr lang="en-US" sz="4400" b="1" u="sng" dirty="0">
                <a:solidFill>
                  <a:schemeClr val="tx1"/>
                </a:solidFill>
                <a:latin typeface="Calibri" panose="020F0502020204030204" pitchFamily="34" charset="0"/>
              </a:rPr>
              <a:t>Up Front Matters Continued</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a:xfrm>
            <a:off x="838200" y="1825625"/>
            <a:ext cx="10515600" cy="1603375"/>
          </a:xfrm>
        </p:spPr>
        <p:txBody>
          <a:bodyPr/>
          <a:lstStyle/>
          <a:p>
            <a:r>
              <a:rPr lang="en-US" sz="2800" dirty="0">
                <a:latin typeface="Calibri" panose="020F0502020204030204" pitchFamily="34" charset="0"/>
                <a:cs typeface="Calibri" panose="020F0502020204030204" pitchFamily="34" charset="0"/>
              </a:rPr>
              <a:t>If you have any questions following this recording, please contact us at </a:t>
            </a:r>
            <a:r>
              <a:rPr lang="en-US" sz="2800" u="sng" dirty="0">
                <a:latin typeface="Calibri" panose="020F0502020204030204" pitchFamily="34" charset="0"/>
                <a:cs typeface="Calibri" panose="020F0502020204030204" pitchFamily="34" charset="0"/>
                <a:hlinkClick r:id="rId4"/>
              </a:rPr>
              <a:t>disability.statistics@unh.edu</a:t>
            </a:r>
            <a:r>
              <a:rPr lang="en-US" sz="2800" dirty="0">
                <a:latin typeface="Calibri" panose="020F0502020204030204" pitchFamily="34" charset="0"/>
                <a:cs typeface="Calibri" panose="020F0502020204030204" pitchFamily="34" charset="0"/>
              </a:rPr>
              <a:t>, or toll free at 866-538-9521 for more information. Thanks for joining us. Enjoy today's webinar!</a:t>
            </a:r>
          </a:p>
          <a:p>
            <a:endParaRPr lang="en-US" dirty="0">
              <a:latin typeface="Calibri" panose="020F0502020204030204" pitchFamily="34" charset="0"/>
              <a:cs typeface="Calibri" panose="020F0502020204030204" pitchFamily="34" charset="0"/>
            </a:endParaRPr>
          </a:p>
        </p:txBody>
      </p:sp>
      <p:pic>
        <p:nvPicPr>
          <p:cNvPr id="6" name="nTIDE-3" descr="audio recording for text on slide 4">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558E83-39CD-41CA-9558-C3E587345DCB}"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524-CE0F-2E54-081A-318FC4CC7888}"/>
              </a:ext>
            </a:extLst>
          </p:cNvPr>
          <p:cNvSpPr>
            <a:spLocks noGrp="1"/>
          </p:cNvSpPr>
          <p:nvPr>
            <p:ph type="title"/>
          </p:nvPr>
        </p:nvSpPr>
        <p:spPr/>
        <p:txBody>
          <a:bodyPr>
            <a:normAutofit/>
          </a:bodyPr>
          <a:lstStyle/>
          <a:p>
            <a:r>
              <a:rPr lang="en-US" sz="4000" b="1" dirty="0">
                <a:solidFill>
                  <a:schemeClr val="bg1"/>
                </a:solidFill>
              </a:rPr>
              <a:t>Professional Development - WIOA</a:t>
            </a:r>
          </a:p>
        </p:txBody>
      </p:sp>
      <p:sp>
        <p:nvSpPr>
          <p:cNvPr id="3" name="Content Placeholder 2">
            <a:extLst>
              <a:ext uri="{FF2B5EF4-FFF2-40B4-BE49-F238E27FC236}">
                <a16:creationId xmlns:a16="http://schemas.microsoft.com/office/drawing/2014/main" id="{55BCD7E3-16DC-65C9-3C33-D8A6366C14B3}"/>
              </a:ext>
            </a:extLst>
          </p:cNvPr>
          <p:cNvSpPr>
            <a:spLocks noGrp="1"/>
          </p:cNvSpPr>
          <p:nvPr>
            <p:ph idx="1"/>
          </p:nvPr>
        </p:nvSpPr>
        <p:spPr>
          <a:xfrm>
            <a:off x="838200" y="2017486"/>
            <a:ext cx="10661072" cy="4368800"/>
          </a:xfrm>
        </p:spPr>
        <p:txBody>
          <a:bodyPr vert="horz" lIns="91440" tIns="182880" rIns="121920" bIns="60960" rtlCol="0" anchor="t">
            <a:noAutofit/>
          </a:bodyPr>
          <a:lstStyle/>
          <a:p>
            <a:pPr marL="227965" indent="-227965">
              <a:lnSpc>
                <a:spcPct val="100000"/>
              </a:lnSpc>
              <a:spcBef>
                <a:spcPts val="1200"/>
              </a:spcBef>
              <a:buFont typeface="Wingdings" pitchFamily="2" charset="2"/>
              <a:buChar char="§"/>
            </a:pPr>
            <a:r>
              <a:rPr lang="en-US" sz="2400" dirty="0">
                <a:solidFill>
                  <a:srgbClr val="154C77"/>
                </a:solidFill>
              </a:rPr>
              <a:t>Further encourage interagency collaboration through regulatory guidance.</a:t>
            </a:r>
          </a:p>
          <a:p>
            <a:pPr marL="227965" indent="-227965">
              <a:lnSpc>
                <a:spcPct val="100000"/>
              </a:lnSpc>
              <a:spcBef>
                <a:spcPts val="1200"/>
              </a:spcBef>
              <a:buFont typeface="Wingdings" pitchFamily="2" charset="2"/>
              <a:buChar char="§"/>
            </a:pPr>
            <a:r>
              <a:rPr lang="en-US" sz="2400" dirty="0">
                <a:solidFill>
                  <a:srgbClr val="154C77"/>
                </a:solidFill>
              </a:rPr>
              <a:t>Dedicate funding and administrative support to Professional Development to improve systems</a:t>
            </a:r>
          </a:p>
          <a:p>
            <a:pPr marL="685165" lvl="1" indent="-227965">
              <a:lnSpc>
                <a:spcPct val="100000"/>
              </a:lnSpc>
              <a:spcBef>
                <a:spcPts val="1200"/>
              </a:spcBef>
              <a:buFont typeface="Wingdings" pitchFamily="2" charset="2"/>
              <a:buChar char="§"/>
            </a:pPr>
            <a:r>
              <a:rPr lang="en-US" dirty="0">
                <a:solidFill>
                  <a:srgbClr val="154C77"/>
                </a:solidFill>
              </a:rPr>
              <a:t>Trauma Informed</a:t>
            </a:r>
          </a:p>
          <a:p>
            <a:pPr marL="685165" lvl="1" indent="-227965">
              <a:lnSpc>
                <a:spcPct val="100000"/>
              </a:lnSpc>
              <a:spcBef>
                <a:spcPts val="1200"/>
              </a:spcBef>
              <a:buFont typeface="Wingdings" pitchFamily="2" charset="2"/>
              <a:buChar char="§"/>
            </a:pPr>
            <a:r>
              <a:rPr lang="en-US" dirty="0">
                <a:solidFill>
                  <a:srgbClr val="154C77"/>
                </a:solidFill>
              </a:rPr>
              <a:t>Culturally Responsive </a:t>
            </a:r>
          </a:p>
          <a:p>
            <a:pPr marL="685165" lvl="1" indent="-227965">
              <a:lnSpc>
                <a:spcPct val="100000"/>
              </a:lnSpc>
              <a:spcBef>
                <a:spcPts val="1200"/>
              </a:spcBef>
              <a:buFont typeface="Wingdings" pitchFamily="2" charset="2"/>
              <a:buChar char="§"/>
            </a:pPr>
            <a:r>
              <a:rPr lang="en-US" dirty="0">
                <a:solidFill>
                  <a:srgbClr val="154C77"/>
                </a:solidFill>
              </a:rPr>
              <a:t>Evaluate trainings and use data to inform future trainings</a:t>
            </a:r>
          </a:p>
          <a:p>
            <a:pPr marL="685165" lvl="1" indent="-227965">
              <a:lnSpc>
                <a:spcPct val="100000"/>
              </a:lnSpc>
              <a:spcBef>
                <a:spcPts val="1200"/>
              </a:spcBef>
              <a:buFont typeface="Wingdings" pitchFamily="2" charset="2"/>
              <a:buChar char="§"/>
            </a:pPr>
            <a:r>
              <a:rPr lang="en-US" dirty="0">
                <a:solidFill>
                  <a:srgbClr val="154C77"/>
                </a:solidFill>
              </a:rPr>
              <a:t>Support identifying appropriate, relevant and high quality trainings</a:t>
            </a:r>
          </a:p>
          <a:p>
            <a:pPr marL="685165" lvl="1" indent="-227965">
              <a:lnSpc>
                <a:spcPct val="100000"/>
              </a:lnSpc>
              <a:spcBef>
                <a:spcPts val="1200"/>
              </a:spcBef>
              <a:buFont typeface="Wingdings" pitchFamily="2" charset="2"/>
              <a:buChar char="§"/>
            </a:pPr>
            <a:r>
              <a:rPr lang="en-US" dirty="0">
                <a:solidFill>
                  <a:srgbClr val="154C77"/>
                </a:solidFill>
                <a:latin typeface="Avenir Next LT Pro"/>
              </a:rPr>
              <a:t>Identify ways to deepen knowledge and skills obtained in PD through mentorship and application of learning</a:t>
            </a:r>
          </a:p>
          <a:p>
            <a:pPr marL="0" indent="0">
              <a:lnSpc>
                <a:spcPct val="100000"/>
              </a:lnSpc>
              <a:spcBef>
                <a:spcPts val="1200"/>
              </a:spcBef>
              <a:buNone/>
            </a:pPr>
            <a:endParaRPr lang="en-US" sz="2400" dirty="0">
              <a:solidFill>
                <a:srgbClr val="154C77"/>
              </a:solidFill>
              <a:latin typeface="AvenirNext LT Pro Regular" panose="020B0504020202020204" pitchFamily="34" charset="0"/>
            </a:endParaRPr>
          </a:p>
        </p:txBody>
      </p:sp>
    </p:spTree>
    <p:extLst>
      <p:ext uri="{BB962C8B-B14F-4D97-AF65-F5344CB8AC3E}">
        <p14:creationId xmlns:p14="http://schemas.microsoft.com/office/powerpoint/2010/main" val="3486264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B96196-EFB4-4EF4-B644-942327B1E027}"/>
              </a:ext>
            </a:extLst>
          </p:cNvPr>
          <p:cNvSpPr>
            <a:spLocks noGrp="1"/>
          </p:cNvSpPr>
          <p:nvPr>
            <p:ph type="title"/>
          </p:nvPr>
        </p:nvSpPr>
        <p:spPr>
          <a:xfrm>
            <a:off x="370273" y="218019"/>
            <a:ext cx="10515600" cy="1325563"/>
          </a:xfrm>
        </p:spPr>
        <p:txBody>
          <a:bodyPr>
            <a:noAutofit/>
          </a:bodyPr>
          <a:lstStyle/>
          <a:p>
            <a:r>
              <a:rPr lang="en-US" sz="4267" dirty="0">
                <a:solidFill>
                  <a:schemeClr val="bg1"/>
                </a:solidFill>
                <a:latin typeface="AvenirNext LT Pro Regular"/>
                <a:cs typeface="Arial"/>
              </a:rPr>
              <a:t>Contact Us</a:t>
            </a:r>
          </a:p>
        </p:txBody>
      </p:sp>
      <p:sp>
        <p:nvSpPr>
          <p:cNvPr id="3" name="Content Placeholder 2">
            <a:extLst>
              <a:ext uri="{FF2B5EF4-FFF2-40B4-BE49-F238E27FC236}">
                <a16:creationId xmlns:a16="http://schemas.microsoft.com/office/drawing/2014/main" id="{60F42E65-81A2-41C4-83C3-65B1B1B2076E}"/>
              </a:ext>
            </a:extLst>
          </p:cNvPr>
          <p:cNvSpPr>
            <a:spLocks noGrp="1"/>
          </p:cNvSpPr>
          <p:nvPr>
            <p:ph idx="1"/>
          </p:nvPr>
        </p:nvSpPr>
        <p:spPr>
          <a:xfrm>
            <a:off x="486204" y="2093299"/>
            <a:ext cx="4779381" cy="3053388"/>
          </a:xfrm>
        </p:spPr>
        <p:txBody>
          <a:bodyPr vert="horz" lIns="121920" tIns="60960" rIns="121920" bIns="60960" rtlCol="0" anchor="t">
            <a:noAutofit/>
          </a:bodyPr>
          <a:lstStyle/>
          <a:p>
            <a:pPr marL="0" indent="0">
              <a:lnSpc>
                <a:spcPct val="100000"/>
              </a:lnSpc>
              <a:buNone/>
            </a:pPr>
            <a:endParaRPr lang="en-US" sz="2400" b="1" dirty="0">
              <a:solidFill>
                <a:schemeClr val="accent1">
                  <a:lumMod val="50000"/>
                </a:schemeClr>
              </a:solidFill>
              <a:latin typeface="AvenirNext LT Pro Medium"/>
              <a:cs typeface="Arial"/>
            </a:endParaRPr>
          </a:p>
          <a:p>
            <a:pPr marL="0" indent="0">
              <a:lnSpc>
                <a:spcPct val="100000"/>
              </a:lnSpc>
              <a:buNone/>
            </a:pPr>
            <a:r>
              <a:rPr lang="en-US" sz="2400" b="1" dirty="0">
                <a:solidFill>
                  <a:schemeClr val="accent1">
                    <a:lumMod val="50000"/>
                  </a:schemeClr>
                </a:solidFill>
                <a:latin typeface="AvenirNext LT Pro Medium"/>
                <a:cs typeface="Arial"/>
              </a:rPr>
              <a:t>Andrew Karhan, M.P.A., M.A.</a:t>
            </a:r>
            <a:endParaRPr lang="en-US" sz="2400" b="1" dirty="0">
              <a:solidFill>
                <a:schemeClr val="accent1">
                  <a:lumMod val="50000"/>
                </a:schemeClr>
              </a:solidFill>
            </a:endParaRPr>
          </a:p>
          <a:p>
            <a:pPr marL="0" indent="0">
              <a:lnSpc>
                <a:spcPct val="100000"/>
              </a:lnSpc>
              <a:buNone/>
            </a:pPr>
            <a:r>
              <a:rPr lang="en-US" sz="2400" dirty="0">
                <a:solidFill>
                  <a:schemeClr val="accent5">
                    <a:lumMod val="75000"/>
                  </a:schemeClr>
                </a:solidFill>
                <a:latin typeface="AvenirNext LT Pro Regular"/>
                <a:ea typeface="+mn-lt"/>
                <a:cs typeface="+mn-lt"/>
                <a:hlinkClick r:id="rId3"/>
              </a:rPr>
              <a:t>akarhan@sdsu.edu</a:t>
            </a:r>
            <a:r>
              <a:rPr lang="en-US" sz="2400" dirty="0">
                <a:solidFill>
                  <a:schemeClr val="accent5">
                    <a:lumMod val="75000"/>
                  </a:schemeClr>
                </a:solidFill>
                <a:latin typeface="AvenirNext LT Pro Regular"/>
                <a:ea typeface="+mn-lt"/>
                <a:cs typeface="+mn-lt"/>
              </a:rPr>
              <a:t> </a:t>
            </a:r>
            <a:endParaRPr lang="en-US" sz="2400" dirty="0">
              <a:solidFill>
                <a:schemeClr val="accent5">
                  <a:lumMod val="75000"/>
                </a:schemeClr>
              </a:solidFill>
            </a:endParaRPr>
          </a:p>
          <a:p>
            <a:pPr marL="0" indent="0">
              <a:lnSpc>
                <a:spcPct val="100000"/>
              </a:lnSpc>
              <a:buNone/>
            </a:pPr>
            <a:endParaRPr lang="en-US" b="1" dirty="0">
              <a:solidFill>
                <a:schemeClr val="accent1">
                  <a:lumMod val="50000"/>
                </a:schemeClr>
              </a:solidFill>
              <a:latin typeface="AvenirNext LT Pro Regular"/>
              <a:cs typeface="Arial" panose="020B0604020202020204" pitchFamily="34" charset="0"/>
            </a:endParaRPr>
          </a:p>
          <a:p>
            <a:pPr marL="0" indent="0">
              <a:buNone/>
            </a:pPr>
            <a:endParaRPr lang="en-US" sz="2267" dirty="0">
              <a:solidFill>
                <a:srgbClr val="4472C4"/>
              </a:solidFill>
              <a:latin typeface="AvenirNext LT Pro Regular"/>
              <a:cs typeface="Arial" panose="020B0604020202020204" pitchFamily="34" charset="0"/>
            </a:endParaRPr>
          </a:p>
        </p:txBody>
      </p:sp>
      <p:sp>
        <p:nvSpPr>
          <p:cNvPr id="2" name="TextBox 1">
            <a:extLst>
              <a:ext uri="{FF2B5EF4-FFF2-40B4-BE49-F238E27FC236}">
                <a16:creationId xmlns:a16="http://schemas.microsoft.com/office/drawing/2014/main" id="{A7031A2C-0A00-0C2E-85D3-4170F46B0451}"/>
              </a:ext>
            </a:extLst>
          </p:cNvPr>
          <p:cNvSpPr txBox="1"/>
          <p:nvPr/>
        </p:nvSpPr>
        <p:spPr>
          <a:xfrm>
            <a:off x="347241" y="5039047"/>
            <a:ext cx="11497519" cy="1569660"/>
          </a:xfrm>
          <a:prstGeom prst="rect">
            <a:avLst/>
          </a:prstGeom>
          <a:noFill/>
        </p:spPr>
        <p:txBody>
          <a:bodyPr wrap="square" rtlCol="0">
            <a:spAutoFit/>
          </a:bodyPr>
          <a:lstStyle/>
          <a:p>
            <a:pPr algn="ctr" defTabSz="609585">
              <a:defRPr/>
            </a:pPr>
            <a:r>
              <a:rPr lang="en-US" sz="2400" b="1" dirty="0">
                <a:solidFill>
                  <a:srgbClr val="4472C4">
                    <a:lumMod val="50000"/>
                  </a:srgbClr>
                </a:solidFill>
                <a:latin typeface="AvenirNext LT Pro Medium"/>
                <a:cs typeface="Arial"/>
              </a:rPr>
              <a:t>General CAPE-Youth Inquires</a:t>
            </a:r>
          </a:p>
          <a:p>
            <a:pPr algn="ctr" defTabSz="609585">
              <a:defRPr/>
            </a:pPr>
            <a:r>
              <a:rPr lang="en-US" sz="2400" dirty="0">
                <a:solidFill>
                  <a:srgbClr val="4472C4">
                    <a:lumMod val="50000"/>
                  </a:srgbClr>
                </a:solidFill>
                <a:latin typeface="AvenirNext LT Pro Regular"/>
                <a:cs typeface="Arial"/>
              </a:rPr>
              <a:t>If you are interested in learning more about our work or participating in </a:t>
            </a:r>
            <a:br>
              <a:rPr lang="en-US" sz="2400" dirty="0">
                <a:solidFill>
                  <a:srgbClr val="4472C4">
                    <a:lumMod val="50000"/>
                  </a:srgbClr>
                </a:solidFill>
                <a:latin typeface="AvenirNext LT Pro Regular"/>
                <a:cs typeface="Arial"/>
              </a:rPr>
            </a:br>
            <a:r>
              <a:rPr lang="en-US" sz="2400" dirty="0">
                <a:solidFill>
                  <a:srgbClr val="4472C4">
                    <a:lumMod val="50000"/>
                  </a:srgbClr>
                </a:solidFill>
                <a:latin typeface="AvenirNext LT Pro Regular"/>
                <a:cs typeface="Arial"/>
              </a:rPr>
              <a:t>our research initiatives, please contact </a:t>
            </a:r>
            <a:r>
              <a:rPr lang="en-US" sz="2400" dirty="0">
                <a:solidFill>
                  <a:srgbClr val="5B9BD5">
                    <a:lumMod val="75000"/>
                  </a:srgbClr>
                </a:solidFill>
                <a:latin typeface="AvenirNext LT Pro Regular"/>
                <a:ea typeface="+mn-lt"/>
                <a:cs typeface="+mn-lt"/>
                <a:hlinkClick r:id="rId4">
                  <a:extLst>
                    <a:ext uri="{A12FA001-AC4F-418D-AE19-62706E023703}">
                      <ahyp:hlinkClr xmlns:ahyp="http://schemas.microsoft.com/office/drawing/2018/hyperlinkcolor" val="tx"/>
                    </a:ext>
                  </a:extLst>
                </a:hlinkClick>
              </a:rPr>
              <a:t>info@capeyouth.org</a:t>
            </a:r>
            <a:r>
              <a:rPr lang="en-US" sz="2400" dirty="0">
                <a:solidFill>
                  <a:srgbClr val="5B9BD5">
                    <a:lumMod val="75000"/>
                  </a:srgbClr>
                </a:solidFill>
                <a:latin typeface="AvenirNext LT Pro Regular"/>
                <a:ea typeface="+mn-lt"/>
                <a:cs typeface="+mn-lt"/>
              </a:rPr>
              <a:t> </a:t>
            </a:r>
            <a:br>
              <a:rPr lang="en-US" sz="2400" dirty="0">
                <a:solidFill>
                  <a:srgbClr val="5B9BD5">
                    <a:lumMod val="75000"/>
                  </a:srgbClr>
                </a:solidFill>
                <a:latin typeface="AvenirNext LT Pro Regular"/>
                <a:ea typeface="+mn-lt"/>
                <a:cs typeface="+mn-lt"/>
              </a:rPr>
            </a:br>
            <a:r>
              <a:rPr lang="en-US" sz="2400" dirty="0">
                <a:solidFill>
                  <a:srgbClr val="4472C4">
                    <a:lumMod val="50000"/>
                  </a:srgbClr>
                </a:solidFill>
                <a:latin typeface="AvenirNext LT Pro Regular"/>
                <a:cs typeface="Arial"/>
              </a:rPr>
              <a:t>or visit </a:t>
            </a:r>
            <a:r>
              <a:rPr lang="en-US" sz="2400" dirty="0">
                <a:solidFill>
                  <a:srgbClr val="5B9BD5">
                    <a:lumMod val="75000"/>
                  </a:srgbClr>
                </a:solidFill>
                <a:latin typeface="AvenirNext LT Pro Regular"/>
                <a:ea typeface="+mn-lt"/>
                <a:cs typeface="+mn-lt"/>
                <a:hlinkClick r:id="rId5">
                  <a:extLst>
                    <a:ext uri="{A12FA001-AC4F-418D-AE19-62706E023703}">
                      <ahyp:hlinkClr xmlns:ahyp="http://schemas.microsoft.com/office/drawing/2018/hyperlinkcolor" val="tx"/>
                    </a:ext>
                  </a:extLst>
                </a:hlinkClick>
              </a:rPr>
              <a:t>https://capeyouth.org/</a:t>
            </a:r>
            <a:r>
              <a:rPr lang="en-US" sz="2400" dirty="0">
                <a:solidFill>
                  <a:srgbClr val="5B9BD5">
                    <a:lumMod val="75000"/>
                  </a:srgbClr>
                </a:solidFill>
                <a:latin typeface="AvenirNext LT Pro Regular"/>
                <a:ea typeface="+mn-lt"/>
                <a:cs typeface="+mn-lt"/>
              </a:rPr>
              <a:t> </a:t>
            </a:r>
          </a:p>
        </p:txBody>
      </p:sp>
      <p:sp>
        <p:nvSpPr>
          <p:cNvPr id="11" name="TextBox 10">
            <a:extLst>
              <a:ext uri="{FF2B5EF4-FFF2-40B4-BE49-F238E27FC236}">
                <a16:creationId xmlns:a16="http://schemas.microsoft.com/office/drawing/2014/main" id="{29884753-B178-D019-AE4C-1D59F13A5F8C}"/>
              </a:ext>
            </a:extLst>
          </p:cNvPr>
          <p:cNvSpPr txBox="1"/>
          <p:nvPr/>
        </p:nvSpPr>
        <p:spPr>
          <a:xfrm>
            <a:off x="5628074" y="3683000"/>
            <a:ext cx="2342177" cy="400110"/>
          </a:xfrm>
          <a:prstGeom prst="rect">
            <a:avLst/>
          </a:prstGeom>
          <a:noFill/>
        </p:spPr>
        <p:txBody>
          <a:bodyPr wrap="square" rtlCol="0">
            <a:spAutoFit/>
          </a:bodyPr>
          <a:lstStyle/>
          <a:p>
            <a:pPr algn="ctr" defTabSz="609585">
              <a:defRPr/>
            </a:pPr>
            <a:r>
              <a:rPr lang="en-US" sz="2000" dirty="0">
                <a:solidFill>
                  <a:srgbClr val="154C77"/>
                </a:solidFill>
                <a:latin typeface="Avenir Next LT Pro"/>
              </a:rPr>
              <a:t>@CAPEYouth</a:t>
            </a:r>
          </a:p>
        </p:txBody>
      </p:sp>
      <p:sp>
        <p:nvSpPr>
          <p:cNvPr id="12" name="TextBox 11">
            <a:extLst>
              <a:ext uri="{FF2B5EF4-FFF2-40B4-BE49-F238E27FC236}">
                <a16:creationId xmlns:a16="http://schemas.microsoft.com/office/drawing/2014/main" id="{2A04F10E-5EC8-DB65-0C07-895B1E10B30F}"/>
              </a:ext>
            </a:extLst>
          </p:cNvPr>
          <p:cNvSpPr txBox="1"/>
          <p:nvPr/>
        </p:nvSpPr>
        <p:spPr>
          <a:xfrm>
            <a:off x="8332740" y="3683000"/>
            <a:ext cx="2494441" cy="400110"/>
          </a:xfrm>
          <a:prstGeom prst="rect">
            <a:avLst/>
          </a:prstGeom>
          <a:noFill/>
        </p:spPr>
        <p:txBody>
          <a:bodyPr wrap="square" rtlCol="0">
            <a:spAutoFit/>
          </a:bodyPr>
          <a:lstStyle/>
          <a:p>
            <a:pPr algn="ctr" defTabSz="609585">
              <a:defRPr/>
            </a:pPr>
            <a:r>
              <a:rPr lang="en-US" sz="2000" dirty="0">
                <a:solidFill>
                  <a:srgbClr val="154C77"/>
                </a:solidFill>
                <a:latin typeface="Avenir Next LT Pro"/>
              </a:rPr>
              <a:t>@CSG_CAPEYouth</a:t>
            </a:r>
          </a:p>
        </p:txBody>
      </p:sp>
      <p:pic>
        <p:nvPicPr>
          <p:cNvPr id="9" name="Picture 8">
            <a:extLst>
              <a:ext uri="{FF2B5EF4-FFF2-40B4-BE49-F238E27FC236}">
                <a16:creationId xmlns:a16="http://schemas.microsoft.com/office/drawing/2014/main" id="{2E36179A-B43B-250A-7E1A-275DC8A1B46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984442" y="2217631"/>
            <a:ext cx="1191037" cy="1215469"/>
          </a:xfrm>
          <a:prstGeom prst="rect">
            <a:avLst/>
          </a:prstGeom>
        </p:spPr>
      </p:pic>
      <p:pic>
        <p:nvPicPr>
          <p:cNvPr id="10" name="Picture 9">
            <a:extLst>
              <a:ext uri="{FF2B5EF4-FFF2-40B4-BE49-F238E27FC236}">
                <a16:creationId xmlns:a16="http://schemas.microsoft.com/office/drawing/2014/main" id="{2A9B9436-56CC-3413-F53A-9E09AA4CB27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191428" y="2213531"/>
            <a:ext cx="1215469" cy="1215469"/>
          </a:xfrm>
          <a:prstGeom prst="rect">
            <a:avLst/>
          </a:prstGeom>
        </p:spPr>
      </p:pic>
    </p:spTree>
    <p:extLst>
      <p:ext uri="{BB962C8B-B14F-4D97-AF65-F5344CB8AC3E}">
        <p14:creationId xmlns:p14="http://schemas.microsoft.com/office/powerpoint/2010/main" val="142519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Q &amp; A</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pPr>
            <a:r>
              <a:rPr lang="en-US" sz="3200" dirty="0">
                <a:latin typeface="Calibri" panose="020F0502020204030204" pitchFamily="34" charset="0"/>
                <a:cs typeface="Microsoft Sans Serif" pitchFamily="34" charset="0"/>
              </a:rPr>
              <a:t>Use “Q&amp;A” button on Zoom to ask a questions</a:t>
            </a:r>
          </a:p>
          <a:p>
            <a:pPr marL="283464" indent="-285750">
              <a:spcBef>
                <a:spcPts val="2400"/>
              </a:spcBef>
            </a:pPr>
            <a:r>
              <a:rPr lang="en-US" sz="3200" dirty="0">
                <a:latin typeface="Calibri" panose="020F0502020204030204" pitchFamily="34" charset="0"/>
                <a:cs typeface="Microsoft Sans Serif" pitchFamily="34" charset="0"/>
              </a:rPr>
              <a:t>Slides will be archived at</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rPr>
              <a:t>  </a:t>
            </a:r>
            <a:r>
              <a:rPr lang="en-US" sz="2800" dirty="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r>
              <a:rPr lang="en-US" sz="2800" dirty="0">
                <a:latin typeface="Calibri" panose="020F0502020204030204" pitchFamily="34" charset="0"/>
                <a:cs typeface="Microsoft Sans Serif" pitchFamily="34" charset="0"/>
                <a:sym typeface="Wingdings 3" panose="05040102010807070707" pitchFamily="18" charset="2"/>
              </a:rPr>
              <a:t> </a:t>
            </a:r>
            <a:endParaRPr lang="en-US" sz="3200" b="1" dirty="0">
              <a:latin typeface="Calibri" panose="020F0502020204030204" pitchFamily="34" charset="0"/>
            </a:endParaRPr>
          </a:p>
          <a:p>
            <a:pPr marL="283464" indent="-285750">
              <a:spcBef>
                <a:spcPts val="2400"/>
              </a:spcBef>
            </a:pPr>
            <a:r>
              <a:rPr lang="en-US" sz="3200" dirty="0">
                <a:latin typeface="Calibri" panose="020F0502020204030204" pitchFamily="34" charset="0"/>
                <a:cs typeface="Microsoft Sans Serif" pitchFamily="34" charset="0"/>
              </a:rPr>
              <a:t>Take our feedback survey at</a:t>
            </a:r>
            <a:br>
              <a:rPr lang="en-US" sz="3600" dirty="0">
                <a:latin typeface="Calibri" panose="020F0502020204030204" pitchFamily="34" charset="0"/>
                <a:cs typeface="Microsoft Sans Serif" pitchFamily="34" charset="0"/>
              </a:rPr>
            </a:br>
            <a:r>
              <a:rPr lang="en-US"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rPr>
              <a:t></a:t>
            </a:r>
            <a:r>
              <a:rPr lang="en-US"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endParaRPr lang="en-US" b="1" dirty="0">
              <a:latin typeface="Calibri" panose="020F0502020204030204" pitchFamily="34" charset="0"/>
            </a:endParaRPr>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42</a:t>
            </a:fld>
            <a:endParaRPr lang="en-US"/>
          </a:p>
        </p:txBody>
      </p:sp>
      <p:pic>
        <p:nvPicPr>
          <p:cNvPr id="6" name="Picture 5">
            <a:extLst>
              <a:ext uri="{FF2B5EF4-FFF2-40B4-BE49-F238E27FC236}">
                <a16:creationId xmlns:a16="http://schemas.microsoft.com/office/drawing/2014/main" id="{F28EB550-BD71-4B32-99F8-E339BE8027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71592" y="1955382"/>
            <a:ext cx="994829" cy="763475"/>
          </a:xfrm>
          <a:prstGeom prst="rect">
            <a:avLst/>
          </a:prstGeom>
        </p:spPr>
      </p:pic>
    </p:spTree>
    <p:extLst>
      <p:ext uri="{BB962C8B-B14F-4D97-AF65-F5344CB8AC3E}">
        <p14:creationId xmlns:p14="http://schemas.microsoft.com/office/powerpoint/2010/main" val="3229120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partners: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UNH/Institute on Disability (www.ResearchOnDisability.org)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Kessler Foundation (www.KesslerFoundation.org)</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43</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80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r>
              <a:rPr lang="en-US" b="1" u="sng" dirty="0">
                <a:solidFill>
                  <a:schemeClr val="bg1"/>
                </a:solidFill>
                <a:latin typeface="Calibri" panose="020F0502020204030204" pitchFamily="34" charset="0"/>
              </a:rPr>
              <a:t> </a:t>
            </a:r>
            <a:r>
              <a:rPr lang="en-US" sz="800" b="1" u="sng" dirty="0">
                <a:solidFill>
                  <a:schemeClr val="bg1"/>
                </a:solidFill>
                <a:latin typeface="Calibri" panose="020F0502020204030204" pitchFamily="34" charset="0"/>
              </a:rPr>
              <a:t>audio</a:t>
            </a:r>
            <a:endParaRPr lang="en-US" sz="800" dirty="0">
              <a:solidFill>
                <a:schemeClr val="bg1"/>
              </a:solidFill>
            </a:endParaRPr>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partners: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UNH/Institute on Disability (www.ResearchOnDisability.org)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Kessler Foundation (www.KesslerFoundation.org)</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pic>
        <p:nvPicPr>
          <p:cNvPr id="7" name="nTIDE-4" descr="audio icon to start end music">
            <a:hlinkClick r:id="" action="ppaction://media"/>
            <a:extLst>
              <a:ext uri="{FF2B5EF4-FFF2-40B4-BE49-F238E27FC236}">
                <a16:creationId xmlns:a16="http://schemas.microsoft.com/office/drawing/2014/main" id="{455604EA-1F46-4130-A5D1-B3D9F9C5DAD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762C9EC-AEAA-416E-B6A8-DF788730F307}"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44</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ASL Interpreter &amp; Closed Captioning </a:t>
            </a:r>
            <a:endParaRPr lang="en-US" u="sng" dirty="0"/>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815123"/>
            <a:ext cx="10102842" cy="4351338"/>
          </a:xfrm>
        </p:spPr>
        <p:txBody>
          <a:bodyPr>
            <a:normAutofit/>
          </a:bodyPr>
          <a:lstStyle/>
          <a:p>
            <a:pPr>
              <a:defRPr/>
            </a:pPr>
            <a:r>
              <a:rPr lang="en-US" dirty="0">
                <a:latin typeface="Calibri" panose="020F0502020204030204" pitchFamily="34" charset="0"/>
                <a:ea typeface="Calibri" panose="020F0502020204030204" pitchFamily="34" charset="0"/>
                <a:cs typeface="Calibri" panose="020F0502020204030204" pitchFamily="34" charset="0"/>
              </a:rPr>
              <a:t>To see </a:t>
            </a:r>
            <a:r>
              <a:rPr lang="en-US" u="sng" dirty="0">
                <a:latin typeface="Calibri" panose="020F0502020204030204" pitchFamily="34" charset="0"/>
                <a:ea typeface="Calibri" panose="020F0502020204030204" pitchFamily="34" charset="0"/>
                <a:cs typeface="Calibri" panose="020F0502020204030204" pitchFamily="34" charset="0"/>
              </a:rPr>
              <a:t>interpreter</a:t>
            </a:r>
            <a:r>
              <a:rPr lang="en-US" dirty="0">
                <a:latin typeface="Calibri" panose="020F0502020204030204" pitchFamily="34" charset="0"/>
                <a:ea typeface="Calibri" panose="020F0502020204030204" pitchFamily="34" charset="0"/>
                <a:cs typeface="Calibri" panose="020F0502020204030204" pitchFamily="34" charset="0"/>
              </a:rPr>
              <a:t> and the gallery of speakers at the same time, we recommend using a computer or laptop, rather than  a phone or tablet</a:t>
            </a:r>
            <a:r>
              <a:rPr lang="en-US" dirty="0">
                <a:effectLst/>
                <a:latin typeface="Calibri" panose="020F0502020204030204" pitchFamily="34" charset="0"/>
                <a:ea typeface="Calibri" panose="020F0502020204030204" pitchFamily="34" charset="0"/>
                <a:cs typeface="Calibri" panose="020F0502020204030204" pitchFamily="34" charset="0"/>
              </a:rPr>
              <a:t>.</a:t>
            </a:r>
          </a:p>
          <a:p>
            <a:pPr>
              <a:spcBef>
                <a:spcPts val="2800"/>
              </a:spcBef>
              <a:defRPr/>
            </a:pPr>
            <a:r>
              <a:rPr lang="en-US" sz="2800" kern="0" dirty="0">
                <a:latin typeface="Calibri" panose="020F0502020204030204" pitchFamily="34" charset="0"/>
                <a:cs typeface="Calibri" panose="020F0502020204030204" pitchFamily="34" charset="0"/>
              </a:rPr>
              <a:t>For closed captioning, click on the Closed Caption button and select Show Subtitle or View Full Transcript.</a:t>
            </a:r>
          </a:p>
          <a:p>
            <a:pPr>
              <a:defRPr/>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the nTIDE Deeper Dive</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dirty="0">
                <a:latin typeface="Calibri" panose="020F0502020204030204" pitchFamily="34" charset="0"/>
              </a:rPr>
              <a:t>Occurs at noon Eastern-time on two weeks after the first Friday day of each month (when </a:t>
            </a:r>
            <a:r>
              <a:rPr lang="en-US" sz="3000" u="sng" dirty="0">
                <a:latin typeface="Calibri" panose="020F0502020204030204" pitchFamily="34" charset="0"/>
              </a:rPr>
              <a:t>nTIDE Report</a:t>
            </a:r>
            <a:r>
              <a:rPr lang="en-US" sz="3000" dirty="0">
                <a:latin typeface="Calibri" panose="020F0502020204030204" pitchFamily="34" charset="0"/>
              </a:rPr>
              <a:t> is released).</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a:p>
            <a:pPr marL="233363" lvl="1">
              <a:spcBef>
                <a:spcPts val="1800"/>
              </a:spcBef>
            </a:pPr>
            <a:r>
              <a:rPr lang="en-US" sz="3000" dirty="0">
                <a:latin typeface="Calibri" panose="020F0502020204030204" pitchFamily="34" charset="0"/>
              </a:rPr>
              <a:t>Each month, the nTIDE Deeper Dive focuses on specific sub-populations within the population with disabilities.</a:t>
            </a:r>
          </a:p>
          <a:p>
            <a:pPr marL="233363" lvl="1">
              <a:spcBef>
                <a:spcPts val="1800"/>
              </a:spcBef>
            </a:pPr>
            <a:r>
              <a:rPr lang="en-US" sz="3000" dirty="0">
                <a:latin typeface="Calibri" panose="020F0502020204030204" pitchFamily="34" charset="0"/>
              </a:rPr>
              <a:t>Brings in a guest speaker to provide greater context.</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53859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CFAC-9458-45E1-B068-9439448C4AED}"/>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Today’s Agenda</a:t>
            </a:r>
            <a:endParaRPr lang="en-US" dirty="0"/>
          </a:p>
        </p:txBody>
      </p:sp>
      <p:sp>
        <p:nvSpPr>
          <p:cNvPr id="3" name="Content Placeholder 2">
            <a:extLst>
              <a:ext uri="{FF2B5EF4-FFF2-40B4-BE49-F238E27FC236}">
                <a16:creationId xmlns:a16="http://schemas.microsoft.com/office/drawing/2014/main" id="{208AB114-3388-4571-913A-BFFBCE5A3F57}"/>
              </a:ext>
            </a:extLst>
          </p:cNvPr>
          <p:cNvSpPr>
            <a:spLocks noGrp="1"/>
          </p:cNvSpPr>
          <p:nvPr>
            <p:ph idx="1"/>
          </p:nvPr>
        </p:nvSpPr>
        <p:spPr/>
        <p:txBody>
          <a:bodyPr/>
          <a:lstStyle/>
          <a:p>
            <a:pPr marL="1828800" indent="-1810512">
              <a:spcBef>
                <a:spcPts val="1200"/>
              </a:spcBef>
              <a:buNone/>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12:00 pm: 	Welcome and Introduction</a:t>
            </a:r>
          </a:p>
          <a:p>
            <a:pPr marL="3027363" indent="-3008313">
              <a:spcBef>
                <a:spcPts val="1200"/>
              </a:spcBef>
              <a:buNone/>
              <a:tabLst>
                <a:tab pos="2743200" algn="l"/>
              </a:tabLst>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12:05 pm:	</a:t>
            </a:r>
            <a:r>
              <a:rPr lang="en-US" dirty="0">
                <a:latin typeface="Calibri" panose="020F0502020204030204" pitchFamily="34" charset="0"/>
              </a:rPr>
              <a:t>Moderator: </a:t>
            </a:r>
            <a:r>
              <a:rPr lang="en-US" sz="2800" dirty="0">
                <a:latin typeface="Calibri" panose="020F0502020204030204" pitchFamily="34" charset="0"/>
              </a:rPr>
              <a:t>Andrew Houtenville</a:t>
            </a:r>
          </a:p>
          <a:p>
            <a:pPr marL="3027363" indent="-3008313">
              <a:spcBef>
                <a:spcPts val="300"/>
              </a:spcBef>
              <a:buNone/>
              <a:tabLst>
                <a:tab pos="2743200" algn="l"/>
              </a:tabLst>
            </a:pPr>
            <a:r>
              <a:rPr lang="en-US" dirty="0">
                <a:latin typeface="Calibri" panose="020F0502020204030204" pitchFamily="34" charset="0"/>
              </a:rPr>
              <a:t>	</a:t>
            </a:r>
            <a:r>
              <a:rPr lang="en-US" dirty="0">
                <a:latin typeface="Calibri" panose="020F0502020204030204" pitchFamily="34" charset="0"/>
                <a:sym typeface="Wingdings 3" panose="05040102010807070707" pitchFamily="18" charset="2"/>
              </a:rPr>
              <a:t></a:t>
            </a:r>
            <a:r>
              <a:rPr lang="en-US" sz="2800" dirty="0">
                <a:latin typeface="Calibri" panose="020F0502020204030204" pitchFamily="34" charset="0"/>
              </a:rPr>
              <a:t> Reviews the nTIDE (First Friday) statistics</a:t>
            </a:r>
          </a:p>
          <a:p>
            <a:pPr marL="476250" indent="-457200">
              <a:lnSpc>
                <a:spcPct val="100000"/>
              </a:lnSpc>
              <a:spcBef>
                <a:spcPts val="1200"/>
              </a:spcBef>
              <a:tabLst>
                <a:tab pos="2743200" algn="l"/>
              </a:tabLst>
            </a:pPr>
            <a:r>
              <a:rPr lang="en-US" sz="2800" dirty="0">
                <a:latin typeface="Calibri" panose="020F0502020204030204" pitchFamily="34" charset="0"/>
              </a:rPr>
              <a:t>12:20 pm:	</a:t>
            </a:r>
            <a:r>
              <a:rPr lang="en-US" dirty="0">
                <a:latin typeface="Calibri" panose="020F0502020204030204" pitchFamily="34" charset="0"/>
              </a:rPr>
              <a:t>Guest Speaker: Andrew Karhan, San Diego State 	University</a:t>
            </a:r>
          </a:p>
          <a:p>
            <a:pPr marL="476250" indent="-457200">
              <a:lnSpc>
                <a:spcPct val="100000"/>
              </a:lnSpc>
              <a:spcBef>
                <a:spcPts val="1200"/>
              </a:spcBef>
              <a:tabLst>
                <a:tab pos="2743200" algn="l"/>
              </a:tabLst>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12:35 pm:	Open Q&amp;A Period</a:t>
            </a:r>
          </a:p>
          <a:p>
            <a:endParaRPr lang="en-US" dirty="0"/>
          </a:p>
        </p:txBody>
      </p:sp>
      <p:sp>
        <p:nvSpPr>
          <p:cNvPr id="4" name="Date Placeholder 3">
            <a:extLst>
              <a:ext uri="{FF2B5EF4-FFF2-40B4-BE49-F238E27FC236}">
                <a16:creationId xmlns:a16="http://schemas.microsoft.com/office/drawing/2014/main" id="{A756111C-A699-4E23-AF55-0931F21AFCF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CE56EE4-6ECB-4D96-BD76-4355D4C4E1AF}"/>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336747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a:xfrm>
            <a:off x="838200" y="2203257"/>
            <a:ext cx="10515600" cy="1325563"/>
          </a:xfrm>
        </p:spPr>
        <p:txBody>
          <a:bodyPr>
            <a:normAutofit fontScale="90000"/>
          </a:bodyPr>
          <a:lstStyle/>
          <a:p>
            <a:pPr algn="ctr"/>
            <a:r>
              <a:rPr lang="en-US" sz="4400" b="1" u="sng" dirty="0">
                <a:solidFill>
                  <a:schemeClr val="tx1"/>
                </a:solidFill>
                <a:latin typeface="Calibri" panose="020F0502020204030204" pitchFamily="34" charset="0"/>
                <a:cs typeface="Calibri" panose="020F0502020204030204" pitchFamily="34" charset="0"/>
              </a:rPr>
              <a:t>The Numbers </a:t>
            </a:r>
            <a:br>
              <a:rPr lang="en-US" sz="4400" b="1" u="sng" dirty="0">
                <a:solidFill>
                  <a:schemeClr val="tx1"/>
                </a:solidFill>
                <a:latin typeface="Calibri" panose="020F0502020204030204" pitchFamily="34" charset="0"/>
                <a:cs typeface="Calibri" panose="020F0502020204030204" pitchFamily="34" charset="0"/>
              </a:rPr>
            </a:br>
            <a:br>
              <a:rPr lang="en-US" sz="4400" b="1" u="sng" dirty="0">
                <a:solidFill>
                  <a:schemeClr val="tx1"/>
                </a:solidFill>
                <a:latin typeface="Calibri" panose="020F0502020204030204" pitchFamily="34" charset="0"/>
                <a:cs typeface="Calibri" panose="020F0502020204030204" pitchFamily="34" charset="0"/>
              </a:rPr>
            </a:br>
            <a:r>
              <a:rPr lang="en-US" sz="4400" b="1" dirty="0">
                <a:solidFill>
                  <a:schemeClr val="tx1"/>
                </a:solidFill>
                <a:latin typeface="Calibri" panose="020F0502020204030204" pitchFamily="34" charset="0"/>
                <a:cs typeface="Calibri" panose="020F0502020204030204" pitchFamily="34" charset="0"/>
              </a:rPr>
              <a:t>From “First Friday” nTIDE </a:t>
            </a: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97220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a:t>Employment</a:t>
            </a:r>
            <a:br>
              <a:rPr lang="en-US" sz="4000" b="1" u="sng"/>
            </a:br>
            <a:r>
              <a:rPr lang="en-US" sz="4000" b="1" u="sng"/>
              <a:t>-to- </a:t>
            </a:r>
            <a:br>
              <a:rPr lang="en-US" sz="4000" b="1" u="sng"/>
            </a:br>
            <a:r>
              <a:rPr lang="en-US" sz="4000" b="1" u="sng"/>
              <a:t>Population </a:t>
            </a:r>
            <a:br>
              <a:rPr lang="en-US" sz="4000" b="1" u="sng"/>
            </a:br>
            <a:r>
              <a:rPr lang="en-US" sz="4000" b="1" u="sng"/>
              <a:t>Ratio</a:t>
            </a:r>
            <a:endParaRPr lang="en-US" sz="40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9</a:t>
            </a:fld>
            <a:endParaRPr lang="en-US"/>
          </a:p>
        </p:txBody>
      </p:sp>
    </p:spTree>
    <p:extLst>
      <p:ext uri="{BB962C8B-B14F-4D97-AF65-F5344CB8AC3E}">
        <p14:creationId xmlns:p14="http://schemas.microsoft.com/office/powerpoint/2010/main" val="2491864597"/>
      </p:ext>
    </p:extLst>
  </p:cSld>
  <p:clrMapOvr>
    <a:masterClrMapping/>
  </p:clrMapOvr>
</p:sld>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5.xml><?xml version="1.0" encoding="utf-8"?>
<a:theme xmlns:a="http://schemas.openxmlformats.org/drawingml/2006/main" name="2_Office Theme">
  <a:themeElements>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APE-Youth Palette">
      <a:dk1>
        <a:srgbClr val="000000"/>
      </a:dk1>
      <a:lt1>
        <a:srgbClr val="FFFFFF"/>
      </a:lt1>
      <a:dk2>
        <a:srgbClr val="144C76"/>
      </a:dk2>
      <a:lt2>
        <a:srgbClr val="EDEAE6"/>
      </a:lt2>
      <a:accent1>
        <a:srgbClr val="0069B2"/>
      </a:accent1>
      <a:accent2>
        <a:srgbClr val="144C76"/>
      </a:accent2>
      <a:accent3>
        <a:srgbClr val="F9C624"/>
      </a:accent3>
      <a:accent4>
        <a:srgbClr val="EDEAE6"/>
      </a:accent4>
      <a:accent5>
        <a:srgbClr val="BCBEC0"/>
      </a:accent5>
      <a:accent6>
        <a:srgbClr val="939598"/>
      </a:accent6>
      <a:hlink>
        <a:srgbClr val="0069B2"/>
      </a:hlink>
      <a:folHlink>
        <a:srgbClr val="144C76"/>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_2_21" id="{4661E7A9-43EE-44DD-9183-39C5799FF227}" vid="{D190A7DF-00DB-454A-8236-0EEB977F089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F3AE54-E525-407A-9473-4F14C43EA8FD}">
  <ds:schemaRefs>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dcmitype/"/>
    <ds:schemaRef ds:uri="af1aecce-9966-48e2-adf8-ad84ee7f2c0f"/>
    <ds:schemaRef ds:uri="http://www.w3.org/XML/1998/namespace"/>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nTIDE Template</Template>
  <TotalTime>4447</TotalTime>
  <Words>3038</Words>
  <Application>Microsoft Office PowerPoint</Application>
  <PresentationFormat>Widescreen</PresentationFormat>
  <Paragraphs>671</Paragraphs>
  <Slides>44</Slides>
  <Notes>28</Notes>
  <HiddenSlides>0</HiddenSlides>
  <MMClips>4</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44</vt:i4>
      </vt:variant>
    </vt:vector>
  </HeadingPairs>
  <TitlesOfParts>
    <vt:vector size="61" baseType="lpstr">
      <vt:lpstr>Arial</vt:lpstr>
      <vt:lpstr>Avenir Next LT Pro</vt:lpstr>
      <vt:lpstr>AvenirNext LT Pro Medium</vt:lpstr>
      <vt:lpstr>AvenirNext LT Pro Regular</vt:lpstr>
      <vt:lpstr>Calibri</vt:lpstr>
      <vt:lpstr>Calibri Light</vt:lpstr>
      <vt:lpstr>Courier New</vt:lpstr>
      <vt:lpstr>Myriad Pro</vt:lpstr>
      <vt:lpstr>Symbol</vt:lpstr>
      <vt:lpstr>Times New Roman</vt:lpstr>
      <vt:lpstr>Wingdings</vt:lpstr>
      <vt:lpstr>2_nTIDE Lunch and Learn PPT Template</vt:lpstr>
      <vt:lpstr>Custom Design</vt:lpstr>
      <vt:lpstr>1_Custom Design</vt:lpstr>
      <vt:lpstr>3_nTIDE Lunch and Learn PPT Template</vt:lpstr>
      <vt:lpstr>2_Office Theme</vt:lpstr>
      <vt:lpstr>3_Office Theme</vt:lpstr>
      <vt:lpstr>nTIDE Lunch &amp; Learn Webinar Series</vt:lpstr>
      <vt:lpstr>nTIDE Lunch &amp; Learn Webinar Series</vt:lpstr>
      <vt:lpstr>Up Front Matters</vt:lpstr>
      <vt:lpstr>Up Front Matters Continued</vt:lpstr>
      <vt:lpstr>ASL Interpreter &amp; Closed Captioning </vt:lpstr>
      <vt:lpstr>About the nTIDE Deeper Dive</vt:lpstr>
      <vt:lpstr>Today’s Agenda</vt:lpstr>
      <vt:lpstr>The Numbers   From “First Friday” nTIDE </vt:lpstr>
      <vt:lpstr>Employment -to-  Population  Ratio</vt:lpstr>
      <vt:lpstr>Employment -to-  Population  Ratio: July</vt:lpstr>
      <vt:lpstr>Employment -to-  Population  Ratio: August</vt:lpstr>
      <vt:lpstr>Consider Young Adults </vt:lpstr>
      <vt:lpstr>Employment- Population  Ratio  12-Month Avg. April to March  </vt:lpstr>
      <vt:lpstr>Employment- Population  Ratio 12-Month Avg. April to March  People with Disabilities (PWD) Total (Ages 16-64)</vt:lpstr>
      <vt:lpstr>Employment- Population  Ratio  12-Month Avg. April to March  Total (Ages 16-64)  Ages 16-24</vt:lpstr>
      <vt:lpstr>Employment-  Population  Ratio  12-Month Avg. April to March  Total (Ages 16-64)  Ages 16-24  Ages 25-34</vt:lpstr>
      <vt:lpstr>Employment-  Population  Ratio  12-Month Avg. April to March  Total (Ages 16-64)  Ages 16-24  Ages 25-34  Ages 35-44  </vt:lpstr>
      <vt:lpstr>Employment-  Population  Ratio  12-Month Avg. April to March  Total (Ages 16-64)  Ages 16-24  Ages 25-34  Ages 35-44  Ages 45-54</vt:lpstr>
      <vt:lpstr>Employment-  Population  Ratio  12-Month Avg. April to March  Total (Ages 16-64)  Ages 16-24  Ages 25-34  Ages 35-44  Ages 45-54  Ages 55-64</vt:lpstr>
      <vt:lpstr>Prevalence Rate  12-Month Avg. April to March  Total (Ages 16-64)  Ages 16-24  Ages 25-34  Ages 35-44  Ages 45-54  Ages 55-64</vt:lpstr>
      <vt:lpstr>Relative Employment-  Population  Ratios (PwD/PwoD)  12-Month Avg. April to March  Total (Ages 16-64)  Ages 16-24  Ages 25-34  Ages 35-44  Ages 45-54  Ages 55-64</vt:lpstr>
      <vt:lpstr>Table 1. Monthly Employment-Population Ratios of Civilians with  Disabilities, Averaged over a 12-Month April-March Period, 2009/2010-2022-2023, by Age Group</vt:lpstr>
      <vt:lpstr>Table 2. Monthly Employment-Population Ratios of Civilians without Disabilities, Averaged over a 12-Month April-March Period, 2009/2010-2022-2023, by Age Group</vt:lpstr>
      <vt:lpstr>Table 3. Disability Prevalence Rates,  Averaged over 12-Month April-March Periods, by Age Group</vt:lpstr>
      <vt:lpstr>Table 4. Relative Employment-Population Ratio (PwD/PwoD):  Ratio of Monthly Employment-Population Ratio,  Averaged over 12-Month April-March Periods, by Age Group</vt:lpstr>
      <vt:lpstr>Introducing our Guest Speaker</vt:lpstr>
      <vt:lpstr>nTIDE Guest Speaker</vt:lpstr>
      <vt:lpstr>CAPE-Youth – WIOA State Plan Considerations</vt:lpstr>
      <vt:lpstr>The Center for Advancing Policy  on Employment for Youth</vt:lpstr>
      <vt:lpstr>Overview</vt:lpstr>
      <vt:lpstr>CAPE-Youth Strands of Work</vt:lpstr>
      <vt:lpstr>Partners</vt:lpstr>
      <vt:lpstr>EVIDENCED-BASED POLICY  Research from the Field</vt:lpstr>
      <vt:lpstr>Unlocking Potential in WIOA Title I</vt:lpstr>
      <vt:lpstr>States Engaging Employers through Policy - WIOA</vt:lpstr>
      <vt:lpstr>Financial Literacy &amp; WIOA</vt:lpstr>
      <vt:lpstr>Policy Considerations Post-COVID</vt:lpstr>
      <vt:lpstr>Trauma Informed Care - WIOA</vt:lpstr>
      <vt:lpstr>Addressing the Needs of Y&amp;YADs and Other Intersecting Identities</vt:lpstr>
      <vt:lpstr>Professional Development - WIOA</vt:lpstr>
      <vt:lpstr>Contact Us</vt:lpstr>
      <vt:lpstr>Q &amp; A</vt:lpstr>
      <vt:lpstr>Thank You!</vt:lpstr>
      <vt:lpstr>Thank You! audio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Filanoski, Kate</dc:creator>
  <cp:lastModifiedBy>Kate Filanoski</cp:lastModifiedBy>
  <cp:revision>207</cp:revision>
  <dcterms:created xsi:type="dcterms:W3CDTF">2020-09-03T15:55:14Z</dcterms:created>
  <dcterms:modified xsi:type="dcterms:W3CDTF">2023-10-05T19:52:19Z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0x0101002E015E9C2F62A04D8E5072CE357391F8</vt:lpwstr>
  </property>
</Properties>
</file>