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svg" ContentType="image/svg+xml"/>
  <Default Extension="vtt" ContentType="text/vtt"/>
  <Default Extension="wav" ContentType="audio/x-wav"/>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4.xml" ContentType="application/vnd.openxmlformats-officedocument.theme+xml"/>
  <Override PartName="/ppt/slideLayouts/slideLayout59.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4"/>
    <p:sldMasterId id="2147483686" r:id="rId5"/>
    <p:sldMasterId id="2147483710" r:id="rId6"/>
    <p:sldMasterId id="2147483680" r:id="rId7"/>
    <p:sldMasterId id="2147483670" r:id="rId8"/>
  </p:sldMasterIdLst>
  <p:notesMasterIdLst>
    <p:notesMasterId r:id="rId65"/>
  </p:notesMasterIdLst>
  <p:sldIdLst>
    <p:sldId id="573" r:id="rId9"/>
    <p:sldId id="256" r:id="rId10"/>
    <p:sldId id="260" r:id="rId11"/>
    <p:sldId id="1053" r:id="rId12"/>
    <p:sldId id="262" r:id="rId13"/>
    <p:sldId id="263" r:id="rId14"/>
    <p:sldId id="264" r:id="rId15"/>
    <p:sldId id="12023" r:id="rId16"/>
    <p:sldId id="12140" r:id="rId17"/>
    <p:sldId id="12289" r:id="rId18"/>
    <p:sldId id="12185" r:id="rId19"/>
    <p:sldId id="12187" r:id="rId20"/>
    <p:sldId id="12290" r:id="rId21"/>
    <p:sldId id="12291" r:id="rId22"/>
    <p:sldId id="12292" r:id="rId23"/>
    <p:sldId id="12293" r:id="rId24"/>
    <p:sldId id="12294" r:id="rId25"/>
    <p:sldId id="12295" r:id="rId26"/>
    <p:sldId id="12299" r:id="rId27"/>
    <p:sldId id="12296" r:id="rId28"/>
    <p:sldId id="12297" r:id="rId29"/>
    <p:sldId id="12298" r:id="rId30"/>
    <p:sldId id="12278" r:id="rId31"/>
    <p:sldId id="344" r:id="rId32"/>
    <p:sldId id="367" r:id="rId33"/>
    <p:sldId id="368" r:id="rId34"/>
    <p:sldId id="369" r:id="rId35"/>
    <p:sldId id="12300" r:id="rId36"/>
    <p:sldId id="12301" r:id="rId37"/>
    <p:sldId id="12302" r:id="rId38"/>
    <p:sldId id="12303" r:id="rId39"/>
    <p:sldId id="12304" r:id="rId40"/>
    <p:sldId id="12305" r:id="rId41"/>
    <p:sldId id="12306" r:id="rId42"/>
    <p:sldId id="12307" r:id="rId43"/>
    <p:sldId id="12308" r:id="rId44"/>
    <p:sldId id="12309" r:id="rId45"/>
    <p:sldId id="12310" r:id="rId46"/>
    <p:sldId id="12311" r:id="rId47"/>
    <p:sldId id="12312" r:id="rId48"/>
    <p:sldId id="12313" r:id="rId49"/>
    <p:sldId id="12314" r:id="rId50"/>
    <p:sldId id="12315" r:id="rId51"/>
    <p:sldId id="12316" r:id="rId52"/>
    <p:sldId id="12317" r:id="rId53"/>
    <p:sldId id="12318" r:id="rId54"/>
    <p:sldId id="12319" r:id="rId55"/>
    <p:sldId id="12320" r:id="rId56"/>
    <p:sldId id="12321" r:id="rId57"/>
    <p:sldId id="12322" r:id="rId58"/>
    <p:sldId id="12323" r:id="rId59"/>
    <p:sldId id="12324" r:id="rId60"/>
    <p:sldId id="12325" r:id="rId61"/>
    <p:sldId id="693" r:id="rId62"/>
    <p:sldId id="577" r:id="rId63"/>
    <p:sldId id="276" r:id="rId6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B3838"/>
    <a:srgbClr val="007A2C"/>
    <a:srgbClr val="003591"/>
    <a:srgbClr val="7DAB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C7FC2D6-E963-48A2-BD0A-0F286DBAFF4B}" v="183" dt="2024-04-25T18:32:29.550"/>
    <p1510:client id="{B65BBD36-F7CF-489A-9008-BB91A22C8192}" v="5" dt="2024-04-26T15:24:32.82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5879" autoAdjust="0"/>
  </p:normalViewPr>
  <p:slideViewPr>
    <p:cSldViewPr snapToGrid="0">
      <p:cViewPr>
        <p:scale>
          <a:sx n="75" d="100"/>
          <a:sy n="75" d="100"/>
        </p:scale>
        <p:origin x="216" y="-101"/>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21" Type="http://schemas.openxmlformats.org/officeDocument/2006/relationships/slide" Target="slides/slide13.xml"/><Relationship Id="rId42" Type="http://schemas.openxmlformats.org/officeDocument/2006/relationships/slide" Target="slides/slide34.xml"/><Relationship Id="rId47" Type="http://schemas.openxmlformats.org/officeDocument/2006/relationships/slide" Target="slides/slide39.xml"/><Relationship Id="rId63" Type="http://schemas.openxmlformats.org/officeDocument/2006/relationships/slide" Target="slides/slide55.xml"/><Relationship Id="rId68" Type="http://schemas.openxmlformats.org/officeDocument/2006/relationships/theme" Target="theme/theme1.xml"/><Relationship Id="rId7" Type="http://schemas.openxmlformats.org/officeDocument/2006/relationships/slideMaster" Target="slideMasters/slideMaster4.xml"/><Relationship Id="rId71"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slide" Target="slides/slide45.xml"/><Relationship Id="rId58" Type="http://schemas.openxmlformats.org/officeDocument/2006/relationships/slide" Target="slides/slide50.xml"/><Relationship Id="rId66" Type="http://schemas.openxmlformats.org/officeDocument/2006/relationships/presProps" Target="presProps.xml"/><Relationship Id="rId5" Type="http://schemas.openxmlformats.org/officeDocument/2006/relationships/slideMaster" Target="slideMasters/slideMaster2.xml"/><Relationship Id="rId61" Type="http://schemas.openxmlformats.org/officeDocument/2006/relationships/slide" Target="slides/slide53.xml"/><Relationship Id="rId19" Type="http://schemas.openxmlformats.org/officeDocument/2006/relationships/slide" Target="slides/slide1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64" Type="http://schemas.openxmlformats.org/officeDocument/2006/relationships/slide" Target="slides/slide56.xml"/><Relationship Id="rId69" Type="http://schemas.openxmlformats.org/officeDocument/2006/relationships/tableStyles" Target="tableStyles.xml"/><Relationship Id="rId8" Type="http://schemas.openxmlformats.org/officeDocument/2006/relationships/slideMaster" Target="slideMasters/slideMaster5.xml"/><Relationship Id="rId51" Type="http://schemas.openxmlformats.org/officeDocument/2006/relationships/slide" Target="slides/slide43.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 Id="rId67" Type="http://schemas.openxmlformats.org/officeDocument/2006/relationships/viewProps" Target="viewProps.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slide" Target="slides/slide54.xml"/><Relationship Id="rId70"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 Id="rId34" Type="http://schemas.openxmlformats.org/officeDocument/2006/relationships/slide" Target="slides/slide26.xml"/><Relationship Id="rId50" Type="http://schemas.openxmlformats.org/officeDocument/2006/relationships/slide" Target="slides/slide42.xml"/><Relationship Id="rId55" Type="http://schemas.openxmlformats.org/officeDocument/2006/relationships/slide" Target="slides/slide4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aren Volle" userId="56a017f8-fff7-4347-a03a-e4e7c9199847" providerId="ADAL" clId="{570ABD0A-B58C-4351-8954-B72EE62D20BA}"/>
    <pc:docChg chg="custSel delSld modSld delMainMaster">
      <pc:chgData name="Karen Volle" userId="56a017f8-fff7-4347-a03a-e4e7c9199847" providerId="ADAL" clId="{570ABD0A-B58C-4351-8954-B72EE62D20BA}" dt="2024-03-08T18:43:34.802" v="128" actId="47"/>
      <pc:docMkLst>
        <pc:docMk/>
      </pc:docMkLst>
      <pc:sldChg chg="modSp mod">
        <pc:chgData name="Karen Volle" userId="56a017f8-fff7-4347-a03a-e4e7c9199847" providerId="ADAL" clId="{570ABD0A-B58C-4351-8954-B72EE62D20BA}" dt="2024-03-08T18:43:05.212" v="121" actId="27636"/>
        <pc:sldMkLst>
          <pc:docMk/>
          <pc:sldMk cId="2419022558" sldId="257"/>
        </pc:sldMkLst>
        <pc:spChg chg="mod">
          <ac:chgData name="Karen Volle" userId="56a017f8-fff7-4347-a03a-e4e7c9199847" providerId="ADAL" clId="{570ABD0A-B58C-4351-8954-B72EE62D20BA}" dt="2024-03-08T18:43:05.212" v="121" actId="27636"/>
          <ac:spMkLst>
            <pc:docMk/>
            <pc:sldMk cId="2419022558" sldId="257"/>
            <ac:spMk id="2" creationId="{A27CB7AF-1173-445E-BB38-8E208A36F26D}"/>
          </ac:spMkLst>
        </pc:spChg>
        <pc:spChg chg="mod">
          <ac:chgData name="Karen Volle" userId="56a017f8-fff7-4347-a03a-e4e7c9199847" providerId="ADAL" clId="{570ABD0A-B58C-4351-8954-B72EE62D20BA}" dt="2024-03-08T18:39:58.070" v="8" actId="6549"/>
          <ac:spMkLst>
            <pc:docMk/>
            <pc:sldMk cId="2419022558" sldId="257"/>
            <ac:spMk id="3" creationId="{514675EA-F78D-48A7-B127-E5D3889F7E0D}"/>
          </ac:spMkLst>
        </pc:spChg>
      </pc:sldChg>
      <pc:sldChg chg="modSp mod">
        <pc:chgData name="Karen Volle" userId="56a017f8-fff7-4347-a03a-e4e7c9199847" providerId="ADAL" clId="{570ABD0A-B58C-4351-8954-B72EE62D20BA}" dt="2024-03-08T18:41:45.352" v="81" actId="5793"/>
        <pc:sldMkLst>
          <pc:docMk/>
          <pc:sldMk cId="3367475247" sldId="263"/>
        </pc:sldMkLst>
        <pc:spChg chg="mod">
          <ac:chgData name="Karen Volle" userId="56a017f8-fff7-4347-a03a-e4e7c9199847" providerId="ADAL" clId="{570ABD0A-B58C-4351-8954-B72EE62D20BA}" dt="2024-03-08T18:41:45.352" v="81" actId="5793"/>
          <ac:spMkLst>
            <pc:docMk/>
            <pc:sldMk cId="3367475247" sldId="263"/>
            <ac:spMk id="3" creationId="{208AB114-3388-4571-913A-BFFBCE5A3F57}"/>
          </ac:spMkLst>
        </pc:spChg>
      </pc:sldChg>
      <pc:sldChg chg="modSp mod">
        <pc:chgData name="Karen Volle" userId="56a017f8-fff7-4347-a03a-e4e7c9199847" providerId="ADAL" clId="{570ABD0A-B58C-4351-8954-B72EE62D20BA}" dt="2024-03-08T18:43:05.228" v="122" actId="27636"/>
        <pc:sldMkLst>
          <pc:docMk/>
          <pc:sldMk cId="1301611488" sldId="573"/>
        </pc:sldMkLst>
        <pc:spChg chg="mod">
          <ac:chgData name="Karen Volle" userId="56a017f8-fff7-4347-a03a-e4e7c9199847" providerId="ADAL" clId="{570ABD0A-B58C-4351-8954-B72EE62D20BA}" dt="2024-03-08T18:43:05.228" v="122" actId="27636"/>
          <ac:spMkLst>
            <pc:docMk/>
            <pc:sldMk cId="1301611488" sldId="573"/>
            <ac:spMk id="2" creationId="{A27CB7AF-1173-445E-BB38-8E208A36F26D}"/>
          </ac:spMkLst>
        </pc:spChg>
        <pc:spChg chg="mod">
          <ac:chgData name="Karen Volle" userId="56a017f8-fff7-4347-a03a-e4e7c9199847" providerId="ADAL" clId="{570ABD0A-B58C-4351-8954-B72EE62D20BA}" dt="2024-03-08T18:40:07.070" v="16" actId="20577"/>
          <ac:spMkLst>
            <pc:docMk/>
            <pc:sldMk cId="1301611488" sldId="573"/>
            <ac:spMk id="3" creationId="{514675EA-F78D-48A7-B127-E5D3889F7E0D}"/>
          </ac:spMkLst>
        </pc:spChg>
      </pc:sldChg>
      <pc:sldChg chg="addSp delSp modSp mod">
        <pc:chgData name="Karen Volle" userId="56a017f8-fff7-4347-a03a-e4e7c9199847" providerId="ADAL" clId="{570ABD0A-B58C-4351-8954-B72EE62D20BA}" dt="2024-03-08T18:43:25.633" v="127" actId="1076"/>
        <pc:sldMkLst>
          <pc:docMk/>
          <pc:sldMk cId="3640988992" sldId="12278"/>
        </pc:sldMkLst>
        <pc:spChg chg="mod">
          <ac:chgData name="Karen Volle" userId="56a017f8-fff7-4347-a03a-e4e7c9199847" providerId="ADAL" clId="{570ABD0A-B58C-4351-8954-B72EE62D20BA}" dt="2024-03-08T18:42:31.757" v="87" actId="27636"/>
          <ac:spMkLst>
            <pc:docMk/>
            <pc:sldMk cId="3640988992" sldId="12278"/>
            <ac:spMk id="3" creationId="{5617DB0D-E3F3-08B9-00AC-8849D7BB2771}"/>
          </ac:spMkLst>
        </pc:spChg>
        <pc:spChg chg="mod">
          <ac:chgData name="Karen Volle" userId="56a017f8-fff7-4347-a03a-e4e7c9199847" providerId="ADAL" clId="{570ABD0A-B58C-4351-8954-B72EE62D20BA}" dt="2024-03-08T18:42:56.712" v="119" actId="20577"/>
          <ac:spMkLst>
            <pc:docMk/>
            <pc:sldMk cId="3640988992" sldId="12278"/>
            <ac:spMk id="6" creationId="{2E9B094A-84BB-59AD-3CD8-AAAF8C2267B0}"/>
          </ac:spMkLst>
        </pc:spChg>
        <pc:picChg chg="del">
          <ac:chgData name="Karen Volle" userId="56a017f8-fff7-4347-a03a-e4e7c9199847" providerId="ADAL" clId="{570ABD0A-B58C-4351-8954-B72EE62D20BA}" dt="2024-03-08T18:42:27.958" v="82" actId="478"/>
          <ac:picMkLst>
            <pc:docMk/>
            <pc:sldMk cId="3640988992" sldId="12278"/>
            <ac:picMk id="7" creationId="{872C011B-23B5-DBCA-9087-EAC607659101}"/>
          </ac:picMkLst>
        </pc:picChg>
        <pc:picChg chg="add mod">
          <ac:chgData name="Karen Volle" userId="56a017f8-fff7-4347-a03a-e4e7c9199847" providerId="ADAL" clId="{570ABD0A-B58C-4351-8954-B72EE62D20BA}" dt="2024-03-08T18:43:25.633" v="127" actId="1076"/>
          <ac:picMkLst>
            <pc:docMk/>
            <pc:sldMk cId="3640988992" sldId="12278"/>
            <ac:picMk id="8" creationId="{AB714321-F055-9691-A7AC-61E1970B266C}"/>
          </ac:picMkLst>
        </pc:picChg>
        <pc:picChg chg="del">
          <ac:chgData name="Karen Volle" userId="56a017f8-fff7-4347-a03a-e4e7c9199847" providerId="ADAL" clId="{570ABD0A-B58C-4351-8954-B72EE62D20BA}" dt="2024-03-08T18:42:28.747" v="83" actId="478"/>
          <ac:picMkLst>
            <pc:docMk/>
            <pc:sldMk cId="3640988992" sldId="12278"/>
            <ac:picMk id="11" creationId="{BCE68247-9E0E-A2DD-D8F9-D780675D2E2C}"/>
          </ac:picMkLst>
        </pc:picChg>
      </pc:sldChg>
      <pc:sldChg chg="del">
        <pc:chgData name="Karen Volle" userId="56a017f8-fff7-4347-a03a-e4e7c9199847" providerId="ADAL" clId="{570ABD0A-B58C-4351-8954-B72EE62D20BA}" dt="2024-03-08T18:43:34.802" v="128" actId="47"/>
        <pc:sldMkLst>
          <pc:docMk/>
          <pc:sldMk cId="1104285373" sldId="12287"/>
        </pc:sldMkLst>
      </pc:sldChg>
      <pc:sldChg chg="del">
        <pc:chgData name="Karen Volle" userId="56a017f8-fff7-4347-a03a-e4e7c9199847" providerId="ADAL" clId="{570ABD0A-B58C-4351-8954-B72EE62D20BA}" dt="2024-03-08T18:43:34.802" v="128" actId="47"/>
        <pc:sldMkLst>
          <pc:docMk/>
          <pc:sldMk cId="4109367847" sldId="12288"/>
        </pc:sldMkLst>
      </pc:sldChg>
      <pc:sldChg chg="del">
        <pc:chgData name="Karen Volle" userId="56a017f8-fff7-4347-a03a-e4e7c9199847" providerId="ADAL" clId="{570ABD0A-B58C-4351-8954-B72EE62D20BA}" dt="2024-03-08T18:43:34.802" v="128" actId="47"/>
        <pc:sldMkLst>
          <pc:docMk/>
          <pc:sldMk cId="117275391" sldId="12289"/>
        </pc:sldMkLst>
      </pc:sldChg>
      <pc:sldChg chg="del">
        <pc:chgData name="Karen Volle" userId="56a017f8-fff7-4347-a03a-e4e7c9199847" providerId="ADAL" clId="{570ABD0A-B58C-4351-8954-B72EE62D20BA}" dt="2024-03-08T18:43:34.802" v="128" actId="47"/>
        <pc:sldMkLst>
          <pc:docMk/>
          <pc:sldMk cId="1673736733" sldId="12290"/>
        </pc:sldMkLst>
      </pc:sldChg>
      <pc:sldChg chg="del">
        <pc:chgData name="Karen Volle" userId="56a017f8-fff7-4347-a03a-e4e7c9199847" providerId="ADAL" clId="{570ABD0A-B58C-4351-8954-B72EE62D20BA}" dt="2024-03-08T18:43:34.802" v="128" actId="47"/>
        <pc:sldMkLst>
          <pc:docMk/>
          <pc:sldMk cId="806020311" sldId="12291"/>
        </pc:sldMkLst>
      </pc:sldChg>
      <pc:sldChg chg="del">
        <pc:chgData name="Karen Volle" userId="56a017f8-fff7-4347-a03a-e4e7c9199847" providerId="ADAL" clId="{570ABD0A-B58C-4351-8954-B72EE62D20BA}" dt="2024-03-08T18:43:34.802" v="128" actId="47"/>
        <pc:sldMkLst>
          <pc:docMk/>
          <pc:sldMk cId="1934227925" sldId="12292"/>
        </pc:sldMkLst>
      </pc:sldChg>
      <pc:sldChg chg="del">
        <pc:chgData name="Karen Volle" userId="56a017f8-fff7-4347-a03a-e4e7c9199847" providerId="ADAL" clId="{570ABD0A-B58C-4351-8954-B72EE62D20BA}" dt="2024-03-08T18:43:34.802" v="128" actId="47"/>
        <pc:sldMkLst>
          <pc:docMk/>
          <pc:sldMk cId="3375283808" sldId="12293"/>
        </pc:sldMkLst>
      </pc:sldChg>
      <pc:sldChg chg="del">
        <pc:chgData name="Karen Volle" userId="56a017f8-fff7-4347-a03a-e4e7c9199847" providerId="ADAL" clId="{570ABD0A-B58C-4351-8954-B72EE62D20BA}" dt="2024-03-08T18:43:34.802" v="128" actId="47"/>
        <pc:sldMkLst>
          <pc:docMk/>
          <pc:sldMk cId="2317567950" sldId="12294"/>
        </pc:sldMkLst>
      </pc:sldChg>
      <pc:sldChg chg="del">
        <pc:chgData name="Karen Volle" userId="56a017f8-fff7-4347-a03a-e4e7c9199847" providerId="ADAL" clId="{570ABD0A-B58C-4351-8954-B72EE62D20BA}" dt="2024-03-08T18:43:34.802" v="128" actId="47"/>
        <pc:sldMkLst>
          <pc:docMk/>
          <pc:sldMk cId="2862366717" sldId="12295"/>
        </pc:sldMkLst>
      </pc:sldChg>
      <pc:sldChg chg="del">
        <pc:chgData name="Karen Volle" userId="56a017f8-fff7-4347-a03a-e4e7c9199847" providerId="ADAL" clId="{570ABD0A-B58C-4351-8954-B72EE62D20BA}" dt="2024-03-08T18:43:34.802" v="128" actId="47"/>
        <pc:sldMkLst>
          <pc:docMk/>
          <pc:sldMk cId="3784538098" sldId="12296"/>
        </pc:sldMkLst>
      </pc:sldChg>
      <pc:sldChg chg="del">
        <pc:chgData name="Karen Volle" userId="56a017f8-fff7-4347-a03a-e4e7c9199847" providerId="ADAL" clId="{570ABD0A-B58C-4351-8954-B72EE62D20BA}" dt="2024-03-08T18:43:34.802" v="128" actId="47"/>
        <pc:sldMkLst>
          <pc:docMk/>
          <pc:sldMk cId="2160573296" sldId="12297"/>
        </pc:sldMkLst>
      </pc:sldChg>
      <pc:sldChg chg="del">
        <pc:chgData name="Karen Volle" userId="56a017f8-fff7-4347-a03a-e4e7c9199847" providerId="ADAL" clId="{570ABD0A-B58C-4351-8954-B72EE62D20BA}" dt="2024-03-08T18:43:34.802" v="128" actId="47"/>
        <pc:sldMkLst>
          <pc:docMk/>
          <pc:sldMk cId="1741176832" sldId="12298"/>
        </pc:sldMkLst>
      </pc:sldChg>
      <pc:sldChg chg="del">
        <pc:chgData name="Karen Volle" userId="56a017f8-fff7-4347-a03a-e4e7c9199847" providerId="ADAL" clId="{570ABD0A-B58C-4351-8954-B72EE62D20BA}" dt="2024-03-08T18:43:34.802" v="128" actId="47"/>
        <pc:sldMkLst>
          <pc:docMk/>
          <pc:sldMk cId="724155552" sldId="12299"/>
        </pc:sldMkLst>
      </pc:sldChg>
      <pc:sldChg chg="del">
        <pc:chgData name="Karen Volle" userId="56a017f8-fff7-4347-a03a-e4e7c9199847" providerId="ADAL" clId="{570ABD0A-B58C-4351-8954-B72EE62D20BA}" dt="2024-03-08T18:43:34.802" v="128" actId="47"/>
        <pc:sldMkLst>
          <pc:docMk/>
          <pc:sldMk cId="430141513" sldId="12300"/>
        </pc:sldMkLst>
      </pc:sldChg>
      <pc:sldChg chg="del">
        <pc:chgData name="Karen Volle" userId="56a017f8-fff7-4347-a03a-e4e7c9199847" providerId="ADAL" clId="{570ABD0A-B58C-4351-8954-B72EE62D20BA}" dt="2024-03-08T18:43:34.802" v="128" actId="47"/>
        <pc:sldMkLst>
          <pc:docMk/>
          <pc:sldMk cId="4278552499" sldId="12301"/>
        </pc:sldMkLst>
      </pc:sldChg>
      <pc:sldChg chg="del">
        <pc:chgData name="Karen Volle" userId="56a017f8-fff7-4347-a03a-e4e7c9199847" providerId="ADAL" clId="{570ABD0A-B58C-4351-8954-B72EE62D20BA}" dt="2024-03-08T18:43:34.802" v="128" actId="47"/>
        <pc:sldMkLst>
          <pc:docMk/>
          <pc:sldMk cId="1250817921" sldId="12302"/>
        </pc:sldMkLst>
      </pc:sldChg>
      <pc:sldMasterChg chg="del delSldLayout">
        <pc:chgData name="Karen Volle" userId="56a017f8-fff7-4347-a03a-e4e7c9199847" providerId="ADAL" clId="{570ABD0A-B58C-4351-8954-B72EE62D20BA}" dt="2024-03-08T18:43:34.802" v="128" actId="47"/>
        <pc:sldMasterMkLst>
          <pc:docMk/>
          <pc:sldMasterMk cId="0" sldId="2147483648"/>
        </pc:sldMasterMkLst>
        <pc:sldLayoutChg chg="del">
          <pc:chgData name="Karen Volle" userId="56a017f8-fff7-4347-a03a-e4e7c9199847" providerId="ADAL" clId="{570ABD0A-B58C-4351-8954-B72EE62D20BA}" dt="2024-03-08T18:43:34.802" v="128" actId="47"/>
          <pc:sldLayoutMkLst>
            <pc:docMk/>
            <pc:sldMasterMk cId="0" sldId="2147483648"/>
            <pc:sldLayoutMk cId="0" sldId="2147483661"/>
          </pc:sldLayoutMkLst>
        </pc:sldLayoutChg>
        <pc:sldLayoutChg chg="del">
          <pc:chgData name="Karen Volle" userId="56a017f8-fff7-4347-a03a-e4e7c9199847" providerId="ADAL" clId="{570ABD0A-B58C-4351-8954-B72EE62D20BA}" dt="2024-03-08T18:43:34.802" v="128" actId="47"/>
          <pc:sldLayoutMkLst>
            <pc:docMk/>
            <pc:sldMasterMk cId="0" sldId="2147483648"/>
            <pc:sldLayoutMk cId="0" sldId="2147483662"/>
          </pc:sldLayoutMkLst>
        </pc:sldLayoutChg>
        <pc:sldLayoutChg chg="del">
          <pc:chgData name="Karen Volle" userId="56a017f8-fff7-4347-a03a-e4e7c9199847" providerId="ADAL" clId="{570ABD0A-B58C-4351-8954-B72EE62D20BA}" dt="2024-03-08T18:43:34.802" v="128" actId="47"/>
          <pc:sldLayoutMkLst>
            <pc:docMk/>
            <pc:sldMasterMk cId="0" sldId="2147483648"/>
            <pc:sldLayoutMk cId="0" sldId="2147483663"/>
          </pc:sldLayoutMkLst>
        </pc:sldLayoutChg>
        <pc:sldLayoutChg chg="del">
          <pc:chgData name="Karen Volle" userId="56a017f8-fff7-4347-a03a-e4e7c9199847" providerId="ADAL" clId="{570ABD0A-B58C-4351-8954-B72EE62D20BA}" dt="2024-03-08T18:43:34.802" v="128" actId="47"/>
          <pc:sldLayoutMkLst>
            <pc:docMk/>
            <pc:sldMasterMk cId="0" sldId="2147483648"/>
            <pc:sldLayoutMk cId="0" sldId="2147483664"/>
          </pc:sldLayoutMkLst>
        </pc:sldLayoutChg>
        <pc:sldLayoutChg chg="del">
          <pc:chgData name="Karen Volle" userId="56a017f8-fff7-4347-a03a-e4e7c9199847" providerId="ADAL" clId="{570ABD0A-B58C-4351-8954-B72EE62D20BA}" dt="2024-03-08T18:43:34.802" v="128" actId="47"/>
          <pc:sldLayoutMkLst>
            <pc:docMk/>
            <pc:sldMasterMk cId="0" sldId="2147483648"/>
            <pc:sldLayoutMk cId="0" sldId="2147483665"/>
          </pc:sldLayoutMkLst>
        </pc:sldLayoutChg>
      </pc:sldMasterChg>
    </pc:docChg>
  </pc:docChgLst>
  <pc:docChgLst>
    <pc:chgData name="Megan Henly" userId="886c3e4a-c5fb-4d90-8ac1-76009426fd41" providerId="ADAL" clId="{71DA5CA1-8943-417D-85C7-B7363496F4FE}"/>
    <pc:docChg chg="undo custSel addSld delSld modSld">
      <pc:chgData name="Megan Henly" userId="886c3e4a-c5fb-4d90-8ac1-76009426fd41" providerId="ADAL" clId="{71DA5CA1-8943-417D-85C7-B7363496F4FE}" dt="2024-03-22T13:35:31.875" v="17" actId="680"/>
      <pc:docMkLst>
        <pc:docMk/>
      </pc:docMkLst>
      <pc:sldChg chg="modSp mod">
        <pc:chgData name="Megan Henly" userId="886c3e4a-c5fb-4d90-8ac1-76009426fd41" providerId="ADAL" clId="{71DA5CA1-8943-417D-85C7-B7363496F4FE}" dt="2024-03-22T13:20:14.011" v="15" actId="20577"/>
        <pc:sldMkLst>
          <pc:docMk/>
          <pc:sldMk cId="3367475247" sldId="263"/>
        </pc:sldMkLst>
        <pc:spChg chg="mod">
          <ac:chgData name="Megan Henly" userId="886c3e4a-c5fb-4d90-8ac1-76009426fd41" providerId="ADAL" clId="{71DA5CA1-8943-417D-85C7-B7363496F4FE}" dt="2024-03-22T13:20:14.011" v="15" actId="20577"/>
          <ac:spMkLst>
            <pc:docMk/>
            <pc:sldMk cId="3367475247" sldId="263"/>
            <ac:spMk id="3" creationId="{208AB114-3388-4571-913A-BFFBCE5A3F57}"/>
          </ac:spMkLst>
        </pc:spChg>
      </pc:sldChg>
      <pc:sldChg chg="add del">
        <pc:chgData name="Megan Henly" userId="886c3e4a-c5fb-4d90-8ac1-76009426fd41" providerId="ADAL" clId="{71DA5CA1-8943-417D-85C7-B7363496F4FE}" dt="2024-03-22T12:39:15.172" v="3" actId="47"/>
        <pc:sldMkLst>
          <pc:docMk/>
          <pc:sldMk cId="2044055077" sldId="12289"/>
        </pc:sldMkLst>
      </pc:sldChg>
      <pc:sldChg chg="add del">
        <pc:chgData name="Megan Henly" userId="886c3e4a-c5fb-4d90-8ac1-76009426fd41" providerId="ADAL" clId="{71DA5CA1-8943-417D-85C7-B7363496F4FE}" dt="2024-03-22T12:39:06.218" v="2" actId="47"/>
        <pc:sldMkLst>
          <pc:docMk/>
          <pc:sldMk cId="26615260" sldId="12290"/>
        </pc:sldMkLst>
      </pc:sldChg>
      <pc:sldChg chg="del">
        <pc:chgData name="Megan Henly" userId="886c3e4a-c5fb-4d90-8ac1-76009426fd41" providerId="ADAL" clId="{71DA5CA1-8943-417D-85C7-B7363496F4FE}" dt="2024-03-22T12:49:31.247" v="4" actId="47"/>
        <pc:sldMkLst>
          <pc:docMk/>
          <pc:sldMk cId="646775587" sldId="12295"/>
        </pc:sldMkLst>
      </pc:sldChg>
      <pc:sldChg chg="new del">
        <pc:chgData name="Megan Henly" userId="886c3e4a-c5fb-4d90-8ac1-76009426fd41" providerId="ADAL" clId="{71DA5CA1-8943-417D-85C7-B7363496F4FE}" dt="2024-03-22T13:35:31.875" v="17" actId="680"/>
        <pc:sldMkLst>
          <pc:docMk/>
          <pc:sldMk cId="3591064046" sldId="12295"/>
        </pc:sldMkLst>
      </pc:sldChg>
    </pc:docChg>
  </pc:docChgLst>
  <pc:docChgLst>
    <pc:chgData name="Karen Volle" userId="56a017f8-fff7-4347-a03a-e4e7c9199847" providerId="ADAL" clId="{34422A34-F333-461F-878E-6F6327A5C894}"/>
    <pc:docChg chg="undo custSel delSld modSld">
      <pc:chgData name="Karen Volle" userId="56a017f8-fff7-4347-a03a-e4e7c9199847" providerId="ADAL" clId="{34422A34-F333-461F-878E-6F6327A5C894}" dt="2024-04-12T15:55:15.413" v="210" actId="47"/>
      <pc:docMkLst>
        <pc:docMk/>
      </pc:docMkLst>
      <pc:sldChg chg="modSp mod">
        <pc:chgData name="Karen Volle" userId="56a017f8-fff7-4347-a03a-e4e7c9199847" providerId="ADAL" clId="{34422A34-F333-461F-878E-6F6327A5C894}" dt="2024-04-12T15:51:16.041" v="17" actId="20577"/>
        <pc:sldMkLst>
          <pc:docMk/>
          <pc:sldMk cId="2419022558" sldId="257"/>
        </pc:sldMkLst>
        <pc:spChg chg="mod">
          <ac:chgData name="Karen Volle" userId="56a017f8-fff7-4347-a03a-e4e7c9199847" providerId="ADAL" clId="{34422A34-F333-461F-878E-6F6327A5C894}" dt="2024-04-12T15:51:16.041" v="17" actId="20577"/>
          <ac:spMkLst>
            <pc:docMk/>
            <pc:sldMk cId="2419022558" sldId="257"/>
            <ac:spMk id="3" creationId="{514675EA-F78D-48A7-B127-E5D3889F7E0D}"/>
          </ac:spMkLst>
        </pc:spChg>
      </pc:sldChg>
      <pc:sldChg chg="modSp mod">
        <pc:chgData name="Karen Volle" userId="56a017f8-fff7-4347-a03a-e4e7c9199847" providerId="ADAL" clId="{34422A34-F333-461F-878E-6F6327A5C894}" dt="2024-04-12T15:52:21.769" v="113" actId="20577"/>
        <pc:sldMkLst>
          <pc:docMk/>
          <pc:sldMk cId="3367475247" sldId="263"/>
        </pc:sldMkLst>
        <pc:spChg chg="mod">
          <ac:chgData name="Karen Volle" userId="56a017f8-fff7-4347-a03a-e4e7c9199847" providerId="ADAL" clId="{34422A34-F333-461F-878E-6F6327A5C894}" dt="2024-04-12T15:52:21.769" v="113" actId="20577"/>
          <ac:spMkLst>
            <pc:docMk/>
            <pc:sldMk cId="3367475247" sldId="263"/>
            <ac:spMk id="3" creationId="{208AB114-3388-4571-913A-BFFBCE5A3F57}"/>
          </ac:spMkLst>
        </pc:spChg>
      </pc:sldChg>
      <pc:sldChg chg="modSp mod">
        <pc:chgData name="Karen Volle" userId="56a017f8-fff7-4347-a03a-e4e7c9199847" providerId="ADAL" clId="{34422A34-F333-461F-878E-6F6327A5C894}" dt="2024-04-12T15:51:25.221" v="31" actId="20577"/>
        <pc:sldMkLst>
          <pc:docMk/>
          <pc:sldMk cId="1301611488" sldId="573"/>
        </pc:sldMkLst>
        <pc:spChg chg="mod">
          <ac:chgData name="Karen Volle" userId="56a017f8-fff7-4347-a03a-e4e7c9199847" providerId="ADAL" clId="{34422A34-F333-461F-878E-6F6327A5C894}" dt="2024-04-12T15:51:25.221" v="31" actId="20577"/>
          <ac:spMkLst>
            <pc:docMk/>
            <pc:sldMk cId="1301611488" sldId="573"/>
            <ac:spMk id="3" creationId="{514675EA-F78D-48A7-B127-E5D3889F7E0D}"/>
          </ac:spMkLst>
        </pc:spChg>
      </pc:sldChg>
      <pc:sldChg chg="del">
        <pc:chgData name="Karen Volle" userId="56a017f8-fff7-4347-a03a-e4e7c9199847" providerId="ADAL" clId="{34422A34-F333-461F-878E-6F6327A5C894}" dt="2024-04-12T15:55:15.413" v="210" actId="47"/>
        <pc:sldMkLst>
          <pc:docMk/>
          <pc:sldMk cId="1179304536" sldId="1881"/>
        </pc:sldMkLst>
      </pc:sldChg>
      <pc:sldChg chg="del">
        <pc:chgData name="Karen Volle" userId="56a017f8-fff7-4347-a03a-e4e7c9199847" providerId="ADAL" clId="{34422A34-F333-461F-878E-6F6327A5C894}" dt="2024-04-12T15:55:15.413" v="210" actId="47"/>
        <pc:sldMkLst>
          <pc:docMk/>
          <pc:sldMk cId="3794086132" sldId="1960"/>
        </pc:sldMkLst>
      </pc:sldChg>
      <pc:sldChg chg="del">
        <pc:chgData name="Karen Volle" userId="56a017f8-fff7-4347-a03a-e4e7c9199847" providerId="ADAL" clId="{34422A34-F333-461F-878E-6F6327A5C894}" dt="2024-04-12T15:55:15.413" v="210" actId="47"/>
        <pc:sldMkLst>
          <pc:docMk/>
          <pc:sldMk cId="2478976246" sldId="1964"/>
        </pc:sldMkLst>
      </pc:sldChg>
      <pc:sldChg chg="del">
        <pc:chgData name="Karen Volle" userId="56a017f8-fff7-4347-a03a-e4e7c9199847" providerId="ADAL" clId="{34422A34-F333-461F-878E-6F6327A5C894}" dt="2024-04-12T15:55:15.413" v="210" actId="47"/>
        <pc:sldMkLst>
          <pc:docMk/>
          <pc:sldMk cId="3912516533" sldId="1965"/>
        </pc:sldMkLst>
      </pc:sldChg>
      <pc:sldChg chg="del">
        <pc:chgData name="Karen Volle" userId="56a017f8-fff7-4347-a03a-e4e7c9199847" providerId="ADAL" clId="{34422A34-F333-461F-878E-6F6327A5C894}" dt="2024-04-12T15:55:15.413" v="210" actId="47"/>
        <pc:sldMkLst>
          <pc:docMk/>
          <pc:sldMk cId="1051671206" sldId="1966"/>
        </pc:sldMkLst>
      </pc:sldChg>
      <pc:sldChg chg="del">
        <pc:chgData name="Karen Volle" userId="56a017f8-fff7-4347-a03a-e4e7c9199847" providerId="ADAL" clId="{34422A34-F333-461F-878E-6F6327A5C894}" dt="2024-04-12T15:55:15.413" v="210" actId="47"/>
        <pc:sldMkLst>
          <pc:docMk/>
          <pc:sldMk cId="543252284" sldId="1967"/>
        </pc:sldMkLst>
      </pc:sldChg>
      <pc:sldChg chg="del">
        <pc:chgData name="Karen Volle" userId="56a017f8-fff7-4347-a03a-e4e7c9199847" providerId="ADAL" clId="{34422A34-F333-461F-878E-6F6327A5C894}" dt="2024-04-12T15:55:15.413" v="210" actId="47"/>
        <pc:sldMkLst>
          <pc:docMk/>
          <pc:sldMk cId="295398458" sldId="1968"/>
        </pc:sldMkLst>
      </pc:sldChg>
      <pc:sldChg chg="del">
        <pc:chgData name="Karen Volle" userId="56a017f8-fff7-4347-a03a-e4e7c9199847" providerId="ADAL" clId="{34422A34-F333-461F-878E-6F6327A5C894}" dt="2024-04-12T15:55:15.413" v="210" actId="47"/>
        <pc:sldMkLst>
          <pc:docMk/>
          <pc:sldMk cId="1060936794" sldId="1969"/>
        </pc:sldMkLst>
      </pc:sldChg>
      <pc:sldChg chg="del">
        <pc:chgData name="Karen Volle" userId="56a017f8-fff7-4347-a03a-e4e7c9199847" providerId="ADAL" clId="{34422A34-F333-461F-878E-6F6327A5C894}" dt="2024-04-12T15:55:15.413" v="210" actId="47"/>
        <pc:sldMkLst>
          <pc:docMk/>
          <pc:sldMk cId="391464218" sldId="1970"/>
        </pc:sldMkLst>
      </pc:sldChg>
      <pc:sldChg chg="addSp delSp modSp mod">
        <pc:chgData name="Karen Volle" userId="56a017f8-fff7-4347-a03a-e4e7c9199847" providerId="ADAL" clId="{34422A34-F333-461F-878E-6F6327A5C894}" dt="2024-04-12T15:54:40.972" v="209" actId="1076"/>
        <pc:sldMkLst>
          <pc:docMk/>
          <pc:sldMk cId="3640988992" sldId="12278"/>
        </pc:sldMkLst>
        <pc:spChg chg="add del mod">
          <ac:chgData name="Karen Volle" userId="56a017f8-fff7-4347-a03a-e4e7c9199847" providerId="ADAL" clId="{34422A34-F333-461F-878E-6F6327A5C894}" dt="2024-04-12T15:53:42.776" v="202" actId="1076"/>
          <ac:spMkLst>
            <pc:docMk/>
            <pc:sldMk cId="3640988992" sldId="12278"/>
            <ac:spMk id="6" creationId="{2E9B094A-84BB-59AD-3CD8-AAAF8C2267B0}"/>
          </ac:spMkLst>
        </pc:spChg>
        <pc:spChg chg="mod">
          <ac:chgData name="Karen Volle" userId="56a017f8-fff7-4347-a03a-e4e7c9199847" providerId="ADAL" clId="{34422A34-F333-461F-878E-6F6327A5C894}" dt="2024-04-12T15:52:44.039" v="114" actId="20577"/>
          <ac:spMkLst>
            <pc:docMk/>
            <pc:sldMk cId="3640988992" sldId="12278"/>
            <ac:spMk id="10" creationId="{88B08CA9-9B46-D4B0-DBEE-2EAFE7E5EF0A}"/>
          </ac:spMkLst>
        </pc:spChg>
        <pc:picChg chg="add mod">
          <ac:chgData name="Karen Volle" userId="56a017f8-fff7-4347-a03a-e4e7c9199847" providerId="ADAL" clId="{34422A34-F333-461F-878E-6F6327A5C894}" dt="2024-04-12T15:54:40.972" v="209" actId="1076"/>
          <ac:picMkLst>
            <pc:docMk/>
            <pc:sldMk cId="3640988992" sldId="12278"/>
            <ac:picMk id="7" creationId="{F97975E8-8285-D0E6-591C-CC7BCE745EBE}"/>
          </ac:picMkLst>
        </pc:picChg>
        <pc:picChg chg="del">
          <ac:chgData name="Karen Volle" userId="56a017f8-fff7-4347-a03a-e4e7c9199847" providerId="ADAL" clId="{34422A34-F333-461F-878E-6F6327A5C894}" dt="2024-04-12T15:53:27.777" v="190" actId="478"/>
          <ac:picMkLst>
            <pc:docMk/>
            <pc:sldMk cId="3640988992" sldId="12278"/>
            <ac:picMk id="8" creationId="{AB714321-F055-9691-A7AC-61E1970B266C}"/>
          </ac:picMkLst>
        </pc:picChg>
      </pc:sldChg>
    </pc:docChg>
  </pc:docChgLst>
  <pc:docChgLst>
    <pc:chgData name="Andrew Houtenville" userId="aea22101-bd61-4dfe-a17f-14b576307e93" providerId="ADAL" clId="{9D0A3AC5-CE25-44E9-BDD4-0B6F4AA0609A}"/>
    <pc:docChg chg="undo redo custSel addSld delSld modSld sldOrd">
      <pc:chgData name="Andrew Houtenville" userId="aea22101-bd61-4dfe-a17f-14b576307e93" providerId="ADAL" clId="{9D0A3AC5-CE25-44E9-BDD4-0B6F4AA0609A}" dt="2024-04-19T17:25:09.552" v="317" actId="20577"/>
      <pc:docMkLst>
        <pc:docMk/>
      </pc:docMkLst>
      <pc:sldChg chg="modSp mod">
        <pc:chgData name="Andrew Houtenville" userId="aea22101-bd61-4dfe-a17f-14b576307e93" providerId="ADAL" clId="{9D0A3AC5-CE25-44E9-BDD4-0B6F4AA0609A}" dt="2024-04-19T17:24:47.276" v="315" actId="6549"/>
        <pc:sldMkLst>
          <pc:docMk/>
          <pc:sldMk cId="3367475247" sldId="263"/>
        </pc:sldMkLst>
        <pc:spChg chg="mod">
          <ac:chgData name="Andrew Houtenville" userId="aea22101-bd61-4dfe-a17f-14b576307e93" providerId="ADAL" clId="{9D0A3AC5-CE25-44E9-BDD4-0B6F4AA0609A}" dt="2024-04-19T17:24:47.276" v="315" actId="6549"/>
          <ac:spMkLst>
            <pc:docMk/>
            <pc:sldMk cId="3367475247" sldId="263"/>
            <ac:spMk id="3" creationId="{208AB114-3388-4571-913A-BFFBCE5A3F57}"/>
          </ac:spMkLst>
        </pc:spChg>
      </pc:sldChg>
      <pc:sldChg chg="add del">
        <pc:chgData name="Andrew Houtenville" userId="aea22101-bd61-4dfe-a17f-14b576307e93" providerId="ADAL" clId="{9D0A3AC5-CE25-44E9-BDD4-0B6F4AA0609A}" dt="2024-04-19T15:43:06.423" v="42"/>
        <pc:sldMkLst>
          <pc:docMk/>
          <pc:sldMk cId="4225382597" sldId="304"/>
        </pc:sldMkLst>
      </pc:sldChg>
      <pc:sldChg chg="addSp delSp modSp add del mod addAnim delAnim modAnim">
        <pc:chgData name="Andrew Houtenville" userId="aea22101-bd61-4dfe-a17f-14b576307e93" providerId="ADAL" clId="{9D0A3AC5-CE25-44E9-BDD4-0B6F4AA0609A}" dt="2024-04-19T17:15:16.361" v="219" actId="2711"/>
        <pc:sldMkLst>
          <pc:docMk/>
          <pc:sldMk cId="1994348781" sldId="305"/>
        </pc:sldMkLst>
        <pc:spChg chg="add del mod">
          <ac:chgData name="Andrew Houtenville" userId="aea22101-bd61-4dfe-a17f-14b576307e93" providerId="ADAL" clId="{9D0A3AC5-CE25-44E9-BDD4-0B6F4AA0609A}" dt="2024-04-19T17:15:16.361" v="219" actId="2711"/>
          <ac:spMkLst>
            <pc:docMk/>
            <pc:sldMk cId="1994348781" sldId="305"/>
            <ac:spMk id="2" creationId="{7EECDEEA-6EFB-9E4D-BF0B-C175C29FBD3F}"/>
          </ac:spMkLst>
        </pc:spChg>
        <pc:spChg chg="add del mod">
          <ac:chgData name="Andrew Houtenville" userId="aea22101-bd61-4dfe-a17f-14b576307e93" providerId="ADAL" clId="{9D0A3AC5-CE25-44E9-BDD4-0B6F4AA0609A}" dt="2024-04-19T17:15:16.361" v="219" actId="2711"/>
          <ac:spMkLst>
            <pc:docMk/>
            <pc:sldMk cId="1994348781" sldId="305"/>
            <ac:spMk id="3" creationId="{A9832CEE-B143-5019-4D4B-249824774D15}"/>
          </ac:spMkLst>
        </pc:spChg>
        <pc:spChg chg="add del mod">
          <ac:chgData name="Andrew Houtenville" userId="aea22101-bd61-4dfe-a17f-14b576307e93" providerId="ADAL" clId="{9D0A3AC5-CE25-44E9-BDD4-0B6F4AA0609A}" dt="2024-04-19T17:15:16.361" v="219" actId="2711"/>
          <ac:spMkLst>
            <pc:docMk/>
            <pc:sldMk cId="1994348781" sldId="305"/>
            <ac:spMk id="4" creationId="{27158C15-FEF4-A369-A659-297AF3F11D88}"/>
          </ac:spMkLst>
        </pc:spChg>
        <pc:spChg chg="add mod">
          <ac:chgData name="Andrew Houtenville" userId="aea22101-bd61-4dfe-a17f-14b576307e93" providerId="ADAL" clId="{9D0A3AC5-CE25-44E9-BDD4-0B6F4AA0609A}" dt="2024-04-19T17:13:26.500" v="210"/>
          <ac:spMkLst>
            <pc:docMk/>
            <pc:sldMk cId="1994348781" sldId="305"/>
            <ac:spMk id="5" creationId="{4273AEB0-02EB-4A6E-2C83-165EC6281359}"/>
          </ac:spMkLst>
        </pc:spChg>
        <pc:spChg chg="mod">
          <ac:chgData name="Andrew Houtenville" userId="aea22101-bd61-4dfe-a17f-14b576307e93" providerId="ADAL" clId="{9D0A3AC5-CE25-44E9-BDD4-0B6F4AA0609A}" dt="2024-04-19T17:15:16.361" v="219" actId="2711"/>
          <ac:spMkLst>
            <pc:docMk/>
            <pc:sldMk cId="1994348781" sldId="305"/>
            <ac:spMk id="6" creationId="{04D18D0E-C468-C9CE-D943-25DA3A5E8648}"/>
          </ac:spMkLst>
        </pc:spChg>
        <pc:spChg chg="add del mod">
          <ac:chgData name="Andrew Houtenville" userId="aea22101-bd61-4dfe-a17f-14b576307e93" providerId="ADAL" clId="{9D0A3AC5-CE25-44E9-BDD4-0B6F4AA0609A}" dt="2024-04-19T17:15:16.361" v="219" actId="2711"/>
          <ac:spMkLst>
            <pc:docMk/>
            <pc:sldMk cId="1994348781" sldId="305"/>
            <ac:spMk id="7" creationId="{DCB34122-BF27-2AB9-0DDD-51107E329917}"/>
          </ac:spMkLst>
        </pc:spChg>
        <pc:spChg chg="add del mod">
          <ac:chgData name="Andrew Houtenville" userId="aea22101-bd61-4dfe-a17f-14b576307e93" providerId="ADAL" clId="{9D0A3AC5-CE25-44E9-BDD4-0B6F4AA0609A}" dt="2024-04-19T17:15:16.361" v="219" actId="2711"/>
          <ac:spMkLst>
            <pc:docMk/>
            <pc:sldMk cId="1994348781" sldId="305"/>
            <ac:spMk id="8" creationId="{6C83414C-669E-B25C-5746-6876A50A5228}"/>
          </ac:spMkLst>
        </pc:spChg>
        <pc:spChg chg="add mod">
          <ac:chgData name="Andrew Houtenville" userId="aea22101-bd61-4dfe-a17f-14b576307e93" providerId="ADAL" clId="{9D0A3AC5-CE25-44E9-BDD4-0B6F4AA0609A}" dt="2024-04-19T17:13:33.863" v="211"/>
          <ac:spMkLst>
            <pc:docMk/>
            <pc:sldMk cId="1994348781" sldId="305"/>
            <ac:spMk id="9" creationId="{322B29D8-D7B4-3090-6F35-46B3E73573C6}"/>
          </ac:spMkLst>
        </pc:spChg>
        <pc:spChg chg="add mod">
          <ac:chgData name="Andrew Houtenville" userId="aea22101-bd61-4dfe-a17f-14b576307e93" providerId="ADAL" clId="{9D0A3AC5-CE25-44E9-BDD4-0B6F4AA0609A}" dt="2024-04-19T17:13:26.500" v="210"/>
          <ac:spMkLst>
            <pc:docMk/>
            <pc:sldMk cId="1994348781" sldId="305"/>
            <ac:spMk id="10" creationId="{87F622E5-A06C-CC87-27FB-68D70CDC55BD}"/>
          </ac:spMkLst>
        </pc:spChg>
        <pc:spChg chg="add del mod">
          <ac:chgData name="Andrew Houtenville" userId="aea22101-bd61-4dfe-a17f-14b576307e93" providerId="ADAL" clId="{9D0A3AC5-CE25-44E9-BDD4-0B6F4AA0609A}" dt="2024-04-19T17:15:16.361" v="219" actId="2711"/>
          <ac:spMkLst>
            <pc:docMk/>
            <pc:sldMk cId="1994348781" sldId="305"/>
            <ac:spMk id="11" creationId="{1A9DE1DB-F000-7550-1C8B-AED610EA8E00}"/>
          </ac:spMkLst>
        </pc:spChg>
        <pc:spChg chg="add del mod">
          <ac:chgData name="Andrew Houtenville" userId="aea22101-bd61-4dfe-a17f-14b576307e93" providerId="ADAL" clId="{9D0A3AC5-CE25-44E9-BDD4-0B6F4AA0609A}" dt="2024-04-19T17:15:16.361" v="219" actId="2711"/>
          <ac:spMkLst>
            <pc:docMk/>
            <pc:sldMk cId="1994348781" sldId="305"/>
            <ac:spMk id="12" creationId="{63B6F72F-CD5A-A3C3-C44A-2D138FD3B742}"/>
          </ac:spMkLst>
        </pc:spChg>
        <pc:spChg chg="add del mod">
          <ac:chgData name="Andrew Houtenville" userId="aea22101-bd61-4dfe-a17f-14b576307e93" providerId="ADAL" clId="{9D0A3AC5-CE25-44E9-BDD4-0B6F4AA0609A}" dt="2024-04-19T17:15:16.361" v="219" actId="2711"/>
          <ac:spMkLst>
            <pc:docMk/>
            <pc:sldMk cId="1994348781" sldId="305"/>
            <ac:spMk id="13" creationId="{5B0EA998-D659-F4C3-3FA3-CE1D7EBBB589}"/>
          </ac:spMkLst>
        </pc:spChg>
        <pc:spChg chg="add mod">
          <ac:chgData name="Andrew Houtenville" userId="aea22101-bd61-4dfe-a17f-14b576307e93" providerId="ADAL" clId="{9D0A3AC5-CE25-44E9-BDD4-0B6F4AA0609A}" dt="2024-04-19T17:13:26.500" v="210"/>
          <ac:spMkLst>
            <pc:docMk/>
            <pc:sldMk cId="1994348781" sldId="305"/>
            <ac:spMk id="14" creationId="{5718C62C-05AA-5EB1-9C5E-9CEF80A000F6}"/>
          </ac:spMkLst>
        </pc:spChg>
        <pc:spChg chg="add del mod">
          <ac:chgData name="Andrew Houtenville" userId="aea22101-bd61-4dfe-a17f-14b576307e93" providerId="ADAL" clId="{9D0A3AC5-CE25-44E9-BDD4-0B6F4AA0609A}" dt="2024-04-19T17:15:16.361" v="219" actId="2711"/>
          <ac:spMkLst>
            <pc:docMk/>
            <pc:sldMk cId="1994348781" sldId="305"/>
            <ac:spMk id="15" creationId="{A2A94383-9C96-2EC4-9A55-A67F8402BE76}"/>
          </ac:spMkLst>
        </pc:spChg>
        <pc:spChg chg="add del mod">
          <ac:chgData name="Andrew Houtenville" userId="aea22101-bd61-4dfe-a17f-14b576307e93" providerId="ADAL" clId="{9D0A3AC5-CE25-44E9-BDD4-0B6F4AA0609A}" dt="2024-04-19T17:15:16.361" v="219" actId="2711"/>
          <ac:spMkLst>
            <pc:docMk/>
            <pc:sldMk cId="1994348781" sldId="305"/>
            <ac:spMk id="16" creationId="{3E05CAEB-A9AB-8080-FBBD-EE28A2362D4D}"/>
          </ac:spMkLst>
        </pc:spChg>
        <pc:spChg chg="add del mod">
          <ac:chgData name="Andrew Houtenville" userId="aea22101-bd61-4dfe-a17f-14b576307e93" providerId="ADAL" clId="{9D0A3AC5-CE25-44E9-BDD4-0B6F4AA0609A}" dt="2024-04-19T17:15:16.361" v="219" actId="2711"/>
          <ac:spMkLst>
            <pc:docMk/>
            <pc:sldMk cId="1994348781" sldId="305"/>
            <ac:spMk id="17" creationId="{F7BDB40B-55AD-B68D-24FA-B11C4837F096}"/>
          </ac:spMkLst>
        </pc:spChg>
        <pc:spChg chg="add mod">
          <ac:chgData name="Andrew Houtenville" userId="aea22101-bd61-4dfe-a17f-14b576307e93" providerId="ADAL" clId="{9D0A3AC5-CE25-44E9-BDD4-0B6F4AA0609A}" dt="2024-04-19T17:13:26.500" v="210"/>
          <ac:spMkLst>
            <pc:docMk/>
            <pc:sldMk cId="1994348781" sldId="305"/>
            <ac:spMk id="18" creationId="{FE883522-3E94-9726-903C-F3F384056CDD}"/>
          </ac:spMkLst>
        </pc:spChg>
        <pc:spChg chg="add del mod">
          <ac:chgData name="Andrew Houtenville" userId="aea22101-bd61-4dfe-a17f-14b576307e93" providerId="ADAL" clId="{9D0A3AC5-CE25-44E9-BDD4-0B6F4AA0609A}" dt="2024-04-19T17:15:16.361" v="219" actId="2711"/>
          <ac:spMkLst>
            <pc:docMk/>
            <pc:sldMk cId="1994348781" sldId="305"/>
            <ac:spMk id="19" creationId="{6F1E36C8-124A-E919-56C5-7B1258F3FBAB}"/>
          </ac:spMkLst>
        </pc:spChg>
        <pc:spChg chg="add mod">
          <ac:chgData name="Andrew Houtenville" userId="aea22101-bd61-4dfe-a17f-14b576307e93" providerId="ADAL" clId="{9D0A3AC5-CE25-44E9-BDD4-0B6F4AA0609A}" dt="2024-04-19T17:13:26.500" v="210"/>
          <ac:spMkLst>
            <pc:docMk/>
            <pc:sldMk cId="1994348781" sldId="305"/>
            <ac:spMk id="20" creationId="{2A03A1CA-2CFB-5510-2663-0CE4C3CD88EE}"/>
          </ac:spMkLst>
        </pc:spChg>
        <pc:spChg chg="add mod">
          <ac:chgData name="Andrew Houtenville" userId="aea22101-bd61-4dfe-a17f-14b576307e93" providerId="ADAL" clId="{9D0A3AC5-CE25-44E9-BDD4-0B6F4AA0609A}" dt="2024-04-19T17:13:26.500" v="210"/>
          <ac:spMkLst>
            <pc:docMk/>
            <pc:sldMk cId="1994348781" sldId="305"/>
            <ac:spMk id="21" creationId="{62E555D2-8628-70A2-FA7A-F3C3A91F0AC5}"/>
          </ac:spMkLst>
        </pc:spChg>
        <pc:spChg chg="add mod">
          <ac:chgData name="Andrew Houtenville" userId="aea22101-bd61-4dfe-a17f-14b576307e93" providerId="ADAL" clId="{9D0A3AC5-CE25-44E9-BDD4-0B6F4AA0609A}" dt="2024-04-19T17:13:26.500" v="210"/>
          <ac:spMkLst>
            <pc:docMk/>
            <pc:sldMk cId="1994348781" sldId="305"/>
            <ac:spMk id="22" creationId="{339ECF09-47DF-1966-A62C-9AC581877F39}"/>
          </ac:spMkLst>
        </pc:spChg>
        <pc:spChg chg="add del mod">
          <ac:chgData name="Andrew Houtenville" userId="aea22101-bd61-4dfe-a17f-14b576307e93" providerId="ADAL" clId="{9D0A3AC5-CE25-44E9-BDD4-0B6F4AA0609A}" dt="2024-04-19T17:15:16.361" v="219" actId="2711"/>
          <ac:spMkLst>
            <pc:docMk/>
            <pc:sldMk cId="1994348781" sldId="305"/>
            <ac:spMk id="23" creationId="{2EB0E20B-C357-4E4E-BA74-008625DE8B78}"/>
          </ac:spMkLst>
        </pc:spChg>
        <pc:spChg chg="add del mod">
          <ac:chgData name="Andrew Houtenville" userId="aea22101-bd61-4dfe-a17f-14b576307e93" providerId="ADAL" clId="{9D0A3AC5-CE25-44E9-BDD4-0B6F4AA0609A}" dt="2024-04-19T17:15:16.361" v="219" actId="2711"/>
          <ac:spMkLst>
            <pc:docMk/>
            <pc:sldMk cId="1994348781" sldId="305"/>
            <ac:spMk id="24" creationId="{F3460F80-ABDE-ADE6-AA01-168258EB32D2}"/>
          </ac:spMkLst>
        </pc:spChg>
        <pc:spChg chg="add mod">
          <ac:chgData name="Andrew Houtenville" userId="aea22101-bd61-4dfe-a17f-14b576307e93" providerId="ADAL" clId="{9D0A3AC5-CE25-44E9-BDD4-0B6F4AA0609A}" dt="2024-04-19T17:13:26.500" v="210"/>
          <ac:spMkLst>
            <pc:docMk/>
            <pc:sldMk cId="1994348781" sldId="305"/>
            <ac:spMk id="25" creationId="{7E0E6BA7-EDEA-E5F1-6A99-F3F9EC7611BB}"/>
          </ac:spMkLst>
        </pc:spChg>
        <pc:spChg chg="add mod">
          <ac:chgData name="Andrew Houtenville" userId="aea22101-bd61-4dfe-a17f-14b576307e93" providerId="ADAL" clId="{9D0A3AC5-CE25-44E9-BDD4-0B6F4AA0609A}" dt="2024-04-19T17:13:26.500" v="210"/>
          <ac:spMkLst>
            <pc:docMk/>
            <pc:sldMk cId="1994348781" sldId="305"/>
            <ac:spMk id="26" creationId="{5458F1F3-6FA4-5FCB-D8D2-CC1DD5924F3A}"/>
          </ac:spMkLst>
        </pc:spChg>
        <pc:spChg chg="add mod">
          <ac:chgData name="Andrew Houtenville" userId="aea22101-bd61-4dfe-a17f-14b576307e93" providerId="ADAL" clId="{9D0A3AC5-CE25-44E9-BDD4-0B6F4AA0609A}" dt="2024-04-19T17:13:26.500" v="210"/>
          <ac:spMkLst>
            <pc:docMk/>
            <pc:sldMk cId="1994348781" sldId="305"/>
            <ac:spMk id="27" creationId="{68B2154F-6CDB-CA75-0641-DC732CAFBBF1}"/>
          </ac:spMkLst>
        </pc:spChg>
        <pc:spChg chg="add del mod">
          <ac:chgData name="Andrew Houtenville" userId="aea22101-bd61-4dfe-a17f-14b576307e93" providerId="ADAL" clId="{9D0A3AC5-CE25-44E9-BDD4-0B6F4AA0609A}" dt="2024-04-19T17:15:16.361" v="219" actId="2711"/>
          <ac:spMkLst>
            <pc:docMk/>
            <pc:sldMk cId="1994348781" sldId="305"/>
            <ac:spMk id="28" creationId="{745A405F-B313-08CF-A431-A7B64109F1FA}"/>
          </ac:spMkLst>
        </pc:spChg>
        <pc:spChg chg="add del mod">
          <ac:chgData name="Andrew Houtenville" userId="aea22101-bd61-4dfe-a17f-14b576307e93" providerId="ADAL" clId="{9D0A3AC5-CE25-44E9-BDD4-0B6F4AA0609A}" dt="2024-04-19T17:15:16.361" v="219" actId="2711"/>
          <ac:spMkLst>
            <pc:docMk/>
            <pc:sldMk cId="1994348781" sldId="305"/>
            <ac:spMk id="29" creationId="{59F1A979-89E5-39A6-CF74-D039D7C3790B}"/>
          </ac:spMkLst>
        </pc:spChg>
        <pc:spChg chg="add del mod">
          <ac:chgData name="Andrew Houtenville" userId="aea22101-bd61-4dfe-a17f-14b576307e93" providerId="ADAL" clId="{9D0A3AC5-CE25-44E9-BDD4-0B6F4AA0609A}" dt="2024-04-19T17:15:16.361" v="219" actId="2711"/>
          <ac:spMkLst>
            <pc:docMk/>
            <pc:sldMk cId="1994348781" sldId="305"/>
            <ac:spMk id="30" creationId="{C7BD3682-8B08-8FF8-D518-F0C39728B13D}"/>
          </ac:spMkLst>
        </pc:spChg>
        <pc:spChg chg="add mod">
          <ac:chgData name="Andrew Houtenville" userId="aea22101-bd61-4dfe-a17f-14b576307e93" providerId="ADAL" clId="{9D0A3AC5-CE25-44E9-BDD4-0B6F4AA0609A}" dt="2024-04-19T17:13:26.500" v="210"/>
          <ac:spMkLst>
            <pc:docMk/>
            <pc:sldMk cId="1994348781" sldId="305"/>
            <ac:spMk id="31" creationId="{DF3C40DB-B073-FEF5-B14C-4F30DFCC4697}"/>
          </ac:spMkLst>
        </pc:spChg>
        <pc:spChg chg="add del mod">
          <ac:chgData name="Andrew Houtenville" userId="aea22101-bd61-4dfe-a17f-14b576307e93" providerId="ADAL" clId="{9D0A3AC5-CE25-44E9-BDD4-0B6F4AA0609A}" dt="2024-04-19T17:15:16.361" v="219" actId="2711"/>
          <ac:spMkLst>
            <pc:docMk/>
            <pc:sldMk cId="1994348781" sldId="305"/>
            <ac:spMk id="32" creationId="{507AE0A7-4711-14C3-8444-FEF897685D3B}"/>
          </ac:spMkLst>
        </pc:spChg>
        <pc:spChg chg="add mod">
          <ac:chgData name="Andrew Houtenville" userId="aea22101-bd61-4dfe-a17f-14b576307e93" providerId="ADAL" clId="{9D0A3AC5-CE25-44E9-BDD4-0B6F4AA0609A}" dt="2024-04-19T17:13:26.500" v="210"/>
          <ac:spMkLst>
            <pc:docMk/>
            <pc:sldMk cId="1994348781" sldId="305"/>
            <ac:spMk id="33" creationId="{B9D3AA81-8025-3E1A-7D95-CF1C39B27DF8}"/>
          </ac:spMkLst>
        </pc:spChg>
        <pc:spChg chg="add del mod">
          <ac:chgData name="Andrew Houtenville" userId="aea22101-bd61-4dfe-a17f-14b576307e93" providerId="ADAL" clId="{9D0A3AC5-CE25-44E9-BDD4-0B6F4AA0609A}" dt="2024-04-19T17:15:16.361" v="219" actId="2711"/>
          <ac:spMkLst>
            <pc:docMk/>
            <pc:sldMk cId="1994348781" sldId="305"/>
            <ac:spMk id="34" creationId="{0BCBC037-E638-4BDD-F434-9E32DFCFE99B}"/>
          </ac:spMkLst>
        </pc:spChg>
        <pc:spChg chg="add del mod">
          <ac:chgData name="Andrew Houtenville" userId="aea22101-bd61-4dfe-a17f-14b576307e93" providerId="ADAL" clId="{9D0A3AC5-CE25-44E9-BDD4-0B6F4AA0609A}" dt="2024-04-19T17:15:16.361" v="219" actId="2711"/>
          <ac:spMkLst>
            <pc:docMk/>
            <pc:sldMk cId="1994348781" sldId="305"/>
            <ac:spMk id="35" creationId="{FF50682F-54C5-FFD3-7BFD-51241384C490}"/>
          </ac:spMkLst>
        </pc:spChg>
        <pc:spChg chg="add mod">
          <ac:chgData name="Andrew Houtenville" userId="aea22101-bd61-4dfe-a17f-14b576307e93" providerId="ADAL" clId="{9D0A3AC5-CE25-44E9-BDD4-0B6F4AA0609A}" dt="2024-04-19T17:13:26.500" v="210"/>
          <ac:spMkLst>
            <pc:docMk/>
            <pc:sldMk cId="1994348781" sldId="305"/>
            <ac:spMk id="36" creationId="{BE257669-20E0-590B-2361-B7C4DD26A207}"/>
          </ac:spMkLst>
        </pc:spChg>
        <pc:spChg chg="add mod">
          <ac:chgData name="Andrew Houtenville" userId="aea22101-bd61-4dfe-a17f-14b576307e93" providerId="ADAL" clId="{9D0A3AC5-CE25-44E9-BDD4-0B6F4AA0609A}" dt="2024-04-19T17:13:26.500" v="210"/>
          <ac:spMkLst>
            <pc:docMk/>
            <pc:sldMk cId="1994348781" sldId="305"/>
            <ac:spMk id="37" creationId="{001288BF-BE26-C3A9-6048-A74F59F29D7C}"/>
          </ac:spMkLst>
        </pc:spChg>
        <pc:spChg chg="add mod">
          <ac:chgData name="Andrew Houtenville" userId="aea22101-bd61-4dfe-a17f-14b576307e93" providerId="ADAL" clId="{9D0A3AC5-CE25-44E9-BDD4-0B6F4AA0609A}" dt="2024-04-19T17:13:26.500" v="210"/>
          <ac:spMkLst>
            <pc:docMk/>
            <pc:sldMk cId="1994348781" sldId="305"/>
            <ac:spMk id="38" creationId="{2C4861AA-8070-F3F5-8935-A9A169EB58D8}"/>
          </ac:spMkLst>
        </pc:spChg>
        <pc:spChg chg="add mod">
          <ac:chgData name="Andrew Houtenville" userId="aea22101-bd61-4dfe-a17f-14b576307e93" providerId="ADAL" clId="{9D0A3AC5-CE25-44E9-BDD4-0B6F4AA0609A}" dt="2024-04-19T17:13:26.500" v="210"/>
          <ac:spMkLst>
            <pc:docMk/>
            <pc:sldMk cId="1994348781" sldId="305"/>
            <ac:spMk id="39" creationId="{2FCB31F6-0CFF-0D92-4CDB-210F1AEB327F}"/>
          </ac:spMkLst>
        </pc:spChg>
        <pc:spChg chg="add mod">
          <ac:chgData name="Andrew Houtenville" userId="aea22101-bd61-4dfe-a17f-14b576307e93" providerId="ADAL" clId="{9D0A3AC5-CE25-44E9-BDD4-0B6F4AA0609A}" dt="2024-04-19T17:13:26.500" v="210"/>
          <ac:spMkLst>
            <pc:docMk/>
            <pc:sldMk cId="1994348781" sldId="305"/>
            <ac:spMk id="40" creationId="{A1EB2303-69EB-0A14-86AE-D864A827A9AC}"/>
          </ac:spMkLst>
        </pc:spChg>
        <pc:spChg chg="add mod">
          <ac:chgData name="Andrew Houtenville" userId="aea22101-bd61-4dfe-a17f-14b576307e93" providerId="ADAL" clId="{9D0A3AC5-CE25-44E9-BDD4-0B6F4AA0609A}" dt="2024-04-19T17:13:26.500" v="210"/>
          <ac:spMkLst>
            <pc:docMk/>
            <pc:sldMk cId="1994348781" sldId="305"/>
            <ac:spMk id="41" creationId="{3698A7F9-7EAA-196B-5B9C-B16D633099A1}"/>
          </ac:spMkLst>
        </pc:spChg>
        <pc:spChg chg="add mod">
          <ac:chgData name="Andrew Houtenville" userId="aea22101-bd61-4dfe-a17f-14b576307e93" providerId="ADAL" clId="{9D0A3AC5-CE25-44E9-BDD4-0B6F4AA0609A}" dt="2024-04-19T17:13:26.500" v="210"/>
          <ac:spMkLst>
            <pc:docMk/>
            <pc:sldMk cId="1994348781" sldId="305"/>
            <ac:spMk id="42" creationId="{57E4B95D-B842-103D-C26F-225B0E36373E}"/>
          </ac:spMkLst>
        </pc:spChg>
        <pc:spChg chg="add mod">
          <ac:chgData name="Andrew Houtenville" userId="aea22101-bd61-4dfe-a17f-14b576307e93" providerId="ADAL" clId="{9D0A3AC5-CE25-44E9-BDD4-0B6F4AA0609A}" dt="2024-04-19T17:13:26.500" v="210"/>
          <ac:spMkLst>
            <pc:docMk/>
            <pc:sldMk cId="1994348781" sldId="305"/>
            <ac:spMk id="43" creationId="{9BBEDE75-A2F5-C99A-3A15-ACA753BC58BF}"/>
          </ac:spMkLst>
        </pc:spChg>
        <pc:spChg chg="add mod">
          <ac:chgData name="Andrew Houtenville" userId="aea22101-bd61-4dfe-a17f-14b576307e93" providerId="ADAL" clId="{9D0A3AC5-CE25-44E9-BDD4-0B6F4AA0609A}" dt="2024-04-19T17:13:34.417" v="212"/>
          <ac:spMkLst>
            <pc:docMk/>
            <pc:sldMk cId="1994348781" sldId="305"/>
            <ac:spMk id="44" creationId="{7B2164F4-C8F4-8B1F-374D-D33A63CFEDC7}"/>
          </ac:spMkLst>
        </pc:spChg>
        <pc:spChg chg="add mod">
          <ac:chgData name="Andrew Houtenville" userId="aea22101-bd61-4dfe-a17f-14b576307e93" providerId="ADAL" clId="{9D0A3AC5-CE25-44E9-BDD4-0B6F4AA0609A}" dt="2024-04-19T17:13:37.820" v="213"/>
          <ac:spMkLst>
            <pc:docMk/>
            <pc:sldMk cId="1994348781" sldId="305"/>
            <ac:spMk id="45" creationId="{2E592CA4-356A-E4AE-3F11-43C1BB624EDA}"/>
          </ac:spMkLst>
        </pc:spChg>
        <pc:spChg chg="add mod">
          <ac:chgData name="Andrew Houtenville" userId="aea22101-bd61-4dfe-a17f-14b576307e93" providerId="ADAL" clId="{9D0A3AC5-CE25-44E9-BDD4-0B6F4AA0609A}" dt="2024-04-19T17:13:34.417" v="212"/>
          <ac:spMkLst>
            <pc:docMk/>
            <pc:sldMk cId="1994348781" sldId="305"/>
            <ac:spMk id="46" creationId="{83E1A812-2A4E-D9DC-06F6-80B59ED50229}"/>
          </ac:spMkLst>
        </pc:spChg>
        <pc:spChg chg="add mod">
          <ac:chgData name="Andrew Houtenville" userId="aea22101-bd61-4dfe-a17f-14b576307e93" providerId="ADAL" clId="{9D0A3AC5-CE25-44E9-BDD4-0B6F4AA0609A}" dt="2024-04-19T17:13:34.417" v="212"/>
          <ac:spMkLst>
            <pc:docMk/>
            <pc:sldMk cId="1994348781" sldId="305"/>
            <ac:spMk id="47" creationId="{C0A24765-070E-B917-DBAB-1369CDB4A73F}"/>
          </ac:spMkLst>
        </pc:spChg>
        <pc:spChg chg="add mod">
          <ac:chgData name="Andrew Houtenville" userId="aea22101-bd61-4dfe-a17f-14b576307e93" providerId="ADAL" clId="{9D0A3AC5-CE25-44E9-BDD4-0B6F4AA0609A}" dt="2024-04-19T17:13:34.417" v="212"/>
          <ac:spMkLst>
            <pc:docMk/>
            <pc:sldMk cId="1994348781" sldId="305"/>
            <ac:spMk id="48" creationId="{B3F4531B-AEAE-0394-48FC-90F0B1E2946D}"/>
          </ac:spMkLst>
        </pc:spChg>
        <pc:spChg chg="add mod">
          <ac:chgData name="Andrew Houtenville" userId="aea22101-bd61-4dfe-a17f-14b576307e93" providerId="ADAL" clId="{9D0A3AC5-CE25-44E9-BDD4-0B6F4AA0609A}" dt="2024-04-19T17:13:34.417" v="212"/>
          <ac:spMkLst>
            <pc:docMk/>
            <pc:sldMk cId="1994348781" sldId="305"/>
            <ac:spMk id="49" creationId="{3188D473-4731-39E1-5CB6-45C86471EF48}"/>
          </ac:spMkLst>
        </pc:spChg>
        <pc:spChg chg="add mod">
          <ac:chgData name="Andrew Houtenville" userId="aea22101-bd61-4dfe-a17f-14b576307e93" providerId="ADAL" clId="{9D0A3AC5-CE25-44E9-BDD4-0B6F4AA0609A}" dt="2024-04-19T17:13:34.417" v="212"/>
          <ac:spMkLst>
            <pc:docMk/>
            <pc:sldMk cId="1994348781" sldId="305"/>
            <ac:spMk id="50" creationId="{73A9C57E-AADF-B12C-3349-FA0BA518AC5E}"/>
          </ac:spMkLst>
        </pc:spChg>
        <pc:spChg chg="add mod">
          <ac:chgData name="Andrew Houtenville" userId="aea22101-bd61-4dfe-a17f-14b576307e93" providerId="ADAL" clId="{9D0A3AC5-CE25-44E9-BDD4-0B6F4AA0609A}" dt="2024-04-19T17:13:34.417" v="212"/>
          <ac:spMkLst>
            <pc:docMk/>
            <pc:sldMk cId="1994348781" sldId="305"/>
            <ac:spMk id="51" creationId="{E3F569EF-E8FA-0A2E-6084-DCADA088C62D}"/>
          </ac:spMkLst>
        </pc:spChg>
        <pc:spChg chg="add mod">
          <ac:chgData name="Andrew Houtenville" userId="aea22101-bd61-4dfe-a17f-14b576307e93" providerId="ADAL" clId="{9D0A3AC5-CE25-44E9-BDD4-0B6F4AA0609A}" dt="2024-04-19T17:13:34.417" v="212"/>
          <ac:spMkLst>
            <pc:docMk/>
            <pc:sldMk cId="1994348781" sldId="305"/>
            <ac:spMk id="52" creationId="{768D90ED-8436-CE0F-8C92-21A7C7D10254}"/>
          </ac:spMkLst>
        </pc:spChg>
        <pc:spChg chg="add mod">
          <ac:chgData name="Andrew Houtenville" userId="aea22101-bd61-4dfe-a17f-14b576307e93" providerId="ADAL" clId="{9D0A3AC5-CE25-44E9-BDD4-0B6F4AA0609A}" dt="2024-04-19T17:13:34.417" v="212"/>
          <ac:spMkLst>
            <pc:docMk/>
            <pc:sldMk cId="1994348781" sldId="305"/>
            <ac:spMk id="53" creationId="{5DA0376D-7334-9121-B759-71FB9B1F9DB7}"/>
          </ac:spMkLst>
        </pc:spChg>
        <pc:spChg chg="add mod">
          <ac:chgData name="Andrew Houtenville" userId="aea22101-bd61-4dfe-a17f-14b576307e93" providerId="ADAL" clId="{9D0A3AC5-CE25-44E9-BDD4-0B6F4AA0609A}" dt="2024-04-19T17:13:34.417" v="212"/>
          <ac:spMkLst>
            <pc:docMk/>
            <pc:sldMk cId="1994348781" sldId="305"/>
            <ac:spMk id="54" creationId="{F1825CC8-CEEE-8158-3CAE-B2996C8214D1}"/>
          </ac:spMkLst>
        </pc:spChg>
        <pc:spChg chg="add mod">
          <ac:chgData name="Andrew Houtenville" userId="aea22101-bd61-4dfe-a17f-14b576307e93" providerId="ADAL" clId="{9D0A3AC5-CE25-44E9-BDD4-0B6F4AA0609A}" dt="2024-04-19T17:13:34.417" v="212"/>
          <ac:spMkLst>
            <pc:docMk/>
            <pc:sldMk cId="1994348781" sldId="305"/>
            <ac:spMk id="55" creationId="{D67603B0-46F7-9B3D-F560-A2050AF88806}"/>
          </ac:spMkLst>
        </pc:spChg>
        <pc:spChg chg="add mod">
          <ac:chgData name="Andrew Houtenville" userId="aea22101-bd61-4dfe-a17f-14b576307e93" providerId="ADAL" clId="{9D0A3AC5-CE25-44E9-BDD4-0B6F4AA0609A}" dt="2024-04-19T17:13:34.417" v="212"/>
          <ac:spMkLst>
            <pc:docMk/>
            <pc:sldMk cId="1994348781" sldId="305"/>
            <ac:spMk id="56" creationId="{F2D83909-C60D-0FC4-E559-6EA51598A4EE}"/>
          </ac:spMkLst>
        </pc:spChg>
        <pc:spChg chg="add mod">
          <ac:chgData name="Andrew Houtenville" userId="aea22101-bd61-4dfe-a17f-14b576307e93" providerId="ADAL" clId="{9D0A3AC5-CE25-44E9-BDD4-0B6F4AA0609A}" dt="2024-04-19T17:13:34.417" v="212"/>
          <ac:spMkLst>
            <pc:docMk/>
            <pc:sldMk cId="1994348781" sldId="305"/>
            <ac:spMk id="57" creationId="{D5E0F74A-080D-A2EF-8EFD-DBDEEBA13DC1}"/>
          </ac:spMkLst>
        </pc:spChg>
        <pc:spChg chg="add mod">
          <ac:chgData name="Andrew Houtenville" userId="aea22101-bd61-4dfe-a17f-14b576307e93" providerId="ADAL" clId="{9D0A3AC5-CE25-44E9-BDD4-0B6F4AA0609A}" dt="2024-04-19T17:13:34.417" v="212"/>
          <ac:spMkLst>
            <pc:docMk/>
            <pc:sldMk cId="1994348781" sldId="305"/>
            <ac:spMk id="58" creationId="{D3DA292B-87B4-8986-7D9E-07D3C3DC55C8}"/>
          </ac:spMkLst>
        </pc:spChg>
        <pc:spChg chg="add mod">
          <ac:chgData name="Andrew Houtenville" userId="aea22101-bd61-4dfe-a17f-14b576307e93" providerId="ADAL" clId="{9D0A3AC5-CE25-44E9-BDD4-0B6F4AA0609A}" dt="2024-04-19T17:13:34.417" v="212"/>
          <ac:spMkLst>
            <pc:docMk/>
            <pc:sldMk cId="1994348781" sldId="305"/>
            <ac:spMk id="59" creationId="{8CE31A1D-3855-989A-99F7-2FB6EF52436F}"/>
          </ac:spMkLst>
        </pc:spChg>
        <pc:spChg chg="add mod">
          <ac:chgData name="Andrew Houtenville" userId="aea22101-bd61-4dfe-a17f-14b576307e93" providerId="ADAL" clId="{9D0A3AC5-CE25-44E9-BDD4-0B6F4AA0609A}" dt="2024-04-19T17:13:34.417" v="212"/>
          <ac:spMkLst>
            <pc:docMk/>
            <pc:sldMk cId="1994348781" sldId="305"/>
            <ac:spMk id="60" creationId="{CDDC82D4-AE76-428A-0850-CA0CCCF2D0D0}"/>
          </ac:spMkLst>
        </pc:spChg>
        <pc:spChg chg="add mod">
          <ac:chgData name="Andrew Houtenville" userId="aea22101-bd61-4dfe-a17f-14b576307e93" providerId="ADAL" clId="{9D0A3AC5-CE25-44E9-BDD4-0B6F4AA0609A}" dt="2024-04-19T17:13:34.417" v="212"/>
          <ac:spMkLst>
            <pc:docMk/>
            <pc:sldMk cId="1994348781" sldId="305"/>
            <ac:spMk id="61" creationId="{864C2C7E-6EB4-67BD-EB1C-E86D4DF029F7}"/>
          </ac:spMkLst>
        </pc:spChg>
        <pc:spChg chg="add mod">
          <ac:chgData name="Andrew Houtenville" userId="aea22101-bd61-4dfe-a17f-14b576307e93" providerId="ADAL" clId="{9D0A3AC5-CE25-44E9-BDD4-0B6F4AA0609A}" dt="2024-04-19T17:13:34.417" v="212"/>
          <ac:spMkLst>
            <pc:docMk/>
            <pc:sldMk cId="1994348781" sldId="305"/>
            <ac:spMk id="62" creationId="{291DEE5C-9E1E-F00E-347D-BCB149D6D8F2}"/>
          </ac:spMkLst>
        </pc:spChg>
        <pc:spChg chg="add mod">
          <ac:chgData name="Andrew Houtenville" userId="aea22101-bd61-4dfe-a17f-14b576307e93" providerId="ADAL" clId="{9D0A3AC5-CE25-44E9-BDD4-0B6F4AA0609A}" dt="2024-04-19T17:13:34.417" v="212"/>
          <ac:spMkLst>
            <pc:docMk/>
            <pc:sldMk cId="1994348781" sldId="305"/>
            <ac:spMk id="63" creationId="{9554F668-987B-AE68-F3E6-8A0769D97F68}"/>
          </ac:spMkLst>
        </pc:spChg>
        <pc:spChg chg="add mod">
          <ac:chgData name="Andrew Houtenville" userId="aea22101-bd61-4dfe-a17f-14b576307e93" providerId="ADAL" clId="{9D0A3AC5-CE25-44E9-BDD4-0B6F4AA0609A}" dt="2024-04-19T17:13:34.417" v="212"/>
          <ac:spMkLst>
            <pc:docMk/>
            <pc:sldMk cId="1994348781" sldId="305"/>
            <ac:spMk id="64" creationId="{24E86C40-E6DA-BC17-7725-1159DEE8064D}"/>
          </ac:spMkLst>
        </pc:spChg>
      </pc:sldChg>
      <pc:sldChg chg="modSp add del mod">
        <pc:chgData name="Andrew Houtenville" userId="aea22101-bd61-4dfe-a17f-14b576307e93" providerId="ADAL" clId="{9D0A3AC5-CE25-44E9-BDD4-0B6F4AA0609A}" dt="2024-04-19T17:19:45.639" v="287" actId="2711"/>
        <pc:sldMkLst>
          <pc:docMk/>
          <pc:sldMk cId="1080051389" sldId="306"/>
        </pc:sldMkLst>
        <pc:spChg chg="mod">
          <ac:chgData name="Andrew Houtenville" userId="aea22101-bd61-4dfe-a17f-14b576307e93" providerId="ADAL" clId="{9D0A3AC5-CE25-44E9-BDD4-0B6F4AA0609A}" dt="2024-04-19T17:19:45.639" v="287" actId="2711"/>
          <ac:spMkLst>
            <pc:docMk/>
            <pc:sldMk cId="1080051389" sldId="306"/>
            <ac:spMk id="2" creationId="{7EECDEEA-6EFB-9E4D-BF0B-C175C29FBD3F}"/>
          </ac:spMkLst>
        </pc:spChg>
        <pc:spChg chg="mod">
          <ac:chgData name="Andrew Houtenville" userId="aea22101-bd61-4dfe-a17f-14b576307e93" providerId="ADAL" clId="{9D0A3AC5-CE25-44E9-BDD4-0B6F4AA0609A}" dt="2024-04-19T17:19:45.639" v="287" actId="2711"/>
          <ac:spMkLst>
            <pc:docMk/>
            <pc:sldMk cId="1080051389" sldId="306"/>
            <ac:spMk id="3" creationId="{A9832CEE-B143-5019-4D4B-249824774D15}"/>
          </ac:spMkLst>
        </pc:spChg>
        <pc:spChg chg="mod">
          <ac:chgData name="Andrew Houtenville" userId="aea22101-bd61-4dfe-a17f-14b576307e93" providerId="ADAL" clId="{9D0A3AC5-CE25-44E9-BDD4-0B6F4AA0609A}" dt="2024-04-19T17:19:45.639" v="287" actId="2711"/>
          <ac:spMkLst>
            <pc:docMk/>
            <pc:sldMk cId="1080051389" sldId="306"/>
            <ac:spMk id="4" creationId="{27158C15-FEF4-A369-A659-297AF3F11D88}"/>
          </ac:spMkLst>
        </pc:spChg>
        <pc:spChg chg="mod">
          <ac:chgData name="Andrew Houtenville" userId="aea22101-bd61-4dfe-a17f-14b576307e93" providerId="ADAL" clId="{9D0A3AC5-CE25-44E9-BDD4-0B6F4AA0609A}" dt="2024-04-19T17:19:45.639" v="287" actId="2711"/>
          <ac:spMkLst>
            <pc:docMk/>
            <pc:sldMk cId="1080051389" sldId="306"/>
            <ac:spMk id="6" creationId="{04D18D0E-C468-C9CE-D943-25DA3A5E8648}"/>
          </ac:spMkLst>
        </pc:spChg>
        <pc:spChg chg="mod">
          <ac:chgData name="Andrew Houtenville" userId="aea22101-bd61-4dfe-a17f-14b576307e93" providerId="ADAL" clId="{9D0A3AC5-CE25-44E9-BDD4-0B6F4AA0609A}" dt="2024-04-19T17:19:45.639" v="287" actId="2711"/>
          <ac:spMkLst>
            <pc:docMk/>
            <pc:sldMk cId="1080051389" sldId="306"/>
            <ac:spMk id="7" creationId="{DCB34122-BF27-2AB9-0DDD-51107E329917}"/>
          </ac:spMkLst>
        </pc:spChg>
        <pc:spChg chg="mod">
          <ac:chgData name="Andrew Houtenville" userId="aea22101-bd61-4dfe-a17f-14b576307e93" providerId="ADAL" clId="{9D0A3AC5-CE25-44E9-BDD4-0B6F4AA0609A}" dt="2024-04-19T17:19:45.639" v="287" actId="2711"/>
          <ac:spMkLst>
            <pc:docMk/>
            <pc:sldMk cId="1080051389" sldId="306"/>
            <ac:spMk id="10" creationId="{44ED9B48-D080-3E04-7112-89BEC8056D1E}"/>
          </ac:spMkLst>
        </pc:spChg>
        <pc:spChg chg="mod">
          <ac:chgData name="Andrew Houtenville" userId="aea22101-bd61-4dfe-a17f-14b576307e93" providerId="ADAL" clId="{9D0A3AC5-CE25-44E9-BDD4-0B6F4AA0609A}" dt="2024-04-19T17:19:45.639" v="287" actId="2711"/>
          <ac:spMkLst>
            <pc:docMk/>
            <pc:sldMk cId="1080051389" sldId="306"/>
            <ac:spMk id="11" creationId="{1A9DE1DB-F000-7550-1C8B-AED610EA8E00}"/>
          </ac:spMkLst>
        </pc:spChg>
        <pc:spChg chg="mod">
          <ac:chgData name="Andrew Houtenville" userId="aea22101-bd61-4dfe-a17f-14b576307e93" providerId="ADAL" clId="{9D0A3AC5-CE25-44E9-BDD4-0B6F4AA0609A}" dt="2024-04-19T17:19:45.639" v="287" actId="2711"/>
          <ac:spMkLst>
            <pc:docMk/>
            <pc:sldMk cId="1080051389" sldId="306"/>
            <ac:spMk id="12" creationId="{63B6F72F-CD5A-A3C3-C44A-2D138FD3B742}"/>
          </ac:spMkLst>
        </pc:spChg>
        <pc:spChg chg="mod">
          <ac:chgData name="Andrew Houtenville" userId="aea22101-bd61-4dfe-a17f-14b576307e93" providerId="ADAL" clId="{9D0A3AC5-CE25-44E9-BDD4-0B6F4AA0609A}" dt="2024-04-19T17:19:45.639" v="287" actId="2711"/>
          <ac:spMkLst>
            <pc:docMk/>
            <pc:sldMk cId="1080051389" sldId="306"/>
            <ac:spMk id="13" creationId="{5B0EA998-D659-F4C3-3FA3-CE1D7EBBB589}"/>
          </ac:spMkLst>
        </pc:spChg>
        <pc:spChg chg="mod">
          <ac:chgData name="Andrew Houtenville" userId="aea22101-bd61-4dfe-a17f-14b576307e93" providerId="ADAL" clId="{9D0A3AC5-CE25-44E9-BDD4-0B6F4AA0609A}" dt="2024-04-19T17:19:45.639" v="287" actId="2711"/>
          <ac:spMkLst>
            <pc:docMk/>
            <pc:sldMk cId="1080051389" sldId="306"/>
            <ac:spMk id="15" creationId="{A2A94383-9C96-2EC4-9A55-A67F8402BE76}"/>
          </ac:spMkLst>
        </pc:spChg>
        <pc:spChg chg="mod">
          <ac:chgData name="Andrew Houtenville" userId="aea22101-bd61-4dfe-a17f-14b576307e93" providerId="ADAL" clId="{9D0A3AC5-CE25-44E9-BDD4-0B6F4AA0609A}" dt="2024-04-19T17:19:45.639" v="287" actId="2711"/>
          <ac:spMkLst>
            <pc:docMk/>
            <pc:sldMk cId="1080051389" sldId="306"/>
            <ac:spMk id="16" creationId="{3E05CAEB-A9AB-8080-FBBD-EE28A2362D4D}"/>
          </ac:spMkLst>
        </pc:spChg>
        <pc:spChg chg="mod">
          <ac:chgData name="Andrew Houtenville" userId="aea22101-bd61-4dfe-a17f-14b576307e93" providerId="ADAL" clId="{9D0A3AC5-CE25-44E9-BDD4-0B6F4AA0609A}" dt="2024-04-19T17:19:45.639" v="287" actId="2711"/>
          <ac:spMkLst>
            <pc:docMk/>
            <pc:sldMk cId="1080051389" sldId="306"/>
            <ac:spMk id="17" creationId="{F7BDB40B-55AD-B68D-24FA-B11C4837F096}"/>
          </ac:spMkLst>
        </pc:spChg>
        <pc:spChg chg="mod">
          <ac:chgData name="Andrew Houtenville" userId="aea22101-bd61-4dfe-a17f-14b576307e93" providerId="ADAL" clId="{9D0A3AC5-CE25-44E9-BDD4-0B6F4AA0609A}" dt="2024-04-19T17:19:45.639" v="287" actId="2711"/>
          <ac:spMkLst>
            <pc:docMk/>
            <pc:sldMk cId="1080051389" sldId="306"/>
            <ac:spMk id="18" creationId="{73D4453F-A864-4791-D547-821F4787FC1D}"/>
          </ac:spMkLst>
        </pc:spChg>
        <pc:spChg chg="mod">
          <ac:chgData name="Andrew Houtenville" userId="aea22101-bd61-4dfe-a17f-14b576307e93" providerId="ADAL" clId="{9D0A3AC5-CE25-44E9-BDD4-0B6F4AA0609A}" dt="2024-04-19T17:19:45.639" v="287" actId="2711"/>
          <ac:spMkLst>
            <pc:docMk/>
            <pc:sldMk cId="1080051389" sldId="306"/>
            <ac:spMk id="19" creationId="{6F1E36C8-124A-E919-56C5-7B1258F3FBAB}"/>
          </ac:spMkLst>
        </pc:spChg>
        <pc:spChg chg="mod">
          <ac:chgData name="Andrew Houtenville" userId="aea22101-bd61-4dfe-a17f-14b576307e93" providerId="ADAL" clId="{9D0A3AC5-CE25-44E9-BDD4-0B6F4AA0609A}" dt="2024-04-19T17:19:45.639" v="287" actId="2711"/>
          <ac:spMkLst>
            <pc:docMk/>
            <pc:sldMk cId="1080051389" sldId="306"/>
            <ac:spMk id="23" creationId="{2EB0E20B-C357-4E4E-BA74-008625DE8B78}"/>
          </ac:spMkLst>
        </pc:spChg>
        <pc:spChg chg="mod">
          <ac:chgData name="Andrew Houtenville" userId="aea22101-bd61-4dfe-a17f-14b576307e93" providerId="ADAL" clId="{9D0A3AC5-CE25-44E9-BDD4-0B6F4AA0609A}" dt="2024-04-19T17:19:45.639" v="287" actId="2711"/>
          <ac:spMkLst>
            <pc:docMk/>
            <pc:sldMk cId="1080051389" sldId="306"/>
            <ac:spMk id="24" creationId="{F3460F80-ABDE-ADE6-AA01-168258EB32D2}"/>
          </ac:spMkLst>
        </pc:spChg>
        <pc:spChg chg="mod">
          <ac:chgData name="Andrew Houtenville" userId="aea22101-bd61-4dfe-a17f-14b576307e93" providerId="ADAL" clId="{9D0A3AC5-CE25-44E9-BDD4-0B6F4AA0609A}" dt="2024-04-19T17:19:45.639" v="287" actId="2711"/>
          <ac:spMkLst>
            <pc:docMk/>
            <pc:sldMk cId="1080051389" sldId="306"/>
            <ac:spMk id="27" creationId="{68C03C5C-B222-C3B1-3815-04188D7B3C54}"/>
          </ac:spMkLst>
        </pc:spChg>
        <pc:spChg chg="mod">
          <ac:chgData name="Andrew Houtenville" userId="aea22101-bd61-4dfe-a17f-14b576307e93" providerId="ADAL" clId="{9D0A3AC5-CE25-44E9-BDD4-0B6F4AA0609A}" dt="2024-04-19T17:19:45.639" v="287" actId="2711"/>
          <ac:spMkLst>
            <pc:docMk/>
            <pc:sldMk cId="1080051389" sldId="306"/>
            <ac:spMk id="28" creationId="{745A405F-B313-08CF-A431-A7B64109F1FA}"/>
          </ac:spMkLst>
        </pc:spChg>
        <pc:spChg chg="mod">
          <ac:chgData name="Andrew Houtenville" userId="aea22101-bd61-4dfe-a17f-14b576307e93" providerId="ADAL" clId="{9D0A3AC5-CE25-44E9-BDD4-0B6F4AA0609A}" dt="2024-04-19T17:19:45.639" v="287" actId="2711"/>
          <ac:spMkLst>
            <pc:docMk/>
            <pc:sldMk cId="1080051389" sldId="306"/>
            <ac:spMk id="29" creationId="{59F1A979-89E5-39A6-CF74-D039D7C3790B}"/>
          </ac:spMkLst>
        </pc:spChg>
        <pc:spChg chg="mod">
          <ac:chgData name="Andrew Houtenville" userId="aea22101-bd61-4dfe-a17f-14b576307e93" providerId="ADAL" clId="{9D0A3AC5-CE25-44E9-BDD4-0B6F4AA0609A}" dt="2024-04-19T17:19:45.639" v="287" actId="2711"/>
          <ac:spMkLst>
            <pc:docMk/>
            <pc:sldMk cId="1080051389" sldId="306"/>
            <ac:spMk id="30" creationId="{C7BD3682-8B08-8FF8-D518-F0C39728B13D}"/>
          </ac:spMkLst>
        </pc:spChg>
        <pc:spChg chg="mod">
          <ac:chgData name="Andrew Houtenville" userId="aea22101-bd61-4dfe-a17f-14b576307e93" providerId="ADAL" clId="{9D0A3AC5-CE25-44E9-BDD4-0B6F4AA0609A}" dt="2024-04-19T17:19:45.639" v="287" actId="2711"/>
          <ac:spMkLst>
            <pc:docMk/>
            <pc:sldMk cId="1080051389" sldId="306"/>
            <ac:spMk id="31" creationId="{9DAF3604-FBB6-8931-E93C-D244C48205FF}"/>
          </ac:spMkLst>
        </pc:spChg>
        <pc:spChg chg="mod">
          <ac:chgData name="Andrew Houtenville" userId="aea22101-bd61-4dfe-a17f-14b576307e93" providerId="ADAL" clId="{9D0A3AC5-CE25-44E9-BDD4-0B6F4AA0609A}" dt="2024-04-19T17:19:45.639" v="287" actId="2711"/>
          <ac:spMkLst>
            <pc:docMk/>
            <pc:sldMk cId="1080051389" sldId="306"/>
            <ac:spMk id="32" creationId="{507AE0A7-4711-14C3-8444-FEF897685D3B}"/>
          </ac:spMkLst>
        </pc:spChg>
        <pc:spChg chg="mod">
          <ac:chgData name="Andrew Houtenville" userId="aea22101-bd61-4dfe-a17f-14b576307e93" providerId="ADAL" clId="{9D0A3AC5-CE25-44E9-BDD4-0B6F4AA0609A}" dt="2024-04-19T17:19:45.639" v="287" actId="2711"/>
          <ac:spMkLst>
            <pc:docMk/>
            <pc:sldMk cId="1080051389" sldId="306"/>
            <ac:spMk id="34" creationId="{0BCBC037-E638-4BDD-F434-9E32DFCFE99B}"/>
          </ac:spMkLst>
        </pc:spChg>
        <pc:spChg chg="mod">
          <ac:chgData name="Andrew Houtenville" userId="aea22101-bd61-4dfe-a17f-14b576307e93" providerId="ADAL" clId="{9D0A3AC5-CE25-44E9-BDD4-0B6F4AA0609A}" dt="2024-04-19T17:19:45.639" v="287" actId="2711"/>
          <ac:spMkLst>
            <pc:docMk/>
            <pc:sldMk cId="1080051389" sldId="306"/>
            <ac:spMk id="35" creationId="{FF50682F-54C5-FFD3-7BFD-51241384C490}"/>
          </ac:spMkLst>
        </pc:spChg>
        <pc:cxnChg chg="mod">
          <ac:chgData name="Andrew Houtenville" userId="aea22101-bd61-4dfe-a17f-14b576307e93" providerId="ADAL" clId="{9D0A3AC5-CE25-44E9-BDD4-0B6F4AA0609A}" dt="2024-04-19T15:42:43.267" v="31" actId="1035"/>
          <ac:cxnSpMkLst>
            <pc:docMk/>
            <pc:sldMk cId="1080051389" sldId="306"/>
            <ac:cxnSpMk id="25" creationId="{C3E357D9-72B3-708A-8A93-FEE91EEF2A6D}"/>
          </ac:cxnSpMkLst>
        </pc:cxnChg>
      </pc:sldChg>
      <pc:sldChg chg="modSp add del mod">
        <pc:chgData name="Andrew Houtenville" userId="aea22101-bd61-4dfe-a17f-14b576307e93" providerId="ADAL" clId="{9D0A3AC5-CE25-44E9-BDD4-0B6F4AA0609A}" dt="2024-04-19T17:18:01.323" v="279" actId="1035"/>
        <pc:sldMkLst>
          <pc:docMk/>
          <pc:sldMk cId="3126069922" sldId="316"/>
        </pc:sldMkLst>
        <pc:spChg chg="mod">
          <ac:chgData name="Andrew Houtenville" userId="aea22101-bd61-4dfe-a17f-14b576307e93" providerId="ADAL" clId="{9D0A3AC5-CE25-44E9-BDD4-0B6F4AA0609A}" dt="2024-04-19T17:17:52.460" v="235" actId="1076"/>
          <ac:spMkLst>
            <pc:docMk/>
            <pc:sldMk cId="3126069922" sldId="316"/>
            <ac:spMk id="6" creationId="{04D18D0E-C468-C9CE-D943-25DA3A5E8648}"/>
          </ac:spMkLst>
        </pc:spChg>
        <pc:spChg chg="mod">
          <ac:chgData name="Andrew Houtenville" userId="aea22101-bd61-4dfe-a17f-14b576307e93" providerId="ADAL" clId="{9D0A3AC5-CE25-44E9-BDD4-0B6F4AA0609A}" dt="2024-04-19T17:17:52.460" v="235" actId="1076"/>
          <ac:spMkLst>
            <pc:docMk/>
            <pc:sldMk cId="3126069922" sldId="316"/>
            <ac:spMk id="9" creationId="{7357FBDE-EE83-1BB1-574A-9C49E747A088}"/>
          </ac:spMkLst>
        </pc:spChg>
        <pc:picChg chg="mod">
          <ac:chgData name="Andrew Houtenville" userId="aea22101-bd61-4dfe-a17f-14b576307e93" providerId="ADAL" clId="{9D0A3AC5-CE25-44E9-BDD4-0B6F4AA0609A}" dt="2024-04-19T17:17:52.460" v="235" actId="1076"/>
          <ac:picMkLst>
            <pc:docMk/>
            <pc:sldMk cId="3126069922" sldId="316"/>
            <ac:picMk id="18" creationId="{1BAAF05C-1941-AFA8-2B8C-917B6018E6DA}"/>
          </ac:picMkLst>
        </pc:picChg>
        <pc:picChg chg="mod">
          <ac:chgData name="Andrew Houtenville" userId="aea22101-bd61-4dfe-a17f-14b576307e93" providerId="ADAL" clId="{9D0A3AC5-CE25-44E9-BDD4-0B6F4AA0609A}" dt="2024-04-19T17:17:57.648" v="264" actId="1038"/>
          <ac:picMkLst>
            <pc:docMk/>
            <pc:sldMk cId="3126069922" sldId="316"/>
            <ac:picMk id="25" creationId="{21E344CC-C422-C3B7-B31A-4EB81409D894}"/>
          </ac:picMkLst>
        </pc:picChg>
        <pc:picChg chg="mod">
          <ac:chgData name="Andrew Houtenville" userId="aea22101-bd61-4dfe-a17f-14b576307e93" providerId="ADAL" clId="{9D0A3AC5-CE25-44E9-BDD4-0B6F4AA0609A}" dt="2024-04-19T17:18:01.323" v="279" actId="1035"/>
          <ac:picMkLst>
            <pc:docMk/>
            <pc:sldMk cId="3126069922" sldId="316"/>
            <ac:picMk id="36" creationId="{67F55E9D-6BED-BEFC-7683-4498122FF614}"/>
          </ac:picMkLst>
        </pc:picChg>
      </pc:sldChg>
      <pc:sldChg chg="modSp add del mod">
        <pc:chgData name="Andrew Houtenville" userId="aea22101-bd61-4dfe-a17f-14b576307e93" providerId="ADAL" clId="{9D0A3AC5-CE25-44E9-BDD4-0B6F4AA0609A}" dt="2024-04-19T17:20:50.554" v="292" actId="2711"/>
        <pc:sldMkLst>
          <pc:docMk/>
          <pc:sldMk cId="3622459919" sldId="317"/>
        </pc:sldMkLst>
        <pc:spChg chg="mod">
          <ac:chgData name="Andrew Houtenville" userId="aea22101-bd61-4dfe-a17f-14b576307e93" providerId="ADAL" clId="{9D0A3AC5-CE25-44E9-BDD4-0B6F4AA0609A}" dt="2024-04-19T17:20:50.554" v="292" actId="2711"/>
          <ac:spMkLst>
            <pc:docMk/>
            <pc:sldMk cId="3622459919" sldId="317"/>
            <ac:spMk id="4" creationId="{3942D0C4-812B-255B-20EA-0C34181F50CF}"/>
          </ac:spMkLst>
        </pc:spChg>
        <pc:spChg chg="mod">
          <ac:chgData name="Andrew Houtenville" userId="aea22101-bd61-4dfe-a17f-14b576307e93" providerId="ADAL" clId="{9D0A3AC5-CE25-44E9-BDD4-0B6F4AA0609A}" dt="2024-04-19T17:20:50.554" v="292" actId="2711"/>
          <ac:spMkLst>
            <pc:docMk/>
            <pc:sldMk cId="3622459919" sldId="317"/>
            <ac:spMk id="6" creationId="{04D18D0E-C468-C9CE-D943-25DA3A5E8648}"/>
          </ac:spMkLst>
        </pc:spChg>
        <pc:spChg chg="mod">
          <ac:chgData name="Andrew Houtenville" userId="aea22101-bd61-4dfe-a17f-14b576307e93" providerId="ADAL" clId="{9D0A3AC5-CE25-44E9-BDD4-0B6F4AA0609A}" dt="2024-04-19T17:20:50.554" v="292" actId="2711"/>
          <ac:spMkLst>
            <pc:docMk/>
            <pc:sldMk cId="3622459919" sldId="317"/>
            <ac:spMk id="9" creationId="{7357FBDE-EE83-1BB1-574A-9C49E747A088}"/>
          </ac:spMkLst>
        </pc:spChg>
      </pc:sldChg>
      <pc:sldChg chg="modSp add del mod">
        <pc:chgData name="Andrew Houtenville" userId="aea22101-bd61-4dfe-a17f-14b576307e93" providerId="ADAL" clId="{9D0A3AC5-CE25-44E9-BDD4-0B6F4AA0609A}" dt="2024-04-19T17:21:05.253" v="294" actId="2711"/>
        <pc:sldMkLst>
          <pc:docMk/>
          <pc:sldMk cId="3522295676" sldId="318"/>
        </pc:sldMkLst>
        <pc:spChg chg="mod">
          <ac:chgData name="Andrew Houtenville" userId="aea22101-bd61-4dfe-a17f-14b576307e93" providerId="ADAL" clId="{9D0A3AC5-CE25-44E9-BDD4-0B6F4AA0609A}" dt="2024-04-19T17:21:05.253" v="294" actId="2711"/>
          <ac:spMkLst>
            <pc:docMk/>
            <pc:sldMk cId="3522295676" sldId="318"/>
            <ac:spMk id="6" creationId="{04D18D0E-C468-C9CE-D943-25DA3A5E8648}"/>
          </ac:spMkLst>
        </pc:spChg>
        <pc:spChg chg="mod">
          <ac:chgData name="Andrew Houtenville" userId="aea22101-bd61-4dfe-a17f-14b576307e93" providerId="ADAL" clId="{9D0A3AC5-CE25-44E9-BDD4-0B6F4AA0609A}" dt="2024-04-19T17:21:05.253" v="294" actId="2711"/>
          <ac:spMkLst>
            <pc:docMk/>
            <pc:sldMk cId="3522295676" sldId="318"/>
            <ac:spMk id="9" creationId="{7357FBDE-EE83-1BB1-574A-9C49E747A088}"/>
          </ac:spMkLst>
        </pc:spChg>
      </pc:sldChg>
      <pc:sldChg chg="modSp add del mod">
        <pc:chgData name="Andrew Houtenville" userId="aea22101-bd61-4dfe-a17f-14b576307e93" providerId="ADAL" clId="{9D0A3AC5-CE25-44E9-BDD4-0B6F4AA0609A}" dt="2024-04-19T17:17:28.961" v="231" actId="14100"/>
        <pc:sldMkLst>
          <pc:docMk/>
          <pc:sldMk cId="3002521668" sldId="320"/>
        </pc:sldMkLst>
        <pc:spChg chg="mod">
          <ac:chgData name="Andrew Houtenville" userId="aea22101-bd61-4dfe-a17f-14b576307e93" providerId="ADAL" clId="{9D0A3AC5-CE25-44E9-BDD4-0B6F4AA0609A}" dt="2024-04-19T17:17:28.961" v="231" actId="14100"/>
          <ac:spMkLst>
            <pc:docMk/>
            <pc:sldMk cId="3002521668" sldId="320"/>
            <ac:spMk id="6" creationId="{04D18D0E-C468-C9CE-D943-25DA3A5E8648}"/>
          </ac:spMkLst>
        </pc:spChg>
        <pc:spChg chg="mod">
          <ac:chgData name="Andrew Houtenville" userId="aea22101-bd61-4dfe-a17f-14b576307e93" providerId="ADAL" clId="{9D0A3AC5-CE25-44E9-BDD4-0B6F4AA0609A}" dt="2024-04-19T17:17:28.961" v="231" actId="14100"/>
          <ac:spMkLst>
            <pc:docMk/>
            <pc:sldMk cId="3002521668" sldId="320"/>
            <ac:spMk id="9" creationId="{7357FBDE-EE83-1BB1-574A-9C49E747A088}"/>
          </ac:spMkLst>
        </pc:spChg>
        <pc:picChg chg="mod">
          <ac:chgData name="Andrew Houtenville" userId="aea22101-bd61-4dfe-a17f-14b576307e93" providerId="ADAL" clId="{9D0A3AC5-CE25-44E9-BDD4-0B6F4AA0609A}" dt="2024-04-19T17:17:28.961" v="231" actId="14100"/>
          <ac:picMkLst>
            <pc:docMk/>
            <pc:sldMk cId="3002521668" sldId="320"/>
            <ac:picMk id="2" creationId="{1562C022-7C5F-BBA1-1B89-D027F1023F98}"/>
          </ac:picMkLst>
        </pc:picChg>
      </pc:sldChg>
      <pc:sldChg chg="modSp add del mod">
        <pc:chgData name="Andrew Houtenville" userId="aea22101-bd61-4dfe-a17f-14b576307e93" providerId="ADAL" clId="{9D0A3AC5-CE25-44E9-BDD4-0B6F4AA0609A}" dt="2024-04-19T17:21:29.674" v="296" actId="2711"/>
        <pc:sldMkLst>
          <pc:docMk/>
          <pc:sldMk cId="4133298467" sldId="321"/>
        </pc:sldMkLst>
        <pc:spChg chg="mod">
          <ac:chgData name="Andrew Houtenville" userId="aea22101-bd61-4dfe-a17f-14b576307e93" providerId="ADAL" clId="{9D0A3AC5-CE25-44E9-BDD4-0B6F4AA0609A}" dt="2024-04-19T17:21:29.674" v="296" actId="2711"/>
          <ac:spMkLst>
            <pc:docMk/>
            <pc:sldMk cId="4133298467" sldId="321"/>
            <ac:spMk id="6" creationId="{04D18D0E-C468-C9CE-D943-25DA3A5E8648}"/>
          </ac:spMkLst>
        </pc:spChg>
        <pc:spChg chg="mod">
          <ac:chgData name="Andrew Houtenville" userId="aea22101-bd61-4dfe-a17f-14b576307e93" providerId="ADAL" clId="{9D0A3AC5-CE25-44E9-BDD4-0B6F4AA0609A}" dt="2024-04-19T17:21:29.674" v="296" actId="2711"/>
          <ac:spMkLst>
            <pc:docMk/>
            <pc:sldMk cId="4133298467" sldId="321"/>
            <ac:spMk id="9" creationId="{7357FBDE-EE83-1BB1-574A-9C49E747A088}"/>
          </ac:spMkLst>
        </pc:spChg>
      </pc:sldChg>
      <pc:sldChg chg="modSp add del mod">
        <pc:chgData name="Andrew Houtenville" userId="aea22101-bd61-4dfe-a17f-14b576307e93" providerId="ADAL" clId="{9D0A3AC5-CE25-44E9-BDD4-0B6F4AA0609A}" dt="2024-04-19T17:17:16.686" v="229" actId="2711"/>
        <pc:sldMkLst>
          <pc:docMk/>
          <pc:sldMk cId="2853933504" sldId="322"/>
        </pc:sldMkLst>
        <pc:spChg chg="mod">
          <ac:chgData name="Andrew Houtenville" userId="aea22101-bd61-4dfe-a17f-14b576307e93" providerId="ADAL" clId="{9D0A3AC5-CE25-44E9-BDD4-0B6F4AA0609A}" dt="2024-04-19T17:17:16.686" v="229" actId="2711"/>
          <ac:spMkLst>
            <pc:docMk/>
            <pc:sldMk cId="2853933504" sldId="322"/>
            <ac:spMk id="6" creationId="{04D18D0E-C468-C9CE-D943-25DA3A5E8648}"/>
          </ac:spMkLst>
        </pc:spChg>
        <pc:spChg chg="mod">
          <ac:chgData name="Andrew Houtenville" userId="aea22101-bd61-4dfe-a17f-14b576307e93" providerId="ADAL" clId="{9D0A3AC5-CE25-44E9-BDD4-0B6F4AA0609A}" dt="2024-04-19T17:17:16.686" v="229" actId="2711"/>
          <ac:spMkLst>
            <pc:docMk/>
            <pc:sldMk cId="2853933504" sldId="322"/>
            <ac:spMk id="9" creationId="{7357FBDE-EE83-1BB1-574A-9C49E747A088}"/>
          </ac:spMkLst>
        </pc:spChg>
      </pc:sldChg>
      <pc:sldChg chg="modSp add del mod">
        <pc:chgData name="Andrew Houtenville" userId="aea22101-bd61-4dfe-a17f-14b576307e93" providerId="ADAL" clId="{9D0A3AC5-CE25-44E9-BDD4-0B6F4AA0609A}" dt="2024-04-19T17:16:44.141" v="226" actId="2711"/>
        <pc:sldMkLst>
          <pc:docMk/>
          <pc:sldMk cId="3814018732" sldId="324"/>
        </pc:sldMkLst>
        <pc:spChg chg="mod">
          <ac:chgData name="Andrew Houtenville" userId="aea22101-bd61-4dfe-a17f-14b576307e93" providerId="ADAL" clId="{9D0A3AC5-CE25-44E9-BDD4-0B6F4AA0609A}" dt="2024-04-19T17:16:44.141" v="226" actId="2711"/>
          <ac:spMkLst>
            <pc:docMk/>
            <pc:sldMk cId="3814018732" sldId="324"/>
            <ac:spMk id="6" creationId="{04D18D0E-C468-C9CE-D943-25DA3A5E8648}"/>
          </ac:spMkLst>
        </pc:spChg>
        <pc:spChg chg="mod">
          <ac:chgData name="Andrew Houtenville" userId="aea22101-bd61-4dfe-a17f-14b576307e93" providerId="ADAL" clId="{9D0A3AC5-CE25-44E9-BDD4-0B6F4AA0609A}" dt="2024-04-19T17:16:44.141" v="226" actId="2711"/>
          <ac:spMkLst>
            <pc:docMk/>
            <pc:sldMk cId="3814018732" sldId="324"/>
            <ac:spMk id="9" creationId="{7357FBDE-EE83-1BB1-574A-9C49E747A088}"/>
          </ac:spMkLst>
        </pc:spChg>
      </pc:sldChg>
      <pc:sldChg chg="modSp add del mod">
        <pc:chgData name="Andrew Houtenville" userId="aea22101-bd61-4dfe-a17f-14b576307e93" providerId="ADAL" clId="{9D0A3AC5-CE25-44E9-BDD4-0B6F4AA0609A}" dt="2024-04-19T17:16:59.576" v="228" actId="2711"/>
        <pc:sldMkLst>
          <pc:docMk/>
          <pc:sldMk cId="4286850153" sldId="325"/>
        </pc:sldMkLst>
        <pc:spChg chg="mod">
          <ac:chgData name="Andrew Houtenville" userId="aea22101-bd61-4dfe-a17f-14b576307e93" providerId="ADAL" clId="{9D0A3AC5-CE25-44E9-BDD4-0B6F4AA0609A}" dt="2024-04-19T17:16:59.576" v="228" actId="2711"/>
          <ac:spMkLst>
            <pc:docMk/>
            <pc:sldMk cId="4286850153" sldId="325"/>
            <ac:spMk id="6" creationId="{04D18D0E-C468-C9CE-D943-25DA3A5E8648}"/>
          </ac:spMkLst>
        </pc:spChg>
        <pc:spChg chg="mod">
          <ac:chgData name="Andrew Houtenville" userId="aea22101-bd61-4dfe-a17f-14b576307e93" providerId="ADAL" clId="{9D0A3AC5-CE25-44E9-BDD4-0B6F4AA0609A}" dt="2024-04-19T17:16:59.576" v="228" actId="2711"/>
          <ac:spMkLst>
            <pc:docMk/>
            <pc:sldMk cId="4286850153" sldId="325"/>
            <ac:spMk id="9" creationId="{7357FBDE-EE83-1BB1-574A-9C49E747A088}"/>
          </ac:spMkLst>
        </pc:spChg>
      </pc:sldChg>
      <pc:sldChg chg="modSp add del">
        <pc:chgData name="Andrew Houtenville" userId="aea22101-bd61-4dfe-a17f-14b576307e93" providerId="ADAL" clId="{9D0A3AC5-CE25-44E9-BDD4-0B6F4AA0609A}" dt="2024-04-19T17:16:36.554" v="225" actId="2711"/>
        <pc:sldMkLst>
          <pc:docMk/>
          <pc:sldMk cId="2628101936" sldId="326"/>
        </pc:sldMkLst>
        <pc:spChg chg="mod">
          <ac:chgData name="Andrew Houtenville" userId="aea22101-bd61-4dfe-a17f-14b576307e93" providerId="ADAL" clId="{9D0A3AC5-CE25-44E9-BDD4-0B6F4AA0609A}" dt="2024-04-19T17:16:36.554" v="225" actId="2711"/>
          <ac:spMkLst>
            <pc:docMk/>
            <pc:sldMk cId="2628101936" sldId="326"/>
            <ac:spMk id="6" creationId="{04D18D0E-C468-C9CE-D943-25DA3A5E8648}"/>
          </ac:spMkLst>
        </pc:spChg>
        <pc:spChg chg="mod">
          <ac:chgData name="Andrew Houtenville" userId="aea22101-bd61-4dfe-a17f-14b576307e93" providerId="ADAL" clId="{9D0A3AC5-CE25-44E9-BDD4-0B6F4AA0609A}" dt="2024-04-19T17:16:36.554" v="225" actId="2711"/>
          <ac:spMkLst>
            <pc:docMk/>
            <pc:sldMk cId="2628101936" sldId="326"/>
            <ac:spMk id="9" creationId="{7357FBDE-EE83-1BB1-574A-9C49E747A088}"/>
          </ac:spMkLst>
        </pc:spChg>
        <pc:picChg chg="mod">
          <ac:chgData name="Andrew Houtenville" userId="aea22101-bd61-4dfe-a17f-14b576307e93" providerId="ADAL" clId="{9D0A3AC5-CE25-44E9-BDD4-0B6F4AA0609A}" dt="2024-04-19T17:16:36.554" v="225" actId="2711"/>
          <ac:picMkLst>
            <pc:docMk/>
            <pc:sldMk cId="2628101936" sldId="326"/>
            <ac:picMk id="4" creationId="{2A190548-6967-93C5-9890-CBB6508A271A}"/>
          </ac:picMkLst>
        </pc:picChg>
      </pc:sldChg>
      <pc:sldChg chg="modSp add del mod">
        <pc:chgData name="Andrew Houtenville" userId="aea22101-bd61-4dfe-a17f-14b576307e93" providerId="ADAL" clId="{9D0A3AC5-CE25-44E9-BDD4-0B6F4AA0609A}" dt="2024-04-19T17:16:09.459" v="223" actId="255"/>
        <pc:sldMkLst>
          <pc:docMk/>
          <pc:sldMk cId="3880095644" sldId="328"/>
        </pc:sldMkLst>
        <pc:spChg chg="mod">
          <ac:chgData name="Andrew Houtenville" userId="aea22101-bd61-4dfe-a17f-14b576307e93" providerId="ADAL" clId="{9D0A3AC5-CE25-44E9-BDD4-0B6F4AA0609A}" dt="2024-04-19T17:15:55.474" v="222" actId="2711"/>
          <ac:spMkLst>
            <pc:docMk/>
            <pc:sldMk cId="3880095644" sldId="328"/>
            <ac:spMk id="6" creationId="{04D18D0E-C468-C9CE-D943-25DA3A5E8648}"/>
          </ac:spMkLst>
        </pc:spChg>
        <pc:spChg chg="mod">
          <ac:chgData name="Andrew Houtenville" userId="aea22101-bd61-4dfe-a17f-14b576307e93" providerId="ADAL" clId="{9D0A3AC5-CE25-44E9-BDD4-0B6F4AA0609A}" dt="2024-04-19T17:15:55.474" v="222" actId="2711"/>
          <ac:spMkLst>
            <pc:docMk/>
            <pc:sldMk cId="3880095644" sldId="328"/>
            <ac:spMk id="9" creationId="{7357FBDE-EE83-1BB1-574A-9C49E747A088}"/>
          </ac:spMkLst>
        </pc:spChg>
        <pc:graphicFrameChg chg="modGraphic">
          <ac:chgData name="Andrew Houtenville" userId="aea22101-bd61-4dfe-a17f-14b576307e93" providerId="ADAL" clId="{9D0A3AC5-CE25-44E9-BDD4-0B6F4AA0609A}" dt="2024-04-19T17:16:09.459" v="223" actId="255"/>
          <ac:graphicFrameMkLst>
            <pc:docMk/>
            <pc:sldMk cId="3880095644" sldId="328"/>
            <ac:graphicFrameMk id="3" creationId="{7B214F0C-5B57-8716-1CC0-A77B62D6BE7E}"/>
          </ac:graphicFrameMkLst>
        </pc:graphicFrameChg>
      </pc:sldChg>
      <pc:sldChg chg="modSp add del mod">
        <pc:chgData name="Andrew Houtenville" userId="aea22101-bd61-4dfe-a17f-14b576307e93" providerId="ADAL" clId="{9D0A3AC5-CE25-44E9-BDD4-0B6F4AA0609A}" dt="2024-04-19T17:22:34.109" v="313" actId="1035"/>
        <pc:sldMkLst>
          <pc:docMk/>
          <pc:sldMk cId="2085528886" sldId="335"/>
        </pc:sldMkLst>
        <pc:spChg chg="mod">
          <ac:chgData name="Andrew Houtenville" userId="aea22101-bd61-4dfe-a17f-14b576307e93" providerId="ADAL" clId="{9D0A3AC5-CE25-44E9-BDD4-0B6F4AA0609A}" dt="2024-04-19T17:15:35.397" v="220" actId="2711"/>
          <ac:spMkLst>
            <pc:docMk/>
            <pc:sldMk cId="2085528886" sldId="335"/>
            <ac:spMk id="2" creationId="{87720527-9CF3-FBD7-8CA7-528821E41868}"/>
          </ac:spMkLst>
        </pc:spChg>
        <pc:spChg chg="mod">
          <ac:chgData name="Andrew Houtenville" userId="aea22101-bd61-4dfe-a17f-14b576307e93" providerId="ADAL" clId="{9D0A3AC5-CE25-44E9-BDD4-0B6F4AA0609A}" dt="2024-04-19T17:15:35.397" v="220" actId="2711"/>
          <ac:spMkLst>
            <pc:docMk/>
            <pc:sldMk cId="2085528886" sldId="335"/>
            <ac:spMk id="4" creationId="{E1012AED-8C51-975A-A88C-06FD00EC9375}"/>
          </ac:spMkLst>
        </pc:spChg>
        <pc:spChg chg="mod">
          <ac:chgData name="Andrew Houtenville" userId="aea22101-bd61-4dfe-a17f-14b576307e93" providerId="ADAL" clId="{9D0A3AC5-CE25-44E9-BDD4-0B6F4AA0609A}" dt="2024-04-19T17:15:35.397" v="220" actId="2711"/>
          <ac:spMkLst>
            <pc:docMk/>
            <pc:sldMk cId="2085528886" sldId="335"/>
            <ac:spMk id="5" creationId="{9419E724-14F4-0A17-5543-6D448732E6BC}"/>
          </ac:spMkLst>
        </pc:spChg>
        <pc:spChg chg="mod">
          <ac:chgData name="Andrew Houtenville" userId="aea22101-bd61-4dfe-a17f-14b576307e93" providerId="ADAL" clId="{9D0A3AC5-CE25-44E9-BDD4-0B6F4AA0609A}" dt="2024-04-19T17:15:35.397" v="220" actId="2711"/>
          <ac:spMkLst>
            <pc:docMk/>
            <pc:sldMk cId="2085528886" sldId="335"/>
            <ac:spMk id="6" creationId="{04D18D0E-C468-C9CE-D943-25DA3A5E8648}"/>
          </ac:spMkLst>
        </pc:spChg>
        <pc:spChg chg="mod">
          <ac:chgData name="Andrew Houtenville" userId="aea22101-bd61-4dfe-a17f-14b576307e93" providerId="ADAL" clId="{9D0A3AC5-CE25-44E9-BDD4-0B6F4AA0609A}" dt="2024-04-19T17:15:35.397" v="220" actId="2711"/>
          <ac:spMkLst>
            <pc:docMk/>
            <pc:sldMk cId="2085528886" sldId="335"/>
            <ac:spMk id="8" creationId="{B9341873-B9A4-2905-3160-26D09EBA03FA}"/>
          </ac:spMkLst>
        </pc:spChg>
        <pc:spChg chg="mod">
          <ac:chgData name="Andrew Houtenville" userId="aea22101-bd61-4dfe-a17f-14b576307e93" providerId="ADAL" clId="{9D0A3AC5-CE25-44E9-BDD4-0B6F4AA0609A}" dt="2024-04-19T17:15:35.397" v="220" actId="2711"/>
          <ac:spMkLst>
            <pc:docMk/>
            <pc:sldMk cId="2085528886" sldId="335"/>
            <ac:spMk id="10" creationId="{2DC03D72-BA1B-AAD7-7D5C-E84B542E994C}"/>
          </ac:spMkLst>
        </pc:spChg>
        <pc:spChg chg="mod">
          <ac:chgData name="Andrew Houtenville" userId="aea22101-bd61-4dfe-a17f-14b576307e93" providerId="ADAL" clId="{9D0A3AC5-CE25-44E9-BDD4-0B6F4AA0609A}" dt="2024-04-19T17:15:35.397" v="220" actId="2711"/>
          <ac:spMkLst>
            <pc:docMk/>
            <pc:sldMk cId="2085528886" sldId="335"/>
            <ac:spMk id="12" creationId="{5B3E0CAD-1BB5-5DA6-BAED-36AF70498A76}"/>
          </ac:spMkLst>
        </pc:spChg>
        <pc:spChg chg="mod">
          <ac:chgData name="Andrew Houtenville" userId="aea22101-bd61-4dfe-a17f-14b576307e93" providerId="ADAL" clId="{9D0A3AC5-CE25-44E9-BDD4-0B6F4AA0609A}" dt="2024-04-19T17:15:35.397" v="220" actId="2711"/>
          <ac:spMkLst>
            <pc:docMk/>
            <pc:sldMk cId="2085528886" sldId="335"/>
            <ac:spMk id="14" creationId="{97744002-AF0A-4D0F-30F9-B52D49341F21}"/>
          </ac:spMkLst>
        </pc:spChg>
        <pc:spChg chg="mod">
          <ac:chgData name="Andrew Houtenville" userId="aea22101-bd61-4dfe-a17f-14b576307e93" providerId="ADAL" clId="{9D0A3AC5-CE25-44E9-BDD4-0B6F4AA0609A}" dt="2024-04-19T17:22:34.109" v="313" actId="1035"/>
          <ac:spMkLst>
            <pc:docMk/>
            <pc:sldMk cId="2085528886" sldId="335"/>
            <ac:spMk id="37" creationId="{48D8B445-32E6-CAAC-6869-EA107FB970E4}"/>
          </ac:spMkLst>
        </pc:spChg>
        <pc:cxnChg chg="mod">
          <ac:chgData name="Andrew Houtenville" userId="aea22101-bd61-4dfe-a17f-14b576307e93" providerId="ADAL" clId="{9D0A3AC5-CE25-44E9-BDD4-0B6F4AA0609A}" dt="2024-04-19T17:15:35.397" v="220" actId="2711"/>
          <ac:cxnSpMkLst>
            <pc:docMk/>
            <pc:sldMk cId="2085528886" sldId="335"/>
            <ac:cxnSpMk id="16" creationId="{211AE47C-A0DC-F1A7-BA7A-21E6E40B10A9}"/>
          </ac:cxnSpMkLst>
        </pc:cxnChg>
        <pc:cxnChg chg="mod">
          <ac:chgData name="Andrew Houtenville" userId="aea22101-bd61-4dfe-a17f-14b576307e93" providerId="ADAL" clId="{9D0A3AC5-CE25-44E9-BDD4-0B6F4AA0609A}" dt="2024-04-19T17:15:35.397" v="220" actId="2711"/>
          <ac:cxnSpMkLst>
            <pc:docMk/>
            <pc:sldMk cId="2085528886" sldId="335"/>
            <ac:cxnSpMk id="19" creationId="{211324EC-ABC0-DCB2-4F3D-39BF32DE7C64}"/>
          </ac:cxnSpMkLst>
        </pc:cxnChg>
        <pc:cxnChg chg="mod">
          <ac:chgData name="Andrew Houtenville" userId="aea22101-bd61-4dfe-a17f-14b576307e93" providerId="ADAL" clId="{9D0A3AC5-CE25-44E9-BDD4-0B6F4AA0609A}" dt="2024-04-19T17:15:35.397" v="220" actId="2711"/>
          <ac:cxnSpMkLst>
            <pc:docMk/>
            <pc:sldMk cId="2085528886" sldId="335"/>
            <ac:cxnSpMk id="22" creationId="{507E5D1E-1DDF-48FA-5CA3-EB8E798E1681}"/>
          </ac:cxnSpMkLst>
        </pc:cxnChg>
        <pc:cxnChg chg="mod">
          <ac:chgData name="Andrew Houtenville" userId="aea22101-bd61-4dfe-a17f-14b576307e93" providerId="ADAL" clId="{9D0A3AC5-CE25-44E9-BDD4-0B6F4AA0609A}" dt="2024-04-19T17:15:35.397" v="220" actId="2711"/>
          <ac:cxnSpMkLst>
            <pc:docMk/>
            <pc:sldMk cId="2085528886" sldId="335"/>
            <ac:cxnSpMk id="24" creationId="{786CD505-4FB6-5E2A-5C43-7FBDC55E4F23}"/>
          </ac:cxnSpMkLst>
        </pc:cxnChg>
        <pc:cxnChg chg="mod">
          <ac:chgData name="Andrew Houtenville" userId="aea22101-bd61-4dfe-a17f-14b576307e93" providerId="ADAL" clId="{9D0A3AC5-CE25-44E9-BDD4-0B6F4AA0609A}" dt="2024-04-19T17:15:35.397" v="220" actId="2711"/>
          <ac:cxnSpMkLst>
            <pc:docMk/>
            <pc:sldMk cId="2085528886" sldId="335"/>
            <ac:cxnSpMk id="31" creationId="{D1157B7F-5FB2-3908-A31E-D97A3C40C531}"/>
          </ac:cxnSpMkLst>
        </pc:cxnChg>
      </pc:sldChg>
      <pc:sldChg chg="add del">
        <pc:chgData name="Andrew Houtenville" userId="aea22101-bd61-4dfe-a17f-14b576307e93" providerId="ADAL" clId="{9D0A3AC5-CE25-44E9-BDD4-0B6F4AA0609A}" dt="2024-04-19T17:09:34.274" v="162"/>
        <pc:sldMkLst>
          <pc:docMk/>
          <pc:sldMk cId="1983374300" sldId="344"/>
        </pc:sldMkLst>
      </pc:sldChg>
      <pc:sldChg chg="modSp add del mod">
        <pc:chgData name="Andrew Houtenville" userId="aea22101-bd61-4dfe-a17f-14b576307e93" providerId="ADAL" clId="{9D0A3AC5-CE25-44E9-BDD4-0B6F4AA0609A}" dt="2024-04-19T17:19:52.250" v="288" actId="2711"/>
        <pc:sldMkLst>
          <pc:docMk/>
          <pc:sldMk cId="3842585073" sldId="345"/>
        </pc:sldMkLst>
        <pc:spChg chg="mod">
          <ac:chgData name="Andrew Houtenville" userId="aea22101-bd61-4dfe-a17f-14b576307e93" providerId="ADAL" clId="{9D0A3AC5-CE25-44E9-BDD4-0B6F4AA0609A}" dt="2024-04-19T17:19:52.250" v="288" actId="2711"/>
          <ac:spMkLst>
            <pc:docMk/>
            <pc:sldMk cId="3842585073" sldId="345"/>
            <ac:spMk id="2" creationId="{7EECDEEA-6EFB-9E4D-BF0B-C175C29FBD3F}"/>
          </ac:spMkLst>
        </pc:spChg>
        <pc:spChg chg="mod">
          <ac:chgData name="Andrew Houtenville" userId="aea22101-bd61-4dfe-a17f-14b576307e93" providerId="ADAL" clId="{9D0A3AC5-CE25-44E9-BDD4-0B6F4AA0609A}" dt="2024-04-19T17:19:52.250" v="288" actId="2711"/>
          <ac:spMkLst>
            <pc:docMk/>
            <pc:sldMk cId="3842585073" sldId="345"/>
            <ac:spMk id="3" creationId="{A9832CEE-B143-5019-4D4B-249824774D15}"/>
          </ac:spMkLst>
        </pc:spChg>
        <pc:spChg chg="mod">
          <ac:chgData name="Andrew Houtenville" userId="aea22101-bd61-4dfe-a17f-14b576307e93" providerId="ADAL" clId="{9D0A3AC5-CE25-44E9-BDD4-0B6F4AA0609A}" dt="2024-04-19T17:19:52.250" v="288" actId="2711"/>
          <ac:spMkLst>
            <pc:docMk/>
            <pc:sldMk cId="3842585073" sldId="345"/>
            <ac:spMk id="4" creationId="{27158C15-FEF4-A369-A659-297AF3F11D88}"/>
          </ac:spMkLst>
        </pc:spChg>
        <pc:spChg chg="mod">
          <ac:chgData name="Andrew Houtenville" userId="aea22101-bd61-4dfe-a17f-14b576307e93" providerId="ADAL" clId="{9D0A3AC5-CE25-44E9-BDD4-0B6F4AA0609A}" dt="2024-04-19T17:19:52.250" v="288" actId="2711"/>
          <ac:spMkLst>
            <pc:docMk/>
            <pc:sldMk cId="3842585073" sldId="345"/>
            <ac:spMk id="6" creationId="{04D18D0E-C468-C9CE-D943-25DA3A5E8648}"/>
          </ac:spMkLst>
        </pc:spChg>
        <pc:spChg chg="mod">
          <ac:chgData name="Andrew Houtenville" userId="aea22101-bd61-4dfe-a17f-14b576307e93" providerId="ADAL" clId="{9D0A3AC5-CE25-44E9-BDD4-0B6F4AA0609A}" dt="2024-04-19T17:19:52.250" v="288" actId="2711"/>
          <ac:spMkLst>
            <pc:docMk/>
            <pc:sldMk cId="3842585073" sldId="345"/>
            <ac:spMk id="7" creationId="{DCB34122-BF27-2AB9-0DDD-51107E329917}"/>
          </ac:spMkLst>
        </pc:spChg>
        <pc:spChg chg="mod">
          <ac:chgData name="Andrew Houtenville" userId="aea22101-bd61-4dfe-a17f-14b576307e93" providerId="ADAL" clId="{9D0A3AC5-CE25-44E9-BDD4-0B6F4AA0609A}" dt="2024-04-19T17:19:52.250" v="288" actId="2711"/>
          <ac:spMkLst>
            <pc:docMk/>
            <pc:sldMk cId="3842585073" sldId="345"/>
            <ac:spMk id="9" creationId="{28FEB98B-2EC6-3A70-3B04-82A920038C27}"/>
          </ac:spMkLst>
        </pc:spChg>
        <pc:spChg chg="mod">
          <ac:chgData name="Andrew Houtenville" userId="aea22101-bd61-4dfe-a17f-14b576307e93" providerId="ADAL" clId="{9D0A3AC5-CE25-44E9-BDD4-0B6F4AA0609A}" dt="2024-04-19T17:19:52.250" v="288" actId="2711"/>
          <ac:spMkLst>
            <pc:docMk/>
            <pc:sldMk cId="3842585073" sldId="345"/>
            <ac:spMk id="10" creationId="{44ED9B48-D080-3E04-7112-89BEC8056D1E}"/>
          </ac:spMkLst>
        </pc:spChg>
        <pc:spChg chg="mod">
          <ac:chgData name="Andrew Houtenville" userId="aea22101-bd61-4dfe-a17f-14b576307e93" providerId="ADAL" clId="{9D0A3AC5-CE25-44E9-BDD4-0B6F4AA0609A}" dt="2024-04-19T17:19:52.250" v="288" actId="2711"/>
          <ac:spMkLst>
            <pc:docMk/>
            <pc:sldMk cId="3842585073" sldId="345"/>
            <ac:spMk id="11" creationId="{1A9DE1DB-F000-7550-1C8B-AED610EA8E00}"/>
          </ac:spMkLst>
        </pc:spChg>
        <pc:spChg chg="mod">
          <ac:chgData name="Andrew Houtenville" userId="aea22101-bd61-4dfe-a17f-14b576307e93" providerId="ADAL" clId="{9D0A3AC5-CE25-44E9-BDD4-0B6F4AA0609A}" dt="2024-04-19T17:19:52.250" v="288" actId="2711"/>
          <ac:spMkLst>
            <pc:docMk/>
            <pc:sldMk cId="3842585073" sldId="345"/>
            <ac:spMk id="12" creationId="{63B6F72F-CD5A-A3C3-C44A-2D138FD3B742}"/>
          </ac:spMkLst>
        </pc:spChg>
        <pc:spChg chg="mod">
          <ac:chgData name="Andrew Houtenville" userId="aea22101-bd61-4dfe-a17f-14b576307e93" providerId="ADAL" clId="{9D0A3AC5-CE25-44E9-BDD4-0B6F4AA0609A}" dt="2024-04-19T17:19:52.250" v="288" actId="2711"/>
          <ac:spMkLst>
            <pc:docMk/>
            <pc:sldMk cId="3842585073" sldId="345"/>
            <ac:spMk id="13" creationId="{5B0EA998-D659-F4C3-3FA3-CE1D7EBBB589}"/>
          </ac:spMkLst>
        </pc:spChg>
        <pc:spChg chg="mod">
          <ac:chgData name="Andrew Houtenville" userId="aea22101-bd61-4dfe-a17f-14b576307e93" providerId="ADAL" clId="{9D0A3AC5-CE25-44E9-BDD4-0B6F4AA0609A}" dt="2024-04-19T17:19:52.250" v="288" actId="2711"/>
          <ac:spMkLst>
            <pc:docMk/>
            <pc:sldMk cId="3842585073" sldId="345"/>
            <ac:spMk id="15" creationId="{A2A94383-9C96-2EC4-9A55-A67F8402BE76}"/>
          </ac:spMkLst>
        </pc:spChg>
        <pc:spChg chg="mod">
          <ac:chgData name="Andrew Houtenville" userId="aea22101-bd61-4dfe-a17f-14b576307e93" providerId="ADAL" clId="{9D0A3AC5-CE25-44E9-BDD4-0B6F4AA0609A}" dt="2024-04-19T17:19:52.250" v="288" actId="2711"/>
          <ac:spMkLst>
            <pc:docMk/>
            <pc:sldMk cId="3842585073" sldId="345"/>
            <ac:spMk id="16" creationId="{3E05CAEB-A9AB-8080-FBBD-EE28A2362D4D}"/>
          </ac:spMkLst>
        </pc:spChg>
        <pc:spChg chg="mod">
          <ac:chgData name="Andrew Houtenville" userId="aea22101-bd61-4dfe-a17f-14b576307e93" providerId="ADAL" clId="{9D0A3AC5-CE25-44E9-BDD4-0B6F4AA0609A}" dt="2024-04-19T17:19:52.250" v="288" actId="2711"/>
          <ac:spMkLst>
            <pc:docMk/>
            <pc:sldMk cId="3842585073" sldId="345"/>
            <ac:spMk id="17" creationId="{F7BDB40B-55AD-B68D-24FA-B11C4837F096}"/>
          </ac:spMkLst>
        </pc:spChg>
        <pc:spChg chg="mod">
          <ac:chgData name="Andrew Houtenville" userId="aea22101-bd61-4dfe-a17f-14b576307e93" providerId="ADAL" clId="{9D0A3AC5-CE25-44E9-BDD4-0B6F4AA0609A}" dt="2024-04-19T17:19:52.250" v="288" actId="2711"/>
          <ac:spMkLst>
            <pc:docMk/>
            <pc:sldMk cId="3842585073" sldId="345"/>
            <ac:spMk id="19" creationId="{6F1E36C8-124A-E919-56C5-7B1258F3FBAB}"/>
          </ac:spMkLst>
        </pc:spChg>
        <pc:spChg chg="mod">
          <ac:chgData name="Andrew Houtenville" userId="aea22101-bd61-4dfe-a17f-14b576307e93" providerId="ADAL" clId="{9D0A3AC5-CE25-44E9-BDD4-0B6F4AA0609A}" dt="2024-04-19T17:19:52.250" v="288" actId="2711"/>
          <ac:spMkLst>
            <pc:docMk/>
            <pc:sldMk cId="3842585073" sldId="345"/>
            <ac:spMk id="23" creationId="{2EB0E20B-C357-4E4E-BA74-008625DE8B78}"/>
          </ac:spMkLst>
        </pc:spChg>
        <pc:spChg chg="mod">
          <ac:chgData name="Andrew Houtenville" userId="aea22101-bd61-4dfe-a17f-14b576307e93" providerId="ADAL" clId="{9D0A3AC5-CE25-44E9-BDD4-0B6F4AA0609A}" dt="2024-04-19T17:19:52.250" v="288" actId="2711"/>
          <ac:spMkLst>
            <pc:docMk/>
            <pc:sldMk cId="3842585073" sldId="345"/>
            <ac:spMk id="24" creationId="{F3460F80-ABDE-ADE6-AA01-168258EB32D2}"/>
          </ac:spMkLst>
        </pc:spChg>
        <pc:spChg chg="mod">
          <ac:chgData name="Andrew Houtenville" userId="aea22101-bd61-4dfe-a17f-14b576307e93" providerId="ADAL" clId="{9D0A3AC5-CE25-44E9-BDD4-0B6F4AA0609A}" dt="2024-04-19T17:19:52.250" v="288" actId="2711"/>
          <ac:spMkLst>
            <pc:docMk/>
            <pc:sldMk cId="3842585073" sldId="345"/>
            <ac:spMk id="27" creationId="{68C03C5C-B222-C3B1-3815-04188D7B3C54}"/>
          </ac:spMkLst>
        </pc:spChg>
        <pc:spChg chg="mod">
          <ac:chgData name="Andrew Houtenville" userId="aea22101-bd61-4dfe-a17f-14b576307e93" providerId="ADAL" clId="{9D0A3AC5-CE25-44E9-BDD4-0B6F4AA0609A}" dt="2024-04-19T17:19:52.250" v="288" actId="2711"/>
          <ac:spMkLst>
            <pc:docMk/>
            <pc:sldMk cId="3842585073" sldId="345"/>
            <ac:spMk id="28" creationId="{745A405F-B313-08CF-A431-A7B64109F1FA}"/>
          </ac:spMkLst>
        </pc:spChg>
        <pc:spChg chg="mod">
          <ac:chgData name="Andrew Houtenville" userId="aea22101-bd61-4dfe-a17f-14b576307e93" providerId="ADAL" clId="{9D0A3AC5-CE25-44E9-BDD4-0B6F4AA0609A}" dt="2024-04-19T17:19:52.250" v="288" actId="2711"/>
          <ac:spMkLst>
            <pc:docMk/>
            <pc:sldMk cId="3842585073" sldId="345"/>
            <ac:spMk id="29" creationId="{59F1A979-89E5-39A6-CF74-D039D7C3790B}"/>
          </ac:spMkLst>
        </pc:spChg>
        <pc:spChg chg="mod">
          <ac:chgData name="Andrew Houtenville" userId="aea22101-bd61-4dfe-a17f-14b576307e93" providerId="ADAL" clId="{9D0A3AC5-CE25-44E9-BDD4-0B6F4AA0609A}" dt="2024-04-19T17:19:52.250" v="288" actId="2711"/>
          <ac:spMkLst>
            <pc:docMk/>
            <pc:sldMk cId="3842585073" sldId="345"/>
            <ac:spMk id="30" creationId="{C7BD3682-8B08-8FF8-D518-F0C39728B13D}"/>
          </ac:spMkLst>
        </pc:spChg>
        <pc:spChg chg="mod">
          <ac:chgData name="Andrew Houtenville" userId="aea22101-bd61-4dfe-a17f-14b576307e93" providerId="ADAL" clId="{9D0A3AC5-CE25-44E9-BDD4-0B6F4AA0609A}" dt="2024-04-19T17:19:52.250" v="288" actId="2711"/>
          <ac:spMkLst>
            <pc:docMk/>
            <pc:sldMk cId="3842585073" sldId="345"/>
            <ac:spMk id="31" creationId="{9DAF3604-FBB6-8931-E93C-D244C48205FF}"/>
          </ac:spMkLst>
        </pc:spChg>
        <pc:spChg chg="mod">
          <ac:chgData name="Andrew Houtenville" userId="aea22101-bd61-4dfe-a17f-14b576307e93" providerId="ADAL" clId="{9D0A3AC5-CE25-44E9-BDD4-0B6F4AA0609A}" dt="2024-04-19T17:19:52.250" v="288" actId="2711"/>
          <ac:spMkLst>
            <pc:docMk/>
            <pc:sldMk cId="3842585073" sldId="345"/>
            <ac:spMk id="32" creationId="{507AE0A7-4711-14C3-8444-FEF897685D3B}"/>
          </ac:spMkLst>
        </pc:spChg>
        <pc:spChg chg="mod">
          <ac:chgData name="Andrew Houtenville" userId="aea22101-bd61-4dfe-a17f-14b576307e93" providerId="ADAL" clId="{9D0A3AC5-CE25-44E9-BDD4-0B6F4AA0609A}" dt="2024-04-19T17:19:52.250" v="288" actId="2711"/>
          <ac:spMkLst>
            <pc:docMk/>
            <pc:sldMk cId="3842585073" sldId="345"/>
            <ac:spMk id="34" creationId="{0BCBC037-E638-4BDD-F434-9E32DFCFE99B}"/>
          </ac:spMkLst>
        </pc:spChg>
        <pc:spChg chg="mod">
          <ac:chgData name="Andrew Houtenville" userId="aea22101-bd61-4dfe-a17f-14b576307e93" providerId="ADAL" clId="{9D0A3AC5-CE25-44E9-BDD4-0B6F4AA0609A}" dt="2024-04-19T17:19:52.250" v="288" actId="2711"/>
          <ac:spMkLst>
            <pc:docMk/>
            <pc:sldMk cId="3842585073" sldId="345"/>
            <ac:spMk id="35" creationId="{FF50682F-54C5-FFD3-7BFD-51241384C490}"/>
          </ac:spMkLst>
        </pc:spChg>
      </pc:sldChg>
      <pc:sldChg chg="modSp add del mod">
        <pc:chgData name="Andrew Houtenville" userId="aea22101-bd61-4dfe-a17f-14b576307e93" providerId="ADAL" clId="{9D0A3AC5-CE25-44E9-BDD4-0B6F4AA0609A}" dt="2024-04-19T17:18:47.995" v="283" actId="2711"/>
        <pc:sldMkLst>
          <pc:docMk/>
          <pc:sldMk cId="3237268848" sldId="346"/>
        </pc:sldMkLst>
        <pc:spChg chg="mod">
          <ac:chgData name="Andrew Houtenville" userId="aea22101-bd61-4dfe-a17f-14b576307e93" providerId="ADAL" clId="{9D0A3AC5-CE25-44E9-BDD4-0B6F4AA0609A}" dt="2024-04-19T17:18:47.995" v="283" actId="2711"/>
          <ac:spMkLst>
            <pc:docMk/>
            <pc:sldMk cId="3237268848" sldId="346"/>
            <ac:spMk id="2" creationId="{7EECDEEA-6EFB-9E4D-BF0B-C175C29FBD3F}"/>
          </ac:spMkLst>
        </pc:spChg>
        <pc:spChg chg="mod">
          <ac:chgData name="Andrew Houtenville" userId="aea22101-bd61-4dfe-a17f-14b576307e93" providerId="ADAL" clId="{9D0A3AC5-CE25-44E9-BDD4-0B6F4AA0609A}" dt="2024-04-19T17:18:47.995" v="283" actId="2711"/>
          <ac:spMkLst>
            <pc:docMk/>
            <pc:sldMk cId="3237268848" sldId="346"/>
            <ac:spMk id="3" creationId="{A9832CEE-B143-5019-4D4B-249824774D15}"/>
          </ac:spMkLst>
        </pc:spChg>
        <pc:spChg chg="mod">
          <ac:chgData name="Andrew Houtenville" userId="aea22101-bd61-4dfe-a17f-14b576307e93" providerId="ADAL" clId="{9D0A3AC5-CE25-44E9-BDD4-0B6F4AA0609A}" dt="2024-04-19T17:18:47.995" v="283" actId="2711"/>
          <ac:spMkLst>
            <pc:docMk/>
            <pc:sldMk cId="3237268848" sldId="346"/>
            <ac:spMk id="4" creationId="{27158C15-FEF4-A369-A659-297AF3F11D88}"/>
          </ac:spMkLst>
        </pc:spChg>
        <pc:spChg chg="mod">
          <ac:chgData name="Andrew Houtenville" userId="aea22101-bd61-4dfe-a17f-14b576307e93" providerId="ADAL" clId="{9D0A3AC5-CE25-44E9-BDD4-0B6F4AA0609A}" dt="2024-04-19T17:18:47.995" v="283" actId="2711"/>
          <ac:spMkLst>
            <pc:docMk/>
            <pc:sldMk cId="3237268848" sldId="346"/>
            <ac:spMk id="6" creationId="{04D18D0E-C468-C9CE-D943-25DA3A5E8648}"/>
          </ac:spMkLst>
        </pc:spChg>
        <pc:spChg chg="mod">
          <ac:chgData name="Andrew Houtenville" userId="aea22101-bd61-4dfe-a17f-14b576307e93" providerId="ADAL" clId="{9D0A3AC5-CE25-44E9-BDD4-0B6F4AA0609A}" dt="2024-04-19T17:18:47.995" v="283" actId="2711"/>
          <ac:spMkLst>
            <pc:docMk/>
            <pc:sldMk cId="3237268848" sldId="346"/>
            <ac:spMk id="7" creationId="{DCB34122-BF27-2AB9-0DDD-51107E329917}"/>
          </ac:spMkLst>
        </pc:spChg>
        <pc:spChg chg="mod">
          <ac:chgData name="Andrew Houtenville" userId="aea22101-bd61-4dfe-a17f-14b576307e93" providerId="ADAL" clId="{9D0A3AC5-CE25-44E9-BDD4-0B6F4AA0609A}" dt="2024-04-19T17:18:47.995" v="283" actId="2711"/>
          <ac:spMkLst>
            <pc:docMk/>
            <pc:sldMk cId="3237268848" sldId="346"/>
            <ac:spMk id="10" creationId="{44ED9B48-D080-3E04-7112-89BEC8056D1E}"/>
          </ac:spMkLst>
        </pc:spChg>
        <pc:spChg chg="mod">
          <ac:chgData name="Andrew Houtenville" userId="aea22101-bd61-4dfe-a17f-14b576307e93" providerId="ADAL" clId="{9D0A3AC5-CE25-44E9-BDD4-0B6F4AA0609A}" dt="2024-04-19T17:18:47.995" v="283" actId="2711"/>
          <ac:spMkLst>
            <pc:docMk/>
            <pc:sldMk cId="3237268848" sldId="346"/>
            <ac:spMk id="11" creationId="{1A9DE1DB-F000-7550-1C8B-AED610EA8E00}"/>
          </ac:spMkLst>
        </pc:spChg>
        <pc:spChg chg="mod">
          <ac:chgData name="Andrew Houtenville" userId="aea22101-bd61-4dfe-a17f-14b576307e93" providerId="ADAL" clId="{9D0A3AC5-CE25-44E9-BDD4-0B6F4AA0609A}" dt="2024-04-19T17:18:47.995" v="283" actId="2711"/>
          <ac:spMkLst>
            <pc:docMk/>
            <pc:sldMk cId="3237268848" sldId="346"/>
            <ac:spMk id="12" creationId="{63B6F72F-CD5A-A3C3-C44A-2D138FD3B742}"/>
          </ac:spMkLst>
        </pc:spChg>
        <pc:spChg chg="mod">
          <ac:chgData name="Andrew Houtenville" userId="aea22101-bd61-4dfe-a17f-14b576307e93" providerId="ADAL" clId="{9D0A3AC5-CE25-44E9-BDD4-0B6F4AA0609A}" dt="2024-04-19T17:18:47.995" v="283" actId="2711"/>
          <ac:spMkLst>
            <pc:docMk/>
            <pc:sldMk cId="3237268848" sldId="346"/>
            <ac:spMk id="13" creationId="{5B0EA998-D659-F4C3-3FA3-CE1D7EBBB589}"/>
          </ac:spMkLst>
        </pc:spChg>
        <pc:spChg chg="mod">
          <ac:chgData name="Andrew Houtenville" userId="aea22101-bd61-4dfe-a17f-14b576307e93" providerId="ADAL" clId="{9D0A3AC5-CE25-44E9-BDD4-0B6F4AA0609A}" dt="2024-04-19T17:18:47.995" v="283" actId="2711"/>
          <ac:spMkLst>
            <pc:docMk/>
            <pc:sldMk cId="3237268848" sldId="346"/>
            <ac:spMk id="15" creationId="{A2A94383-9C96-2EC4-9A55-A67F8402BE76}"/>
          </ac:spMkLst>
        </pc:spChg>
        <pc:spChg chg="mod">
          <ac:chgData name="Andrew Houtenville" userId="aea22101-bd61-4dfe-a17f-14b576307e93" providerId="ADAL" clId="{9D0A3AC5-CE25-44E9-BDD4-0B6F4AA0609A}" dt="2024-04-19T17:18:47.995" v="283" actId="2711"/>
          <ac:spMkLst>
            <pc:docMk/>
            <pc:sldMk cId="3237268848" sldId="346"/>
            <ac:spMk id="16" creationId="{3E05CAEB-A9AB-8080-FBBD-EE28A2362D4D}"/>
          </ac:spMkLst>
        </pc:spChg>
        <pc:spChg chg="mod">
          <ac:chgData name="Andrew Houtenville" userId="aea22101-bd61-4dfe-a17f-14b576307e93" providerId="ADAL" clId="{9D0A3AC5-CE25-44E9-BDD4-0B6F4AA0609A}" dt="2024-04-19T17:18:47.995" v="283" actId="2711"/>
          <ac:spMkLst>
            <pc:docMk/>
            <pc:sldMk cId="3237268848" sldId="346"/>
            <ac:spMk id="17" creationId="{F7BDB40B-55AD-B68D-24FA-B11C4837F096}"/>
          </ac:spMkLst>
        </pc:spChg>
        <pc:spChg chg="mod">
          <ac:chgData name="Andrew Houtenville" userId="aea22101-bd61-4dfe-a17f-14b576307e93" providerId="ADAL" clId="{9D0A3AC5-CE25-44E9-BDD4-0B6F4AA0609A}" dt="2024-04-19T17:18:47.995" v="283" actId="2711"/>
          <ac:spMkLst>
            <pc:docMk/>
            <pc:sldMk cId="3237268848" sldId="346"/>
            <ac:spMk id="19" creationId="{6F1E36C8-124A-E919-56C5-7B1258F3FBAB}"/>
          </ac:spMkLst>
        </pc:spChg>
        <pc:spChg chg="mod">
          <ac:chgData name="Andrew Houtenville" userId="aea22101-bd61-4dfe-a17f-14b576307e93" providerId="ADAL" clId="{9D0A3AC5-CE25-44E9-BDD4-0B6F4AA0609A}" dt="2024-04-19T17:18:47.995" v="283" actId="2711"/>
          <ac:spMkLst>
            <pc:docMk/>
            <pc:sldMk cId="3237268848" sldId="346"/>
            <ac:spMk id="21" creationId="{4B9F6693-313C-1F94-43F1-673266046FE7}"/>
          </ac:spMkLst>
        </pc:spChg>
        <pc:spChg chg="mod">
          <ac:chgData name="Andrew Houtenville" userId="aea22101-bd61-4dfe-a17f-14b576307e93" providerId="ADAL" clId="{9D0A3AC5-CE25-44E9-BDD4-0B6F4AA0609A}" dt="2024-04-19T17:18:47.995" v="283" actId="2711"/>
          <ac:spMkLst>
            <pc:docMk/>
            <pc:sldMk cId="3237268848" sldId="346"/>
            <ac:spMk id="23" creationId="{2EB0E20B-C357-4E4E-BA74-008625DE8B78}"/>
          </ac:spMkLst>
        </pc:spChg>
        <pc:spChg chg="mod">
          <ac:chgData name="Andrew Houtenville" userId="aea22101-bd61-4dfe-a17f-14b576307e93" providerId="ADAL" clId="{9D0A3AC5-CE25-44E9-BDD4-0B6F4AA0609A}" dt="2024-04-19T17:18:47.995" v="283" actId="2711"/>
          <ac:spMkLst>
            <pc:docMk/>
            <pc:sldMk cId="3237268848" sldId="346"/>
            <ac:spMk id="24" creationId="{F3460F80-ABDE-ADE6-AA01-168258EB32D2}"/>
          </ac:spMkLst>
        </pc:spChg>
        <pc:spChg chg="mod">
          <ac:chgData name="Andrew Houtenville" userId="aea22101-bd61-4dfe-a17f-14b576307e93" providerId="ADAL" clId="{9D0A3AC5-CE25-44E9-BDD4-0B6F4AA0609A}" dt="2024-04-19T17:18:47.995" v="283" actId="2711"/>
          <ac:spMkLst>
            <pc:docMk/>
            <pc:sldMk cId="3237268848" sldId="346"/>
            <ac:spMk id="27" creationId="{68C03C5C-B222-C3B1-3815-04188D7B3C54}"/>
          </ac:spMkLst>
        </pc:spChg>
        <pc:spChg chg="mod">
          <ac:chgData name="Andrew Houtenville" userId="aea22101-bd61-4dfe-a17f-14b576307e93" providerId="ADAL" clId="{9D0A3AC5-CE25-44E9-BDD4-0B6F4AA0609A}" dt="2024-04-19T17:18:47.995" v="283" actId="2711"/>
          <ac:spMkLst>
            <pc:docMk/>
            <pc:sldMk cId="3237268848" sldId="346"/>
            <ac:spMk id="28" creationId="{745A405F-B313-08CF-A431-A7B64109F1FA}"/>
          </ac:spMkLst>
        </pc:spChg>
        <pc:spChg chg="mod">
          <ac:chgData name="Andrew Houtenville" userId="aea22101-bd61-4dfe-a17f-14b576307e93" providerId="ADAL" clId="{9D0A3AC5-CE25-44E9-BDD4-0B6F4AA0609A}" dt="2024-04-19T17:18:47.995" v="283" actId="2711"/>
          <ac:spMkLst>
            <pc:docMk/>
            <pc:sldMk cId="3237268848" sldId="346"/>
            <ac:spMk id="29" creationId="{59F1A979-89E5-39A6-CF74-D039D7C3790B}"/>
          </ac:spMkLst>
        </pc:spChg>
        <pc:spChg chg="mod">
          <ac:chgData name="Andrew Houtenville" userId="aea22101-bd61-4dfe-a17f-14b576307e93" providerId="ADAL" clId="{9D0A3AC5-CE25-44E9-BDD4-0B6F4AA0609A}" dt="2024-04-19T17:18:47.995" v="283" actId="2711"/>
          <ac:spMkLst>
            <pc:docMk/>
            <pc:sldMk cId="3237268848" sldId="346"/>
            <ac:spMk id="30" creationId="{C7BD3682-8B08-8FF8-D518-F0C39728B13D}"/>
          </ac:spMkLst>
        </pc:spChg>
        <pc:spChg chg="mod">
          <ac:chgData name="Andrew Houtenville" userId="aea22101-bd61-4dfe-a17f-14b576307e93" providerId="ADAL" clId="{9D0A3AC5-CE25-44E9-BDD4-0B6F4AA0609A}" dt="2024-04-19T17:18:47.995" v="283" actId="2711"/>
          <ac:spMkLst>
            <pc:docMk/>
            <pc:sldMk cId="3237268848" sldId="346"/>
            <ac:spMk id="31" creationId="{9DAF3604-FBB6-8931-E93C-D244C48205FF}"/>
          </ac:spMkLst>
        </pc:spChg>
        <pc:spChg chg="mod">
          <ac:chgData name="Andrew Houtenville" userId="aea22101-bd61-4dfe-a17f-14b576307e93" providerId="ADAL" clId="{9D0A3AC5-CE25-44E9-BDD4-0B6F4AA0609A}" dt="2024-04-19T17:18:47.995" v="283" actId="2711"/>
          <ac:spMkLst>
            <pc:docMk/>
            <pc:sldMk cId="3237268848" sldId="346"/>
            <ac:spMk id="32" creationId="{507AE0A7-4711-14C3-8444-FEF897685D3B}"/>
          </ac:spMkLst>
        </pc:spChg>
        <pc:spChg chg="mod">
          <ac:chgData name="Andrew Houtenville" userId="aea22101-bd61-4dfe-a17f-14b576307e93" providerId="ADAL" clId="{9D0A3AC5-CE25-44E9-BDD4-0B6F4AA0609A}" dt="2024-04-19T17:18:47.995" v="283" actId="2711"/>
          <ac:spMkLst>
            <pc:docMk/>
            <pc:sldMk cId="3237268848" sldId="346"/>
            <ac:spMk id="34" creationId="{0BCBC037-E638-4BDD-F434-9E32DFCFE99B}"/>
          </ac:spMkLst>
        </pc:spChg>
        <pc:spChg chg="mod">
          <ac:chgData name="Andrew Houtenville" userId="aea22101-bd61-4dfe-a17f-14b576307e93" providerId="ADAL" clId="{9D0A3AC5-CE25-44E9-BDD4-0B6F4AA0609A}" dt="2024-04-19T17:18:47.995" v="283" actId="2711"/>
          <ac:spMkLst>
            <pc:docMk/>
            <pc:sldMk cId="3237268848" sldId="346"/>
            <ac:spMk id="35" creationId="{FF50682F-54C5-FFD3-7BFD-51241384C490}"/>
          </ac:spMkLst>
        </pc:spChg>
      </pc:sldChg>
      <pc:sldChg chg="modSp add del">
        <pc:chgData name="Andrew Houtenville" userId="aea22101-bd61-4dfe-a17f-14b576307e93" providerId="ADAL" clId="{9D0A3AC5-CE25-44E9-BDD4-0B6F4AA0609A}" dt="2024-04-19T17:20:06.313" v="289" actId="2711"/>
        <pc:sldMkLst>
          <pc:docMk/>
          <pc:sldMk cId="4025878794" sldId="347"/>
        </pc:sldMkLst>
        <pc:spChg chg="mod">
          <ac:chgData name="Andrew Houtenville" userId="aea22101-bd61-4dfe-a17f-14b576307e93" providerId="ADAL" clId="{9D0A3AC5-CE25-44E9-BDD4-0B6F4AA0609A}" dt="2024-04-19T17:20:06.313" v="289" actId="2711"/>
          <ac:spMkLst>
            <pc:docMk/>
            <pc:sldMk cId="4025878794" sldId="347"/>
            <ac:spMk id="2" creationId="{7EECDEEA-6EFB-9E4D-BF0B-C175C29FBD3F}"/>
          </ac:spMkLst>
        </pc:spChg>
        <pc:spChg chg="mod">
          <ac:chgData name="Andrew Houtenville" userId="aea22101-bd61-4dfe-a17f-14b576307e93" providerId="ADAL" clId="{9D0A3AC5-CE25-44E9-BDD4-0B6F4AA0609A}" dt="2024-04-19T17:20:06.313" v="289" actId="2711"/>
          <ac:spMkLst>
            <pc:docMk/>
            <pc:sldMk cId="4025878794" sldId="347"/>
            <ac:spMk id="3" creationId="{A9832CEE-B143-5019-4D4B-249824774D15}"/>
          </ac:spMkLst>
        </pc:spChg>
        <pc:spChg chg="mod">
          <ac:chgData name="Andrew Houtenville" userId="aea22101-bd61-4dfe-a17f-14b576307e93" providerId="ADAL" clId="{9D0A3AC5-CE25-44E9-BDD4-0B6F4AA0609A}" dt="2024-04-19T17:20:06.313" v="289" actId="2711"/>
          <ac:spMkLst>
            <pc:docMk/>
            <pc:sldMk cId="4025878794" sldId="347"/>
            <ac:spMk id="4" creationId="{27158C15-FEF4-A369-A659-297AF3F11D88}"/>
          </ac:spMkLst>
        </pc:spChg>
        <pc:spChg chg="mod">
          <ac:chgData name="Andrew Houtenville" userId="aea22101-bd61-4dfe-a17f-14b576307e93" providerId="ADAL" clId="{9D0A3AC5-CE25-44E9-BDD4-0B6F4AA0609A}" dt="2024-04-19T17:20:06.313" v="289" actId="2711"/>
          <ac:spMkLst>
            <pc:docMk/>
            <pc:sldMk cId="4025878794" sldId="347"/>
            <ac:spMk id="5" creationId="{FC44BCAA-D928-DB1E-5042-3AF502F1756C}"/>
          </ac:spMkLst>
        </pc:spChg>
        <pc:spChg chg="mod">
          <ac:chgData name="Andrew Houtenville" userId="aea22101-bd61-4dfe-a17f-14b576307e93" providerId="ADAL" clId="{9D0A3AC5-CE25-44E9-BDD4-0B6F4AA0609A}" dt="2024-04-19T17:20:06.313" v="289" actId="2711"/>
          <ac:spMkLst>
            <pc:docMk/>
            <pc:sldMk cId="4025878794" sldId="347"/>
            <ac:spMk id="6" creationId="{04D18D0E-C468-C9CE-D943-25DA3A5E8648}"/>
          </ac:spMkLst>
        </pc:spChg>
        <pc:spChg chg="mod">
          <ac:chgData name="Andrew Houtenville" userId="aea22101-bd61-4dfe-a17f-14b576307e93" providerId="ADAL" clId="{9D0A3AC5-CE25-44E9-BDD4-0B6F4AA0609A}" dt="2024-04-19T17:20:06.313" v="289" actId="2711"/>
          <ac:spMkLst>
            <pc:docMk/>
            <pc:sldMk cId="4025878794" sldId="347"/>
            <ac:spMk id="7" creationId="{DCB34122-BF27-2AB9-0DDD-51107E329917}"/>
          </ac:spMkLst>
        </pc:spChg>
        <pc:spChg chg="mod">
          <ac:chgData name="Andrew Houtenville" userId="aea22101-bd61-4dfe-a17f-14b576307e93" providerId="ADAL" clId="{9D0A3AC5-CE25-44E9-BDD4-0B6F4AA0609A}" dt="2024-04-19T17:20:06.313" v="289" actId="2711"/>
          <ac:spMkLst>
            <pc:docMk/>
            <pc:sldMk cId="4025878794" sldId="347"/>
            <ac:spMk id="10" creationId="{44ED9B48-D080-3E04-7112-89BEC8056D1E}"/>
          </ac:spMkLst>
        </pc:spChg>
        <pc:spChg chg="mod">
          <ac:chgData name="Andrew Houtenville" userId="aea22101-bd61-4dfe-a17f-14b576307e93" providerId="ADAL" clId="{9D0A3AC5-CE25-44E9-BDD4-0B6F4AA0609A}" dt="2024-04-19T17:20:06.313" v="289" actId="2711"/>
          <ac:spMkLst>
            <pc:docMk/>
            <pc:sldMk cId="4025878794" sldId="347"/>
            <ac:spMk id="11" creationId="{1A9DE1DB-F000-7550-1C8B-AED610EA8E00}"/>
          </ac:spMkLst>
        </pc:spChg>
        <pc:spChg chg="mod">
          <ac:chgData name="Andrew Houtenville" userId="aea22101-bd61-4dfe-a17f-14b576307e93" providerId="ADAL" clId="{9D0A3AC5-CE25-44E9-BDD4-0B6F4AA0609A}" dt="2024-04-19T17:20:06.313" v="289" actId="2711"/>
          <ac:spMkLst>
            <pc:docMk/>
            <pc:sldMk cId="4025878794" sldId="347"/>
            <ac:spMk id="12" creationId="{63B6F72F-CD5A-A3C3-C44A-2D138FD3B742}"/>
          </ac:spMkLst>
        </pc:spChg>
        <pc:spChg chg="mod">
          <ac:chgData name="Andrew Houtenville" userId="aea22101-bd61-4dfe-a17f-14b576307e93" providerId="ADAL" clId="{9D0A3AC5-CE25-44E9-BDD4-0B6F4AA0609A}" dt="2024-04-19T17:20:06.313" v="289" actId="2711"/>
          <ac:spMkLst>
            <pc:docMk/>
            <pc:sldMk cId="4025878794" sldId="347"/>
            <ac:spMk id="13" creationId="{5B0EA998-D659-F4C3-3FA3-CE1D7EBBB589}"/>
          </ac:spMkLst>
        </pc:spChg>
        <pc:spChg chg="mod">
          <ac:chgData name="Andrew Houtenville" userId="aea22101-bd61-4dfe-a17f-14b576307e93" providerId="ADAL" clId="{9D0A3AC5-CE25-44E9-BDD4-0B6F4AA0609A}" dt="2024-04-19T17:20:06.313" v="289" actId="2711"/>
          <ac:spMkLst>
            <pc:docMk/>
            <pc:sldMk cId="4025878794" sldId="347"/>
            <ac:spMk id="15" creationId="{A2A94383-9C96-2EC4-9A55-A67F8402BE76}"/>
          </ac:spMkLst>
        </pc:spChg>
        <pc:spChg chg="mod">
          <ac:chgData name="Andrew Houtenville" userId="aea22101-bd61-4dfe-a17f-14b576307e93" providerId="ADAL" clId="{9D0A3AC5-CE25-44E9-BDD4-0B6F4AA0609A}" dt="2024-04-19T17:20:06.313" v="289" actId="2711"/>
          <ac:spMkLst>
            <pc:docMk/>
            <pc:sldMk cId="4025878794" sldId="347"/>
            <ac:spMk id="16" creationId="{3E05CAEB-A9AB-8080-FBBD-EE28A2362D4D}"/>
          </ac:spMkLst>
        </pc:spChg>
        <pc:spChg chg="mod">
          <ac:chgData name="Andrew Houtenville" userId="aea22101-bd61-4dfe-a17f-14b576307e93" providerId="ADAL" clId="{9D0A3AC5-CE25-44E9-BDD4-0B6F4AA0609A}" dt="2024-04-19T17:20:06.313" v="289" actId="2711"/>
          <ac:spMkLst>
            <pc:docMk/>
            <pc:sldMk cId="4025878794" sldId="347"/>
            <ac:spMk id="17" creationId="{F7BDB40B-55AD-B68D-24FA-B11C4837F096}"/>
          </ac:spMkLst>
        </pc:spChg>
        <pc:spChg chg="mod">
          <ac:chgData name="Andrew Houtenville" userId="aea22101-bd61-4dfe-a17f-14b576307e93" providerId="ADAL" clId="{9D0A3AC5-CE25-44E9-BDD4-0B6F4AA0609A}" dt="2024-04-19T17:20:06.313" v="289" actId="2711"/>
          <ac:spMkLst>
            <pc:docMk/>
            <pc:sldMk cId="4025878794" sldId="347"/>
            <ac:spMk id="19" creationId="{6F1E36C8-124A-E919-56C5-7B1258F3FBAB}"/>
          </ac:spMkLst>
        </pc:spChg>
        <pc:spChg chg="mod">
          <ac:chgData name="Andrew Houtenville" userId="aea22101-bd61-4dfe-a17f-14b576307e93" providerId="ADAL" clId="{9D0A3AC5-CE25-44E9-BDD4-0B6F4AA0609A}" dt="2024-04-19T17:20:06.313" v="289" actId="2711"/>
          <ac:spMkLst>
            <pc:docMk/>
            <pc:sldMk cId="4025878794" sldId="347"/>
            <ac:spMk id="21" creationId="{4B9F6693-313C-1F94-43F1-673266046FE7}"/>
          </ac:spMkLst>
        </pc:spChg>
        <pc:spChg chg="mod">
          <ac:chgData name="Andrew Houtenville" userId="aea22101-bd61-4dfe-a17f-14b576307e93" providerId="ADAL" clId="{9D0A3AC5-CE25-44E9-BDD4-0B6F4AA0609A}" dt="2024-04-19T17:20:06.313" v="289" actId="2711"/>
          <ac:spMkLst>
            <pc:docMk/>
            <pc:sldMk cId="4025878794" sldId="347"/>
            <ac:spMk id="23" creationId="{2EB0E20B-C357-4E4E-BA74-008625DE8B78}"/>
          </ac:spMkLst>
        </pc:spChg>
        <pc:spChg chg="mod">
          <ac:chgData name="Andrew Houtenville" userId="aea22101-bd61-4dfe-a17f-14b576307e93" providerId="ADAL" clId="{9D0A3AC5-CE25-44E9-BDD4-0B6F4AA0609A}" dt="2024-04-19T17:20:06.313" v="289" actId="2711"/>
          <ac:spMkLst>
            <pc:docMk/>
            <pc:sldMk cId="4025878794" sldId="347"/>
            <ac:spMk id="24" creationId="{F3460F80-ABDE-ADE6-AA01-168258EB32D2}"/>
          </ac:spMkLst>
        </pc:spChg>
        <pc:spChg chg="mod">
          <ac:chgData name="Andrew Houtenville" userId="aea22101-bd61-4dfe-a17f-14b576307e93" providerId="ADAL" clId="{9D0A3AC5-CE25-44E9-BDD4-0B6F4AA0609A}" dt="2024-04-19T17:20:06.313" v="289" actId="2711"/>
          <ac:spMkLst>
            <pc:docMk/>
            <pc:sldMk cId="4025878794" sldId="347"/>
            <ac:spMk id="27" creationId="{68C03C5C-B222-C3B1-3815-04188D7B3C54}"/>
          </ac:spMkLst>
        </pc:spChg>
        <pc:spChg chg="mod">
          <ac:chgData name="Andrew Houtenville" userId="aea22101-bd61-4dfe-a17f-14b576307e93" providerId="ADAL" clId="{9D0A3AC5-CE25-44E9-BDD4-0B6F4AA0609A}" dt="2024-04-19T17:20:06.313" v="289" actId="2711"/>
          <ac:spMkLst>
            <pc:docMk/>
            <pc:sldMk cId="4025878794" sldId="347"/>
            <ac:spMk id="28" creationId="{745A405F-B313-08CF-A431-A7B64109F1FA}"/>
          </ac:spMkLst>
        </pc:spChg>
        <pc:spChg chg="mod">
          <ac:chgData name="Andrew Houtenville" userId="aea22101-bd61-4dfe-a17f-14b576307e93" providerId="ADAL" clId="{9D0A3AC5-CE25-44E9-BDD4-0B6F4AA0609A}" dt="2024-04-19T17:20:06.313" v="289" actId="2711"/>
          <ac:spMkLst>
            <pc:docMk/>
            <pc:sldMk cId="4025878794" sldId="347"/>
            <ac:spMk id="29" creationId="{59F1A979-89E5-39A6-CF74-D039D7C3790B}"/>
          </ac:spMkLst>
        </pc:spChg>
        <pc:spChg chg="mod">
          <ac:chgData name="Andrew Houtenville" userId="aea22101-bd61-4dfe-a17f-14b576307e93" providerId="ADAL" clId="{9D0A3AC5-CE25-44E9-BDD4-0B6F4AA0609A}" dt="2024-04-19T17:20:06.313" v="289" actId="2711"/>
          <ac:spMkLst>
            <pc:docMk/>
            <pc:sldMk cId="4025878794" sldId="347"/>
            <ac:spMk id="30" creationId="{C7BD3682-8B08-8FF8-D518-F0C39728B13D}"/>
          </ac:spMkLst>
        </pc:spChg>
        <pc:spChg chg="mod">
          <ac:chgData name="Andrew Houtenville" userId="aea22101-bd61-4dfe-a17f-14b576307e93" providerId="ADAL" clId="{9D0A3AC5-CE25-44E9-BDD4-0B6F4AA0609A}" dt="2024-04-19T17:20:06.313" v="289" actId="2711"/>
          <ac:spMkLst>
            <pc:docMk/>
            <pc:sldMk cId="4025878794" sldId="347"/>
            <ac:spMk id="31" creationId="{9DAF3604-FBB6-8931-E93C-D244C48205FF}"/>
          </ac:spMkLst>
        </pc:spChg>
        <pc:spChg chg="mod">
          <ac:chgData name="Andrew Houtenville" userId="aea22101-bd61-4dfe-a17f-14b576307e93" providerId="ADAL" clId="{9D0A3AC5-CE25-44E9-BDD4-0B6F4AA0609A}" dt="2024-04-19T17:20:06.313" v="289" actId="2711"/>
          <ac:spMkLst>
            <pc:docMk/>
            <pc:sldMk cId="4025878794" sldId="347"/>
            <ac:spMk id="32" creationId="{507AE0A7-4711-14C3-8444-FEF897685D3B}"/>
          </ac:spMkLst>
        </pc:spChg>
        <pc:spChg chg="mod">
          <ac:chgData name="Andrew Houtenville" userId="aea22101-bd61-4dfe-a17f-14b576307e93" providerId="ADAL" clId="{9D0A3AC5-CE25-44E9-BDD4-0B6F4AA0609A}" dt="2024-04-19T17:20:06.313" v="289" actId="2711"/>
          <ac:spMkLst>
            <pc:docMk/>
            <pc:sldMk cId="4025878794" sldId="347"/>
            <ac:spMk id="34" creationId="{0BCBC037-E638-4BDD-F434-9E32DFCFE99B}"/>
          </ac:spMkLst>
        </pc:spChg>
        <pc:spChg chg="mod">
          <ac:chgData name="Andrew Houtenville" userId="aea22101-bd61-4dfe-a17f-14b576307e93" providerId="ADAL" clId="{9D0A3AC5-CE25-44E9-BDD4-0B6F4AA0609A}" dt="2024-04-19T17:20:06.313" v="289" actId="2711"/>
          <ac:spMkLst>
            <pc:docMk/>
            <pc:sldMk cId="4025878794" sldId="347"/>
            <ac:spMk id="35" creationId="{FF50682F-54C5-FFD3-7BFD-51241384C490}"/>
          </ac:spMkLst>
        </pc:spChg>
        <pc:cxnChg chg="mod">
          <ac:chgData name="Andrew Houtenville" userId="aea22101-bd61-4dfe-a17f-14b576307e93" providerId="ADAL" clId="{9D0A3AC5-CE25-44E9-BDD4-0B6F4AA0609A}" dt="2024-04-19T17:20:06.313" v="289" actId="2711"/>
          <ac:cxnSpMkLst>
            <pc:docMk/>
            <pc:sldMk cId="4025878794" sldId="347"/>
            <ac:cxnSpMk id="41" creationId="{7DFCA1D3-49CB-3760-F590-0F51C7DF362F}"/>
          </ac:cxnSpMkLst>
        </pc:cxnChg>
      </pc:sldChg>
      <pc:sldChg chg="modSp add del mod">
        <pc:chgData name="Andrew Houtenville" userId="aea22101-bd61-4dfe-a17f-14b576307e93" providerId="ADAL" clId="{9D0A3AC5-CE25-44E9-BDD4-0B6F4AA0609A}" dt="2024-04-19T17:18:39.661" v="282" actId="2711"/>
        <pc:sldMkLst>
          <pc:docMk/>
          <pc:sldMk cId="3265592170" sldId="348"/>
        </pc:sldMkLst>
        <pc:spChg chg="mod">
          <ac:chgData name="Andrew Houtenville" userId="aea22101-bd61-4dfe-a17f-14b576307e93" providerId="ADAL" clId="{9D0A3AC5-CE25-44E9-BDD4-0B6F4AA0609A}" dt="2024-04-19T17:18:39.661" v="282" actId="2711"/>
          <ac:spMkLst>
            <pc:docMk/>
            <pc:sldMk cId="3265592170" sldId="348"/>
            <ac:spMk id="2" creationId="{7EECDEEA-6EFB-9E4D-BF0B-C175C29FBD3F}"/>
          </ac:spMkLst>
        </pc:spChg>
        <pc:spChg chg="mod">
          <ac:chgData name="Andrew Houtenville" userId="aea22101-bd61-4dfe-a17f-14b576307e93" providerId="ADAL" clId="{9D0A3AC5-CE25-44E9-BDD4-0B6F4AA0609A}" dt="2024-04-19T17:18:39.661" v="282" actId="2711"/>
          <ac:spMkLst>
            <pc:docMk/>
            <pc:sldMk cId="3265592170" sldId="348"/>
            <ac:spMk id="3" creationId="{A9832CEE-B143-5019-4D4B-249824774D15}"/>
          </ac:spMkLst>
        </pc:spChg>
        <pc:spChg chg="mod">
          <ac:chgData name="Andrew Houtenville" userId="aea22101-bd61-4dfe-a17f-14b576307e93" providerId="ADAL" clId="{9D0A3AC5-CE25-44E9-BDD4-0B6F4AA0609A}" dt="2024-04-19T17:18:39.661" v="282" actId="2711"/>
          <ac:spMkLst>
            <pc:docMk/>
            <pc:sldMk cId="3265592170" sldId="348"/>
            <ac:spMk id="4" creationId="{27158C15-FEF4-A369-A659-297AF3F11D88}"/>
          </ac:spMkLst>
        </pc:spChg>
        <pc:spChg chg="mod">
          <ac:chgData name="Andrew Houtenville" userId="aea22101-bd61-4dfe-a17f-14b576307e93" providerId="ADAL" clId="{9D0A3AC5-CE25-44E9-BDD4-0B6F4AA0609A}" dt="2024-04-19T17:18:39.661" v="282" actId="2711"/>
          <ac:spMkLst>
            <pc:docMk/>
            <pc:sldMk cId="3265592170" sldId="348"/>
            <ac:spMk id="5" creationId="{FC44BCAA-D928-DB1E-5042-3AF502F1756C}"/>
          </ac:spMkLst>
        </pc:spChg>
        <pc:spChg chg="mod">
          <ac:chgData name="Andrew Houtenville" userId="aea22101-bd61-4dfe-a17f-14b576307e93" providerId="ADAL" clId="{9D0A3AC5-CE25-44E9-BDD4-0B6F4AA0609A}" dt="2024-04-19T17:18:39.661" v="282" actId="2711"/>
          <ac:spMkLst>
            <pc:docMk/>
            <pc:sldMk cId="3265592170" sldId="348"/>
            <ac:spMk id="6" creationId="{04D18D0E-C468-C9CE-D943-25DA3A5E8648}"/>
          </ac:spMkLst>
        </pc:spChg>
        <pc:spChg chg="mod">
          <ac:chgData name="Andrew Houtenville" userId="aea22101-bd61-4dfe-a17f-14b576307e93" providerId="ADAL" clId="{9D0A3AC5-CE25-44E9-BDD4-0B6F4AA0609A}" dt="2024-04-19T17:18:39.661" v="282" actId="2711"/>
          <ac:spMkLst>
            <pc:docMk/>
            <pc:sldMk cId="3265592170" sldId="348"/>
            <ac:spMk id="7" creationId="{DCB34122-BF27-2AB9-0DDD-51107E329917}"/>
          </ac:spMkLst>
        </pc:spChg>
        <pc:spChg chg="mod">
          <ac:chgData name="Andrew Houtenville" userId="aea22101-bd61-4dfe-a17f-14b576307e93" providerId="ADAL" clId="{9D0A3AC5-CE25-44E9-BDD4-0B6F4AA0609A}" dt="2024-04-19T17:18:39.661" v="282" actId="2711"/>
          <ac:spMkLst>
            <pc:docMk/>
            <pc:sldMk cId="3265592170" sldId="348"/>
            <ac:spMk id="8" creationId="{D4438367-8F38-88DA-9701-B68746C01FCF}"/>
          </ac:spMkLst>
        </pc:spChg>
        <pc:spChg chg="mod">
          <ac:chgData name="Andrew Houtenville" userId="aea22101-bd61-4dfe-a17f-14b576307e93" providerId="ADAL" clId="{9D0A3AC5-CE25-44E9-BDD4-0B6F4AA0609A}" dt="2024-04-19T17:18:39.661" v="282" actId="2711"/>
          <ac:spMkLst>
            <pc:docMk/>
            <pc:sldMk cId="3265592170" sldId="348"/>
            <ac:spMk id="10" creationId="{44ED9B48-D080-3E04-7112-89BEC8056D1E}"/>
          </ac:spMkLst>
        </pc:spChg>
        <pc:spChg chg="mod">
          <ac:chgData name="Andrew Houtenville" userId="aea22101-bd61-4dfe-a17f-14b576307e93" providerId="ADAL" clId="{9D0A3AC5-CE25-44E9-BDD4-0B6F4AA0609A}" dt="2024-04-19T17:18:39.661" v="282" actId="2711"/>
          <ac:spMkLst>
            <pc:docMk/>
            <pc:sldMk cId="3265592170" sldId="348"/>
            <ac:spMk id="11" creationId="{1A9DE1DB-F000-7550-1C8B-AED610EA8E00}"/>
          </ac:spMkLst>
        </pc:spChg>
        <pc:spChg chg="mod">
          <ac:chgData name="Andrew Houtenville" userId="aea22101-bd61-4dfe-a17f-14b576307e93" providerId="ADAL" clId="{9D0A3AC5-CE25-44E9-BDD4-0B6F4AA0609A}" dt="2024-04-19T17:18:39.661" v="282" actId="2711"/>
          <ac:spMkLst>
            <pc:docMk/>
            <pc:sldMk cId="3265592170" sldId="348"/>
            <ac:spMk id="12" creationId="{63B6F72F-CD5A-A3C3-C44A-2D138FD3B742}"/>
          </ac:spMkLst>
        </pc:spChg>
        <pc:spChg chg="mod">
          <ac:chgData name="Andrew Houtenville" userId="aea22101-bd61-4dfe-a17f-14b576307e93" providerId="ADAL" clId="{9D0A3AC5-CE25-44E9-BDD4-0B6F4AA0609A}" dt="2024-04-19T17:18:39.661" v="282" actId="2711"/>
          <ac:spMkLst>
            <pc:docMk/>
            <pc:sldMk cId="3265592170" sldId="348"/>
            <ac:spMk id="13" creationId="{5B0EA998-D659-F4C3-3FA3-CE1D7EBBB589}"/>
          </ac:spMkLst>
        </pc:spChg>
        <pc:spChg chg="mod">
          <ac:chgData name="Andrew Houtenville" userId="aea22101-bd61-4dfe-a17f-14b576307e93" providerId="ADAL" clId="{9D0A3AC5-CE25-44E9-BDD4-0B6F4AA0609A}" dt="2024-04-19T17:18:39.661" v="282" actId="2711"/>
          <ac:spMkLst>
            <pc:docMk/>
            <pc:sldMk cId="3265592170" sldId="348"/>
            <ac:spMk id="15" creationId="{A2A94383-9C96-2EC4-9A55-A67F8402BE76}"/>
          </ac:spMkLst>
        </pc:spChg>
        <pc:spChg chg="mod">
          <ac:chgData name="Andrew Houtenville" userId="aea22101-bd61-4dfe-a17f-14b576307e93" providerId="ADAL" clId="{9D0A3AC5-CE25-44E9-BDD4-0B6F4AA0609A}" dt="2024-04-19T17:18:39.661" v="282" actId="2711"/>
          <ac:spMkLst>
            <pc:docMk/>
            <pc:sldMk cId="3265592170" sldId="348"/>
            <ac:spMk id="16" creationId="{3E05CAEB-A9AB-8080-FBBD-EE28A2362D4D}"/>
          </ac:spMkLst>
        </pc:spChg>
        <pc:spChg chg="mod">
          <ac:chgData name="Andrew Houtenville" userId="aea22101-bd61-4dfe-a17f-14b576307e93" providerId="ADAL" clId="{9D0A3AC5-CE25-44E9-BDD4-0B6F4AA0609A}" dt="2024-04-19T17:18:39.661" v="282" actId="2711"/>
          <ac:spMkLst>
            <pc:docMk/>
            <pc:sldMk cId="3265592170" sldId="348"/>
            <ac:spMk id="17" creationId="{F7BDB40B-55AD-B68D-24FA-B11C4837F096}"/>
          </ac:spMkLst>
        </pc:spChg>
        <pc:spChg chg="mod">
          <ac:chgData name="Andrew Houtenville" userId="aea22101-bd61-4dfe-a17f-14b576307e93" providerId="ADAL" clId="{9D0A3AC5-CE25-44E9-BDD4-0B6F4AA0609A}" dt="2024-04-19T17:18:39.661" v="282" actId="2711"/>
          <ac:spMkLst>
            <pc:docMk/>
            <pc:sldMk cId="3265592170" sldId="348"/>
            <ac:spMk id="19" creationId="{6F1E36C8-124A-E919-56C5-7B1258F3FBAB}"/>
          </ac:spMkLst>
        </pc:spChg>
        <pc:spChg chg="mod">
          <ac:chgData name="Andrew Houtenville" userId="aea22101-bd61-4dfe-a17f-14b576307e93" providerId="ADAL" clId="{9D0A3AC5-CE25-44E9-BDD4-0B6F4AA0609A}" dt="2024-04-19T17:18:39.661" v="282" actId="2711"/>
          <ac:spMkLst>
            <pc:docMk/>
            <pc:sldMk cId="3265592170" sldId="348"/>
            <ac:spMk id="23" creationId="{2EB0E20B-C357-4E4E-BA74-008625DE8B78}"/>
          </ac:spMkLst>
        </pc:spChg>
        <pc:spChg chg="mod">
          <ac:chgData name="Andrew Houtenville" userId="aea22101-bd61-4dfe-a17f-14b576307e93" providerId="ADAL" clId="{9D0A3AC5-CE25-44E9-BDD4-0B6F4AA0609A}" dt="2024-04-19T17:18:39.661" v="282" actId="2711"/>
          <ac:spMkLst>
            <pc:docMk/>
            <pc:sldMk cId="3265592170" sldId="348"/>
            <ac:spMk id="24" creationId="{F3460F80-ABDE-ADE6-AA01-168258EB32D2}"/>
          </ac:spMkLst>
        </pc:spChg>
        <pc:spChg chg="mod">
          <ac:chgData name="Andrew Houtenville" userId="aea22101-bd61-4dfe-a17f-14b576307e93" providerId="ADAL" clId="{9D0A3AC5-CE25-44E9-BDD4-0B6F4AA0609A}" dt="2024-04-19T17:18:39.661" v="282" actId="2711"/>
          <ac:spMkLst>
            <pc:docMk/>
            <pc:sldMk cId="3265592170" sldId="348"/>
            <ac:spMk id="27" creationId="{68C03C5C-B222-C3B1-3815-04188D7B3C54}"/>
          </ac:spMkLst>
        </pc:spChg>
        <pc:spChg chg="mod">
          <ac:chgData name="Andrew Houtenville" userId="aea22101-bd61-4dfe-a17f-14b576307e93" providerId="ADAL" clId="{9D0A3AC5-CE25-44E9-BDD4-0B6F4AA0609A}" dt="2024-04-19T17:18:39.661" v="282" actId="2711"/>
          <ac:spMkLst>
            <pc:docMk/>
            <pc:sldMk cId="3265592170" sldId="348"/>
            <ac:spMk id="28" creationId="{745A405F-B313-08CF-A431-A7B64109F1FA}"/>
          </ac:spMkLst>
        </pc:spChg>
        <pc:spChg chg="mod">
          <ac:chgData name="Andrew Houtenville" userId="aea22101-bd61-4dfe-a17f-14b576307e93" providerId="ADAL" clId="{9D0A3AC5-CE25-44E9-BDD4-0B6F4AA0609A}" dt="2024-04-19T17:18:39.661" v="282" actId="2711"/>
          <ac:spMkLst>
            <pc:docMk/>
            <pc:sldMk cId="3265592170" sldId="348"/>
            <ac:spMk id="29" creationId="{59F1A979-89E5-39A6-CF74-D039D7C3790B}"/>
          </ac:spMkLst>
        </pc:spChg>
        <pc:spChg chg="mod">
          <ac:chgData name="Andrew Houtenville" userId="aea22101-bd61-4dfe-a17f-14b576307e93" providerId="ADAL" clId="{9D0A3AC5-CE25-44E9-BDD4-0B6F4AA0609A}" dt="2024-04-19T17:18:39.661" v="282" actId="2711"/>
          <ac:spMkLst>
            <pc:docMk/>
            <pc:sldMk cId="3265592170" sldId="348"/>
            <ac:spMk id="30" creationId="{C7BD3682-8B08-8FF8-D518-F0C39728B13D}"/>
          </ac:spMkLst>
        </pc:spChg>
        <pc:spChg chg="mod">
          <ac:chgData name="Andrew Houtenville" userId="aea22101-bd61-4dfe-a17f-14b576307e93" providerId="ADAL" clId="{9D0A3AC5-CE25-44E9-BDD4-0B6F4AA0609A}" dt="2024-04-19T17:18:39.661" v="282" actId="2711"/>
          <ac:spMkLst>
            <pc:docMk/>
            <pc:sldMk cId="3265592170" sldId="348"/>
            <ac:spMk id="31" creationId="{9DAF3604-FBB6-8931-E93C-D244C48205FF}"/>
          </ac:spMkLst>
        </pc:spChg>
        <pc:spChg chg="mod">
          <ac:chgData name="Andrew Houtenville" userId="aea22101-bd61-4dfe-a17f-14b576307e93" providerId="ADAL" clId="{9D0A3AC5-CE25-44E9-BDD4-0B6F4AA0609A}" dt="2024-04-19T17:18:39.661" v="282" actId="2711"/>
          <ac:spMkLst>
            <pc:docMk/>
            <pc:sldMk cId="3265592170" sldId="348"/>
            <ac:spMk id="32" creationId="{507AE0A7-4711-14C3-8444-FEF897685D3B}"/>
          </ac:spMkLst>
        </pc:spChg>
        <pc:spChg chg="mod">
          <ac:chgData name="Andrew Houtenville" userId="aea22101-bd61-4dfe-a17f-14b576307e93" providerId="ADAL" clId="{9D0A3AC5-CE25-44E9-BDD4-0B6F4AA0609A}" dt="2024-04-19T17:18:39.661" v="282" actId="2711"/>
          <ac:spMkLst>
            <pc:docMk/>
            <pc:sldMk cId="3265592170" sldId="348"/>
            <ac:spMk id="34" creationId="{0BCBC037-E638-4BDD-F434-9E32DFCFE99B}"/>
          </ac:spMkLst>
        </pc:spChg>
        <pc:spChg chg="mod">
          <ac:chgData name="Andrew Houtenville" userId="aea22101-bd61-4dfe-a17f-14b576307e93" providerId="ADAL" clId="{9D0A3AC5-CE25-44E9-BDD4-0B6F4AA0609A}" dt="2024-04-19T17:18:39.661" v="282" actId="2711"/>
          <ac:spMkLst>
            <pc:docMk/>
            <pc:sldMk cId="3265592170" sldId="348"/>
            <ac:spMk id="35" creationId="{FF50682F-54C5-FFD3-7BFD-51241384C490}"/>
          </ac:spMkLst>
        </pc:spChg>
      </pc:sldChg>
      <pc:sldChg chg="modSp add del">
        <pc:chgData name="Andrew Houtenville" userId="aea22101-bd61-4dfe-a17f-14b576307e93" providerId="ADAL" clId="{9D0A3AC5-CE25-44E9-BDD4-0B6F4AA0609A}" dt="2024-04-19T17:20:26.947" v="290" actId="2711"/>
        <pc:sldMkLst>
          <pc:docMk/>
          <pc:sldMk cId="934506522" sldId="349"/>
        </pc:sldMkLst>
        <pc:spChg chg="mod">
          <ac:chgData name="Andrew Houtenville" userId="aea22101-bd61-4dfe-a17f-14b576307e93" providerId="ADAL" clId="{9D0A3AC5-CE25-44E9-BDD4-0B6F4AA0609A}" dt="2024-04-19T17:20:26.947" v="290" actId="2711"/>
          <ac:spMkLst>
            <pc:docMk/>
            <pc:sldMk cId="934506522" sldId="349"/>
            <ac:spMk id="2" creationId="{7EECDEEA-6EFB-9E4D-BF0B-C175C29FBD3F}"/>
          </ac:spMkLst>
        </pc:spChg>
        <pc:spChg chg="mod">
          <ac:chgData name="Andrew Houtenville" userId="aea22101-bd61-4dfe-a17f-14b576307e93" providerId="ADAL" clId="{9D0A3AC5-CE25-44E9-BDD4-0B6F4AA0609A}" dt="2024-04-19T17:20:26.947" v="290" actId="2711"/>
          <ac:spMkLst>
            <pc:docMk/>
            <pc:sldMk cId="934506522" sldId="349"/>
            <ac:spMk id="3" creationId="{A9832CEE-B143-5019-4D4B-249824774D15}"/>
          </ac:spMkLst>
        </pc:spChg>
        <pc:spChg chg="mod">
          <ac:chgData name="Andrew Houtenville" userId="aea22101-bd61-4dfe-a17f-14b576307e93" providerId="ADAL" clId="{9D0A3AC5-CE25-44E9-BDD4-0B6F4AA0609A}" dt="2024-04-19T17:20:26.947" v="290" actId="2711"/>
          <ac:spMkLst>
            <pc:docMk/>
            <pc:sldMk cId="934506522" sldId="349"/>
            <ac:spMk id="4" creationId="{27158C15-FEF4-A369-A659-297AF3F11D88}"/>
          </ac:spMkLst>
        </pc:spChg>
        <pc:spChg chg="mod">
          <ac:chgData name="Andrew Houtenville" userId="aea22101-bd61-4dfe-a17f-14b576307e93" providerId="ADAL" clId="{9D0A3AC5-CE25-44E9-BDD4-0B6F4AA0609A}" dt="2024-04-19T17:20:26.947" v="290" actId="2711"/>
          <ac:spMkLst>
            <pc:docMk/>
            <pc:sldMk cId="934506522" sldId="349"/>
            <ac:spMk id="5" creationId="{FC44BCAA-D928-DB1E-5042-3AF502F1756C}"/>
          </ac:spMkLst>
        </pc:spChg>
        <pc:spChg chg="mod">
          <ac:chgData name="Andrew Houtenville" userId="aea22101-bd61-4dfe-a17f-14b576307e93" providerId="ADAL" clId="{9D0A3AC5-CE25-44E9-BDD4-0B6F4AA0609A}" dt="2024-04-19T17:20:26.947" v="290" actId="2711"/>
          <ac:spMkLst>
            <pc:docMk/>
            <pc:sldMk cId="934506522" sldId="349"/>
            <ac:spMk id="6" creationId="{04D18D0E-C468-C9CE-D943-25DA3A5E8648}"/>
          </ac:spMkLst>
        </pc:spChg>
        <pc:spChg chg="mod">
          <ac:chgData name="Andrew Houtenville" userId="aea22101-bd61-4dfe-a17f-14b576307e93" providerId="ADAL" clId="{9D0A3AC5-CE25-44E9-BDD4-0B6F4AA0609A}" dt="2024-04-19T17:20:26.947" v="290" actId="2711"/>
          <ac:spMkLst>
            <pc:docMk/>
            <pc:sldMk cId="934506522" sldId="349"/>
            <ac:spMk id="7" creationId="{DCB34122-BF27-2AB9-0DDD-51107E329917}"/>
          </ac:spMkLst>
        </pc:spChg>
        <pc:spChg chg="mod">
          <ac:chgData name="Andrew Houtenville" userId="aea22101-bd61-4dfe-a17f-14b576307e93" providerId="ADAL" clId="{9D0A3AC5-CE25-44E9-BDD4-0B6F4AA0609A}" dt="2024-04-19T17:20:26.947" v="290" actId="2711"/>
          <ac:spMkLst>
            <pc:docMk/>
            <pc:sldMk cId="934506522" sldId="349"/>
            <ac:spMk id="8" creationId="{D4438367-8F38-88DA-9701-B68746C01FCF}"/>
          </ac:spMkLst>
        </pc:spChg>
        <pc:spChg chg="mod">
          <ac:chgData name="Andrew Houtenville" userId="aea22101-bd61-4dfe-a17f-14b576307e93" providerId="ADAL" clId="{9D0A3AC5-CE25-44E9-BDD4-0B6F4AA0609A}" dt="2024-04-19T17:20:26.947" v="290" actId="2711"/>
          <ac:spMkLst>
            <pc:docMk/>
            <pc:sldMk cId="934506522" sldId="349"/>
            <ac:spMk id="9" creationId="{F900CB48-4B4E-8A3A-C125-7C1D097ECECD}"/>
          </ac:spMkLst>
        </pc:spChg>
        <pc:spChg chg="mod">
          <ac:chgData name="Andrew Houtenville" userId="aea22101-bd61-4dfe-a17f-14b576307e93" providerId="ADAL" clId="{9D0A3AC5-CE25-44E9-BDD4-0B6F4AA0609A}" dt="2024-04-19T17:20:26.947" v="290" actId="2711"/>
          <ac:spMkLst>
            <pc:docMk/>
            <pc:sldMk cId="934506522" sldId="349"/>
            <ac:spMk id="10" creationId="{44ED9B48-D080-3E04-7112-89BEC8056D1E}"/>
          </ac:spMkLst>
        </pc:spChg>
        <pc:spChg chg="mod">
          <ac:chgData name="Andrew Houtenville" userId="aea22101-bd61-4dfe-a17f-14b576307e93" providerId="ADAL" clId="{9D0A3AC5-CE25-44E9-BDD4-0B6F4AA0609A}" dt="2024-04-19T17:20:26.947" v="290" actId="2711"/>
          <ac:spMkLst>
            <pc:docMk/>
            <pc:sldMk cId="934506522" sldId="349"/>
            <ac:spMk id="11" creationId="{1A9DE1DB-F000-7550-1C8B-AED610EA8E00}"/>
          </ac:spMkLst>
        </pc:spChg>
        <pc:spChg chg="mod">
          <ac:chgData name="Andrew Houtenville" userId="aea22101-bd61-4dfe-a17f-14b576307e93" providerId="ADAL" clId="{9D0A3AC5-CE25-44E9-BDD4-0B6F4AA0609A}" dt="2024-04-19T17:20:26.947" v="290" actId="2711"/>
          <ac:spMkLst>
            <pc:docMk/>
            <pc:sldMk cId="934506522" sldId="349"/>
            <ac:spMk id="12" creationId="{63B6F72F-CD5A-A3C3-C44A-2D138FD3B742}"/>
          </ac:spMkLst>
        </pc:spChg>
        <pc:spChg chg="mod">
          <ac:chgData name="Andrew Houtenville" userId="aea22101-bd61-4dfe-a17f-14b576307e93" providerId="ADAL" clId="{9D0A3AC5-CE25-44E9-BDD4-0B6F4AA0609A}" dt="2024-04-19T17:20:26.947" v="290" actId="2711"/>
          <ac:spMkLst>
            <pc:docMk/>
            <pc:sldMk cId="934506522" sldId="349"/>
            <ac:spMk id="13" creationId="{5B0EA998-D659-F4C3-3FA3-CE1D7EBBB589}"/>
          </ac:spMkLst>
        </pc:spChg>
        <pc:spChg chg="mod">
          <ac:chgData name="Andrew Houtenville" userId="aea22101-bd61-4dfe-a17f-14b576307e93" providerId="ADAL" clId="{9D0A3AC5-CE25-44E9-BDD4-0B6F4AA0609A}" dt="2024-04-19T17:20:26.947" v="290" actId="2711"/>
          <ac:spMkLst>
            <pc:docMk/>
            <pc:sldMk cId="934506522" sldId="349"/>
            <ac:spMk id="15" creationId="{A2A94383-9C96-2EC4-9A55-A67F8402BE76}"/>
          </ac:spMkLst>
        </pc:spChg>
        <pc:spChg chg="mod">
          <ac:chgData name="Andrew Houtenville" userId="aea22101-bd61-4dfe-a17f-14b576307e93" providerId="ADAL" clId="{9D0A3AC5-CE25-44E9-BDD4-0B6F4AA0609A}" dt="2024-04-19T17:20:26.947" v="290" actId="2711"/>
          <ac:spMkLst>
            <pc:docMk/>
            <pc:sldMk cId="934506522" sldId="349"/>
            <ac:spMk id="16" creationId="{3E05CAEB-A9AB-8080-FBBD-EE28A2362D4D}"/>
          </ac:spMkLst>
        </pc:spChg>
        <pc:spChg chg="mod">
          <ac:chgData name="Andrew Houtenville" userId="aea22101-bd61-4dfe-a17f-14b576307e93" providerId="ADAL" clId="{9D0A3AC5-CE25-44E9-BDD4-0B6F4AA0609A}" dt="2024-04-19T17:20:26.947" v="290" actId="2711"/>
          <ac:spMkLst>
            <pc:docMk/>
            <pc:sldMk cId="934506522" sldId="349"/>
            <ac:spMk id="17" creationId="{F7BDB40B-55AD-B68D-24FA-B11C4837F096}"/>
          </ac:spMkLst>
        </pc:spChg>
        <pc:spChg chg="mod">
          <ac:chgData name="Andrew Houtenville" userId="aea22101-bd61-4dfe-a17f-14b576307e93" providerId="ADAL" clId="{9D0A3AC5-CE25-44E9-BDD4-0B6F4AA0609A}" dt="2024-04-19T17:20:26.947" v="290" actId="2711"/>
          <ac:spMkLst>
            <pc:docMk/>
            <pc:sldMk cId="934506522" sldId="349"/>
            <ac:spMk id="19" creationId="{6F1E36C8-124A-E919-56C5-7B1258F3FBAB}"/>
          </ac:spMkLst>
        </pc:spChg>
        <pc:spChg chg="mod">
          <ac:chgData name="Andrew Houtenville" userId="aea22101-bd61-4dfe-a17f-14b576307e93" providerId="ADAL" clId="{9D0A3AC5-CE25-44E9-BDD4-0B6F4AA0609A}" dt="2024-04-19T17:20:26.947" v="290" actId="2711"/>
          <ac:spMkLst>
            <pc:docMk/>
            <pc:sldMk cId="934506522" sldId="349"/>
            <ac:spMk id="23" creationId="{2EB0E20B-C357-4E4E-BA74-008625DE8B78}"/>
          </ac:spMkLst>
        </pc:spChg>
        <pc:spChg chg="mod">
          <ac:chgData name="Andrew Houtenville" userId="aea22101-bd61-4dfe-a17f-14b576307e93" providerId="ADAL" clId="{9D0A3AC5-CE25-44E9-BDD4-0B6F4AA0609A}" dt="2024-04-19T17:20:26.947" v="290" actId="2711"/>
          <ac:spMkLst>
            <pc:docMk/>
            <pc:sldMk cId="934506522" sldId="349"/>
            <ac:spMk id="24" creationId="{F3460F80-ABDE-ADE6-AA01-168258EB32D2}"/>
          </ac:spMkLst>
        </pc:spChg>
        <pc:spChg chg="mod">
          <ac:chgData name="Andrew Houtenville" userId="aea22101-bd61-4dfe-a17f-14b576307e93" providerId="ADAL" clId="{9D0A3AC5-CE25-44E9-BDD4-0B6F4AA0609A}" dt="2024-04-19T17:20:26.947" v="290" actId="2711"/>
          <ac:spMkLst>
            <pc:docMk/>
            <pc:sldMk cId="934506522" sldId="349"/>
            <ac:spMk id="27" creationId="{68C03C5C-B222-C3B1-3815-04188D7B3C54}"/>
          </ac:spMkLst>
        </pc:spChg>
        <pc:spChg chg="mod">
          <ac:chgData name="Andrew Houtenville" userId="aea22101-bd61-4dfe-a17f-14b576307e93" providerId="ADAL" clId="{9D0A3AC5-CE25-44E9-BDD4-0B6F4AA0609A}" dt="2024-04-19T17:20:26.947" v="290" actId="2711"/>
          <ac:spMkLst>
            <pc:docMk/>
            <pc:sldMk cId="934506522" sldId="349"/>
            <ac:spMk id="28" creationId="{745A405F-B313-08CF-A431-A7B64109F1FA}"/>
          </ac:spMkLst>
        </pc:spChg>
        <pc:spChg chg="mod">
          <ac:chgData name="Andrew Houtenville" userId="aea22101-bd61-4dfe-a17f-14b576307e93" providerId="ADAL" clId="{9D0A3AC5-CE25-44E9-BDD4-0B6F4AA0609A}" dt="2024-04-19T17:20:26.947" v="290" actId="2711"/>
          <ac:spMkLst>
            <pc:docMk/>
            <pc:sldMk cId="934506522" sldId="349"/>
            <ac:spMk id="29" creationId="{59F1A979-89E5-39A6-CF74-D039D7C3790B}"/>
          </ac:spMkLst>
        </pc:spChg>
        <pc:spChg chg="mod">
          <ac:chgData name="Andrew Houtenville" userId="aea22101-bd61-4dfe-a17f-14b576307e93" providerId="ADAL" clId="{9D0A3AC5-CE25-44E9-BDD4-0B6F4AA0609A}" dt="2024-04-19T17:20:26.947" v="290" actId="2711"/>
          <ac:spMkLst>
            <pc:docMk/>
            <pc:sldMk cId="934506522" sldId="349"/>
            <ac:spMk id="30" creationId="{C7BD3682-8B08-8FF8-D518-F0C39728B13D}"/>
          </ac:spMkLst>
        </pc:spChg>
        <pc:spChg chg="mod">
          <ac:chgData name="Andrew Houtenville" userId="aea22101-bd61-4dfe-a17f-14b576307e93" providerId="ADAL" clId="{9D0A3AC5-CE25-44E9-BDD4-0B6F4AA0609A}" dt="2024-04-19T17:20:26.947" v="290" actId="2711"/>
          <ac:spMkLst>
            <pc:docMk/>
            <pc:sldMk cId="934506522" sldId="349"/>
            <ac:spMk id="31" creationId="{9DAF3604-FBB6-8931-E93C-D244C48205FF}"/>
          </ac:spMkLst>
        </pc:spChg>
        <pc:spChg chg="mod">
          <ac:chgData name="Andrew Houtenville" userId="aea22101-bd61-4dfe-a17f-14b576307e93" providerId="ADAL" clId="{9D0A3AC5-CE25-44E9-BDD4-0B6F4AA0609A}" dt="2024-04-19T17:20:26.947" v="290" actId="2711"/>
          <ac:spMkLst>
            <pc:docMk/>
            <pc:sldMk cId="934506522" sldId="349"/>
            <ac:spMk id="32" creationId="{507AE0A7-4711-14C3-8444-FEF897685D3B}"/>
          </ac:spMkLst>
        </pc:spChg>
        <pc:spChg chg="mod">
          <ac:chgData name="Andrew Houtenville" userId="aea22101-bd61-4dfe-a17f-14b576307e93" providerId="ADAL" clId="{9D0A3AC5-CE25-44E9-BDD4-0B6F4AA0609A}" dt="2024-04-19T17:20:26.947" v="290" actId="2711"/>
          <ac:spMkLst>
            <pc:docMk/>
            <pc:sldMk cId="934506522" sldId="349"/>
            <ac:spMk id="34" creationId="{0BCBC037-E638-4BDD-F434-9E32DFCFE99B}"/>
          </ac:spMkLst>
        </pc:spChg>
        <pc:spChg chg="mod">
          <ac:chgData name="Andrew Houtenville" userId="aea22101-bd61-4dfe-a17f-14b576307e93" providerId="ADAL" clId="{9D0A3AC5-CE25-44E9-BDD4-0B6F4AA0609A}" dt="2024-04-19T17:20:26.947" v="290" actId="2711"/>
          <ac:spMkLst>
            <pc:docMk/>
            <pc:sldMk cId="934506522" sldId="349"/>
            <ac:spMk id="35" creationId="{FF50682F-54C5-FFD3-7BFD-51241384C490}"/>
          </ac:spMkLst>
        </pc:spChg>
        <pc:cxnChg chg="mod">
          <ac:chgData name="Andrew Houtenville" userId="aea22101-bd61-4dfe-a17f-14b576307e93" providerId="ADAL" clId="{9D0A3AC5-CE25-44E9-BDD4-0B6F4AA0609A}" dt="2024-04-19T17:20:26.947" v="290" actId="2711"/>
          <ac:cxnSpMkLst>
            <pc:docMk/>
            <pc:sldMk cId="934506522" sldId="349"/>
            <ac:cxnSpMk id="41" creationId="{7DFCA1D3-49CB-3760-F590-0F51C7DF362F}"/>
          </ac:cxnSpMkLst>
        </pc:cxnChg>
      </pc:sldChg>
      <pc:sldChg chg="modSp add del">
        <pc:chgData name="Andrew Houtenville" userId="aea22101-bd61-4dfe-a17f-14b576307e93" providerId="ADAL" clId="{9D0A3AC5-CE25-44E9-BDD4-0B6F4AA0609A}" dt="2024-04-19T17:20:36.360" v="291" actId="2711"/>
        <pc:sldMkLst>
          <pc:docMk/>
          <pc:sldMk cId="42201133" sldId="350"/>
        </pc:sldMkLst>
        <pc:spChg chg="mod">
          <ac:chgData name="Andrew Houtenville" userId="aea22101-bd61-4dfe-a17f-14b576307e93" providerId="ADAL" clId="{9D0A3AC5-CE25-44E9-BDD4-0B6F4AA0609A}" dt="2024-04-19T17:20:36.360" v="291" actId="2711"/>
          <ac:spMkLst>
            <pc:docMk/>
            <pc:sldMk cId="42201133" sldId="350"/>
            <ac:spMk id="2" creationId="{7EECDEEA-6EFB-9E4D-BF0B-C175C29FBD3F}"/>
          </ac:spMkLst>
        </pc:spChg>
        <pc:spChg chg="mod">
          <ac:chgData name="Andrew Houtenville" userId="aea22101-bd61-4dfe-a17f-14b576307e93" providerId="ADAL" clId="{9D0A3AC5-CE25-44E9-BDD4-0B6F4AA0609A}" dt="2024-04-19T17:20:36.360" v="291" actId="2711"/>
          <ac:spMkLst>
            <pc:docMk/>
            <pc:sldMk cId="42201133" sldId="350"/>
            <ac:spMk id="3" creationId="{A9832CEE-B143-5019-4D4B-249824774D15}"/>
          </ac:spMkLst>
        </pc:spChg>
        <pc:spChg chg="mod">
          <ac:chgData name="Andrew Houtenville" userId="aea22101-bd61-4dfe-a17f-14b576307e93" providerId="ADAL" clId="{9D0A3AC5-CE25-44E9-BDD4-0B6F4AA0609A}" dt="2024-04-19T17:20:36.360" v="291" actId="2711"/>
          <ac:spMkLst>
            <pc:docMk/>
            <pc:sldMk cId="42201133" sldId="350"/>
            <ac:spMk id="4" creationId="{27158C15-FEF4-A369-A659-297AF3F11D88}"/>
          </ac:spMkLst>
        </pc:spChg>
        <pc:spChg chg="mod">
          <ac:chgData name="Andrew Houtenville" userId="aea22101-bd61-4dfe-a17f-14b576307e93" providerId="ADAL" clId="{9D0A3AC5-CE25-44E9-BDD4-0B6F4AA0609A}" dt="2024-04-19T17:20:36.360" v="291" actId="2711"/>
          <ac:spMkLst>
            <pc:docMk/>
            <pc:sldMk cId="42201133" sldId="350"/>
            <ac:spMk id="5" creationId="{FC44BCAA-D928-DB1E-5042-3AF502F1756C}"/>
          </ac:spMkLst>
        </pc:spChg>
        <pc:spChg chg="mod">
          <ac:chgData name="Andrew Houtenville" userId="aea22101-bd61-4dfe-a17f-14b576307e93" providerId="ADAL" clId="{9D0A3AC5-CE25-44E9-BDD4-0B6F4AA0609A}" dt="2024-04-19T17:20:36.360" v="291" actId="2711"/>
          <ac:spMkLst>
            <pc:docMk/>
            <pc:sldMk cId="42201133" sldId="350"/>
            <ac:spMk id="6" creationId="{04D18D0E-C468-C9CE-D943-25DA3A5E8648}"/>
          </ac:spMkLst>
        </pc:spChg>
        <pc:spChg chg="mod">
          <ac:chgData name="Andrew Houtenville" userId="aea22101-bd61-4dfe-a17f-14b576307e93" providerId="ADAL" clId="{9D0A3AC5-CE25-44E9-BDD4-0B6F4AA0609A}" dt="2024-04-19T17:20:36.360" v="291" actId="2711"/>
          <ac:spMkLst>
            <pc:docMk/>
            <pc:sldMk cId="42201133" sldId="350"/>
            <ac:spMk id="7" creationId="{DCB34122-BF27-2AB9-0DDD-51107E329917}"/>
          </ac:spMkLst>
        </pc:spChg>
        <pc:spChg chg="mod">
          <ac:chgData name="Andrew Houtenville" userId="aea22101-bd61-4dfe-a17f-14b576307e93" providerId="ADAL" clId="{9D0A3AC5-CE25-44E9-BDD4-0B6F4AA0609A}" dt="2024-04-19T17:20:36.360" v="291" actId="2711"/>
          <ac:spMkLst>
            <pc:docMk/>
            <pc:sldMk cId="42201133" sldId="350"/>
            <ac:spMk id="10" creationId="{44ED9B48-D080-3E04-7112-89BEC8056D1E}"/>
          </ac:spMkLst>
        </pc:spChg>
        <pc:spChg chg="mod">
          <ac:chgData name="Andrew Houtenville" userId="aea22101-bd61-4dfe-a17f-14b576307e93" providerId="ADAL" clId="{9D0A3AC5-CE25-44E9-BDD4-0B6F4AA0609A}" dt="2024-04-19T17:20:36.360" v="291" actId="2711"/>
          <ac:spMkLst>
            <pc:docMk/>
            <pc:sldMk cId="42201133" sldId="350"/>
            <ac:spMk id="11" creationId="{1A9DE1DB-F000-7550-1C8B-AED610EA8E00}"/>
          </ac:spMkLst>
        </pc:spChg>
        <pc:spChg chg="mod">
          <ac:chgData name="Andrew Houtenville" userId="aea22101-bd61-4dfe-a17f-14b576307e93" providerId="ADAL" clId="{9D0A3AC5-CE25-44E9-BDD4-0B6F4AA0609A}" dt="2024-04-19T17:20:36.360" v="291" actId="2711"/>
          <ac:spMkLst>
            <pc:docMk/>
            <pc:sldMk cId="42201133" sldId="350"/>
            <ac:spMk id="12" creationId="{63B6F72F-CD5A-A3C3-C44A-2D138FD3B742}"/>
          </ac:spMkLst>
        </pc:spChg>
        <pc:spChg chg="mod">
          <ac:chgData name="Andrew Houtenville" userId="aea22101-bd61-4dfe-a17f-14b576307e93" providerId="ADAL" clId="{9D0A3AC5-CE25-44E9-BDD4-0B6F4AA0609A}" dt="2024-04-19T17:20:36.360" v="291" actId="2711"/>
          <ac:spMkLst>
            <pc:docMk/>
            <pc:sldMk cId="42201133" sldId="350"/>
            <ac:spMk id="13" creationId="{5B0EA998-D659-F4C3-3FA3-CE1D7EBBB589}"/>
          </ac:spMkLst>
        </pc:spChg>
        <pc:spChg chg="mod">
          <ac:chgData name="Andrew Houtenville" userId="aea22101-bd61-4dfe-a17f-14b576307e93" providerId="ADAL" clId="{9D0A3AC5-CE25-44E9-BDD4-0B6F4AA0609A}" dt="2024-04-19T17:20:36.360" v="291" actId="2711"/>
          <ac:spMkLst>
            <pc:docMk/>
            <pc:sldMk cId="42201133" sldId="350"/>
            <ac:spMk id="15" creationId="{A2A94383-9C96-2EC4-9A55-A67F8402BE76}"/>
          </ac:spMkLst>
        </pc:spChg>
        <pc:spChg chg="mod">
          <ac:chgData name="Andrew Houtenville" userId="aea22101-bd61-4dfe-a17f-14b576307e93" providerId="ADAL" clId="{9D0A3AC5-CE25-44E9-BDD4-0B6F4AA0609A}" dt="2024-04-19T17:20:36.360" v="291" actId="2711"/>
          <ac:spMkLst>
            <pc:docMk/>
            <pc:sldMk cId="42201133" sldId="350"/>
            <ac:spMk id="16" creationId="{3E05CAEB-A9AB-8080-FBBD-EE28A2362D4D}"/>
          </ac:spMkLst>
        </pc:spChg>
        <pc:spChg chg="mod">
          <ac:chgData name="Andrew Houtenville" userId="aea22101-bd61-4dfe-a17f-14b576307e93" providerId="ADAL" clId="{9D0A3AC5-CE25-44E9-BDD4-0B6F4AA0609A}" dt="2024-04-19T17:20:36.360" v="291" actId="2711"/>
          <ac:spMkLst>
            <pc:docMk/>
            <pc:sldMk cId="42201133" sldId="350"/>
            <ac:spMk id="17" creationId="{F7BDB40B-55AD-B68D-24FA-B11C4837F096}"/>
          </ac:spMkLst>
        </pc:spChg>
        <pc:spChg chg="mod">
          <ac:chgData name="Andrew Houtenville" userId="aea22101-bd61-4dfe-a17f-14b576307e93" providerId="ADAL" clId="{9D0A3AC5-CE25-44E9-BDD4-0B6F4AA0609A}" dt="2024-04-19T17:20:36.360" v="291" actId="2711"/>
          <ac:spMkLst>
            <pc:docMk/>
            <pc:sldMk cId="42201133" sldId="350"/>
            <ac:spMk id="19" creationId="{6F1E36C8-124A-E919-56C5-7B1258F3FBAB}"/>
          </ac:spMkLst>
        </pc:spChg>
        <pc:spChg chg="mod">
          <ac:chgData name="Andrew Houtenville" userId="aea22101-bd61-4dfe-a17f-14b576307e93" providerId="ADAL" clId="{9D0A3AC5-CE25-44E9-BDD4-0B6F4AA0609A}" dt="2024-04-19T17:20:36.360" v="291" actId="2711"/>
          <ac:spMkLst>
            <pc:docMk/>
            <pc:sldMk cId="42201133" sldId="350"/>
            <ac:spMk id="22" creationId="{B9EAF21D-92CF-1473-9208-B9A4BF9CC80F}"/>
          </ac:spMkLst>
        </pc:spChg>
        <pc:spChg chg="mod">
          <ac:chgData name="Andrew Houtenville" userId="aea22101-bd61-4dfe-a17f-14b576307e93" providerId="ADAL" clId="{9D0A3AC5-CE25-44E9-BDD4-0B6F4AA0609A}" dt="2024-04-19T17:20:36.360" v="291" actId="2711"/>
          <ac:spMkLst>
            <pc:docMk/>
            <pc:sldMk cId="42201133" sldId="350"/>
            <ac:spMk id="23" creationId="{2EB0E20B-C357-4E4E-BA74-008625DE8B78}"/>
          </ac:spMkLst>
        </pc:spChg>
        <pc:spChg chg="mod">
          <ac:chgData name="Andrew Houtenville" userId="aea22101-bd61-4dfe-a17f-14b576307e93" providerId="ADAL" clId="{9D0A3AC5-CE25-44E9-BDD4-0B6F4AA0609A}" dt="2024-04-19T17:20:36.360" v="291" actId="2711"/>
          <ac:spMkLst>
            <pc:docMk/>
            <pc:sldMk cId="42201133" sldId="350"/>
            <ac:spMk id="24" creationId="{F3460F80-ABDE-ADE6-AA01-168258EB32D2}"/>
          </ac:spMkLst>
        </pc:spChg>
        <pc:spChg chg="mod">
          <ac:chgData name="Andrew Houtenville" userId="aea22101-bd61-4dfe-a17f-14b576307e93" providerId="ADAL" clId="{9D0A3AC5-CE25-44E9-BDD4-0B6F4AA0609A}" dt="2024-04-19T17:20:36.360" v="291" actId="2711"/>
          <ac:spMkLst>
            <pc:docMk/>
            <pc:sldMk cId="42201133" sldId="350"/>
            <ac:spMk id="25" creationId="{1E0AAC51-5C6D-9ECC-8613-A0FCC3C57A8F}"/>
          </ac:spMkLst>
        </pc:spChg>
        <pc:spChg chg="mod">
          <ac:chgData name="Andrew Houtenville" userId="aea22101-bd61-4dfe-a17f-14b576307e93" providerId="ADAL" clId="{9D0A3AC5-CE25-44E9-BDD4-0B6F4AA0609A}" dt="2024-04-19T17:20:36.360" v="291" actId="2711"/>
          <ac:spMkLst>
            <pc:docMk/>
            <pc:sldMk cId="42201133" sldId="350"/>
            <ac:spMk id="26" creationId="{64564C17-F775-229A-472E-7B451BDDD658}"/>
          </ac:spMkLst>
        </pc:spChg>
        <pc:spChg chg="mod">
          <ac:chgData name="Andrew Houtenville" userId="aea22101-bd61-4dfe-a17f-14b576307e93" providerId="ADAL" clId="{9D0A3AC5-CE25-44E9-BDD4-0B6F4AA0609A}" dt="2024-04-19T17:20:36.360" v="291" actId="2711"/>
          <ac:spMkLst>
            <pc:docMk/>
            <pc:sldMk cId="42201133" sldId="350"/>
            <ac:spMk id="27" creationId="{68C03C5C-B222-C3B1-3815-04188D7B3C54}"/>
          </ac:spMkLst>
        </pc:spChg>
        <pc:spChg chg="mod">
          <ac:chgData name="Andrew Houtenville" userId="aea22101-bd61-4dfe-a17f-14b576307e93" providerId="ADAL" clId="{9D0A3AC5-CE25-44E9-BDD4-0B6F4AA0609A}" dt="2024-04-19T17:20:36.360" v="291" actId="2711"/>
          <ac:spMkLst>
            <pc:docMk/>
            <pc:sldMk cId="42201133" sldId="350"/>
            <ac:spMk id="28" creationId="{745A405F-B313-08CF-A431-A7B64109F1FA}"/>
          </ac:spMkLst>
        </pc:spChg>
        <pc:spChg chg="mod">
          <ac:chgData name="Andrew Houtenville" userId="aea22101-bd61-4dfe-a17f-14b576307e93" providerId="ADAL" clId="{9D0A3AC5-CE25-44E9-BDD4-0B6F4AA0609A}" dt="2024-04-19T17:20:36.360" v="291" actId="2711"/>
          <ac:spMkLst>
            <pc:docMk/>
            <pc:sldMk cId="42201133" sldId="350"/>
            <ac:spMk id="29" creationId="{59F1A979-89E5-39A6-CF74-D039D7C3790B}"/>
          </ac:spMkLst>
        </pc:spChg>
        <pc:spChg chg="mod">
          <ac:chgData name="Andrew Houtenville" userId="aea22101-bd61-4dfe-a17f-14b576307e93" providerId="ADAL" clId="{9D0A3AC5-CE25-44E9-BDD4-0B6F4AA0609A}" dt="2024-04-19T17:20:36.360" v="291" actId="2711"/>
          <ac:spMkLst>
            <pc:docMk/>
            <pc:sldMk cId="42201133" sldId="350"/>
            <ac:spMk id="30" creationId="{C7BD3682-8B08-8FF8-D518-F0C39728B13D}"/>
          </ac:spMkLst>
        </pc:spChg>
        <pc:spChg chg="mod">
          <ac:chgData name="Andrew Houtenville" userId="aea22101-bd61-4dfe-a17f-14b576307e93" providerId="ADAL" clId="{9D0A3AC5-CE25-44E9-BDD4-0B6F4AA0609A}" dt="2024-04-19T17:20:36.360" v="291" actId="2711"/>
          <ac:spMkLst>
            <pc:docMk/>
            <pc:sldMk cId="42201133" sldId="350"/>
            <ac:spMk id="31" creationId="{9DAF3604-FBB6-8931-E93C-D244C48205FF}"/>
          </ac:spMkLst>
        </pc:spChg>
        <pc:spChg chg="mod">
          <ac:chgData name="Andrew Houtenville" userId="aea22101-bd61-4dfe-a17f-14b576307e93" providerId="ADAL" clId="{9D0A3AC5-CE25-44E9-BDD4-0B6F4AA0609A}" dt="2024-04-19T17:20:36.360" v="291" actId="2711"/>
          <ac:spMkLst>
            <pc:docMk/>
            <pc:sldMk cId="42201133" sldId="350"/>
            <ac:spMk id="32" creationId="{507AE0A7-4711-14C3-8444-FEF897685D3B}"/>
          </ac:spMkLst>
        </pc:spChg>
        <pc:spChg chg="mod">
          <ac:chgData name="Andrew Houtenville" userId="aea22101-bd61-4dfe-a17f-14b576307e93" providerId="ADAL" clId="{9D0A3AC5-CE25-44E9-BDD4-0B6F4AA0609A}" dt="2024-04-19T17:20:36.360" v="291" actId="2711"/>
          <ac:spMkLst>
            <pc:docMk/>
            <pc:sldMk cId="42201133" sldId="350"/>
            <ac:spMk id="34" creationId="{0BCBC037-E638-4BDD-F434-9E32DFCFE99B}"/>
          </ac:spMkLst>
        </pc:spChg>
        <pc:spChg chg="mod">
          <ac:chgData name="Andrew Houtenville" userId="aea22101-bd61-4dfe-a17f-14b576307e93" providerId="ADAL" clId="{9D0A3AC5-CE25-44E9-BDD4-0B6F4AA0609A}" dt="2024-04-19T17:20:36.360" v="291" actId="2711"/>
          <ac:spMkLst>
            <pc:docMk/>
            <pc:sldMk cId="42201133" sldId="350"/>
            <ac:spMk id="35" creationId="{FF50682F-54C5-FFD3-7BFD-51241384C490}"/>
          </ac:spMkLst>
        </pc:spChg>
      </pc:sldChg>
      <pc:sldChg chg="modSp add del mod">
        <pc:chgData name="Andrew Houtenville" userId="aea22101-bd61-4dfe-a17f-14b576307e93" providerId="ADAL" clId="{9D0A3AC5-CE25-44E9-BDD4-0B6F4AA0609A}" dt="2024-04-19T17:18:21.255" v="280" actId="2711"/>
        <pc:sldMkLst>
          <pc:docMk/>
          <pc:sldMk cId="1277714692" sldId="351"/>
        </pc:sldMkLst>
        <pc:spChg chg="mod">
          <ac:chgData name="Andrew Houtenville" userId="aea22101-bd61-4dfe-a17f-14b576307e93" providerId="ADAL" clId="{9D0A3AC5-CE25-44E9-BDD4-0B6F4AA0609A}" dt="2024-04-19T17:18:21.255" v="280" actId="2711"/>
          <ac:spMkLst>
            <pc:docMk/>
            <pc:sldMk cId="1277714692" sldId="351"/>
            <ac:spMk id="2" creationId="{7EECDEEA-6EFB-9E4D-BF0B-C175C29FBD3F}"/>
          </ac:spMkLst>
        </pc:spChg>
        <pc:spChg chg="mod">
          <ac:chgData name="Andrew Houtenville" userId="aea22101-bd61-4dfe-a17f-14b576307e93" providerId="ADAL" clId="{9D0A3AC5-CE25-44E9-BDD4-0B6F4AA0609A}" dt="2024-04-19T17:18:21.255" v="280" actId="2711"/>
          <ac:spMkLst>
            <pc:docMk/>
            <pc:sldMk cId="1277714692" sldId="351"/>
            <ac:spMk id="3" creationId="{A9832CEE-B143-5019-4D4B-249824774D15}"/>
          </ac:spMkLst>
        </pc:spChg>
        <pc:spChg chg="mod">
          <ac:chgData name="Andrew Houtenville" userId="aea22101-bd61-4dfe-a17f-14b576307e93" providerId="ADAL" clId="{9D0A3AC5-CE25-44E9-BDD4-0B6F4AA0609A}" dt="2024-04-19T17:18:21.255" v="280" actId="2711"/>
          <ac:spMkLst>
            <pc:docMk/>
            <pc:sldMk cId="1277714692" sldId="351"/>
            <ac:spMk id="4" creationId="{27158C15-FEF4-A369-A659-297AF3F11D88}"/>
          </ac:spMkLst>
        </pc:spChg>
        <pc:spChg chg="mod">
          <ac:chgData name="Andrew Houtenville" userId="aea22101-bd61-4dfe-a17f-14b576307e93" providerId="ADAL" clId="{9D0A3AC5-CE25-44E9-BDD4-0B6F4AA0609A}" dt="2024-04-19T17:18:21.255" v="280" actId="2711"/>
          <ac:spMkLst>
            <pc:docMk/>
            <pc:sldMk cId="1277714692" sldId="351"/>
            <ac:spMk id="5" creationId="{FC44BCAA-D928-DB1E-5042-3AF502F1756C}"/>
          </ac:spMkLst>
        </pc:spChg>
        <pc:spChg chg="mod">
          <ac:chgData name="Andrew Houtenville" userId="aea22101-bd61-4dfe-a17f-14b576307e93" providerId="ADAL" clId="{9D0A3AC5-CE25-44E9-BDD4-0B6F4AA0609A}" dt="2024-04-19T17:18:21.255" v="280" actId="2711"/>
          <ac:spMkLst>
            <pc:docMk/>
            <pc:sldMk cId="1277714692" sldId="351"/>
            <ac:spMk id="6" creationId="{04D18D0E-C468-C9CE-D943-25DA3A5E8648}"/>
          </ac:spMkLst>
        </pc:spChg>
        <pc:spChg chg="mod">
          <ac:chgData name="Andrew Houtenville" userId="aea22101-bd61-4dfe-a17f-14b576307e93" providerId="ADAL" clId="{9D0A3AC5-CE25-44E9-BDD4-0B6F4AA0609A}" dt="2024-04-19T17:18:21.255" v="280" actId="2711"/>
          <ac:spMkLst>
            <pc:docMk/>
            <pc:sldMk cId="1277714692" sldId="351"/>
            <ac:spMk id="7" creationId="{DCB34122-BF27-2AB9-0DDD-51107E329917}"/>
          </ac:spMkLst>
        </pc:spChg>
        <pc:spChg chg="mod">
          <ac:chgData name="Andrew Houtenville" userId="aea22101-bd61-4dfe-a17f-14b576307e93" providerId="ADAL" clId="{9D0A3AC5-CE25-44E9-BDD4-0B6F4AA0609A}" dt="2024-04-19T17:18:21.255" v="280" actId="2711"/>
          <ac:spMkLst>
            <pc:docMk/>
            <pc:sldMk cId="1277714692" sldId="351"/>
            <ac:spMk id="10" creationId="{44ED9B48-D080-3E04-7112-89BEC8056D1E}"/>
          </ac:spMkLst>
        </pc:spChg>
        <pc:spChg chg="mod">
          <ac:chgData name="Andrew Houtenville" userId="aea22101-bd61-4dfe-a17f-14b576307e93" providerId="ADAL" clId="{9D0A3AC5-CE25-44E9-BDD4-0B6F4AA0609A}" dt="2024-04-19T17:18:21.255" v="280" actId="2711"/>
          <ac:spMkLst>
            <pc:docMk/>
            <pc:sldMk cId="1277714692" sldId="351"/>
            <ac:spMk id="11" creationId="{1A9DE1DB-F000-7550-1C8B-AED610EA8E00}"/>
          </ac:spMkLst>
        </pc:spChg>
        <pc:spChg chg="mod">
          <ac:chgData name="Andrew Houtenville" userId="aea22101-bd61-4dfe-a17f-14b576307e93" providerId="ADAL" clId="{9D0A3AC5-CE25-44E9-BDD4-0B6F4AA0609A}" dt="2024-04-19T17:18:21.255" v="280" actId="2711"/>
          <ac:spMkLst>
            <pc:docMk/>
            <pc:sldMk cId="1277714692" sldId="351"/>
            <ac:spMk id="12" creationId="{63B6F72F-CD5A-A3C3-C44A-2D138FD3B742}"/>
          </ac:spMkLst>
        </pc:spChg>
        <pc:spChg chg="mod">
          <ac:chgData name="Andrew Houtenville" userId="aea22101-bd61-4dfe-a17f-14b576307e93" providerId="ADAL" clId="{9D0A3AC5-CE25-44E9-BDD4-0B6F4AA0609A}" dt="2024-04-19T17:18:21.255" v="280" actId="2711"/>
          <ac:spMkLst>
            <pc:docMk/>
            <pc:sldMk cId="1277714692" sldId="351"/>
            <ac:spMk id="13" creationId="{5B0EA998-D659-F4C3-3FA3-CE1D7EBBB589}"/>
          </ac:spMkLst>
        </pc:spChg>
        <pc:spChg chg="mod">
          <ac:chgData name="Andrew Houtenville" userId="aea22101-bd61-4dfe-a17f-14b576307e93" providerId="ADAL" clId="{9D0A3AC5-CE25-44E9-BDD4-0B6F4AA0609A}" dt="2024-04-19T17:18:21.255" v="280" actId="2711"/>
          <ac:spMkLst>
            <pc:docMk/>
            <pc:sldMk cId="1277714692" sldId="351"/>
            <ac:spMk id="15" creationId="{A2A94383-9C96-2EC4-9A55-A67F8402BE76}"/>
          </ac:spMkLst>
        </pc:spChg>
        <pc:spChg chg="mod">
          <ac:chgData name="Andrew Houtenville" userId="aea22101-bd61-4dfe-a17f-14b576307e93" providerId="ADAL" clId="{9D0A3AC5-CE25-44E9-BDD4-0B6F4AA0609A}" dt="2024-04-19T17:18:21.255" v="280" actId="2711"/>
          <ac:spMkLst>
            <pc:docMk/>
            <pc:sldMk cId="1277714692" sldId="351"/>
            <ac:spMk id="16" creationId="{3E05CAEB-A9AB-8080-FBBD-EE28A2362D4D}"/>
          </ac:spMkLst>
        </pc:spChg>
        <pc:spChg chg="mod">
          <ac:chgData name="Andrew Houtenville" userId="aea22101-bd61-4dfe-a17f-14b576307e93" providerId="ADAL" clId="{9D0A3AC5-CE25-44E9-BDD4-0B6F4AA0609A}" dt="2024-04-19T17:18:21.255" v="280" actId="2711"/>
          <ac:spMkLst>
            <pc:docMk/>
            <pc:sldMk cId="1277714692" sldId="351"/>
            <ac:spMk id="17" creationId="{F7BDB40B-55AD-B68D-24FA-B11C4837F096}"/>
          </ac:spMkLst>
        </pc:spChg>
        <pc:spChg chg="mod">
          <ac:chgData name="Andrew Houtenville" userId="aea22101-bd61-4dfe-a17f-14b576307e93" providerId="ADAL" clId="{9D0A3AC5-CE25-44E9-BDD4-0B6F4AA0609A}" dt="2024-04-19T17:18:21.255" v="280" actId="2711"/>
          <ac:spMkLst>
            <pc:docMk/>
            <pc:sldMk cId="1277714692" sldId="351"/>
            <ac:spMk id="19" creationId="{6F1E36C8-124A-E919-56C5-7B1258F3FBAB}"/>
          </ac:spMkLst>
        </pc:spChg>
        <pc:spChg chg="mod">
          <ac:chgData name="Andrew Houtenville" userId="aea22101-bd61-4dfe-a17f-14b576307e93" providerId="ADAL" clId="{9D0A3AC5-CE25-44E9-BDD4-0B6F4AA0609A}" dt="2024-04-19T17:18:21.255" v="280" actId="2711"/>
          <ac:spMkLst>
            <pc:docMk/>
            <pc:sldMk cId="1277714692" sldId="351"/>
            <ac:spMk id="22" creationId="{B9EAF21D-92CF-1473-9208-B9A4BF9CC80F}"/>
          </ac:spMkLst>
        </pc:spChg>
        <pc:spChg chg="mod">
          <ac:chgData name="Andrew Houtenville" userId="aea22101-bd61-4dfe-a17f-14b576307e93" providerId="ADAL" clId="{9D0A3AC5-CE25-44E9-BDD4-0B6F4AA0609A}" dt="2024-04-19T17:18:21.255" v="280" actId="2711"/>
          <ac:spMkLst>
            <pc:docMk/>
            <pc:sldMk cId="1277714692" sldId="351"/>
            <ac:spMk id="23" creationId="{2EB0E20B-C357-4E4E-BA74-008625DE8B78}"/>
          </ac:spMkLst>
        </pc:spChg>
        <pc:spChg chg="mod">
          <ac:chgData name="Andrew Houtenville" userId="aea22101-bd61-4dfe-a17f-14b576307e93" providerId="ADAL" clId="{9D0A3AC5-CE25-44E9-BDD4-0B6F4AA0609A}" dt="2024-04-19T17:18:21.255" v="280" actId="2711"/>
          <ac:spMkLst>
            <pc:docMk/>
            <pc:sldMk cId="1277714692" sldId="351"/>
            <ac:spMk id="24" creationId="{F3460F80-ABDE-ADE6-AA01-168258EB32D2}"/>
          </ac:spMkLst>
        </pc:spChg>
        <pc:spChg chg="mod">
          <ac:chgData name="Andrew Houtenville" userId="aea22101-bd61-4dfe-a17f-14b576307e93" providerId="ADAL" clId="{9D0A3AC5-CE25-44E9-BDD4-0B6F4AA0609A}" dt="2024-04-19T17:18:21.255" v="280" actId="2711"/>
          <ac:spMkLst>
            <pc:docMk/>
            <pc:sldMk cId="1277714692" sldId="351"/>
            <ac:spMk id="25" creationId="{1E0AAC51-5C6D-9ECC-8613-A0FCC3C57A8F}"/>
          </ac:spMkLst>
        </pc:spChg>
        <pc:spChg chg="mod">
          <ac:chgData name="Andrew Houtenville" userId="aea22101-bd61-4dfe-a17f-14b576307e93" providerId="ADAL" clId="{9D0A3AC5-CE25-44E9-BDD4-0B6F4AA0609A}" dt="2024-04-19T17:18:21.255" v="280" actId="2711"/>
          <ac:spMkLst>
            <pc:docMk/>
            <pc:sldMk cId="1277714692" sldId="351"/>
            <ac:spMk id="26" creationId="{64564C17-F775-229A-472E-7B451BDDD658}"/>
          </ac:spMkLst>
        </pc:spChg>
        <pc:spChg chg="mod">
          <ac:chgData name="Andrew Houtenville" userId="aea22101-bd61-4dfe-a17f-14b576307e93" providerId="ADAL" clId="{9D0A3AC5-CE25-44E9-BDD4-0B6F4AA0609A}" dt="2024-04-19T17:18:21.255" v="280" actId="2711"/>
          <ac:spMkLst>
            <pc:docMk/>
            <pc:sldMk cId="1277714692" sldId="351"/>
            <ac:spMk id="27" creationId="{68C03C5C-B222-C3B1-3815-04188D7B3C54}"/>
          </ac:spMkLst>
        </pc:spChg>
        <pc:spChg chg="mod">
          <ac:chgData name="Andrew Houtenville" userId="aea22101-bd61-4dfe-a17f-14b576307e93" providerId="ADAL" clId="{9D0A3AC5-CE25-44E9-BDD4-0B6F4AA0609A}" dt="2024-04-19T17:18:21.255" v="280" actId="2711"/>
          <ac:spMkLst>
            <pc:docMk/>
            <pc:sldMk cId="1277714692" sldId="351"/>
            <ac:spMk id="28" creationId="{745A405F-B313-08CF-A431-A7B64109F1FA}"/>
          </ac:spMkLst>
        </pc:spChg>
        <pc:spChg chg="mod">
          <ac:chgData name="Andrew Houtenville" userId="aea22101-bd61-4dfe-a17f-14b576307e93" providerId="ADAL" clId="{9D0A3AC5-CE25-44E9-BDD4-0B6F4AA0609A}" dt="2024-04-19T17:18:21.255" v="280" actId="2711"/>
          <ac:spMkLst>
            <pc:docMk/>
            <pc:sldMk cId="1277714692" sldId="351"/>
            <ac:spMk id="29" creationId="{59F1A979-89E5-39A6-CF74-D039D7C3790B}"/>
          </ac:spMkLst>
        </pc:spChg>
        <pc:spChg chg="mod">
          <ac:chgData name="Andrew Houtenville" userId="aea22101-bd61-4dfe-a17f-14b576307e93" providerId="ADAL" clId="{9D0A3AC5-CE25-44E9-BDD4-0B6F4AA0609A}" dt="2024-04-19T17:18:21.255" v="280" actId="2711"/>
          <ac:spMkLst>
            <pc:docMk/>
            <pc:sldMk cId="1277714692" sldId="351"/>
            <ac:spMk id="30" creationId="{C7BD3682-8B08-8FF8-D518-F0C39728B13D}"/>
          </ac:spMkLst>
        </pc:spChg>
        <pc:spChg chg="mod">
          <ac:chgData name="Andrew Houtenville" userId="aea22101-bd61-4dfe-a17f-14b576307e93" providerId="ADAL" clId="{9D0A3AC5-CE25-44E9-BDD4-0B6F4AA0609A}" dt="2024-04-19T17:18:21.255" v="280" actId="2711"/>
          <ac:spMkLst>
            <pc:docMk/>
            <pc:sldMk cId="1277714692" sldId="351"/>
            <ac:spMk id="31" creationId="{9DAF3604-FBB6-8931-E93C-D244C48205FF}"/>
          </ac:spMkLst>
        </pc:spChg>
        <pc:spChg chg="mod">
          <ac:chgData name="Andrew Houtenville" userId="aea22101-bd61-4dfe-a17f-14b576307e93" providerId="ADAL" clId="{9D0A3AC5-CE25-44E9-BDD4-0B6F4AA0609A}" dt="2024-04-19T17:18:21.255" v="280" actId="2711"/>
          <ac:spMkLst>
            <pc:docMk/>
            <pc:sldMk cId="1277714692" sldId="351"/>
            <ac:spMk id="32" creationId="{507AE0A7-4711-14C3-8444-FEF897685D3B}"/>
          </ac:spMkLst>
        </pc:spChg>
        <pc:spChg chg="mod">
          <ac:chgData name="Andrew Houtenville" userId="aea22101-bd61-4dfe-a17f-14b576307e93" providerId="ADAL" clId="{9D0A3AC5-CE25-44E9-BDD4-0B6F4AA0609A}" dt="2024-04-19T17:18:21.255" v="280" actId="2711"/>
          <ac:spMkLst>
            <pc:docMk/>
            <pc:sldMk cId="1277714692" sldId="351"/>
            <ac:spMk id="34" creationId="{0BCBC037-E638-4BDD-F434-9E32DFCFE99B}"/>
          </ac:spMkLst>
        </pc:spChg>
        <pc:spChg chg="mod">
          <ac:chgData name="Andrew Houtenville" userId="aea22101-bd61-4dfe-a17f-14b576307e93" providerId="ADAL" clId="{9D0A3AC5-CE25-44E9-BDD4-0B6F4AA0609A}" dt="2024-04-19T17:18:21.255" v="280" actId="2711"/>
          <ac:spMkLst>
            <pc:docMk/>
            <pc:sldMk cId="1277714692" sldId="351"/>
            <ac:spMk id="35" creationId="{FF50682F-54C5-FFD3-7BFD-51241384C490}"/>
          </ac:spMkLst>
        </pc:spChg>
        <pc:spChg chg="mod">
          <ac:chgData name="Andrew Houtenville" userId="aea22101-bd61-4dfe-a17f-14b576307e93" providerId="ADAL" clId="{9D0A3AC5-CE25-44E9-BDD4-0B6F4AA0609A}" dt="2024-04-19T17:18:21.255" v="280" actId="2711"/>
          <ac:spMkLst>
            <pc:docMk/>
            <pc:sldMk cId="1277714692" sldId="351"/>
            <ac:spMk id="36" creationId="{A9A663E5-D74C-4EFC-35CE-6319F5B43F08}"/>
          </ac:spMkLst>
        </pc:spChg>
      </pc:sldChg>
      <pc:sldChg chg="modSp add del mod">
        <pc:chgData name="Andrew Houtenville" userId="aea22101-bd61-4dfe-a17f-14b576307e93" providerId="ADAL" clId="{9D0A3AC5-CE25-44E9-BDD4-0B6F4AA0609A}" dt="2024-04-19T17:20:58.445" v="293" actId="2711"/>
        <pc:sldMkLst>
          <pc:docMk/>
          <pc:sldMk cId="417034539" sldId="352"/>
        </pc:sldMkLst>
        <pc:spChg chg="mod">
          <ac:chgData name="Andrew Houtenville" userId="aea22101-bd61-4dfe-a17f-14b576307e93" providerId="ADAL" clId="{9D0A3AC5-CE25-44E9-BDD4-0B6F4AA0609A}" dt="2024-04-19T17:20:58.445" v="293" actId="2711"/>
          <ac:spMkLst>
            <pc:docMk/>
            <pc:sldMk cId="417034539" sldId="352"/>
            <ac:spMk id="2" creationId="{7EECDEEA-6EFB-9E4D-BF0B-C175C29FBD3F}"/>
          </ac:spMkLst>
        </pc:spChg>
        <pc:spChg chg="mod">
          <ac:chgData name="Andrew Houtenville" userId="aea22101-bd61-4dfe-a17f-14b576307e93" providerId="ADAL" clId="{9D0A3AC5-CE25-44E9-BDD4-0B6F4AA0609A}" dt="2024-04-19T17:20:58.445" v="293" actId="2711"/>
          <ac:spMkLst>
            <pc:docMk/>
            <pc:sldMk cId="417034539" sldId="352"/>
            <ac:spMk id="3" creationId="{A9832CEE-B143-5019-4D4B-249824774D15}"/>
          </ac:spMkLst>
        </pc:spChg>
        <pc:spChg chg="mod">
          <ac:chgData name="Andrew Houtenville" userId="aea22101-bd61-4dfe-a17f-14b576307e93" providerId="ADAL" clId="{9D0A3AC5-CE25-44E9-BDD4-0B6F4AA0609A}" dt="2024-04-19T17:20:58.445" v="293" actId="2711"/>
          <ac:spMkLst>
            <pc:docMk/>
            <pc:sldMk cId="417034539" sldId="352"/>
            <ac:spMk id="4" creationId="{27158C15-FEF4-A369-A659-297AF3F11D88}"/>
          </ac:spMkLst>
        </pc:spChg>
        <pc:spChg chg="mod">
          <ac:chgData name="Andrew Houtenville" userId="aea22101-bd61-4dfe-a17f-14b576307e93" providerId="ADAL" clId="{9D0A3AC5-CE25-44E9-BDD4-0B6F4AA0609A}" dt="2024-04-19T17:20:58.445" v="293" actId="2711"/>
          <ac:spMkLst>
            <pc:docMk/>
            <pc:sldMk cId="417034539" sldId="352"/>
            <ac:spMk id="5" creationId="{FC44BCAA-D928-DB1E-5042-3AF502F1756C}"/>
          </ac:spMkLst>
        </pc:spChg>
        <pc:spChg chg="mod">
          <ac:chgData name="Andrew Houtenville" userId="aea22101-bd61-4dfe-a17f-14b576307e93" providerId="ADAL" clId="{9D0A3AC5-CE25-44E9-BDD4-0B6F4AA0609A}" dt="2024-04-19T17:20:58.445" v="293" actId="2711"/>
          <ac:spMkLst>
            <pc:docMk/>
            <pc:sldMk cId="417034539" sldId="352"/>
            <ac:spMk id="6" creationId="{04D18D0E-C468-C9CE-D943-25DA3A5E8648}"/>
          </ac:spMkLst>
        </pc:spChg>
        <pc:spChg chg="mod">
          <ac:chgData name="Andrew Houtenville" userId="aea22101-bd61-4dfe-a17f-14b576307e93" providerId="ADAL" clId="{9D0A3AC5-CE25-44E9-BDD4-0B6F4AA0609A}" dt="2024-04-19T17:20:58.445" v="293" actId="2711"/>
          <ac:spMkLst>
            <pc:docMk/>
            <pc:sldMk cId="417034539" sldId="352"/>
            <ac:spMk id="7" creationId="{DCB34122-BF27-2AB9-0DDD-51107E329917}"/>
          </ac:spMkLst>
        </pc:spChg>
        <pc:spChg chg="mod">
          <ac:chgData name="Andrew Houtenville" userId="aea22101-bd61-4dfe-a17f-14b576307e93" providerId="ADAL" clId="{9D0A3AC5-CE25-44E9-BDD4-0B6F4AA0609A}" dt="2024-04-19T17:20:58.445" v="293" actId="2711"/>
          <ac:spMkLst>
            <pc:docMk/>
            <pc:sldMk cId="417034539" sldId="352"/>
            <ac:spMk id="10" creationId="{44ED9B48-D080-3E04-7112-89BEC8056D1E}"/>
          </ac:spMkLst>
        </pc:spChg>
        <pc:spChg chg="mod">
          <ac:chgData name="Andrew Houtenville" userId="aea22101-bd61-4dfe-a17f-14b576307e93" providerId="ADAL" clId="{9D0A3AC5-CE25-44E9-BDD4-0B6F4AA0609A}" dt="2024-04-19T17:20:58.445" v="293" actId="2711"/>
          <ac:spMkLst>
            <pc:docMk/>
            <pc:sldMk cId="417034539" sldId="352"/>
            <ac:spMk id="11" creationId="{1A9DE1DB-F000-7550-1C8B-AED610EA8E00}"/>
          </ac:spMkLst>
        </pc:spChg>
        <pc:spChg chg="mod">
          <ac:chgData name="Andrew Houtenville" userId="aea22101-bd61-4dfe-a17f-14b576307e93" providerId="ADAL" clId="{9D0A3AC5-CE25-44E9-BDD4-0B6F4AA0609A}" dt="2024-04-19T17:20:58.445" v="293" actId="2711"/>
          <ac:spMkLst>
            <pc:docMk/>
            <pc:sldMk cId="417034539" sldId="352"/>
            <ac:spMk id="12" creationId="{63B6F72F-CD5A-A3C3-C44A-2D138FD3B742}"/>
          </ac:spMkLst>
        </pc:spChg>
        <pc:spChg chg="mod">
          <ac:chgData name="Andrew Houtenville" userId="aea22101-bd61-4dfe-a17f-14b576307e93" providerId="ADAL" clId="{9D0A3AC5-CE25-44E9-BDD4-0B6F4AA0609A}" dt="2024-04-19T17:20:58.445" v="293" actId="2711"/>
          <ac:spMkLst>
            <pc:docMk/>
            <pc:sldMk cId="417034539" sldId="352"/>
            <ac:spMk id="13" creationId="{5B0EA998-D659-F4C3-3FA3-CE1D7EBBB589}"/>
          </ac:spMkLst>
        </pc:spChg>
        <pc:spChg chg="mod">
          <ac:chgData name="Andrew Houtenville" userId="aea22101-bd61-4dfe-a17f-14b576307e93" providerId="ADAL" clId="{9D0A3AC5-CE25-44E9-BDD4-0B6F4AA0609A}" dt="2024-04-19T17:20:58.445" v="293" actId="2711"/>
          <ac:spMkLst>
            <pc:docMk/>
            <pc:sldMk cId="417034539" sldId="352"/>
            <ac:spMk id="15" creationId="{A2A94383-9C96-2EC4-9A55-A67F8402BE76}"/>
          </ac:spMkLst>
        </pc:spChg>
        <pc:spChg chg="mod">
          <ac:chgData name="Andrew Houtenville" userId="aea22101-bd61-4dfe-a17f-14b576307e93" providerId="ADAL" clId="{9D0A3AC5-CE25-44E9-BDD4-0B6F4AA0609A}" dt="2024-04-19T17:20:58.445" v="293" actId="2711"/>
          <ac:spMkLst>
            <pc:docMk/>
            <pc:sldMk cId="417034539" sldId="352"/>
            <ac:spMk id="16" creationId="{3E05CAEB-A9AB-8080-FBBD-EE28A2362D4D}"/>
          </ac:spMkLst>
        </pc:spChg>
        <pc:spChg chg="mod">
          <ac:chgData name="Andrew Houtenville" userId="aea22101-bd61-4dfe-a17f-14b576307e93" providerId="ADAL" clId="{9D0A3AC5-CE25-44E9-BDD4-0B6F4AA0609A}" dt="2024-04-19T17:20:58.445" v="293" actId="2711"/>
          <ac:spMkLst>
            <pc:docMk/>
            <pc:sldMk cId="417034539" sldId="352"/>
            <ac:spMk id="17" creationId="{F7BDB40B-55AD-B68D-24FA-B11C4837F096}"/>
          </ac:spMkLst>
        </pc:spChg>
        <pc:spChg chg="mod">
          <ac:chgData name="Andrew Houtenville" userId="aea22101-bd61-4dfe-a17f-14b576307e93" providerId="ADAL" clId="{9D0A3AC5-CE25-44E9-BDD4-0B6F4AA0609A}" dt="2024-04-19T17:20:58.445" v="293" actId="2711"/>
          <ac:spMkLst>
            <pc:docMk/>
            <pc:sldMk cId="417034539" sldId="352"/>
            <ac:spMk id="19" creationId="{6F1E36C8-124A-E919-56C5-7B1258F3FBAB}"/>
          </ac:spMkLst>
        </pc:spChg>
        <pc:spChg chg="mod">
          <ac:chgData name="Andrew Houtenville" userId="aea22101-bd61-4dfe-a17f-14b576307e93" providerId="ADAL" clId="{9D0A3AC5-CE25-44E9-BDD4-0B6F4AA0609A}" dt="2024-04-19T17:20:58.445" v="293" actId="2711"/>
          <ac:spMkLst>
            <pc:docMk/>
            <pc:sldMk cId="417034539" sldId="352"/>
            <ac:spMk id="22" creationId="{B9EAF21D-92CF-1473-9208-B9A4BF9CC80F}"/>
          </ac:spMkLst>
        </pc:spChg>
        <pc:spChg chg="mod">
          <ac:chgData name="Andrew Houtenville" userId="aea22101-bd61-4dfe-a17f-14b576307e93" providerId="ADAL" clId="{9D0A3AC5-CE25-44E9-BDD4-0B6F4AA0609A}" dt="2024-04-19T17:20:58.445" v="293" actId="2711"/>
          <ac:spMkLst>
            <pc:docMk/>
            <pc:sldMk cId="417034539" sldId="352"/>
            <ac:spMk id="23" creationId="{2EB0E20B-C357-4E4E-BA74-008625DE8B78}"/>
          </ac:spMkLst>
        </pc:spChg>
        <pc:spChg chg="mod">
          <ac:chgData name="Andrew Houtenville" userId="aea22101-bd61-4dfe-a17f-14b576307e93" providerId="ADAL" clId="{9D0A3AC5-CE25-44E9-BDD4-0B6F4AA0609A}" dt="2024-04-19T17:20:58.445" v="293" actId="2711"/>
          <ac:spMkLst>
            <pc:docMk/>
            <pc:sldMk cId="417034539" sldId="352"/>
            <ac:spMk id="24" creationId="{F3460F80-ABDE-ADE6-AA01-168258EB32D2}"/>
          </ac:spMkLst>
        </pc:spChg>
        <pc:spChg chg="mod">
          <ac:chgData name="Andrew Houtenville" userId="aea22101-bd61-4dfe-a17f-14b576307e93" providerId="ADAL" clId="{9D0A3AC5-CE25-44E9-BDD4-0B6F4AA0609A}" dt="2024-04-19T17:20:58.445" v="293" actId="2711"/>
          <ac:spMkLst>
            <pc:docMk/>
            <pc:sldMk cId="417034539" sldId="352"/>
            <ac:spMk id="25" creationId="{1E0AAC51-5C6D-9ECC-8613-A0FCC3C57A8F}"/>
          </ac:spMkLst>
        </pc:spChg>
        <pc:spChg chg="mod">
          <ac:chgData name="Andrew Houtenville" userId="aea22101-bd61-4dfe-a17f-14b576307e93" providerId="ADAL" clId="{9D0A3AC5-CE25-44E9-BDD4-0B6F4AA0609A}" dt="2024-04-19T17:20:58.445" v="293" actId="2711"/>
          <ac:spMkLst>
            <pc:docMk/>
            <pc:sldMk cId="417034539" sldId="352"/>
            <ac:spMk id="26" creationId="{64564C17-F775-229A-472E-7B451BDDD658}"/>
          </ac:spMkLst>
        </pc:spChg>
        <pc:spChg chg="mod">
          <ac:chgData name="Andrew Houtenville" userId="aea22101-bd61-4dfe-a17f-14b576307e93" providerId="ADAL" clId="{9D0A3AC5-CE25-44E9-BDD4-0B6F4AA0609A}" dt="2024-04-19T17:20:58.445" v="293" actId="2711"/>
          <ac:spMkLst>
            <pc:docMk/>
            <pc:sldMk cId="417034539" sldId="352"/>
            <ac:spMk id="27" creationId="{68C03C5C-B222-C3B1-3815-04188D7B3C54}"/>
          </ac:spMkLst>
        </pc:spChg>
        <pc:spChg chg="mod">
          <ac:chgData name="Andrew Houtenville" userId="aea22101-bd61-4dfe-a17f-14b576307e93" providerId="ADAL" clId="{9D0A3AC5-CE25-44E9-BDD4-0B6F4AA0609A}" dt="2024-04-19T17:20:58.445" v="293" actId="2711"/>
          <ac:spMkLst>
            <pc:docMk/>
            <pc:sldMk cId="417034539" sldId="352"/>
            <ac:spMk id="28" creationId="{745A405F-B313-08CF-A431-A7B64109F1FA}"/>
          </ac:spMkLst>
        </pc:spChg>
        <pc:spChg chg="mod">
          <ac:chgData name="Andrew Houtenville" userId="aea22101-bd61-4dfe-a17f-14b576307e93" providerId="ADAL" clId="{9D0A3AC5-CE25-44E9-BDD4-0B6F4AA0609A}" dt="2024-04-19T17:20:58.445" v="293" actId="2711"/>
          <ac:spMkLst>
            <pc:docMk/>
            <pc:sldMk cId="417034539" sldId="352"/>
            <ac:spMk id="29" creationId="{59F1A979-89E5-39A6-CF74-D039D7C3790B}"/>
          </ac:spMkLst>
        </pc:spChg>
        <pc:spChg chg="mod">
          <ac:chgData name="Andrew Houtenville" userId="aea22101-bd61-4dfe-a17f-14b576307e93" providerId="ADAL" clId="{9D0A3AC5-CE25-44E9-BDD4-0B6F4AA0609A}" dt="2024-04-19T17:20:58.445" v="293" actId="2711"/>
          <ac:spMkLst>
            <pc:docMk/>
            <pc:sldMk cId="417034539" sldId="352"/>
            <ac:spMk id="30" creationId="{C7BD3682-8B08-8FF8-D518-F0C39728B13D}"/>
          </ac:spMkLst>
        </pc:spChg>
        <pc:spChg chg="mod">
          <ac:chgData name="Andrew Houtenville" userId="aea22101-bd61-4dfe-a17f-14b576307e93" providerId="ADAL" clId="{9D0A3AC5-CE25-44E9-BDD4-0B6F4AA0609A}" dt="2024-04-19T17:20:58.445" v="293" actId="2711"/>
          <ac:spMkLst>
            <pc:docMk/>
            <pc:sldMk cId="417034539" sldId="352"/>
            <ac:spMk id="31" creationId="{9DAF3604-FBB6-8931-E93C-D244C48205FF}"/>
          </ac:spMkLst>
        </pc:spChg>
        <pc:spChg chg="mod">
          <ac:chgData name="Andrew Houtenville" userId="aea22101-bd61-4dfe-a17f-14b576307e93" providerId="ADAL" clId="{9D0A3AC5-CE25-44E9-BDD4-0B6F4AA0609A}" dt="2024-04-19T17:20:58.445" v="293" actId="2711"/>
          <ac:spMkLst>
            <pc:docMk/>
            <pc:sldMk cId="417034539" sldId="352"/>
            <ac:spMk id="32" creationId="{507AE0A7-4711-14C3-8444-FEF897685D3B}"/>
          </ac:spMkLst>
        </pc:spChg>
        <pc:spChg chg="mod">
          <ac:chgData name="Andrew Houtenville" userId="aea22101-bd61-4dfe-a17f-14b576307e93" providerId="ADAL" clId="{9D0A3AC5-CE25-44E9-BDD4-0B6F4AA0609A}" dt="2024-04-19T17:20:58.445" v="293" actId="2711"/>
          <ac:spMkLst>
            <pc:docMk/>
            <pc:sldMk cId="417034539" sldId="352"/>
            <ac:spMk id="34" creationId="{0BCBC037-E638-4BDD-F434-9E32DFCFE99B}"/>
          </ac:spMkLst>
        </pc:spChg>
        <pc:spChg chg="mod">
          <ac:chgData name="Andrew Houtenville" userId="aea22101-bd61-4dfe-a17f-14b576307e93" providerId="ADAL" clId="{9D0A3AC5-CE25-44E9-BDD4-0B6F4AA0609A}" dt="2024-04-19T17:20:58.445" v="293" actId="2711"/>
          <ac:spMkLst>
            <pc:docMk/>
            <pc:sldMk cId="417034539" sldId="352"/>
            <ac:spMk id="35" creationId="{FF50682F-54C5-FFD3-7BFD-51241384C490}"/>
          </ac:spMkLst>
        </pc:spChg>
        <pc:spChg chg="mod">
          <ac:chgData name="Andrew Houtenville" userId="aea22101-bd61-4dfe-a17f-14b576307e93" providerId="ADAL" clId="{9D0A3AC5-CE25-44E9-BDD4-0B6F4AA0609A}" dt="2024-04-19T17:20:58.445" v="293" actId="2711"/>
          <ac:spMkLst>
            <pc:docMk/>
            <pc:sldMk cId="417034539" sldId="352"/>
            <ac:spMk id="36" creationId="{A9A663E5-D74C-4EFC-35CE-6319F5B43F08}"/>
          </ac:spMkLst>
        </pc:spChg>
      </pc:sldChg>
      <pc:sldChg chg="modSp add del mod">
        <pc:chgData name="Andrew Houtenville" userId="aea22101-bd61-4dfe-a17f-14b576307e93" providerId="ADAL" clId="{9D0A3AC5-CE25-44E9-BDD4-0B6F4AA0609A}" dt="2024-04-19T17:21:21.053" v="295" actId="2711"/>
        <pc:sldMkLst>
          <pc:docMk/>
          <pc:sldMk cId="427544534" sldId="353"/>
        </pc:sldMkLst>
        <pc:spChg chg="mod">
          <ac:chgData name="Andrew Houtenville" userId="aea22101-bd61-4dfe-a17f-14b576307e93" providerId="ADAL" clId="{9D0A3AC5-CE25-44E9-BDD4-0B6F4AA0609A}" dt="2024-04-19T17:21:21.053" v="295" actId="2711"/>
          <ac:spMkLst>
            <pc:docMk/>
            <pc:sldMk cId="427544534" sldId="353"/>
            <ac:spMk id="2" creationId="{7EECDEEA-6EFB-9E4D-BF0B-C175C29FBD3F}"/>
          </ac:spMkLst>
        </pc:spChg>
        <pc:spChg chg="mod">
          <ac:chgData name="Andrew Houtenville" userId="aea22101-bd61-4dfe-a17f-14b576307e93" providerId="ADAL" clId="{9D0A3AC5-CE25-44E9-BDD4-0B6F4AA0609A}" dt="2024-04-19T17:21:21.053" v="295" actId="2711"/>
          <ac:spMkLst>
            <pc:docMk/>
            <pc:sldMk cId="427544534" sldId="353"/>
            <ac:spMk id="3" creationId="{A9832CEE-B143-5019-4D4B-249824774D15}"/>
          </ac:spMkLst>
        </pc:spChg>
        <pc:spChg chg="mod">
          <ac:chgData name="Andrew Houtenville" userId="aea22101-bd61-4dfe-a17f-14b576307e93" providerId="ADAL" clId="{9D0A3AC5-CE25-44E9-BDD4-0B6F4AA0609A}" dt="2024-04-19T17:21:21.053" v="295" actId="2711"/>
          <ac:spMkLst>
            <pc:docMk/>
            <pc:sldMk cId="427544534" sldId="353"/>
            <ac:spMk id="4" creationId="{27158C15-FEF4-A369-A659-297AF3F11D88}"/>
          </ac:spMkLst>
        </pc:spChg>
        <pc:spChg chg="mod">
          <ac:chgData name="Andrew Houtenville" userId="aea22101-bd61-4dfe-a17f-14b576307e93" providerId="ADAL" clId="{9D0A3AC5-CE25-44E9-BDD4-0B6F4AA0609A}" dt="2024-04-19T17:21:21.053" v="295" actId="2711"/>
          <ac:spMkLst>
            <pc:docMk/>
            <pc:sldMk cId="427544534" sldId="353"/>
            <ac:spMk id="5" creationId="{FC44BCAA-D928-DB1E-5042-3AF502F1756C}"/>
          </ac:spMkLst>
        </pc:spChg>
        <pc:spChg chg="mod">
          <ac:chgData name="Andrew Houtenville" userId="aea22101-bd61-4dfe-a17f-14b576307e93" providerId="ADAL" clId="{9D0A3AC5-CE25-44E9-BDD4-0B6F4AA0609A}" dt="2024-04-19T17:21:21.053" v="295" actId="2711"/>
          <ac:spMkLst>
            <pc:docMk/>
            <pc:sldMk cId="427544534" sldId="353"/>
            <ac:spMk id="6" creationId="{04D18D0E-C468-C9CE-D943-25DA3A5E8648}"/>
          </ac:spMkLst>
        </pc:spChg>
        <pc:spChg chg="mod">
          <ac:chgData name="Andrew Houtenville" userId="aea22101-bd61-4dfe-a17f-14b576307e93" providerId="ADAL" clId="{9D0A3AC5-CE25-44E9-BDD4-0B6F4AA0609A}" dt="2024-04-19T17:21:21.053" v="295" actId="2711"/>
          <ac:spMkLst>
            <pc:docMk/>
            <pc:sldMk cId="427544534" sldId="353"/>
            <ac:spMk id="7" creationId="{DCB34122-BF27-2AB9-0DDD-51107E329917}"/>
          </ac:spMkLst>
        </pc:spChg>
        <pc:spChg chg="mod">
          <ac:chgData name="Andrew Houtenville" userId="aea22101-bd61-4dfe-a17f-14b576307e93" providerId="ADAL" clId="{9D0A3AC5-CE25-44E9-BDD4-0B6F4AA0609A}" dt="2024-04-19T17:21:21.053" v="295" actId="2711"/>
          <ac:spMkLst>
            <pc:docMk/>
            <pc:sldMk cId="427544534" sldId="353"/>
            <ac:spMk id="10" creationId="{44ED9B48-D080-3E04-7112-89BEC8056D1E}"/>
          </ac:spMkLst>
        </pc:spChg>
        <pc:spChg chg="mod">
          <ac:chgData name="Andrew Houtenville" userId="aea22101-bd61-4dfe-a17f-14b576307e93" providerId="ADAL" clId="{9D0A3AC5-CE25-44E9-BDD4-0B6F4AA0609A}" dt="2024-04-19T17:21:21.053" v="295" actId="2711"/>
          <ac:spMkLst>
            <pc:docMk/>
            <pc:sldMk cId="427544534" sldId="353"/>
            <ac:spMk id="11" creationId="{1A9DE1DB-F000-7550-1C8B-AED610EA8E00}"/>
          </ac:spMkLst>
        </pc:spChg>
        <pc:spChg chg="mod">
          <ac:chgData name="Andrew Houtenville" userId="aea22101-bd61-4dfe-a17f-14b576307e93" providerId="ADAL" clId="{9D0A3AC5-CE25-44E9-BDD4-0B6F4AA0609A}" dt="2024-04-19T17:21:21.053" v="295" actId="2711"/>
          <ac:spMkLst>
            <pc:docMk/>
            <pc:sldMk cId="427544534" sldId="353"/>
            <ac:spMk id="12" creationId="{63B6F72F-CD5A-A3C3-C44A-2D138FD3B742}"/>
          </ac:spMkLst>
        </pc:spChg>
        <pc:spChg chg="mod">
          <ac:chgData name="Andrew Houtenville" userId="aea22101-bd61-4dfe-a17f-14b576307e93" providerId="ADAL" clId="{9D0A3AC5-CE25-44E9-BDD4-0B6F4AA0609A}" dt="2024-04-19T17:21:21.053" v="295" actId="2711"/>
          <ac:spMkLst>
            <pc:docMk/>
            <pc:sldMk cId="427544534" sldId="353"/>
            <ac:spMk id="13" creationId="{5B0EA998-D659-F4C3-3FA3-CE1D7EBBB589}"/>
          </ac:spMkLst>
        </pc:spChg>
        <pc:spChg chg="mod">
          <ac:chgData name="Andrew Houtenville" userId="aea22101-bd61-4dfe-a17f-14b576307e93" providerId="ADAL" clId="{9D0A3AC5-CE25-44E9-BDD4-0B6F4AA0609A}" dt="2024-04-19T17:21:21.053" v="295" actId="2711"/>
          <ac:spMkLst>
            <pc:docMk/>
            <pc:sldMk cId="427544534" sldId="353"/>
            <ac:spMk id="15" creationId="{A2A94383-9C96-2EC4-9A55-A67F8402BE76}"/>
          </ac:spMkLst>
        </pc:spChg>
        <pc:spChg chg="mod">
          <ac:chgData name="Andrew Houtenville" userId="aea22101-bd61-4dfe-a17f-14b576307e93" providerId="ADAL" clId="{9D0A3AC5-CE25-44E9-BDD4-0B6F4AA0609A}" dt="2024-04-19T17:21:21.053" v="295" actId="2711"/>
          <ac:spMkLst>
            <pc:docMk/>
            <pc:sldMk cId="427544534" sldId="353"/>
            <ac:spMk id="16" creationId="{3E05CAEB-A9AB-8080-FBBD-EE28A2362D4D}"/>
          </ac:spMkLst>
        </pc:spChg>
        <pc:spChg chg="mod">
          <ac:chgData name="Andrew Houtenville" userId="aea22101-bd61-4dfe-a17f-14b576307e93" providerId="ADAL" clId="{9D0A3AC5-CE25-44E9-BDD4-0B6F4AA0609A}" dt="2024-04-19T17:21:21.053" v="295" actId="2711"/>
          <ac:spMkLst>
            <pc:docMk/>
            <pc:sldMk cId="427544534" sldId="353"/>
            <ac:spMk id="17" creationId="{F7BDB40B-55AD-B68D-24FA-B11C4837F096}"/>
          </ac:spMkLst>
        </pc:spChg>
        <pc:spChg chg="mod">
          <ac:chgData name="Andrew Houtenville" userId="aea22101-bd61-4dfe-a17f-14b576307e93" providerId="ADAL" clId="{9D0A3AC5-CE25-44E9-BDD4-0B6F4AA0609A}" dt="2024-04-19T17:21:21.053" v="295" actId="2711"/>
          <ac:spMkLst>
            <pc:docMk/>
            <pc:sldMk cId="427544534" sldId="353"/>
            <ac:spMk id="19" creationId="{6F1E36C8-124A-E919-56C5-7B1258F3FBAB}"/>
          </ac:spMkLst>
        </pc:spChg>
        <pc:spChg chg="mod">
          <ac:chgData name="Andrew Houtenville" userId="aea22101-bd61-4dfe-a17f-14b576307e93" providerId="ADAL" clId="{9D0A3AC5-CE25-44E9-BDD4-0B6F4AA0609A}" dt="2024-04-19T17:21:21.053" v="295" actId="2711"/>
          <ac:spMkLst>
            <pc:docMk/>
            <pc:sldMk cId="427544534" sldId="353"/>
            <ac:spMk id="22" creationId="{B9EAF21D-92CF-1473-9208-B9A4BF9CC80F}"/>
          </ac:spMkLst>
        </pc:spChg>
        <pc:spChg chg="mod">
          <ac:chgData name="Andrew Houtenville" userId="aea22101-bd61-4dfe-a17f-14b576307e93" providerId="ADAL" clId="{9D0A3AC5-CE25-44E9-BDD4-0B6F4AA0609A}" dt="2024-04-19T17:21:21.053" v="295" actId="2711"/>
          <ac:spMkLst>
            <pc:docMk/>
            <pc:sldMk cId="427544534" sldId="353"/>
            <ac:spMk id="23" creationId="{2EB0E20B-C357-4E4E-BA74-008625DE8B78}"/>
          </ac:spMkLst>
        </pc:spChg>
        <pc:spChg chg="mod">
          <ac:chgData name="Andrew Houtenville" userId="aea22101-bd61-4dfe-a17f-14b576307e93" providerId="ADAL" clId="{9D0A3AC5-CE25-44E9-BDD4-0B6F4AA0609A}" dt="2024-04-19T17:21:21.053" v="295" actId="2711"/>
          <ac:spMkLst>
            <pc:docMk/>
            <pc:sldMk cId="427544534" sldId="353"/>
            <ac:spMk id="24" creationId="{F3460F80-ABDE-ADE6-AA01-168258EB32D2}"/>
          </ac:spMkLst>
        </pc:spChg>
        <pc:spChg chg="mod">
          <ac:chgData name="Andrew Houtenville" userId="aea22101-bd61-4dfe-a17f-14b576307e93" providerId="ADAL" clId="{9D0A3AC5-CE25-44E9-BDD4-0B6F4AA0609A}" dt="2024-04-19T17:21:21.053" v="295" actId="2711"/>
          <ac:spMkLst>
            <pc:docMk/>
            <pc:sldMk cId="427544534" sldId="353"/>
            <ac:spMk id="25" creationId="{1E0AAC51-5C6D-9ECC-8613-A0FCC3C57A8F}"/>
          </ac:spMkLst>
        </pc:spChg>
        <pc:spChg chg="mod">
          <ac:chgData name="Andrew Houtenville" userId="aea22101-bd61-4dfe-a17f-14b576307e93" providerId="ADAL" clId="{9D0A3AC5-CE25-44E9-BDD4-0B6F4AA0609A}" dt="2024-04-19T17:21:21.053" v="295" actId="2711"/>
          <ac:spMkLst>
            <pc:docMk/>
            <pc:sldMk cId="427544534" sldId="353"/>
            <ac:spMk id="26" creationId="{64564C17-F775-229A-472E-7B451BDDD658}"/>
          </ac:spMkLst>
        </pc:spChg>
        <pc:spChg chg="mod">
          <ac:chgData name="Andrew Houtenville" userId="aea22101-bd61-4dfe-a17f-14b576307e93" providerId="ADAL" clId="{9D0A3AC5-CE25-44E9-BDD4-0B6F4AA0609A}" dt="2024-04-19T17:21:21.053" v="295" actId="2711"/>
          <ac:spMkLst>
            <pc:docMk/>
            <pc:sldMk cId="427544534" sldId="353"/>
            <ac:spMk id="27" creationId="{68C03C5C-B222-C3B1-3815-04188D7B3C54}"/>
          </ac:spMkLst>
        </pc:spChg>
        <pc:spChg chg="mod">
          <ac:chgData name="Andrew Houtenville" userId="aea22101-bd61-4dfe-a17f-14b576307e93" providerId="ADAL" clId="{9D0A3AC5-CE25-44E9-BDD4-0B6F4AA0609A}" dt="2024-04-19T17:21:21.053" v="295" actId="2711"/>
          <ac:spMkLst>
            <pc:docMk/>
            <pc:sldMk cId="427544534" sldId="353"/>
            <ac:spMk id="28" creationId="{745A405F-B313-08CF-A431-A7B64109F1FA}"/>
          </ac:spMkLst>
        </pc:spChg>
        <pc:spChg chg="mod">
          <ac:chgData name="Andrew Houtenville" userId="aea22101-bd61-4dfe-a17f-14b576307e93" providerId="ADAL" clId="{9D0A3AC5-CE25-44E9-BDD4-0B6F4AA0609A}" dt="2024-04-19T17:21:21.053" v="295" actId="2711"/>
          <ac:spMkLst>
            <pc:docMk/>
            <pc:sldMk cId="427544534" sldId="353"/>
            <ac:spMk id="29" creationId="{59F1A979-89E5-39A6-CF74-D039D7C3790B}"/>
          </ac:spMkLst>
        </pc:spChg>
        <pc:spChg chg="mod">
          <ac:chgData name="Andrew Houtenville" userId="aea22101-bd61-4dfe-a17f-14b576307e93" providerId="ADAL" clId="{9D0A3AC5-CE25-44E9-BDD4-0B6F4AA0609A}" dt="2024-04-19T17:21:21.053" v="295" actId="2711"/>
          <ac:spMkLst>
            <pc:docMk/>
            <pc:sldMk cId="427544534" sldId="353"/>
            <ac:spMk id="30" creationId="{C7BD3682-8B08-8FF8-D518-F0C39728B13D}"/>
          </ac:spMkLst>
        </pc:spChg>
        <pc:spChg chg="mod">
          <ac:chgData name="Andrew Houtenville" userId="aea22101-bd61-4dfe-a17f-14b576307e93" providerId="ADAL" clId="{9D0A3AC5-CE25-44E9-BDD4-0B6F4AA0609A}" dt="2024-04-19T17:21:21.053" v="295" actId="2711"/>
          <ac:spMkLst>
            <pc:docMk/>
            <pc:sldMk cId="427544534" sldId="353"/>
            <ac:spMk id="31" creationId="{9DAF3604-FBB6-8931-E93C-D244C48205FF}"/>
          </ac:spMkLst>
        </pc:spChg>
        <pc:spChg chg="mod">
          <ac:chgData name="Andrew Houtenville" userId="aea22101-bd61-4dfe-a17f-14b576307e93" providerId="ADAL" clId="{9D0A3AC5-CE25-44E9-BDD4-0B6F4AA0609A}" dt="2024-04-19T17:21:21.053" v="295" actId="2711"/>
          <ac:spMkLst>
            <pc:docMk/>
            <pc:sldMk cId="427544534" sldId="353"/>
            <ac:spMk id="32" creationId="{507AE0A7-4711-14C3-8444-FEF897685D3B}"/>
          </ac:spMkLst>
        </pc:spChg>
        <pc:spChg chg="mod">
          <ac:chgData name="Andrew Houtenville" userId="aea22101-bd61-4dfe-a17f-14b576307e93" providerId="ADAL" clId="{9D0A3AC5-CE25-44E9-BDD4-0B6F4AA0609A}" dt="2024-04-19T17:21:21.053" v="295" actId="2711"/>
          <ac:spMkLst>
            <pc:docMk/>
            <pc:sldMk cId="427544534" sldId="353"/>
            <ac:spMk id="34" creationId="{0BCBC037-E638-4BDD-F434-9E32DFCFE99B}"/>
          </ac:spMkLst>
        </pc:spChg>
        <pc:spChg chg="mod">
          <ac:chgData name="Andrew Houtenville" userId="aea22101-bd61-4dfe-a17f-14b576307e93" providerId="ADAL" clId="{9D0A3AC5-CE25-44E9-BDD4-0B6F4AA0609A}" dt="2024-04-19T17:21:21.053" v="295" actId="2711"/>
          <ac:spMkLst>
            <pc:docMk/>
            <pc:sldMk cId="427544534" sldId="353"/>
            <ac:spMk id="35" creationId="{FF50682F-54C5-FFD3-7BFD-51241384C490}"/>
          </ac:spMkLst>
        </pc:spChg>
        <pc:spChg chg="mod">
          <ac:chgData name="Andrew Houtenville" userId="aea22101-bd61-4dfe-a17f-14b576307e93" providerId="ADAL" clId="{9D0A3AC5-CE25-44E9-BDD4-0B6F4AA0609A}" dt="2024-04-19T17:21:21.053" v="295" actId="2711"/>
          <ac:spMkLst>
            <pc:docMk/>
            <pc:sldMk cId="427544534" sldId="353"/>
            <ac:spMk id="36" creationId="{A9A663E5-D74C-4EFC-35CE-6319F5B43F08}"/>
          </ac:spMkLst>
        </pc:spChg>
      </pc:sldChg>
      <pc:sldChg chg="modSp add del mod">
        <pc:chgData name="Andrew Houtenville" userId="aea22101-bd61-4dfe-a17f-14b576307e93" providerId="ADAL" clId="{9D0A3AC5-CE25-44E9-BDD4-0B6F4AA0609A}" dt="2024-04-19T17:16:54.039" v="227" actId="2711"/>
        <pc:sldMkLst>
          <pc:docMk/>
          <pc:sldMk cId="404987201" sldId="354"/>
        </pc:sldMkLst>
        <pc:spChg chg="mod">
          <ac:chgData name="Andrew Houtenville" userId="aea22101-bd61-4dfe-a17f-14b576307e93" providerId="ADAL" clId="{9D0A3AC5-CE25-44E9-BDD4-0B6F4AA0609A}" dt="2024-04-19T17:16:54.039" v="227" actId="2711"/>
          <ac:spMkLst>
            <pc:docMk/>
            <pc:sldMk cId="404987201" sldId="354"/>
            <ac:spMk id="2" creationId="{7EECDEEA-6EFB-9E4D-BF0B-C175C29FBD3F}"/>
          </ac:spMkLst>
        </pc:spChg>
        <pc:spChg chg="mod">
          <ac:chgData name="Andrew Houtenville" userId="aea22101-bd61-4dfe-a17f-14b576307e93" providerId="ADAL" clId="{9D0A3AC5-CE25-44E9-BDD4-0B6F4AA0609A}" dt="2024-04-19T17:16:54.039" v="227" actId="2711"/>
          <ac:spMkLst>
            <pc:docMk/>
            <pc:sldMk cId="404987201" sldId="354"/>
            <ac:spMk id="3" creationId="{A9832CEE-B143-5019-4D4B-249824774D15}"/>
          </ac:spMkLst>
        </pc:spChg>
        <pc:spChg chg="mod">
          <ac:chgData name="Andrew Houtenville" userId="aea22101-bd61-4dfe-a17f-14b576307e93" providerId="ADAL" clId="{9D0A3AC5-CE25-44E9-BDD4-0B6F4AA0609A}" dt="2024-04-19T17:16:54.039" v="227" actId="2711"/>
          <ac:spMkLst>
            <pc:docMk/>
            <pc:sldMk cId="404987201" sldId="354"/>
            <ac:spMk id="4" creationId="{27158C15-FEF4-A369-A659-297AF3F11D88}"/>
          </ac:spMkLst>
        </pc:spChg>
        <pc:spChg chg="mod">
          <ac:chgData name="Andrew Houtenville" userId="aea22101-bd61-4dfe-a17f-14b576307e93" providerId="ADAL" clId="{9D0A3AC5-CE25-44E9-BDD4-0B6F4AA0609A}" dt="2024-04-19T17:16:54.039" v="227" actId="2711"/>
          <ac:spMkLst>
            <pc:docMk/>
            <pc:sldMk cId="404987201" sldId="354"/>
            <ac:spMk id="5" creationId="{FC44BCAA-D928-DB1E-5042-3AF502F1756C}"/>
          </ac:spMkLst>
        </pc:spChg>
        <pc:spChg chg="mod">
          <ac:chgData name="Andrew Houtenville" userId="aea22101-bd61-4dfe-a17f-14b576307e93" providerId="ADAL" clId="{9D0A3AC5-CE25-44E9-BDD4-0B6F4AA0609A}" dt="2024-04-19T17:16:54.039" v="227" actId="2711"/>
          <ac:spMkLst>
            <pc:docMk/>
            <pc:sldMk cId="404987201" sldId="354"/>
            <ac:spMk id="6" creationId="{04D18D0E-C468-C9CE-D943-25DA3A5E8648}"/>
          </ac:spMkLst>
        </pc:spChg>
        <pc:spChg chg="mod">
          <ac:chgData name="Andrew Houtenville" userId="aea22101-bd61-4dfe-a17f-14b576307e93" providerId="ADAL" clId="{9D0A3AC5-CE25-44E9-BDD4-0B6F4AA0609A}" dt="2024-04-19T17:16:54.039" v="227" actId="2711"/>
          <ac:spMkLst>
            <pc:docMk/>
            <pc:sldMk cId="404987201" sldId="354"/>
            <ac:spMk id="7" creationId="{DCB34122-BF27-2AB9-0DDD-51107E329917}"/>
          </ac:spMkLst>
        </pc:spChg>
        <pc:spChg chg="mod">
          <ac:chgData name="Andrew Houtenville" userId="aea22101-bd61-4dfe-a17f-14b576307e93" providerId="ADAL" clId="{9D0A3AC5-CE25-44E9-BDD4-0B6F4AA0609A}" dt="2024-04-19T17:16:54.039" v="227" actId="2711"/>
          <ac:spMkLst>
            <pc:docMk/>
            <pc:sldMk cId="404987201" sldId="354"/>
            <ac:spMk id="10" creationId="{44ED9B48-D080-3E04-7112-89BEC8056D1E}"/>
          </ac:spMkLst>
        </pc:spChg>
        <pc:spChg chg="mod">
          <ac:chgData name="Andrew Houtenville" userId="aea22101-bd61-4dfe-a17f-14b576307e93" providerId="ADAL" clId="{9D0A3AC5-CE25-44E9-BDD4-0B6F4AA0609A}" dt="2024-04-19T17:16:54.039" v="227" actId="2711"/>
          <ac:spMkLst>
            <pc:docMk/>
            <pc:sldMk cId="404987201" sldId="354"/>
            <ac:spMk id="11" creationId="{1A9DE1DB-F000-7550-1C8B-AED610EA8E00}"/>
          </ac:spMkLst>
        </pc:spChg>
        <pc:spChg chg="mod">
          <ac:chgData name="Andrew Houtenville" userId="aea22101-bd61-4dfe-a17f-14b576307e93" providerId="ADAL" clId="{9D0A3AC5-CE25-44E9-BDD4-0B6F4AA0609A}" dt="2024-04-19T17:16:54.039" v="227" actId="2711"/>
          <ac:spMkLst>
            <pc:docMk/>
            <pc:sldMk cId="404987201" sldId="354"/>
            <ac:spMk id="12" creationId="{63B6F72F-CD5A-A3C3-C44A-2D138FD3B742}"/>
          </ac:spMkLst>
        </pc:spChg>
        <pc:spChg chg="mod">
          <ac:chgData name="Andrew Houtenville" userId="aea22101-bd61-4dfe-a17f-14b576307e93" providerId="ADAL" clId="{9D0A3AC5-CE25-44E9-BDD4-0B6F4AA0609A}" dt="2024-04-19T17:16:54.039" v="227" actId="2711"/>
          <ac:spMkLst>
            <pc:docMk/>
            <pc:sldMk cId="404987201" sldId="354"/>
            <ac:spMk id="13" creationId="{5B0EA998-D659-F4C3-3FA3-CE1D7EBBB589}"/>
          </ac:spMkLst>
        </pc:spChg>
        <pc:spChg chg="mod">
          <ac:chgData name="Andrew Houtenville" userId="aea22101-bd61-4dfe-a17f-14b576307e93" providerId="ADAL" clId="{9D0A3AC5-CE25-44E9-BDD4-0B6F4AA0609A}" dt="2024-04-19T17:16:54.039" v="227" actId="2711"/>
          <ac:spMkLst>
            <pc:docMk/>
            <pc:sldMk cId="404987201" sldId="354"/>
            <ac:spMk id="15" creationId="{A2A94383-9C96-2EC4-9A55-A67F8402BE76}"/>
          </ac:spMkLst>
        </pc:spChg>
        <pc:spChg chg="mod">
          <ac:chgData name="Andrew Houtenville" userId="aea22101-bd61-4dfe-a17f-14b576307e93" providerId="ADAL" clId="{9D0A3AC5-CE25-44E9-BDD4-0B6F4AA0609A}" dt="2024-04-19T17:16:54.039" v="227" actId="2711"/>
          <ac:spMkLst>
            <pc:docMk/>
            <pc:sldMk cId="404987201" sldId="354"/>
            <ac:spMk id="16" creationId="{3E05CAEB-A9AB-8080-FBBD-EE28A2362D4D}"/>
          </ac:spMkLst>
        </pc:spChg>
        <pc:spChg chg="mod">
          <ac:chgData name="Andrew Houtenville" userId="aea22101-bd61-4dfe-a17f-14b576307e93" providerId="ADAL" clId="{9D0A3AC5-CE25-44E9-BDD4-0B6F4AA0609A}" dt="2024-04-19T17:16:54.039" v="227" actId="2711"/>
          <ac:spMkLst>
            <pc:docMk/>
            <pc:sldMk cId="404987201" sldId="354"/>
            <ac:spMk id="17" creationId="{F7BDB40B-55AD-B68D-24FA-B11C4837F096}"/>
          </ac:spMkLst>
        </pc:spChg>
        <pc:spChg chg="mod">
          <ac:chgData name="Andrew Houtenville" userId="aea22101-bd61-4dfe-a17f-14b576307e93" providerId="ADAL" clId="{9D0A3AC5-CE25-44E9-BDD4-0B6F4AA0609A}" dt="2024-04-19T17:16:54.039" v="227" actId="2711"/>
          <ac:spMkLst>
            <pc:docMk/>
            <pc:sldMk cId="404987201" sldId="354"/>
            <ac:spMk id="19" creationId="{6F1E36C8-124A-E919-56C5-7B1258F3FBAB}"/>
          </ac:spMkLst>
        </pc:spChg>
        <pc:spChg chg="mod">
          <ac:chgData name="Andrew Houtenville" userId="aea22101-bd61-4dfe-a17f-14b576307e93" providerId="ADAL" clId="{9D0A3AC5-CE25-44E9-BDD4-0B6F4AA0609A}" dt="2024-04-19T17:16:54.039" v="227" actId="2711"/>
          <ac:spMkLst>
            <pc:docMk/>
            <pc:sldMk cId="404987201" sldId="354"/>
            <ac:spMk id="22" creationId="{B9EAF21D-92CF-1473-9208-B9A4BF9CC80F}"/>
          </ac:spMkLst>
        </pc:spChg>
        <pc:spChg chg="mod">
          <ac:chgData name="Andrew Houtenville" userId="aea22101-bd61-4dfe-a17f-14b576307e93" providerId="ADAL" clId="{9D0A3AC5-CE25-44E9-BDD4-0B6F4AA0609A}" dt="2024-04-19T17:16:54.039" v="227" actId="2711"/>
          <ac:spMkLst>
            <pc:docMk/>
            <pc:sldMk cId="404987201" sldId="354"/>
            <ac:spMk id="23" creationId="{2EB0E20B-C357-4E4E-BA74-008625DE8B78}"/>
          </ac:spMkLst>
        </pc:spChg>
        <pc:spChg chg="mod">
          <ac:chgData name="Andrew Houtenville" userId="aea22101-bd61-4dfe-a17f-14b576307e93" providerId="ADAL" clId="{9D0A3AC5-CE25-44E9-BDD4-0B6F4AA0609A}" dt="2024-04-19T17:16:54.039" v="227" actId="2711"/>
          <ac:spMkLst>
            <pc:docMk/>
            <pc:sldMk cId="404987201" sldId="354"/>
            <ac:spMk id="24" creationId="{F3460F80-ABDE-ADE6-AA01-168258EB32D2}"/>
          </ac:spMkLst>
        </pc:spChg>
        <pc:spChg chg="mod">
          <ac:chgData name="Andrew Houtenville" userId="aea22101-bd61-4dfe-a17f-14b576307e93" providerId="ADAL" clId="{9D0A3AC5-CE25-44E9-BDD4-0B6F4AA0609A}" dt="2024-04-19T17:16:54.039" v="227" actId="2711"/>
          <ac:spMkLst>
            <pc:docMk/>
            <pc:sldMk cId="404987201" sldId="354"/>
            <ac:spMk id="25" creationId="{1E0AAC51-5C6D-9ECC-8613-A0FCC3C57A8F}"/>
          </ac:spMkLst>
        </pc:spChg>
        <pc:spChg chg="mod">
          <ac:chgData name="Andrew Houtenville" userId="aea22101-bd61-4dfe-a17f-14b576307e93" providerId="ADAL" clId="{9D0A3AC5-CE25-44E9-BDD4-0B6F4AA0609A}" dt="2024-04-19T17:16:54.039" v="227" actId="2711"/>
          <ac:spMkLst>
            <pc:docMk/>
            <pc:sldMk cId="404987201" sldId="354"/>
            <ac:spMk id="26" creationId="{64564C17-F775-229A-472E-7B451BDDD658}"/>
          </ac:spMkLst>
        </pc:spChg>
        <pc:spChg chg="mod">
          <ac:chgData name="Andrew Houtenville" userId="aea22101-bd61-4dfe-a17f-14b576307e93" providerId="ADAL" clId="{9D0A3AC5-CE25-44E9-BDD4-0B6F4AA0609A}" dt="2024-04-19T17:16:54.039" v="227" actId="2711"/>
          <ac:spMkLst>
            <pc:docMk/>
            <pc:sldMk cId="404987201" sldId="354"/>
            <ac:spMk id="27" creationId="{68C03C5C-B222-C3B1-3815-04188D7B3C54}"/>
          </ac:spMkLst>
        </pc:spChg>
        <pc:spChg chg="mod">
          <ac:chgData name="Andrew Houtenville" userId="aea22101-bd61-4dfe-a17f-14b576307e93" providerId="ADAL" clId="{9D0A3AC5-CE25-44E9-BDD4-0B6F4AA0609A}" dt="2024-04-19T17:16:54.039" v="227" actId="2711"/>
          <ac:spMkLst>
            <pc:docMk/>
            <pc:sldMk cId="404987201" sldId="354"/>
            <ac:spMk id="28" creationId="{745A405F-B313-08CF-A431-A7B64109F1FA}"/>
          </ac:spMkLst>
        </pc:spChg>
        <pc:spChg chg="mod">
          <ac:chgData name="Andrew Houtenville" userId="aea22101-bd61-4dfe-a17f-14b576307e93" providerId="ADAL" clId="{9D0A3AC5-CE25-44E9-BDD4-0B6F4AA0609A}" dt="2024-04-19T17:16:54.039" v="227" actId="2711"/>
          <ac:spMkLst>
            <pc:docMk/>
            <pc:sldMk cId="404987201" sldId="354"/>
            <ac:spMk id="29" creationId="{59F1A979-89E5-39A6-CF74-D039D7C3790B}"/>
          </ac:spMkLst>
        </pc:spChg>
        <pc:spChg chg="mod">
          <ac:chgData name="Andrew Houtenville" userId="aea22101-bd61-4dfe-a17f-14b576307e93" providerId="ADAL" clId="{9D0A3AC5-CE25-44E9-BDD4-0B6F4AA0609A}" dt="2024-04-19T17:16:54.039" v="227" actId="2711"/>
          <ac:spMkLst>
            <pc:docMk/>
            <pc:sldMk cId="404987201" sldId="354"/>
            <ac:spMk id="30" creationId="{C7BD3682-8B08-8FF8-D518-F0C39728B13D}"/>
          </ac:spMkLst>
        </pc:spChg>
        <pc:spChg chg="mod">
          <ac:chgData name="Andrew Houtenville" userId="aea22101-bd61-4dfe-a17f-14b576307e93" providerId="ADAL" clId="{9D0A3AC5-CE25-44E9-BDD4-0B6F4AA0609A}" dt="2024-04-19T17:16:54.039" v="227" actId="2711"/>
          <ac:spMkLst>
            <pc:docMk/>
            <pc:sldMk cId="404987201" sldId="354"/>
            <ac:spMk id="31" creationId="{9DAF3604-FBB6-8931-E93C-D244C48205FF}"/>
          </ac:spMkLst>
        </pc:spChg>
        <pc:spChg chg="mod">
          <ac:chgData name="Andrew Houtenville" userId="aea22101-bd61-4dfe-a17f-14b576307e93" providerId="ADAL" clId="{9D0A3AC5-CE25-44E9-BDD4-0B6F4AA0609A}" dt="2024-04-19T17:16:54.039" v="227" actId="2711"/>
          <ac:spMkLst>
            <pc:docMk/>
            <pc:sldMk cId="404987201" sldId="354"/>
            <ac:spMk id="32" creationId="{507AE0A7-4711-14C3-8444-FEF897685D3B}"/>
          </ac:spMkLst>
        </pc:spChg>
        <pc:spChg chg="mod">
          <ac:chgData name="Andrew Houtenville" userId="aea22101-bd61-4dfe-a17f-14b576307e93" providerId="ADAL" clId="{9D0A3AC5-CE25-44E9-BDD4-0B6F4AA0609A}" dt="2024-04-19T17:16:54.039" v="227" actId="2711"/>
          <ac:spMkLst>
            <pc:docMk/>
            <pc:sldMk cId="404987201" sldId="354"/>
            <ac:spMk id="34" creationId="{0BCBC037-E638-4BDD-F434-9E32DFCFE99B}"/>
          </ac:spMkLst>
        </pc:spChg>
        <pc:spChg chg="mod">
          <ac:chgData name="Andrew Houtenville" userId="aea22101-bd61-4dfe-a17f-14b576307e93" providerId="ADAL" clId="{9D0A3AC5-CE25-44E9-BDD4-0B6F4AA0609A}" dt="2024-04-19T17:16:54.039" v="227" actId="2711"/>
          <ac:spMkLst>
            <pc:docMk/>
            <pc:sldMk cId="404987201" sldId="354"/>
            <ac:spMk id="35" creationId="{FF50682F-54C5-FFD3-7BFD-51241384C490}"/>
          </ac:spMkLst>
        </pc:spChg>
        <pc:spChg chg="mod">
          <ac:chgData name="Andrew Houtenville" userId="aea22101-bd61-4dfe-a17f-14b576307e93" providerId="ADAL" clId="{9D0A3AC5-CE25-44E9-BDD4-0B6F4AA0609A}" dt="2024-04-19T17:16:54.039" v="227" actId="2711"/>
          <ac:spMkLst>
            <pc:docMk/>
            <pc:sldMk cId="404987201" sldId="354"/>
            <ac:spMk id="36" creationId="{A9A663E5-D74C-4EFC-35CE-6319F5B43F08}"/>
          </ac:spMkLst>
        </pc:spChg>
      </pc:sldChg>
      <pc:sldChg chg="modSp add del mod">
        <pc:chgData name="Andrew Houtenville" userId="aea22101-bd61-4dfe-a17f-14b576307e93" providerId="ADAL" clId="{9D0A3AC5-CE25-44E9-BDD4-0B6F4AA0609A}" dt="2024-04-19T17:15:41.830" v="221" actId="2711"/>
        <pc:sldMkLst>
          <pc:docMk/>
          <pc:sldMk cId="1625125042" sldId="355"/>
        </pc:sldMkLst>
        <pc:spChg chg="mod">
          <ac:chgData name="Andrew Houtenville" userId="aea22101-bd61-4dfe-a17f-14b576307e93" providerId="ADAL" clId="{9D0A3AC5-CE25-44E9-BDD4-0B6F4AA0609A}" dt="2024-04-19T17:15:41.830" v="221" actId="2711"/>
          <ac:spMkLst>
            <pc:docMk/>
            <pc:sldMk cId="1625125042" sldId="355"/>
            <ac:spMk id="2" creationId="{7EECDEEA-6EFB-9E4D-BF0B-C175C29FBD3F}"/>
          </ac:spMkLst>
        </pc:spChg>
        <pc:spChg chg="mod">
          <ac:chgData name="Andrew Houtenville" userId="aea22101-bd61-4dfe-a17f-14b576307e93" providerId="ADAL" clId="{9D0A3AC5-CE25-44E9-BDD4-0B6F4AA0609A}" dt="2024-04-19T17:15:41.830" v="221" actId="2711"/>
          <ac:spMkLst>
            <pc:docMk/>
            <pc:sldMk cId="1625125042" sldId="355"/>
            <ac:spMk id="3" creationId="{A9832CEE-B143-5019-4D4B-249824774D15}"/>
          </ac:spMkLst>
        </pc:spChg>
        <pc:spChg chg="mod">
          <ac:chgData name="Andrew Houtenville" userId="aea22101-bd61-4dfe-a17f-14b576307e93" providerId="ADAL" clId="{9D0A3AC5-CE25-44E9-BDD4-0B6F4AA0609A}" dt="2024-04-19T17:15:41.830" v="221" actId="2711"/>
          <ac:spMkLst>
            <pc:docMk/>
            <pc:sldMk cId="1625125042" sldId="355"/>
            <ac:spMk id="4" creationId="{27158C15-FEF4-A369-A659-297AF3F11D88}"/>
          </ac:spMkLst>
        </pc:spChg>
        <pc:spChg chg="mod">
          <ac:chgData name="Andrew Houtenville" userId="aea22101-bd61-4dfe-a17f-14b576307e93" providerId="ADAL" clId="{9D0A3AC5-CE25-44E9-BDD4-0B6F4AA0609A}" dt="2024-04-19T17:15:41.830" v="221" actId="2711"/>
          <ac:spMkLst>
            <pc:docMk/>
            <pc:sldMk cId="1625125042" sldId="355"/>
            <ac:spMk id="5" creationId="{FC44BCAA-D928-DB1E-5042-3AF502F1756C}"/>
          </ac:spMkLst>
        </pc:spChg>
        <pc:spChg chg="mod">
          <ac:chgData name="Andrew Houtenville" userId="aea22101-bd61-4dfe-a17f-14b576307e93" providerId="ADAL" clId="{9D0A3AC5-CE25-44E9-BDD4-0B6F4AA0609A}" dt="2024-04-19T17:15:41.830" v="221" actId="2711"/>
          <ac:spMkLst>
            <pc:docMk/>
            <pc:sldMk cId="1625125042" sldId="355"/>
            <ac:spMk id="6" creationId="{04D18D0E-C468-C9CE-D943-25DA3A5E8648}"/>
          </ac:spMkLst>
        </pc:spChg>
        <pc:spChg chg="mod">
          <ac:chgData name="Andrew Houtenville" userId="aea22101-bd61-4dfe-a17f-14b576307e93" providerId="ADAL" clId="{9D0A3AC5-CE25-44E9-BDD4-0B6F4AA0609A}" dt="2024-04-19T17:15:41.830" v="221" actId="2711"/>
          <ac:spMkLst>
            <pc:docMk/>
            <pc:sldMk cId="1625125042" sldId="355"/>
            <ac:spMk id="7" creationId="{DCB34122-BF27-2AB9-0DDD-51107E329917}"/>
          </ac:spMkLst>
        </pc:spChg>
        <pc:spChg chg="mod">
          <ac:chgData name="Andrew Houtenville" userId="aea22101-bd61-4dfe-a17f-14b576307e93" providerId="ADAL" clId="{9D0A3AC5-CE25-44E9-BDD4-0B6F4AA0609A}" dt="2024-04-19T17:15:41.830" v="221" actId="2711"/>
          <ac:spMkLst>
            <pc:docMk/>
            <pc:sldMk cId="1625125042" sldId="355"/>
            <ac:spMk id="10" creationId="{44ED9B48-D080-3E04-7112-89BEC8056D1E}"/>
          </ac:spMkLst>
        </pc:spChg>
        <pc:spChg chg="mod">
          <ac:chgData name="Andrew Houtenville" userId="aea22101-bd61-4dfe-a17f-14b576307e93" providerId="ADAL" clId="{9D0A3AC5-CE25-44E9-BDD4-0B6F4AA0609A}" dt="2024-04-19T17:15:41.830" v="221" actId="2711"/>
          <ac:spMkLst>
            <pc:docMk/>
            <pc:sldMk cId="1625125042" sldId="355"/>
            <ac:spMk id="11" creationId="{1A9DE1DB-F000-7550-1C8B-AED610EA8E00}"/>
          </ac:spMkLst>
        </pc:spChg>
        <pc:spChg chg="mod">
          <ac:chgData name="Andrew Houtenville" userId="aea22101-bd61-4dfe-a17f-14b576307e93" providerId="ADAL" clId="{9D0A3AC5-CE25-44E9-BDD4-0B6F4AA0609A}" dt="2024-04-19T17:15:41.830" v="221" actId="2711"/>
          <ac:spMkLst>
            <pc:docMk/>
            <pc:sldMk cId="1625125042" sldId="355"/>
            <ac:spMk id="12" creationId="{63B6F72F-CD5A-A3C3-C44A-2D138FD3B742}"/>
          </ac:spMkLst>
        </pc:spChg>
        <pc:spChg chg="mod">
          <ac:chgData name="Andrew Houtenville" userId="aea22101-bd61-4dfe-a17f-14b576307e93" providerId="ADAL" clId="{9D0A3AC5-CE25-44E9-BDD4-0B6F4AA0609A}" dt="2024-04-19T17:15:41.830" v="221" actId="2711"/>
          <ac:spMkLst>
            <pc:docMk/>
            <pc:sldMk cId="1625125042" sldId="355"/>
            <ac:spMk id="13" creationId="{5B0EA998-D659-F4C3-3FA3-CE1D7EBBB589}"/>
          </ac:spMkLst>
        </pc:spChg>
        <pc:spChg chg="mod">
          <ac:chgData name="Andrew Houtenville" userId="aea22101-bd61-4dfe-a17f-14b576307e93" providerId="ADAL" clId="{9D0A3AC5-CE25-44E9-BDD4-0B6F4AA0609A}" dt="2024-04-19T17:15:41.830" v="221" actId="2711"/>
          <ac:spMkLst>
            <pc:docMk/>
            <pc:sldMk cId="1625125042" sldId="355"/>
            <ac:spMk id="15" creationId="{A2A94383-9C96-2EC4-9A55-A67F8402BE76}"/>
          </ac:spMkLst>
        </pc:spChg>
        <pc:spChg chg="mod">
          <ac:chgData name="Andrew Houtenville" userId="aea22101-bd61-4dfe-a17f-14b576307e93" providerId="ADAL" clId="{9D0A3AC5-CE25-44E9-BDD4-0B6F4AA0609A}" dt="2024-04-19T17:15:41.830" v="221" actId="2711"/>
          <ac:spMkLst>
            <pc:docMk/>
            <pc:sldMk cId="1625125042" sldId="355"/>
            <ac:spMk id="16" creationId="{3E05CAEB-A9AB-8080-FBBD-EE28A2362D4D}"/>
          </ac:spMkLst>
        </pc:spChg>
        <pc:spChg chg="mod">
          <ac:chgData name="Andrew Houtenville" userId="aea22101-bd61-4dfe-a17f-14b576307e93" providerId="ADAL" clId="{9D0A3AC5-CE25-44E9-BDD4-0B6F4AA0609A}" dt="2024-04-19T17:15:41.830" v="221" actId="2711"/>
          <ac:spMkLst>
            <pc:docMk/>
            <pc:sldMk cId="1625125042" sldId="355"/>
            <ac:spMk id="17" creationId="{F7BDB40B-55AD-B68D-24FA-B11C4837F096}"/>
          </ac:spMkLst>
        </pc:spChg>
        <pc:spChg chg="mod">
          <ac:chgData name="Andrew Houtenville" userId="aea22101-bd61-4dfe-a17f-14b576307e93" providerId="ADAL" clId="{9D0A3AC5-CE25-44E9-BDD4-0B6F4AA0609A}" dt="2024-04-19T17:15:41.830" v="221" actId="2711"/>
          <ac:spMkLst>
            <pc:docMk/>
            <pc:sldMk cId="1625125042" sldId="355"/>
            <ac:spMk id="19" creationId="{6F1E36C8-124A-E919-56C5-7B1258F3FBAB}"/>
          </ac:spMkLst>
        </pc:spChg>
        <pc:spChg chg="mod">
          <ac:chgData name="Andrew Houtenville" userId="aea22101-bd61-4dfe-a17f-14b576307e93" providerId="ADAL" clId="{9D0A3AC5-CE25-44E9-BDD4-0B6F4AA0609A}" dt="2024-04-19T17:15:41.830" v="221" actId="2711"/>
          <ac:spMkLst>
            <pc:docMk/>
            <pc:sldMk cId="1625125042" sldId="355"/>
            <ac:spMk id="22" creationId="{B9EAF21D-92CF-1473-9208-B9A4BF9CC80F}"/>
          </ac:spMkLst>
        </pc:spChg>
        <pc:spChg chg="mod">
          <ac:chgData name="Andrew Houtenville" userId="aea22101-bd61-4dfe-a17f-14b576307e93" providerId="ADAL" clId="{9D0A3AC5-CE25-44E9-BDD4-0B6F4AA0609A}" dt="2024-04-19T17:15:41.830" v="221" actId="2711"/>
          <ac:spMkLst>
            <pc:docMk/>
            <pc:sldMk cId="1625125042" sldId="355"/>
            <ac:spMk id="23" creationId="{2EB0E20B-C357-4E4E-BA74-008625DE8B78}"/>
          </ac:spMkLst>
        </pc:spChg>
        <pc:spChg chg="mod">
          <ac:chgData name="Andrew Houtenville" userId="aea22101-bd61-4dfe-a17f-14b576307e93" providerId="ADAL" clId="{9D0A3AC5-CE25-44E9-BDD4-0B6F4AA0609A}" dt="2024-04-19T17:15:41.830" v="221" actId="2711"/>
          <ac:spMkLst>
            <pc:docMk/>
            <pc:sldMk cId="1625125042" sldId="355"/>
            <ac:spMk id="24" creationId="{F3460F80-ABDE-ADE6-AA01-168258EB32D2}"/>
          </ac:spMkLst>
        </pc:spChg>
        <pc:spChg chg="mod">
          <ac:chgData name="Andrew Houtenville" userId="aea22101-bd61-4dfe-a17f-14b576307e93" providerId="ADAL" clId="{9D0A3AC5-CE25-44E9-BDD4-0B6F4AA0609A}" dt="2024-04-19T17:15:41.830" v="221" actId="2711"/>
          <ac:spMkLst>
            <pc:docMk/>
            <pc:sldMk cId="1625125042" sldId="355"/>
            <ac:spMk id="25" creationId="{1E0AAC51-5C6D-9ECC-8613-A0FCC3C57A8F}"/>
          </ac:spMkLst>
        </pc:spChg>
        <pc:spChg chg="mod">
          <ac:chgData name="Andrew Houtenville" userId="aea22101-bd61-4dfe-a17f-14b576307e93" providerId="ADAL" clId="{9D0A3AC5-CE25-44E9-BDD4-0B6F4AA0609A}" dt="2024-04-19T17:15:41.830" v="221" actId="2711"/>
          <ac:spMkLst>
            <pc:docMk/>
            <pc:sldMk cId="1625125042" sldId="355"/>
            <ac:spMk id="26" creationId="{64564C17-F775-229A-472E-7B451BDDD658}"/>
          </ac:spMkLst>
        </pc:spChg>
        <pc:spChg chg="mod">
          <ac:chgData name="Andrew Houtenville" userId="aea22101-bd61-4dfe-a17f-14b576307e93" providerId="ADAL" clId="{9D0A3AC5-CE25-44E9-BDD4-0B6F4AA0609A}" dt="2024-04-19T17:15:41.830" v="221" actId="2711"/>
          <ac:spMkLst>
            <pc:docMk/>
            <pc:sldMk cId="1625125042" sldId="355"/>
            <ac:spMk id="27" creationId="{68C03C5C-B222-C3B1-3815-04188D7B3C54}"/>
          </ac:spMkLst>
        </pc:spChg>
        <pc:spChg chg="mod">
          <ac:chgData name="Andrew Houtenville" userId="aea22101-bd61-4dfe-a17f-14b576307e93" providerId="ADAL" clId="{9D0A3AC5-CE25-44E9-BDD4-0B6F4AA0609A}" dt="2024-04-19T17:15:41.830" v="221" actId="2711"/>
          <ac:spMkLst>
            <pc:docMk/>
            <pc:sldMk cId="1625125042" sldId="355"/>
            <ac:spMk id="28" creationId="{745A405F-B313-08CF-A431-A7B64109F1FA}"/>
          </ac:spMkLst>
        </pc:spChg>
        <pc:spChg chg="mod">
          <ac:chgData name="Andrew Houtenville" userId="aea22101-bd61-4dfe-a17f-14b576307e93" providerId="ADAL" clId="{9D0A3AC5-CE25-44E9-BDD4-0B6F4AA0609A}" dt="2024-04-19T17:15:41.830" v="221" actId="2711"/>
          <ac:spMkLst>
            <pc:docMk/>
            <pc:sldMk cId="1625125042" sldId="355"/>
            <ac:spMk id="29" creationId="{59F1A979-89E5-39A6-CF74-D039D7C3790B}"/>
          </ac:spMkLst>
        </pc:spChg>
        <pc:spChg chg="mod">
          <ac:chgData name="Andrew Houtenville" userId="aea22101-bd61-4dfe-a17f-14b576307e93" providerId="ADAL" clId="{9D0A3AC5-CE25-44E9-BDD4-0B6F4AA0609A}" dt="2024-04-19T17:15:41.830" v="221" actId="2711"/>
          <ac:spMkLst>
            <pc:docMk/>
            <pc:sldMk cId="1625125042" sldId="355"/>
            <ac:spMk id="30" creationId="{C7BD3682-8B08-8FF8-D518-F0C39728B13D}"/>
          </ac:spMkLst>
        </pc:spChg>
        <pc:spChg chg="mod">
          <ac:chgData name="Andrew Houtenville" userId="aea22101-bd61-4dfe-a17f-14b576307e93" providerId="ADAL" clId="{9D0A3AC5-CE25-44E9-BDD4-0B6F4AA0609A}" dt="2024-04-19T17:15:41.830" v="221" actId="2711"/>
          <ac:spMkLst>
            <pc:docMk/>
            <pc:sldMk cId="1625125042" sldId="355"/>
            <ac:spMk id="31" creationId="{9DAF3604-FBB6-8931-E93C-D244C48205FF}"/>
          </ac:spMkLst>
        </pc:spChg>
        <pc:spChg chg="mod">
          <ac:chgData name="Andrew Houtenville" userId="aea22101-bd61-4dfe-a17f-14b576307e93" providerId="ADAL" clId="{9D0A3AC5-CE25-44E9-BDD4-0B6F4AA0609A}" dt="2024-04-19T17:15:41.830" v="221" actId="2711"/>
          <ac:spMkLst>
            <pc:docMk/>
            <pc:sldMk cId="1625125042" sldId="355"/>
            <ac:spMk id="32" creationId="{507AE0A7-4711-14C3-8444-FEF897685D3B}"/>
          </ac:spMkLst>
        </pc:spChg>
        <pc:spChg chg="mod">
          <ac:chgData name="Andrew Houtenville" userId="aea22101-bd61-4dfe-a17f-14b576307e93" providerId="ADAL" clId="{9D0A3AC5-CE25-44E9-BDD4-0B6F4AA0609A}" dt="2024-04-19T17:15:41.830" v="221" actId="2711"/>
          <ac:spMkLst>
            <pc:docMk/>
            <pc:sldMk cId="1625125042" sldId="355"/>
            <ac:spMk id="34" creationId="{0BCBC037-E638-4BDD-F434-9E32DFCFE99B}"/>
          </ac:spMkLst>
        </pc:spChg>
        <pc:spChg chg="mod">
          <ac:chgData name="Andrew Houtenville" userId="aea22101-bd61-4dfe-a17f-14b576307e93" providerId="ADAL" clId="{9D0A3AC5-CE25-44E9-BDD4-0B6F4AA0609A}" dt="2024-04-19T17:15:41.830" v="221" actId="2711"/>
          <ac:spMkLst>
            <pc:docMk/>
            <pc:sldMk cId="1625125042" sldId="355"/>
            <ac:spMk id="35" creationId="{FF50682F-54C5-FFD3-7BFD-51241384C490}"/>
          </ac:spMkLst>
        </pc:spChg>
        <pc:spChg chg="mod">
          <ac:chgData name="Andrew Houtenville" userId="aea22101-bd61-4dfe-a17f-14b576307e93" providerId="ADAL" clId="{9D0A3AC5-CE25-44E9-BDD4-0B6F4AA0609A}" dt="2024-04-19T17:15:41.830" v="221" actId="2711"/>
          <ac:spMkLst>
            <pc:docMk/>
            <pc:sldMk cId="1625125042" sldId="355"/>
            <ac:spMk id="36" creationId="{A9A663E5-D74C-4EFC-35CE-6319F5B43F08}"/>
          </ac:spMkLst>
        </pc:spChg>
      </pc:sldChg>
      <pc:sldChg chg="modSp add del mod">
        <pc:chgData name="Andrew Houtenville" userId="aea22101-bd61-4dfe-a17f-14b576307e93" providerId="ADAL" clId="{9D0A3AC5-CE25-44E9-BDD4-0B6F4AA0609A}" dt="2024-04-19T17:16:30.746" v="224" actId="2711"/>
        <pc:sldMkLst>
          <pc:docMk/>
          <pc:sldMk cId="3640031679" sldId="356"/>
        </pc:sldMkLst>
        <pc:spChg chg="mod">
          <ac:chgData name="Andrew Houtenville" userId="aea22101-bd61-4dfe-a17f-14b576307e93" providerId="ADAL" clId="{9D0A3AC5-CE25-44E9-BDD4-0B6F4AA0609A}" dt="2024-04-19T17:16:30.746" v="224" actId="2711"/>
          <ac:spMkLst>
            <pc:docMk/>
            <pc:sldMk cId="3640031679" sldId="356"/>
            <ac:spMk id="2" creationId="{7EECDEEA-6EFB-9E4D-BF0B-C175C29FBD3F}"/>
          </ac:spMkLst>
        </pc:spChg>
        <pc:spChg chg="mod">
          <ac:chgData name="Andrew Houtenville" userId="aea22101-bd61-4dfe-a17f-14b576307e93" providerId="ADAL" clId="{9D0A3AC5-CE25-44E9-BDD4-0B6F4AA0609A}" dt="2024-04-19T17:16:30.746" v="224" actId="2711"/>
          <ac:spMkLst>
            <pc:docMk/>
            <pc:sldMk cId="3640031679" sldId="356"/>
            <ac:spMk id="3" creationId="{A9832CEE-B143-5019-4D4B-249824774D15}"/>
          </ac:spMkLst>
        </pc:spChg>
        <pc:spChg chg="mod">
          <ac:chgData name="Andrew Houtenville" userId="aea22101-bd61-4dfe-a17f-14b576307e93" providerId="ADAL" clId="{9D0A3AC5-CE25-44E9-BDD4-0B6F4AA0609A}" dt="2024-04-19T17:16:30.746" v="224" actId="2711"/>
          <ac:spMkLst>
            <pc:docMk/>
            <pc:sldMk cId="3640031679" sldId="356"/>
            <ac:spMk id="4" creationId="{27158C15-FEF4-A369-A659-297AF3F11D88}"/>
          </ac:spMkLst>
        </pc:spChg>
        <pc:spChg chg="mod">
          <ac:chgData name="Andrew Houtenville" userId="aea22101-bd61-4dfe-a17f-14b576307e93" providerId="ADAL" clId="{9D0A3AC5-CE25-44E9-BDD4-0B6F4AA0609A}" dt="2024-04-19T17:16:30.746" v="224" actId="2711"/>
          <ac:spMkLst>
            <pc:docMk/>
            <pc:sldMk cId="3640031679" sldId="356"/>
            <ac:spMk id="5" creationId="{FC44BCAA-D928-DB1E-5042-3AF502F1756C}"/>
          </ac:spMkLst>
        </pc:spChg>
        <pc:spChg chg="mod">
          <ac:chgData name="Andrew Houtenville" userId="aea22101-bd61-4dfe-a17f-14b576307e93" providerId="ADAL" clId="{9D0A3AC5-CE25-44E9-BDD4-0B6F4AA0609A}" dt="2024-04-19T17:16:30.746" v="224" actId="2711"/>
          <ac:spMkLst>
            <pc:docMk/>
            <pc:sldMk cId="3640031679" sldId="356"/>
            <ac:spMk id="6" creationId="{04D18D0E-C468-C9CE-D943-25DA3A5E8648}"/>
          </ac:spMkLst>
        </pc:spChg>
        <pc:spChg chg="mod">
          <ac:chgData name="Andrew Houtenville" userId="aea22101-bd61-4dfe-a17f-14b576307e93" providerId="ADAL" clId="{9D0A3AC5-CE25-44E9-BDD4-0B6F4AA0609A}" dt="2024-04-19T17:16:30.746" v="224" actId="2711"/>
          <ac:spMkLst>
            <pc:docMk/>
            <pc:sldMk cId="3640031679" sldId="356"/>
            <ac:spMk id="7" creationId="{DCB34122-BF27-2AB9-0DDD-51107E329917}"/>
          </ac:spMkLst>
        </pc:spChg>
        <pc:spChg chg="mod">
          <ac:chgData name="Andrew Houtenville" userId="aea22101-bd61-4dfe-a17f-14b576307e93" providerId="ADAL" clId="{9D0A3AC5-CE25-44E9-BDD4-0B6F4AA0609A}" dt="2024-04-19T17:16:30.746" v="224" actId="2711"/>
          <ac:spMkLst>
            <pc:docMk/>
            <pc:sldMk cId="3640031679" sldId="356"/>
            <ac:spMk id="10" creationId="{44ED9B48-D080-3E04-7112-89BEC8056D1E}"/>
          </ac:spMkLst>
        </pc:spChg>
        <pc:spChg chg="mod">
          <ac:chgData name="Andrew Houtenville" userId="aea22101-bd61-4dfe-a17f-14b576307e93" providerId="ADAL" clId="{9D0A3AC5-CE25-44E9-BDD4-0B6F4AA0609A}" dt="2024-04-19T17:16:30.746" v="224" actId="2711"/>
          <ac:spMkLst>
            <pc:docMk/>
            <pc:sldMk cId="3640031679" sldId="356"/>
            <ac:spMk id="11" creationId="{1A9DE1DB-F000-7550-1C8B-AED610EA8E00}"/>
          </ac:spMkLst>
        </pc:spChg>
        <pc:spChg chg="mod">
          <ac:chgData name="Andrew Houtenville" userId="aea22101-bd61-4dfe-a17f-14b576307e93" providerId="ADAL" clId="{9D0A3AC5-CE25-44E9-BDD4-0B6F4AA0609A}" dt="2024-04-19T17:16:30.746" v="224" actId="2711"/>
          <ac:spMkLst>
            <pc:docMk/>
            <pc:sldMk cId="3640031679" sldId="356"/>
            <ac:spMk id="12" creationId="{63B6F72F-CD5A-A3C3-C44A-2D138FD3B742}"/>
          </ac:spMkLst>
        </pc:spChg>
        <pc:spChg chg="mod">
          <ac:chgData name="Andrew Houtenville" userId="aea22101-bd61-4dfe-a17f-14b576307e93" providerId="ADAL" clId="{9D0A3AC5-CE25-44E9-BDD4-0B6F4AA0609A}" dt="2024-04-19T17:16:30.746" v="224" actId="2711"/>
          <ac:spMkLst>
            <pc:docMk/>
            <pc:sldMk cId="3640031679" sldId="356"/>
            <ac:spMk id="13" creationId="{5B0EA998-D659-F4C3-3FA3-CE1D7EBBB589}"/>
          </ac:spMkLst>
        </pc:spChg>
        <pc:spChg chg="mod">
          <ac:chgData name="Andrew Houtenville" userId="aea22101-bd61-4dfe-a17f-14b576307e93" providerId="ADAL" clId="{9D0A3AC5-CE25-44E9-BDD4-0B6F4AA0609A}" dt="2024-04-19T17:16:30.746" v="224" actId="2711"/>
          <ac:spMkLst>
            <pc:docMk/>
            <pc:sldMk cId="3640031679" sldId="356"/>
            <ac:spMk id="15" creationId="{A2A94383-9C96-2EC4-9A55-A67F8402BE76}"/>
          </ac:spMkLst>
        </pc:spChg>
        <pc:spChg chg="mod">
          <ac:chgData name="Andrew Houtenville" userId="aea22101-bd61-4dfe-a17f-14b576307e93" providerId="ADAL" clId="{9D0A3AC5-CE25-44E9-BDD4-0B6F4AA0609A}" dt="2024-04-19T17:16:30.746" v="224" actId="2711"/>
          <ac:spMkLst>
            <pc:docMk/>
            <pc:sldMk cId="3640031679" sldId="356"/>
            <ac:spMk id="16" creationId="{3E05CAEB-A9AB-8080-FBBD-EE28A2362D4D}"/>
          </ac:spMkLst>
        </pc:spChg>
        <pc:spChg chg="mod">
          <ac:chgData name="Andrew Houtenville" userId="aea22101-bd61-4dfe-a17f-14b576307e93" providerId="ADAL" clId="{9D0A3AC5-CE25-44E9-BDD4-0B6F4AA0609A}" dt="2024-04-19T17:16:30.746" v="224" actId="2711"/>
          <ac:spMkLst>
            <pc:docMk/>
            <pc:sldMk cId="3640031679" sldId="356"/>
            <ac:spMk id="17" creationId="{F7BDB40B-55AD-B68D-24FA-B11C4837F096}"/>
          </ac:spMkLst>
        </pc:spChg>
        <pc:spChg chg="mod">
          <ac:chgData name="Andrew Houtenville" userId="aea22101-bd61-4dfe-a17f-14b576307e93" providerId="ADAL" clId="{9D0A3AC5-CE25-44E9-BDD4-0B6F4AA0609A}" dt="2024-04-19T17:16:30.746" v="224" actId="2711"/>
          <ac:spMkLst>
            <pc:docMk/>
            <pc:sldMk cId="3640031679" sldId="356"/>
            <ac:spMk id="19" creationId="{6F1E36C8-124A-E919-56C5-7B1258F3FBAB}"/>
          </ac:spMkLst>
        </pc:spChg>
        <pc:spChg chg="mod">
          <ac:chgData name="Andrew Houtenville" userId="aea22101-bd61-4dfe-a17f-14b576307e93" providerId="ADAL" clId="{9D0A3AC5-CE25-44E9-BDD4-0B6F4AA0609A}" dt="2024-04-19T17:16:30.746" v="224" actId="2711"/>
          <ac:spMkLst>
            <pc:docMk/>
            <pc:sldMk cId="3640031679" sldId="356"/>
            <ac:spMk id="22" creationId="{B9EAF21D-92CF-1473-9208-B9A4BF9CC80F}"/>
          </ac:spMkLst>
        </pc:spChg>
        <pc:spChg chg="mod">
          <ac:chgData name="Andrew Houtenville" userId="aea22101-bd61-4dfe-a17f-14b576307e93" providerId="ADAL" clId="{9D0A3AC5-CE25-44E9-BDD4-0B6F4AA0609A}" dt="2024-04-19T17:16:30.746" v="224" actId="2711"/>
          <ac:spMkLst>
            <pc:docMk/>
            <pc:sldMk cId="3640031679" sldId="356"/>
            <ac:spMk id="23" creationId="{2EB0E20B-C357-4E4E-BA74-008625DE8B78}"/>
          </ac:spMkLst>
        </pc:spChg>
        <pc:spChg chg="mod">
          <ac:chgData name="Andrew Houtenville" userId="aea22101-bd61-4dfe-a17f-14b576307e93" providerId="ADAL" clId="{9D0A3AC5-CE25-44E9-BDD4-0B6F4AA0609A}" dt="2024-04-19T17:16:30.746" v="224" actId="2711"/>
          <ac:spMkLst>
            <pc:docMk/>
            <pc:sldMk cId="3640031679" sldId="356"/>
            <ac:spMk id="24" creationId="{F3460F80-ABDE-ADE6-AA01-168258EB32D2}"/>
          </ac:spMkLst>
        </pc:spChg>
        <pc:spChg chg="mod">
          <ac:chgData name="Andrew Houtenville" userId="aea22101-bd61-4dfe-a17f-14b576307e93" providerId="ADAL" clId="{9D0A3AC5-CE25-44E9-BDD4-0B6F4AA0609A}" dt="2024-04-19T17:16:30.746" v="224" actId="2711"/>
          <ac:spMkLst>
            <pc:docMk/>
            <pc:sldMk cId="3640031679" sldId="356"/>
            <ac:spMk id="25" creationId="{1E0AAC51-5C6D-9ECC-8613-A0FCC3C57A8F}"/>
          </ac:spMkLst>
        </pc:spChg>
        <pc:spChg chg="mod">
          <ac:chgData name="Andrew Houtenville" userId="aea22101-bd61-4dfe-a17f-14b576307e93" providerId="ADAL" clId="{9D0A3AC5-CE25-44E9-BDD4-0B6F4AA0609A}" dt="2024-04-19T17:16:30.746" v="224" actId="2711"/>
          <ac:spMkLst>
            <pc:docMk/>
            <pc:sldMk cId="3640031679" sldId="356"/>
            <ac:spMk id="26" creationId="{64564C17-F775-229A-472E-7B451BDDD658}"/>
          </ac:spMkLst>
        </pc:spChg>
        <pc:spChg chg="mod">
          <ac:chgData name="Andrew Houtenville" userId="aea22101-bd61-4dfe-a17f-14b576307e93" providerId="ADAL" clId="{9D0A3AC5-CE25-44E9-BDD4-0B6F4AA0609A}" dt="2024-04-19T17:16:30.746" v="224" actId="2711"/>
          <ac:spMkLst>
            <pc:docMk/>
            <pc:sldMk cId="3640031679" sldId="356"/>
            <ac:spMk id="27" creationId="{68C03C5C-B222-C3B1-3815-04188D7B3C54}"/>
          </ac:spMkLst>
        </pc:spChg>
        <pc:spChg chg="mod">
          <ac:chgData name="Andrew Houtenville" userId="aea22101-bd61-4dfe-a17f-14b576307e93" providerId="ADAL" clId="{9D0A3AC5-CE25-44E9-BDD4-0B6F4AA0609A}" dt="2024-04-19T17:16:30.746" v="224" actId="2711"/>
          <ac:spMkLst>
            <pc:docMk/>
            <pc:sldMk cId="3640031679" sldId="356"/>
            <ac:spMk id="28" creationId="{745A405F-B313-08CF-A431-A7B64109F1FA}"/>
          </ac:spMkLst>
        </pc:spChg>
        <pc:spChg chg="mod">
          <ac:chgData name="Andrew Houtenville" userId="aea22101-bd61-4dfe-a17f-14b576307e93" providerId="ADAL" clId="{9D0A3AC5-CE25-44E9-BDD4-0B6F4AA0609A}" dt="2024-04-19T17:16:30.746" v="224" actId="2711"/>
          <ac:spMkLst>
            <pc:docMk/>
            <pc:sldMk cId="3640031679" sldId="356"/>
            <ac:spMk id="29" creationId="{59F1A979-89E5-39A6-CF74-D039D7C3790B}"/>
          </ac:spMkLst>
        </pc:spChg>
        <pc:spChg chg="mod">
          <ac:chgData name="Andrew Houtenville" userId="aea22101-bd61-4dfe-a17f-14b576307e93" providerId="ADAL" clId="{9D0A3AC5-CE25-44E9-BDD4-0B6F4AA0609A}" dt="2024-04-19T17:16:30.746" v="224" actId="2711"/>
          <ac:spMkLst>
            <pc:docMk/>
            <pc:sldMk cId="3640031679" sldId="356"/>
            <ac:spMk id="30" creationId="{C7BD3682-8B08-8FF8-D518-F0C39728B13D}"/>
          </ac:spMkLst>
        </pc:spChg>
        <pc:spChg chg="mod">
          <ac:chgData name="Andrew Houtenville" userId="aea22101-bd61-4dfe-a17f-14b576307e93" providerId="ADAL" clId="{9D0A3AC5-CE25-44E9-BDD4-0B6F4AA0609A}" dt="2024-04-19T17:16:30.746" v="224" actId="2711"/>
          <ac:spMkLst>
            <pc:docMk/>
            <pc:sldMk cId="3640031679" sldId="356"/>
            <ac:spMk id="31" creationId="{9DAF3604-FBB6-8931-E93C-D244C48205FF}"/>
          </ac:spMkLst>
        </pc:spChg>
        <pc:spChg chg="mod">
          <ac:chgData name="Andrew Houtenville" userId="aea22101-bd61-4dfe-a17f-14b576307e93" providerId="ADAL" clId="{9D0A3AC5-CE25-44E9-BDD4-0B6F4AA0609A}" dt="2024-04-19T17:16:30.746" v="224" actId="2711"/>
          <ac:spMkLst>
            <pc:docMk/>
            <pc:sldMk cId="3640031679" sldId="356"/>
            <ac:spMk id="32" creationId="{507AE0A7-4711-14C3-8444-FEF897685D3B}"/>
          </ac:spMkLst>
        </pc:spChg>
        <pc:spChg chg="mod">
          <ac:chgData name="Andrew Houtenville" userId="aea22101-bd61-4dfe-a17f-14b576307e93" providerId="ADAL" clId="{9D0A3AC5-CE25-44E9-BDD4-0B6F4AA0609A}" dt="2024-04-19T17:16:30.746" v="224" actId="2711"/>
          <ac:spMkLst>
            <pc:docMk/>
            <pc:sldMk cId="3640031679" sldId="356"/>
            <ac:spMk id="34" creationId="{0BCBC037-E638-4BDD-F434-9E32DFCFE99B}"/>
          </ac:spMkLst>
        </pc:spChg>
        <pc:spChg chg="mod">
          <ac:chgData name="Andrew Houtenville" userId="aea22101-bd61-4dfe-a17f-14b576307e93" providerId="ADAL" clId="{9D0A3AC5-CE25-44E9-BDD4-0B6F4AA0609A}" dt="2024-04-19T17:16:30.746" v="224" actId="2711"/>
          <ac:spMkLst>
            <pc:docMk/>
            <pc:sldMk cId="3640031679" sldId="356"/>
            <ac:spMk id="35" creationId="{FF50682F-54C5-FFD3-7BFD-51241384C490}"/>
          </ac:spMkLst>
        </pc:spChg>
        <pc:spChg chg="mod">
          <ac:chgData name="Andrew Houtenville" userId="aea22101-bd61-4dfe-a17f-14b576307e93" providerId="ADAL" clId="{9D0A3AC5-CE25-44E9-BDD4-0B6F4AA0609A}" dt="2024-04-19T17:16:30.746" v="224" actId="2711"/>
          <ac:spMkLst>
            <pc:docMk/>
            <pc:sldMk cId="3640031679" sldId="356"/>
            <ac:spMk id="36" creationId="{A9A663E5-D74C-4EFC-35CE-6319F5B43F08}"/>
          </ac:spMkLst>
        </pc:spChg>
      </pc:sldChg>
      <pc:sldChg chg="modSp add del">
        <pc:chgData name="Andrew Houtenville" userId="aea22101-bd61-4dfe-a17f-14b576307e93" providerId="ADAL" clId="{9D0A3AC5-CE25-44E9-BDD4-0B6F4AA0609A}" dt="2024-04-19T17:22:16.601" v="297" actId="2711"/>
        <pc:sldMkLst>
          <pc:docMk/>
          <pc:sldMk cId="3132036876" sldId="357"/>
        </pc:sldMkLst>
        <pc:spChg chg="mod">
          <ac:chgData name="Andrew Houtenville" userId="aea22101-bd61-4dfe-a17f-14b576307e93" providerId="ADAL" clId="{9D0A3AC5-CE25-44E9-BDD4-0B6F4AA0609A}" dt="2024-04-19T17:22:16.601" v="297" actId="2711"/>
          <ac:spMkLst>
            <pc:docMk/>
            <pc:sldMk cId="3132036876" sldId="357"/>
            <ac:spMk id="6" creationId="{04D18D0E-C468-C9CE-D943-25DA3A5E8648}"/>
          </ac:spMkLst>
        </pc:spChg>
        <pc:spChg chg="mod">
          <ac:chgData name="Andrew Houtenville" userId="aea22101-bd61-4dfe-a17f-14b576307e93" providerId="ADAL" clId="{9D0A3AC5-CE25-44E9-BDD4-0B6F4AA0609A}" dt="2024-04-19T17:22:16.601" v="297" actId="2711"/>
          <ac:spMkLst>
            <pc:docMk/>
            <pc:sldMk cId="3132036876" sldId="357"/>
            <ac:spMk id="9" creationId="{264AD85D-15FD-AB81-2A94-67CF5B5FE0AF}"/>
          </ac:spMkLst>
        </pc:spChg>
      </pc:sldChg>
      <pc:sldChg chg="modSp add del">
        <pc:chgData name="Andrew Houtenville" userId="aea22101-bd61-4dfe-a17f-14b576307e93" providerId="ADAL" clId="{9D0A3AC5-CE25-44E9-BDD4-0B6F4AA0609A}" dt="2024-04-19T17:19:02.986" v="284" actId="2711"/>
        <pc:sldMkLst>
          <pc:docMk/>
          <pc:sldMk cId="1021879947" sldId="367"/>
        </pc:sldMkLst>
        <pc:spChg chg="mod">
          <ac:chgData name="Andrew Houtenville" userId="aea22101-bd61-4dfe-a17f-14b576307e93" providerId="ADAL" clId="{9D0A3AC5-CE25-44E9-BDD4-0B6F4AA0609A}" dt="2024-04-19T17:19:02.986" v="284" actId="2711"/>
          <ac:spMkLst>
            <pc:docMk/>
            <pc:sldMk cId="1021879947" sldId="367"/>
            <ac:spMk id="2" creationId="{77CAFF6C-4263-9322-8B44-9DA854089354}"/>
          </ac:spMkLst>
        </pc:spChg>
        <pc:spChg chg="mod">
          <ac:chgData name="Andrew Houtenville" userId="aea22101-bd61-4dfe-a17f-14b576307e93" providerId="ADAL" clId="{9D0A3AC5-CE25-44E9-BDD4-0B6F4AA0609A}" dt="2024-04-19T17:19:02.986" v="284" actId="2711"/>
          <ac:spMkLst>
            <pc:docMk/>
            <pc:sldMk cId="1021879947" sldId="367"/>
            <ac:spMk id="3" creationId="{E9139B72-E078-5D9C-29E2-7F945DFCBB06}"/>
          </ac:spMkLst>
        </pc:spChg>
        <pc:spChg chg="mod">
          <ac:chgData name="Andrew Houtenville" userId="aea22101-bd61-4dfe-a17f-14b576307e93" providerId="ADAL" clId="{9D0A3AC5-CE25-44E9-BDD4-0B6F4AA0609A}" dt="2024-04-19T17:19:02.986" v="284" actId="2711"/>
          <ac:spMkLst>
            <pc:docMk/>
            <pc:sldMk cId="1021879947" sldId="367"/>
            <ac:spMk id="4" creationId="{777DBB86-2A3A-57AE-CCAB-E311A64F94C1}"/>
          </ac:spMkLst>
        </pc:spChg>
        <pc:spChg chg="mod">
          <ac:chgData name="Andrew Houtenville" userId="aea22101-bd61-4dfe-a17f-14b576307e93" providerId="ADAL" clId="{9D0A3AC5-CE25-44E9-BDD4-0B6F4AA0609A}" dt="2024-04-19T17:19:02.986" v="284" actId="2711"/>
          <ac:spMkLst>
            <pc:docMk/>
            <pc:sldMk cId="1021879947" sldId="367"/>
            <ac:spMk id="5" creationId="{1EA8F0C6-FAAE-6539-F649-D91DD0499BE2}"/>
          </ac:spMkLst>
        </pc:spChg>
        <pc:spChg chg="mod">
          <ac:chgData name="Andrew Houtenville" userId="aea22101-bd61-4dfe-a17f-14b576307e93" providerId="ADAL" clId="{9D0A3AC5-CE25-44E9-BDD4-0B6F4AA0609A}" dt="2024-04-19T17:19:02.986" v="284" actId="2711"/>
          <ac:spMkLst>
            <pc:docMk/>
            <pc:sldMk cId="1021879947" sldId="367"/>
            <ac:spMk id="6" creationId="{04D18D0E-C468-C9CE-D943-25DA3A5E8648}"/>
          </ac:spMkLst>
        </pc:spChg>
        <pc:spChg chg="mod">
          <ac:chgData name="Andrew Houtenville" userId="aea22101-bd61-4dfe-a17f-14b576307e93" providerId="ADAL" clId="{9D0A3AC5-CE25-44E9-BDD4-0B6F4AA0609A}" dt="2024-04-19T17:19:02.986" v="284" actId="2711"/>
          <ac:spMkLst>
            <pc:docMk/>
            <pc:sldMk cId="1021879947" sldId="367"/>
            <ac:spMk id="7" creationId="{8094CD6C-5CB4-F854-AB64-72535745C1EC}"/>
          </ac:spMkLst>
        </pc:spChg>
        <pc:spChg chg="mod">
          <ac:chgData name="Andrew Houtenville" userId="aea22101-bd61-4dfe-a17f-14b576307e93" providerId="ADAL" clId="{9D0A3AC5-CE25-44E9-BDD4-0B6F4AA0609A}" dt="2024-04-19T17:19:02.986" v="284" actId="2711"/>
          <ac:spMkLst>
            <pc:docMk/>
            <pc:sldMk cId="1021879947" sldId="367"/>
            <ac:spMk id="8" creationId="{D91D9B8E-9C22-FEFB-F6E1-E895A634A507}"/>
          </ac:spMkLst>
        </pc:spChg>
        <pc:spChg chg="mod">
          <ac:chgData name="Andrew Houtenville" userId="aea22101-bd61-4dfe-a17f-14b576307e93" providerId="ADAL" clId="{9D0A3AC5-CE25-44E9-BDD4-0B6F4AA0609A}" dt="2024-04-19T17:19:02.986" v="284" actId="2711"/>
          <ac:spMkLst>
            <pc:docMk/>
            <pc:sldMk cId="1021879947" sldId="367"/>
            <ac:spMk id="9" creationId="{264AD85D-15FD-AB81-2A94-67CF5B5FE0AF}"/>
          </ac:spMkLst>
        </pc:spChg>
        <pc:spChg chg="mod">
          <ac:chgData name="Andrew Houtenville" userId="aea22101-bd61-4dfe-a17f-14b576307e93" providerId="ADAL" clId="{9D0A3AC5-CE25-44E9-BDD4-0B6F4AA0609A}" dt="2024-04-19T17:19:02.986" v="284" actId="2711"/>
          <ac:spMkLst>
            <pc:docMk/>
            <pc:sldMk cId="1021879947" sldId="367"/>
            <ac:spMk id="10" creationId="{370549BA-F14D-6041-F88D-8C28AB76E74A}"/>
          </ac:spMkLst>
        </pc:spChg>
        <pc:spChg chg="mod">
          <ac:chgData name="Andrew Houtenville" userId="aea22101-bd61-4dfe-a17f-14b576307e93" providerId="ADAL" clId="{9D0A3AC5-CE25-44E9-BDD4-0B6F4AA0609A}" dt="2024-04-19T17:19:02.986" v="284" actId="2711"/>
          <ac:spMkLst>
            <pc:docMk/>
            <pc:sldMk cId="1021879947" sldId="367"/>
            <ac:spMk id="11" creationId="{06DC674D-7BAC-5935-44BB-492CB464066C}"/>
          </ac:spMkLst>
        </pc:spChg>
        <pc:spChg chg="mod">
          <ac:chgData name="Andrew Houtenville" userId="aea22101-bd61-4dfe-a17f-14b576307e93" providerId="ADAL" clId="{9D0A3AC5-CE25-44E9-BDD4-0B6F4AA0609A}" dt="2024-04-19T17:19:02.986" v="284" actId="2711"/>
          <ac:spMkLst>
            <pc:docMk/>
            <pc:sldMk cId="1021879947" sldId="367"/>
            <ac:spMk id="12" creationId="{C9EF1DE7-89FC-4F21-9B17-3D605F3E9B62}"/>
          </ac:spMkLst>
        </pc:spChg>
        <pc:spChg chg="mod">
          <ac:chgData name="Andrew Houtenville" userId="aea22101-bd61-4dfe-a17f-14b576307e93" providerId="ADAL" clId="{9D0A3AC5-CE25-44E9-BDD4-0B6F4AA0609A}" dt="2024-04-19T17:19:02.986" v="284" actId="2711"/>
          <ac:spMkLst>
            <pc:docMk/>
            <pc:sldMk cId="1021879947" sldId="367"/>
            <ac:spMk id="13" creationId="{28475A1F-14F2-9598-062B-6CF798EFA2B6}"/>
          </ac:spMkLst>
        </pc:spChg>
        <pc:spChg chg="mod">
          <ac:chgData name="Andrew Houtenville" userId="aea22101-bd61-4dfe-a17f-14b576307e93" providerId="ADAL" clId="{9D0A3AC5-CE25-44E9-BDD4-0B6F4AA0609A}" dt="2024-04-19T17:19:02.986" v="284" actId="2711"/>
          <ac:spMkLst>
            <pc:docMk/>
            <pc:sldMk cId="1021879947" sldId="367"/>
            <ac:spMk id="14" creationId="{0D8C7EF6-069D-E882-00E1-E57F32ECB3CF}"/>
          </ac:spMkLst>
        </pc:spChg>
        <pc:spChg chg="mod">
          <ac:chgData name="Andrew Houtenville" userId="aea22101-bd61-4dfe-a17f-14b576307e93" providerId="ADAL" clId="{9D0A3AC5-CE25-44E9-BDD4-0B6F4AA0609A}" dt="2024-04-19T17:19:02.986" v="284" actId="2711"/>
          <ac:spMkLst>
            <pc:docMk/>
            <pc:sldMk cId="1021879947" sldId="367"/>
            <ac:spMk id="15" creationId="{6AE6A8AD-0972-1B5C-42A4-13D139925B32}"/>
          </ac:spMkLst>
        </pc:spChg>
      </pc:sldChg>
      <pc:sldChg chg="modSp add del">
        <pc:chgData name="Andrew Houtenville" userId="aea22101-bd61-4dfe-a17f-14b576307e93" providerId="ADAL" clId="{9D0A3AC5-CE25-44E9-BDD4-0B6F4AA0609A}" dt="2024-04-19T17:19:16.315" v="285" actId="2711"/>
        <pc:sldMkLst>
          <pc:docMk/>
          <pc:sldMk cId="794887532" sldId="368"/>
        </pc:sldMkLst>
        <pc:spChg chg="mod">
          <ac:chgData name="Andrew Houtenville" userId="aea22101-bd61-4dfe-a17f-14b576307e93" providerId="ADAL" clId="{9D0A3AC5-CE25-44E9-BDD4-0B6F4AA0609A}" dt="2024-04-19T17:19:16.315" v="285" actId="2711"/>
          <ac:spMkLst>
            <pc:docMk/>
            <pc:sldMk cId="794887532" sldId="368"/>
            <ac:spMk id="6" creationId="{04D18D0E-C468-C9CE-D943-25DA3A5E8648}"/>
          </ac:spMkLst>
        </pc:spChg>
        <pc:spChg chg="mod">
          <ac:chgData name="Andrew Houtenville" userId="aea22101-bd61-4dfe-a17f-14b576307e93" providerId="ADAL" clId="{9D0A3AC5-CE25-44E9-BDD4-0B6F4AA0609A}" dt="2024-04-19T17:19:16.315" v="285" actId="2711"/>
          <ac:spMkLst>
            <pc:docMk/>
            <pc:sldMk cId="794887532" sldId="368"/>
            <ac:spMk id="9" creationId="{264AD85D-15FD-AB81-2A94-67CF5B5FE0AF}"/>
          </ac:spMkLst>
        </pc:spChg>
      </pc:sldChg>
      <pc:sldChg chg="modSp add del modAnim">
        <pc:chgData name="Andrew Houtenville" userId="aea22101-bd61-4dfe-a17f-14b576307e93" providerId="ADAL" clId="{9D0A3AC5-CE25-44E9-BDD4-0B6F4AA0609A}" dt="2024-04-19T17:19:29.014" v="286" actId="2711"/>
        <pc:sldMkLst>
          <pc:docMk/>
          <pc:sldMk cId="1236591046" sldId="369"/>
        </pc:sldMkLst>
        <pc:spChg chg="mod">
          <ac:chgData name="Andrew Houtenville" userId="aea22101-bd61-4dfe-a17f-14b576307e93" providerId="ADAL" clId="{9D0A3AC5-CE25-44E9-BDD4-0B6F4AA0609A}" dt="2024-04-19T17:19:29.014" v="286" actId="2711"/>
          <ac:spMkLst>
            <pc:docMk/>
            <pc:sldMk cId="1236591046" sldId="369"/>
            <ac:spMk id="2" creationId="{2FCDE200-DA58-98E0-F2FB-4693F3167104}"/>
          </ac:spMkLst>
        </pc:spChg>
        <pc:spChg chg="mod">
          <ac:chgData name="Andrew Houtenville" userId="aea22101-bd61-4dfe-a17f-14b576307e93" providerId="ADAL" clId="{9D0A3AC5-CE25-44E9-BDD4-0B6F4AA0609A}" dt="2024-04-19T17:19:29.014" v="286" actId="2711"/>
          <ac:spMkLst>
            <pc:docMk/>
            <pc:sldMk cId="1236591046" sldId="369"/>
            <ac:spMk id="6" creationId="{04D18D0E-C468-C9CE-D943-25DA3A5E8648}"/>
          </ac:spMkLst>
        </pc:spChg>
        <pc:spChg chg="mod">
          <ac:chgData name="Andrew Houtenville" userId="aea22101-bd61-4dfe-a17f-14b576307e93" providerId="ADAL" clId="{9D0A3AC5-CE25-44E9-BDD4-0B6F4AA0609A}" dt="2024-04-19T17:19:29.014" v="286" actId="2711"/>
          <ac:spMkLst>
            <pc:docMk/>
            <pc:sldMk cId="1236591046" sldId="369"/>
            <ac:spMk id="9" creationId="{264AD85D-15FD-AB81-2A94-67CF5B5FE0AF}"/>
          </ac:spMkLst>
        </pc:spChg>
      </pc:sldChg>
      <pc:sldChg chg="modSp mod">
        <pc:chgData name="Andrew Houtenville" userId="aea22101-bd61-4dfe-a17f-14b576307e93" providerId="ADAL" clId="{9D0A3AC5-CE25-44E9-BDD4-0B6F4AA0609A}" dt="2024-04-19T17:24:57.044" v="316" actId="1036"/>
        <pc:sldMkLst>
          <pc:docMk/>
          <pc:sldMk cId="1301611488" sldId="573"/>
        </pc:sldMkLst>
        <pc:spChg chg="mod">
          <ac:chgData name="Andrew Houtenville" userId="aea22101-bd61-4dfe-a17f-14b576307e93" providerId="ADAL" clId="{9D0A3AC5-CE25-44E9-BDD4-0B6F4AA0609A}" dt="2024-04-19T17:24:57.044" v="316" actId="1036"/>
          <ac:spMkLst>
            <pc:docMk/>
            <pc:sldMk cId="1301611488" sldId="573"/>
            <ac:spMk id="3" creationId="{514675EA-F78D-48A7-B127-E5D3889F7E0D}"/>
          </ac:spMkLst>
        </pc:spChg>
      </pc:sldChg>
      <pc:sldChg chg="modSp mod">
        <pc:chgData name="Andrew Houtenville" userId="aea22101-bd61-4dfe-a17f-14b576307e93" providerId="ADAL" clId="{9D0A3AC5-CE25-44E9-BDD4-0B6F4AA0609A}" dt="2024-04-19T17:25:09.552" v="317" actId="20577"/>
        <pc:sldMkLst>
          <pc:docMk/>
          <pc:sldMk cId="81309838" sldId="1053"/>
        </pc:sldMkLst>
        <pc:spChg chg="mod">
          <ac:chgData name="Andrew Houtenville" userId="aea22101-bd61-4dfe-a17f-14b576307e93" providerId="ADAL" clId="{9D0A3AC5-CE25-44E9-BDD4-0B6F4AA0609A}" dt="2024-04-19T17:25:09.552" v="317" actId="20577"/>
          <ac:spMkLst>
            <pc:docMk/>
            <pc:sldMk cId="81309838" sldId="1053"/>
            <ac:spMk id="3" creationId="{1E9BFE24-B735-4B7E-9906-DCB7103581A7}"/>
          </ac:spMkLst>
        </pc:spChg>
      </pc:sldChg>
      <pc:sldChg chg="add del">
        <pc:chgData name="Andrew Houtenville" userId="aea22101-bd61-4dfe-a17f-14b576307e93" providerId="ADAL" clId="{9D0A3AC5-CE25-44E9-BDD4-0B6F4AA0609A}" dt="2024-04-19T15:47:08.109" v="63"/>
        <pc:sldMkLst>
          <pc:docMk/>
          <pc:sldMk cId="2017358822" sldId="12093"/>
        </pc:sldMkLst>
      </pc:sldChg>
      <pc:sldChg chg="add">
        <pc:chgData name="Andrew Houtenville" userId="aea22101-bd61-4dfe-a17f-14b576307e93" providerId="ADAL" clId="{9D0A3AC5-CE25-44E9-BDD4-0B6F4AA0609A}" dt="2024-04-19T15:45:06.137" v="59"/>
        <pc:sldMkLst>
          <pc:docMk/>
          <pc:sldMk cId="735797660" sldId="12140"/>
        </pc:sldMkLst>
      </pc:sldChg>
      <pc:sldChg chg="add del">
        <pc:chgData name="Andrew Houtenville" userId="aea22101-bd61-4dfe-a17f-14b576307e93" providerId="ADAL" clId="{9D0A3AC5-CE25-44E9-BDD4-0B6F4AA0609A}" dt="2024-04-19T15:47:41.315" v="65"/>
        <pc:sldMkLst>
          <pc:docMk/>
          <pc:sldMk cId="1029225447" sldId="12185"/>
        </pc:sldMkLst>
      </pc:sldChg>
      <pc:sldChg chg="addSp delSp modSp add mod delAnim">
        <pc:chgData name="Andrew Houtenville" userId="aea22101-bd61-4dfe-a17f-14b576307e93" providerId="ADAL" clId="{9D0A3AC5-CE25-44E9-BDD4-0B6F4AA0609A}" dt="2024-04-19T15:51:18.048" v="137" actId="1076"/>
        <pc:sldMkLst>
          <pc:docMk/>
          <pc:sldMk cId="916773019" sldId="12187"/>
        </pc:sldMkLst>
        <pc:graphicFrameChg chg="add mod">
          <ac:chgData name="Andrew Houtenville" userId="aea22101-bd61-4dfe-a17f-14b576307e93" providerId="ADAL" clId="{9D0A3AC5-CE25-44E9-BDD4-0B6F4AA0609A}" dt="2024-04-19T15:48:03.359" v="68"/>
          <ac:graphicFrameMkLst>
            <pc:docMk/>
            <pc:sldMk cId="916773019" sldId="12187"/>
            <ac:graphicFrameMk id="2" creationId="{C453DBDA-2B46-4DFF-90DD-30001DEB3E2E}"/>
          </ac:graphicFrameMkLst>
        </pc:graphicFrameChg>
        <pc:graphicFrameChg chg="add mod">
          <ac:chgData name="Andrew Houtenville" userId="aea22101-bd61-4dfe-a17f-14b576307e93" providerId="ADAL" clId="{9D0A3AC5-CE25-44E9-BDD4-0B6F4AA0609A}" dt="2024-04-19T15:48:06.236" v="70"/>
          <ac:graphicFrameMkLst>
            <pc:docMk/>
            <pc:sldMk cId="916773019" sldId="12187"/>
            <ac:graphicFrameMk id="3" creationId="{C453DBDA-2B46-4DFF-90DD-30001DEB3E2E}"/>
          </ac:graphicFrameMkLst>
        </pc:graphicFrameChg>
        <pc:picChg chg="add mod">
          <ac:chgData name="Andrew Houtenville" userId="aea22101-bd61-4dfe-a17f-14b576307e93" providerId="ADAL" clId="{9D0A3AC5-CE25-44E9-BDD4-0B6F4AA0609A}" dt="2024-04-19T15:51:18.048" v="137" actId="1076"/>
          <ac:picMkLst>
            <pc:docMk/>
            <pc:sldMk cId="916773019" sldId="12187"/>
            <ac:picMk id="6" creationId="{AE498AF2-E28B-2089-2A36-72CA23320234}"/>
          </ac:picMkLst>
        </pc:picChg>
        <pc:picChg chg="del">
          <ac:chgData name="Andrew Houtenville" userId="aea22101-bd61-4dfe-a17f-14b576307e93" providerId="ADAL" clId="{9D0A3AC5-CE25-44E9-BDD4-0B6F4AA0609A}" dt="2024-04-19T15:47:47.430" v="66" actId="478"/>
          <ac:picMkLst>
            <pc:docMk/>
            <pc:sldMk cId="916773019" sldId="12187"/>
            <ac:picMk id="10" creationId="{2394BC25-3688-F0BA-FF04-04AA258561AF}"/>
          </ac:picMkLst>
        </pc:picChg>
      </pc:sldChg>
      <pc:sldChg chg="modSp add del mod">
        <pc:chgData name="Andrew Houtenville" userId="aea22101-bd61-4dfe-a17f-14b576307e93" providerId="ADAL" clId="{9D0A3AC5-CE25-44E9-BDD4-0B6F4AA0609A}" dt="2024-04-19T17:09:26.307" v="161" actId="20577"/>
        <pc:sldMkLst>
          <pc:docMk/>
          <pc:sldMk cId="3640988992" sldId="12278"/>
        </pc:sldMkLst>
        <pc:spChg chg="mod">
          <ac:chgData name="Andrew Houtenville" userId="aea22101-bd61-4dfe-a17f-14b576307e93" providerId="ADAL" clId="{9D0A3AC5-CE25-44E9-BDD4-0B6F4AA0609A}" dt="2024-04-19T17:09:26.307" v="161" actId="20577"/>
          <ac:spMkLst>
            <pc:docMk/>
            <pc:sldMk cId="3640988992" sldId="12278"/>
            <ac:spMk id="10" creationId="{88B08CA9-9B46-D4B0-DBEE-2EAFE7E5EF0A}"/>
          </ac:spMkLst>
        </pc:spChg>
      </pc:sldChg>
      <pc:sldChg chg="del">
        <pc:chgData name="Andrew Houtenville" userId="aea22101-bd61-4dfe-a17f-14b576307e93" providerId="ADAL" clId="{9D0A3AC5-CE25-44E9-BDD4-0B6F4AA0609A}" dt="2024-04-19T15:45:12.230" v="60" actId="47"/>
        <pc:sldMkLst>
          <pc:docMk/>
          <pc:sldMk cId="4031073420" sldId="12287"/>
        </pc:sldMkLst>
      </pc:sldChg>
      <pc:sldChg chg="add del">
        <pc:chgData name="Andrew Houtenville" userId="aea22101-bd61-4dfe-a17f-14b576307e93" providerId="ADAL" clId="{9D0A3AC5-CE25-44E9-BDD4-0B6F4AA0609A}" dt="2024-04-19T15:45:15.076" v="61" actId="47"/>
        <pc:sldMkLst>
          <pc:docMk/>
          <pc:sldMk cId="594702941" sldId="12288"/>
        </pc:sldMkLst>
      </pc:sldChg>
      <pc:sldChg chg="add del">
        <pc:chgData name="Andrew Houtenville" userId="aea22101-bd61-4dfe-a17f-14b576307e93" providerId="ADAL" clId="{9D0A3AC5-CE25-44E9-BDD4-0B6F4AA0609A}" dt="2024-04-19T15:43:13.917" v="45" actId="47"/>
        <pc:sldMkLst>
          <pc:docMk/>
          <pc:sldMk cId="2132338926" sldId="12288"/>
        </pc:sldMkLst>
      </pc:sldChg>
      <pc:sldChg chg="add">
        <pc:chgData name="Andrew Houtenville" userId="aea22101-bd61-4dfe-a17f-14b576307e93" providerId="ADAL" clId="{9D0A3AC5-CE25-44E9-BDD4-0B6F4AA0609A}" dt="2024-04-19T15:45:06.137" v="59"/>
        <pc:sldMkLst>
          <pc:docMk/>
          <pc:sldMk cId="105960174" sldId="12289"/>
        </pc:sldMkLst>
      </pc:sldChg>
      <pc:sldChg chg="add del">
        <pc:chgData name="Andrew Houtenville" userId="aea22101-bd61-4dfe-a17f-14b576307e93" providerId="ADAL" clId="{9D0A3AC5-CE25-44E9-BDD4-0B6F4AA0609A}" dt="2024-04-19T15:43:13.917" v="45" actId="47"/>
        <pc:sldMkLst>
          <pc:docMk/>
          <pc:sldMk cId="2044055077" sldId="12289"/>
        </pc:sldMkLst>
      </pc:sldChg>
      <pc:sldChg chg="add del">
        <pc:chgData name="Andrew Houtenville" userId="aea22101-bd61-4dfe-a17f-14b576307e93" providerId="ADAL" clId="{9D0A3AC5-CE25-44E9-BDD4-0B6F4AA0609A}" dt="2024-04-19T15:43:13.917" v="45" actId="47"/>
        <pc:sldMkLst>
          <pc:docMk/>
          <pc:sldMk cId="26615260" sldId="12290"/>
        </pc:sldMkLst>
      </pc:sldChg>
      <pc:sldChg chg="addSp delSp modSp add mod">
        <pc:chgData name="Andrew Houtenville" userId="aea22101-bd61-4dfe-a17f-14b576307e93" providerId="ADAL" clId="{9D0A3AC5-CE25-44E9-BDD4-0B6F4AA0609A}" dt="2024-04-19T15:51:22.271" v="138" actId="1076"/>
        <pc:sldMkLst>
          <pc:docMk/>
          <pc:sldMk cId="743428782" sldId="12290"/>
        </pc:sldMkLst>
        <pc:graphicFrameChg chg="add mod">
          <ac:chgData name="Andrew Houtenville" userId="aea22101-bd61-4dfe-a17f-14b576307e93" providerId="ADAL" clId="{9D0A3AC5-CE25-44E9-BDD4-0B6F4AA0609A}" dt="2024-04-19T15:48:29.670" v="83"/>
          <ac:graphicFrameMkLst>
            <pc:docMk/>
            <pc:sldMk cId="743428782" sldId="12290"/>
            <ac:graphicFrameMk id="2" creationId="{64AF2CA7-9D9C-4CDD-9133-3DA9FFE579CB}"/>
          </ac:graphicFrameMkLst>
        </pc:graphicFrameChg>
        <pc:picChg chg="add mod">
          <ac:chgData name="Andrew Houtenville" userId="aea22101-bd61-4dfe-a17f-14b576307e93" providerId="ADAL" clId="{9D0A3AC5-CE25-44E9-BDD4-0B6F4AA0609A}" dt="2024-04-19T15:51:22.271" v="138" actId="1076"/>
          <ac:picMkLst>
            <pc:docMk/>
            <pc:sldMk cId="743428782" sldId="12290"/>
            <ac:picMk id="3" creationId="{BC455B88-498C-EE32-A543-A1497C81A2B9}"/>
          </ac:picMkLst>
        </pc:picChg>
        <pc:picChg chg="del">
          <ac:chgData name="Andrew Houtenville" userId="aea22101-bd61-4dfe-a17f-14b576307e93" providerId="ADAL" clId="{9D0A3AC5-CE25-44E9-BDD4-0B6F4AA0609A}" dt="2024-04-19T15:48:14.299" v="73" actId="478"/>
          <ac:picMkLst>
            <pc:docMk/>
            <pc:sldMk cId="743428782" sldId="12290"/>
            <ac:picMk id="6" creationId="{AE498AF2-E28B-2089-2A36-72CA23320234}"/>
          </ac:picMkLst>
        </pc:picChg>
      </pc:sldChg>
      <pc:sldChg chg="add del">
        <pc:chgData name="Andrew Houtenville" userId="aea22101-bd61-4dfe-a17f-14b576307e93" providerId="ADAL" clId="{9D0A3AC5-CE25-44E9-BDD4-0B6F4AA0609A}" dt="2024-04-19T15:47:08.109" v="63"/>
        <pc:sldMkLst>
          <pc:docMk/>
          <pc:sldMk cId="1575306411" sldId="12290"/>
        </pc:sldMkLst>
      </pc:sldChg>
      <pc:sldChg chg="add del">
        <pc:chgData name="Andrew Houtenville" userId="aea22101-bd61-4dfe-a17f-14b576307e93" providerId="ADAL" clId="{9D0A3AC5-CE25-44E9-BDD4-0B6F4AA0609A}" dt="2024-04-19T15:43:13.917" v="45" actId="47"/>
        <pc:sldMkLst>
          <pc:docMk/>
          <pc:sldMk cId="1724776534" sldId="12291"/>
        </pc:sldMkLst>
      </pc:sldChg>
      <pc:sldChg chg="addSp modSp add mod">
        <pc:chgData name="Andrew Houtenville" userId="aea22101-bd61-4dfe-a17f-14b576307e93" providerId="ADAL" clId="{9D0A3AC5-CE25-44E9-BDD4-0B6F4AA0609A}" dt="2024-04-19T15:51:11.662" v="136" actId="1076"/>
        <pc:sldMkLst>
          <pc:docMk/>
          <pc:sldMk cId="3479762270" sldId="12291"/>
        </pc:sldMkLst>
        <pc:graphicFrameChg chg="add mod">
          <ac:chgData name="Andrew Houtenville" userId="aea22101-bd61-4dfe-a17f-14b576307e93" providerId="ADAL" clId="{9D0A3AC5-CE25-44E9-BDD4-0B6F4AA0609A}" dt="2024-04-19T15:48:40.434" v="86"/>
          <ac:graphicFrameMkLst>
            <pc:docMk/>
            <pc:sldMk cId="3479762270" sldId="12291"/>
            <ac:graphicFrameMk id="2" creationId="{F61FF355-B66C-4BCE-9600-A70EE0170AA6}"/>
          </ac:graphicFrameMkLst>
        </pc:graphicFrameChg>
        <pc:picChg chg="add mod">
          <ac:chgData name="Andrew Houtenville" userId="aea22101-bd61-4dfe-a17f-14b576307e93" providerId="ADAL" clId="{9D0A3AC5-CE25-44E9-BDD4-0B6F4AA0609A}" dt="2024-04-19T15:51:11.662" v="136" actId="1076"/>
          <ac:picMkLst>
            <pc:docMk/>
            <pc:sldMk cId="3479762270" sldId="12291"/>
            <ac:picMk id="3" creationId="{32E40B25-33ED-7FEB-A104-0901B55C6AE5}"/>
          </ac:picMkLst>
        </pc:picChg>
      </pc:sldChg>
      <pc:sldChg chg="add del">
        <pc:chgData name="Andrew Houtenville" userId="aea22101-bd61-4dfe-a17f-14b576307e93" providerId="ADAL" clId="{9D0A3AC5-CE25-44E9-BDD4-0B6F4AA0609A}" dt="2024-04-19T15:47:08.109" v="63"/>
        <pc:sldMkLst>
          <pc:docMk/>
          <pc:sldMk cId="4071409240" sldId="12291"/>
        </pc:sldMkLst>
      </pc:sldChg>
      <pc:sldChg chg="add del">
        <pc:chgData name="Andrew Houtenville" userId="aea22101-bd61-4dfe-a17f-14b576307e93" providerId="ADAL" clId="{9D0A3AC5-CE25-44E9-BDD4-0B6F4AA0609A}" dt="2024-04-19T15:43:13.917" v="45" actId="47"/>
        <pc:sldMkLst>
          <pc:docMk/>
          <pc:sldMk cId="2066842078" sldId="12292"/>
        </pc:sldMkLst>
      </pc:sldChg>
      <pc:sldChg chg="addSp modSp add mod">
        <pc:chgData name="Andrew Houtenville" userId="aea22101-bd61-4dfe-a17f-14b576307e93" providerId="ADAL" clId="{9D0A3AC5-CE25-44E9-BDD4-0B6F4AA0609A}" dt="2024-04-19T15:51:42.347" v="142" actId="1076"/>
        <pc:sldMkLst>
          <pc:docMk/>
          <pc:sldMk cId="2285394798" sldId="12292"/>
        </pc:sldMkLst>
        <pc:graphicFrameChg chg="add mod">
          <ac:chgData name="Andrew Houtenville" userId="aea22101-bd61-4dfe-a17f-14b576307e93" providerId="ADAL" clId="{9D0A3AC5-CE25-44E9-BDD4-0B6F4AA0609A}" dt="2024-04-19T15:48:47.454" v="89"/>
          <ac:graphicFrameMkLst>
            <pc:docMk/>
            <pc:sldMk cId="2285394798" sldId="12292"/>
            <ac:graphicFrameMk id="2" creationId="{1C112BED-CF41-4058-8BC5-C507ED258612}"/>
          </ac:graphicFrameMkLst>
        </pc:graphicFrameChg>
        <pc:picChg chg="add mod">
          <ac:chgData name="Andrew Houtenville" userId="aea22101-bd61-4dfe-a17f-14b576307e93" providerId="ADAL" clId="{9D0A3AC5-CE25-44E9-BDD4-0B6F4AA0609A}" dt="2024-04-19T15:51:42.347" v="142" actId="1076"/>
          <ac:picMkLst>
            <pc:docMk/>
            <pc:sldMk cId="2285394798" sldId="12292"/>
            <ac:picMk id="3" creationId="{5710C967-82C0-D4FF-676F-E9204D064CEB}"/>
          </ac:picMkLst>
        </pc:picChg>
      </pc:sldChg>
      <pc:sldChg chg="addSp modSp add mod">
        <pc:chgData name="Andrew Houtenville" userId="aea22101-bd61-4dfe-a17f-14b576307e93" providerId="ADAL" clId="{9D0A3AC5-CE25-44E9-BDD4-0B6F4AA0609A}" dt="2024-04-19T15:51:38.880" v="141" actId="1076"/>
        <pc:sldMkLst>
          <pc:docMk/>
          <pc:sldMk cId="1342538453" sldId="12293"/>
        </pc:sldMkLst>
        <pc:graphicFrameChg chg="add mod">
          <ac:chgData name="Andrew Houtenville" userId="aea22101-bd61-4dfe-a17f-14b576307e93" providerId="ADAL" clId="{9D0A3AC5-CE25-44E9-BDD4-0B6F4AA0609A}" dt="2024-04-19T15:48:55.722" v="94"/>
          <ac:graphicFrameMkLst>
            <pc:docMk/>
            <pc:sldMk cId="1342538453" sldId="12293"/>
            <ac:graphicFrameMk id="2" creationId="{606DE125-7CDB-42DB-8773-53D98F778C59}"/>
          </ac:graphicFrameMkLst>
        </pc:graphicFrameChg>
        <pc:picChg chg="add mod">
          <ac:chgData name="Andrew Houtenville" userId="aea22101-bd61-4dfe-a17f-14b576307e93" providerId="ADAL" clId="{9D0A3AC5-CE25-44E9-BDD4-0B6F4AA0609A}" dt="2024-04-19T15:51:38.880" v="141" actId="1076"/>
          <ac:picMkLst>
            <pc:docMk/>
            <pc:sldMk cId="1342538453" sldId="12293"/>
            <ac:picMk id="3" creationId="{DEE784CE-BB26-4FBA-E7FD-0D639CAE6897}"/>
          </ac:picMkLst>
        </pc:picChg>
      </pc:sldChg>
      <pc:sldChg chg="add del">
        <pc:chgData name="Andrew Houtenville" userId="aea22101-bd61-4dfe-a17f-14b576307e93" providerId="ADAL" clId="{9D0A3AC5-CE25-44E9-BDD4-0B6F4AA0609A}" dt="2024-04-19T15:43:13.917" v="45" actId="47"/>
        <pc:sldMkLst>
          <pc:docMk/>
          <pc:sldMk cId="1610338509" sldId="12294"/>
        </pc:sldMkLst>
      </pc:sldChg>
      <pc:sldChg chg="addSp modSp add mod">
        <pc:chgData name="Andrew Houtenville" userId="aea22101-bd61-4dfe-a17f-14b576307e93" providerId="ADAL" clId="{9D0A3AC5-CE25-44E9-BDD4-0B6F4AA0609A}" dt="2024-04-19T15:52:08.268" v="143" actId="1076"/>
        <pc:sldMkLst>
          <pc:docMk/>
          <pc:sldMk cId="2346197371" sldId="12294"/>
        </pc:sldMkLst>
        <pc:graphicFrameChg chg="add mod">
          <ac:chgData name="Andrew Houtenville" userId="aea22101-bd61-4dfe-a17f-14b576307e93" providerId="ADAL" clId="{9D0A3AC5-CE25-44E9-BDD4-0B6F4AA0609A}" dt="2024-04-19T15:49:03.230" v="97"/>
          <ac:graphicFrameMkLst>
            <pc:docMk/>
            <pc:sldMk cId="2346197371" sldId="12294"/>
            <ac:graphicFrameMk id="2" creationId="{B0C6B707-C80F-423F-A7F2-A2D2C731D95C}"/>
          </ac:graphicFrameMkLst>
        </pc:graphicFrameChg>
        <pc:picChg chg="add mod">
          <ac:chgData name="Andrew Houtenville" userId="aea22101-bd61-4dfe-a17f-14b576307e93" providerId="ADAL" clId="{9D0A3AC5-CE25-44E9-BDD4-0B6F4AA0609A}" dt="2024-04-19T15:52:08.268" v="143" actId="1076"/>
          <ac:picMkLst>
            <pc:docMk/>
            <pc:sldMk cId="2346197371" sldId="12294"/>
            <ac:picMk id="3" creationId="{BC276965-1D96-B4A2-E7F2-E27C16F05BC6}"/>
          </ac:picMkLst>
        </pc:picChg>
      </pc:sldChg>
      <pc:sldChg chg="addSp modSp add mod">
        <pc:chgData name="Andrew Houtenville" userId="aea22101-bd61-4dfe-a17f-14b576307e93" providerId="ADAL" clId="{9D0A3AC5-CE25-44E9-BDD4-0B6F4AA0609A}" dt="2024-04-19T15:52:12.938" v="144" actId="1076"/>
        <pc:sldMkLst>
          <pc:docMk/>
          <pc:sldMk cId="799382937" sldId="12295"/>
        </pc:sldMkLst>
        <pc:graphicFrameChg chg="add mod">
          <ac:chgData name="Andrew Houtenville" userId="aea22101-bd61-4dfe-a17f-14b576307e93" providerId="ADAL" clId="{9D0A3AC5-CE25-44E9-BDD4-0B6F4AA0609A}" dt="2024-04-19T15:49:12.530" v="100"/>
          <ac:graphicFrameMkLst>
            <pc:docMk/>
            <pc:sldMk cId="799382937" sldId="12295"/>
            <ac:graphicFrameMk id="2" creationId="{D7934C1C-AD97-472A-AFA4-4B03D379DD6E}"/>
          </ac:graphicFrameMkLst>
        </pc:graphicFrameChg>
        <pc:picChg chg="add mod">
          <ac:chgData name="Andrew Houtenville" userId="aea22101-bd61-4dfe-a17f-14b576307e93" providerId="ADAL" clId="{9D0A3AC5-CE25-44E9-BDD4-0B6F4AA0609A}" dt="2024-04-19T15:52:12.938" v="144" actId="1076"/>
          <ac:picMkLst>
            <pc:docMk/>
            <pc:sldMk cId="799382937" sldId="12295"/>
            <ac:picMk id="3" creationId="{49075DBD-0C44-0578-5C6A-6B5E8D3BCCA6}"/>
          </ac:picMkLst>
        </pc:picChg>
      </pc:sldChg>
      <pc:sldChg chg="addSp modSp add mod">
        <pc:chgData name="Andrew Houtenville" userId="aea22101-bd61-4dfe-a17f-14b576307e93" providerId="ADAL" clId="{9D0A3AC5-CE25-44E9-BDD4-0B6F4AA0609A}" dt="2024-04-19T15:52:27.769" v="146" actId="1076"/>
        <pc:sldMkLst>
          <pc:docMk/>
          <pc:sldMk cId="4127757160" sldId="12296"/>
        </pc:sldMkLst>
        <pc:graphicFrameChg chg="add mod">
          <ac:chgData name="Andrew Houtenville" userId="aea22101-bd61-4dfe-a17f-14b576307e93" providerId="ADAL" clId="{9D0A3AC5-CE25-44E9-BDD4-0B6F4AA0609A}" dt="2024-04-19T15:49:33.682" v="111"/>
          <ac:graphicFrameMkLst>
            <pc:docMk/>
            <pc:sldMk cId="4127757160" sldId="12296"/>
            <ac:graphicFrameMk id="2" creationId="{23BAA80C-06CB-4495-844E-569791D9E0FB}"/>
          </ac:graphicFrameMkLst>
        </pc:graphicFrameChg>
        <pc:picChg chg="add mod">
          <ac:chgData name="Andrew Houtenville" userId="aea22101-bd61-4dfe-a17f-14b576307e93" providerId="ADAL" clId="{9D0A3AC5-CE25-44E9-BDD4-0B6F4AA0609A}" dt="2024-04-19T15:52:27.769" v="146" actId="1076"/>
          <ac:picMkLst>
            <pc:docMk/>
            <pc:sldMk cId="4127757160" sldId="12296"/>
            <ac:picMk id="3" creationId="{85473D4F-E181-5FA8-8F01-9D34081AB420}"/>
          </ac:picMkLst>
        </pc:picChg>
      </pc:sldChg>
      <pc:sldChg chg="addSp modSp add mod">
        <pc:chgData name="Andrew Houtenville" userId="aea22101-bd61-4dfe-a17f-14b576307e93" providerId="ADAL" clId="{9D0A3AC5-CE25-44E9-BDD4-0B6F4AA0609A}" dt="2024-04-19T15:52:30.119" v="147" actId="1076"/>
        <pc:sldMkLst>
          <pc:docMk/>
          <pc:sldMk cId="1722850169" sldId="12297"/>
        </pc:sldMkLst>
        <pc:graphicFrameChg chg="add mod">
          <ac:chgData name="Andrew Houtenville" userId="aea22101-bd61-4dfe-a17f-14b576307e93" providerId="ADAL" clId="{9D0A3AC5-CE25-44E9-BDD4-0B6F4AA0609A}" dt="2024-04-19T15:49:42.730" v="114"/>
          <ac:graphicFrameMkLst>
            <pc:docMk/>
            <pc:sldMk cId="1722850169" sldId="12297"/>
            <ac:graphicFrameMk id="2" creationId="{FD12990B-9AD9-46F3-A717-624919901266}"/>
          </ac:graphicFrameMkLst>
        </pc:graphicFrameChg>
        <pc:picChg chg="add mod">
          <ac:chgData name="Andrew Houtenville" userId="aea22101-bd61-4dfe-a17f-14b576307e93" providerId="ADAL" clId="{9D0A3AC5-CE25-44E9-BDD4-0B6F4AA0609A}" dt="2024-04-19T15:52:30.119" v="147" actId="1076"/>
          <ac:picMkLst>
            <pc:docMk/>
            <pc:sldMk cId="1722850169" sldId="12297"/>
            <ac:picMk id="3" creationId="{A4E40827-0164-139C-84B9-7C2E7F114695}"/>
          </ac:picMkLst>
        </pc:picChg>
      </pc:sldChg>
      <pc:sldChg chg="addSp modSp add mod">
        <pc:chgData name="Andrew Houtenville" userId="aea22101-bd61-4dfe-a17f-14b576307e93" providerId="ADAL" clId="{9D0A3AC5-CE25-44E9-BDD4-0B6F4AA0609A}" dt="2024-04-19T15:52:33.516" v="148" actId="1076"/>
        <pc:sldMkLst>
          <pc:docMk/>
          <pc:sldMk cId="3224788007" sldId="12298"/>
        </pc:sldMkLst>
        <pc:graphicFrameChg chg="add mod">
          <ac:chgData name="Andrew Houtenville" userId="aea22101-bd61-4dfe-a17f-14b576307e93" providerId="ADAL" clId="{9D0A3AC5-CE25-44E9-BDD4-0B6F4AA0609A}" dt="2024-04-19T15:49:49.370" v="117"/>
          <ac:graphicFrameMkLst>
            <pc:docMk/>
            <pc:sldMk cId="3224788007" sldId="12298"/>
            <ac:graphicFrameMk id="2" creationId="{7EA98766-7BF0-447C-A275-6E8D60DE2AC2}"/>
          </ac:graphicFrameMkLst>
        </pc:graphicFrameChg>
        <pc:graphicFrameChg chg="add mod">
          <ac:chgData name="Andrew Houtenville" userId="aea22101-bd61-4dfe-a17f-14b576307e93" providerId="ADAL" clId="{9D0A3AC5-CE25-44E9-BDD4-0B6F4AA0609A}" dt="2024-04-19T15:49:53.532" v="120"/>
          <ac:graphicFrameMkLst>
            <pc:docMk/>
            <pc:sldMk cId="3224788007" sldId="12298"/>
            <ac:graphicFrameMk id="6" creationId="{7EA98766-7BF0-447C-A275-6E8D60DE2AC2}"/>
          </ac:graphicFrameMkLst>
        </pc:graphicFrameChg>
        <pc:picChg chg="add">
          <ac:chgData name="Andrew Houtenville" userId="aea22101-bd61-4dfe-a17f-14b576307e93" providerId="ADAL" clId="{9D0A3AC5-CE25-44E9-BDD4-0B6F4AA0609A}" dt="2024-04-19T15:49:49.439" v="118"/>
          <ac:picMkLst>
            <pc:docMk/>
            <pc:sldMk cId="3224788007" sldId="12298"/>
            <ac:picMk id="3" creationId="{58FAF58A-0089-CFBE-622C-4AC3724AF912}"/>
          </ac:picMkLst>
        </pc:picChg>
        <pc:picChg chg="add mod">
          <ac:chgData name="Andrew Houtenville" userId="aea22101-bd61-4dfe-a17f-14b576307e93" providerId="ADAL" clId="{9D0A3AC5-CE25-44E9-BDD4-0B6F4AA0609A}" dt="2024-04-19T15:52:33.516" v="148" actId="1076"/>
          <ac:picMkLst>
            <pc:docMk/>
            <pc:sldMk cId="3224788007" sldId="12298"/>
            <ac:picMk id="7" creationId="{51D71556-36CB-A3CC-91D4-27AC21B976DA}"/>
          </ac:picMkLst>
        </pc:picChg>
      </pc:sldChg>
      <pc:sldChg chg="addSp modSp add mod ord">
        <pc:chgData name="Andrew Houtenville" userId="aea22101-bd61-4dfe-a17f-14b576307e93" providerId="ADAL" clId="{9D0A3AC5-CE25-44E9-BDD4-0B6F4AA0609A}" dt="2024-04-19T15:52:22.861" v="145" actId="1076"/>
        <pc:sldMkLst>
          <pc:docMk/>
          <pc:sldMk cId="46223688" sldId="12299"/>
        </pc:sldMkLst>
        <pc:graphicFrameChg chg="add mod">
          <ac:chgData name="Andrew Houtenville" userId="aea22101-bd61-4dfe-a17f-14b576307e93" providerId="ADAL" clId="{9D0A3AC5-CE25-44E9-BDD4-0B6F4AA0609A}" dt="2024-04-19T15:49:21.744" v="106"/>
          <ac:graphicFrameMkLst>
            <pc:docMk/>
            <pc:sldMk cId="46223688" sldId="12299"/>
            <ac:graphicFrameMk id="2" creationId="{95D60DA2-81C1-42B9-A26D-00B04C323D27}"/>
          </ac:graphicFrameMkLst>
        </pc:graphicFrameChg>
        <pc:picChg chg="add mod">
          <ac:chgData name="Andrew Houtenville" userId="aea22101-bd61-4dfe-a17f-14b576307e93" providerId="ADAL" clId="{9D0A3AC5-CE25-44E9-BDD4-0B6F4AA0609A}" dt="2024-04-19T15:52:22.861" v="145" actId="1076"/>
          <ac:picMkLst>
            <pc:docMk/>
            <pc:sldMk cId="46223688" sldId="12299"/>
            <ac:picMk id="3" creationId="{9FD3ED23-D801-2711-985A-7BBDF6684EF5}"/>
          </ac:picMkLst>
        </pc:picChg>
      </pc:sldChg>
    </pc:docChg>
  </pc:docChgLst>
  <pc:docChgLst>
    <pc:chgData name="Victoria Fluet" userId="S::vf1028@usnh.edu::83adebf3-7e8e-4581-9836-f47405502adb" providerId="AD" clId="Web-{9D4B5769-5D9A-4485-DFF6-4120EFDEA5F9}"/>
    <pc:docChg chg="delSld modSld">
      <pc:chgData name="Victoria Fluet" userId="S::vf1028@usnh.edu::83adebf3-7e8e-4581-9836-f47405502adb" providerId="AD" clId="Web-{9D4B5769-5D9A-4485-DFF6-4120EFDEA5F9}" dt="2024-04-22T19:54:37.225" v="1180"/>
      <pc:docMkLst>
        <pc:docMk/>
      </pc:docMkLst>
      <pc:sldChg chg="addSp delSp modSp delAnim">
        <pc:chgData name="Victoria Fluet" userId="S::vf1028@usnh.edu::83adebf3-7e8e-4581-9836-f47405502adb" providerId="AD" clId="Web-{9D4B5769-5D9A-4485-DFF6-4120EFDEA5F9}" dt="2024-04-22T19:41:06.376" v="734"/>
        <pc:sldMkLst>
          <pc:docMk/>
          <pc:sldMk cId="1544049043" sldId="256"/>
        </pc:sldMkLst>
        <pc:spChg chg="add del mod modVis">
          <ac:chgData name="Victoria Fluet" userId="S::vf1028@usnh.edu::83adebf3-7e8e-4581-9836-f47405502adb" providerId="AD" clId="Web-{9D4B5769-5D9A-4485-DFF6-4120EFDEA5F9}" dt="2024-04-22T19:24:16.664" v="620"/>
          <ac:spMkLst>
            <pc:docMk/>
            <pc:sldMk cId="1544049043" sldId="256"/>
            <ac:spMk id="5" creationId="{978E3353-AAEC-4BB7-BD97-5458D8183A57}"/>
          </ac:spMkLst>
        </pc:spChg>
        <pc:picChg chg="del mod modVis">
          <ac:chgData name="Victoria Fluet" userId="S::vf1028@usnh.edu::83adebf3-7e8e-4581-9836-f47405502adb" providerId="AD" clId="Web-{9D4B5769-5D9A-4485-DFF6-4120EFDEA5F9}" dt="2024-04-22T19:41:06.376" v="734"/>
          <ac:picMkLst>
            <pc:docMk/>
            <pc:sldMk cId="1544049043" sldId="256"/>
            <ac:picMk id="6" creationId="{7BEBF58B-7E86-4D70-AA4F-B216C6A8DA37}"/>
          </ac:picMkLst>
        </pc:picChg>
      </pc:sldChg>
      <pc:sldChg chg="del">
        <pc:chgData name="Victoria Fluet" userId="S::vf1028@usnh.edu::83adebf3-7e8e-4581-9836-f47405502adb" providerId="AD" clId="Web-{9D4B5769-5D9A-4485-DFF6-4120EFDEA5F9}" dt="2024-04-22T19:36:03.744" v="709"/>
        <pc:sldMkLst>
          <pc:docMk/>
          <pc:sldMk cId="2419022558" sldId="257"/>
        </pc:sldMkLst>
      </pc:sldChg>
      <pc:sldChg chg="modSp">
        <pc:chgData name="Victoria Fluet" userId="S::vf1028@usnh.edu::83adebf3-7e8e-4581-9836-f47405502adb" providerId="AD" clId="Web-{9D4B5769-5D9A-4485-DFF6-4120EFDEA5F9}" dt="2024-04-22T19:18:42.999" v="506"/>
        <pc:sldMkLst>
          <pc:docMk/>
          <pc:sldMk cId="1567393462" sldId="260"/>
        </pc:sldMkLst>
        <pc:picChg chg="mod">
          <ac:chgData name="Victoria Fluet" userId="S::vf1028@usnh.edu::83adebf3-7e8e-4581-9836-f47405502adb" providerId="AD" clId="Web-{9D4B5769-5D9A-4485-DFF6-4120EFDEA5F9}" dt="2024-04-22T19:18:42.999" v="506"/>
          <ac:picMkLst>
            <pc:docMk/>
            <pc:sldMk cId="1567393462" sldId="260"/>
            <ac:picMk id="6" creationId="{1EBEF609-0148-4D2B-86AF-CCA882B45E65}"/>
          </ac:picMkLst>
        </pc:picChg>
      </pc:sldChg>
      <pc:sldChg chg="modSp">
        <pc:chgData name="Victoria Fluet" userId="S::vf1028@usnh.edu::83adebf3-7e8e-4581-9836-f47405502adb" providerId="AD" clId="Web-{9D4B5769-5D9A-4485-DFF6-4120EFDEA5F9}" dt="2024-04-22T18:47:31.437" v="177"/>
        <pc:sldMkLst>
          <pc:docMk/>
          <pc:sldMk cId="1994348781" sldId="305"/>
        </pc:sldMkLst>
        <pc:spChg chg="mod">
          <ac:chgData name="Victoria Fluet" userId="S::vf1028@usnh.edu::83adebf3-7e8e-4581-9836-f47405502adb" providerId="AD" clId="Web-{9D4B5769-5D9A-4485-DFF6-4120EFDEA5F9}" dt="2024-04-22T18:47:31.437" v="177"/>
          <ac:spMkLst>
            <pc:docMk/>
            <pc:sldMk cId="1994348781" sldId="305"/>
            <ac:spMk id="8" creationId="{6C83414C-669E-B25C-5746-6876A50A5228}"/>
          </ac:spMkLst>
        </pc:spChg>
        <pc:spChg chg="mod">
          <ac:chgData name="Victoria Fluet" userId="S::vf1028@usnh.edu::83adebf3-7e8e-4581-9836-f47405502adb" providerId="AD" clId="Web-{9D4B5769-5D9A-4485-DFF6-4120EFDEA5F9}" dt="2024-04-22T18:46:00.138" v="169"/>
          <ac:spMkLst>
            <pc:docMk/>
            <pc:sldMk cId="1994348781" sldId="305"/>
            <ac:spMk id="17" creationId="{F7BDB40B-55AD-B68D-24FA-B11C4837F096}"/>
          </ac:spMkLst>
        </pc:spChg>
      </pc:sldChg>
      <pc:sldChg chg="modSp">
        <pc:chgData name="Victoria Fluet" userId="S::vf1028@usnh.edu::83adebf3-7e8e-4581-9836-f47405502adb" providerId="AD" clId="Web-{9D4B5769-5D9A-4485-DFF6-4120EFDEA5F9}" dt="2024-04-22T19:45:08.320" v="806"/>
        <pc:sldMkLst>
          <pc:docMk/>
          <pc:sldMk cId="1080051389" sldId="306"/>
        </pc:sldMkLst>
        <pc:spChg chg="ord">
          <ac:chgData name="Victoria Fluet" userId="S::vf1028@usnh.edu::83adebf3-7e8e-4581-9836-f47405502adb" providerId="AD" clId="Web-{9D4B5769-5D9A-4485-DFF6-4120EFDEA5F9}" dt="2024-04-22T19:41:29.064" v="736"/>
          <ac:spMkLst>
            <pc:docMk/>
            <pc:sldMk cId="1080051389" sldId="306"/>
            <ac:spMk id="2" creationId="{7EECDEEA-6EFB-9E4D-BF0B-C175C29FBD3F}"/>
          </ac:spMkLst>
        </pc:spChg>
        <pc:spChg chg="ord">
          <ac:chgData name="Victoria Fluet" userId="S::vf1028@usnh.edu::83adebf3-7e8e-4581-9836-f47405502adb" providerId="AD" clId="Web-{9D4B5769-5D9A-4485-DFF6-4120EFDEA5F9}" dt="2024-04-22T19:44:54.163" v="804"/>
          <ac:spMkLst>
            <pc:docMk/>
            <pc:sldMk cId="1080051389" sldId="306"/>
            <ac:spMk id="3" creationId="{A9832CEE-B143-5019-4D4B-249824774D15}"/>
          </ac:spMkLst>
        </pc:spChg>
        <pc:spChg chg="ord">
          <ac:chgData name="Victoria Fluet" userId="S::vf1028@usnh.edu::83adebf3-7e8e-4581-9836-f47405502adb" providerId="AD" clId="Web-{9D4B5769-5D9A-4485-DFF6-4120EFDEA5F9}" dt="2024-04-22T19:41:41.971" v="737"/>
          <ac:spMkLst>
            <pc:docMk/>
            <pc:sldMk cId="1080051389" sldId="306"/>
            <ac:spMk id="4" creationId="{27158C15-FEF4-A369-A659-297AF3F11D88}"/>
          </ac:spMkLst>
        </pc:spChg>
        <pc:spChg chg="ord">
          <ac:chgData name="Victoria Fluet" userId="S::vf1028@usnh.edu::83adebf3-7e8e-4581-9836-f47405502adb" providerId="AD" clId="Web-{9D4B5769-5D9A-4485-DFF6-4120EFDEA5F9}" dt="2024-04-22T19:41:21.486" v="735"/>
          <ac:spMkLst>
            <pc:docMk/>
            <pc:sldMk cId="1080051389" sldId="306"/>
            <ac:spMk id="6" creationId="{04D18D0E-C468-C9CE-D943-25DA3A5E8648}"/>
          </ac:spMkLst>
        </pc:spChg>
        <pc:spChg chg="ord">
          <ac:chgData name="Victoria Fluet" userId="S::vf1028@usnh.edu::83adebf3-7e8e-4581-9836-f47405502adb" providerId="AD" clId="Web-{9D4B5769-5D9A-4485-DFF6-4120EFDEA5F9}" dt="2024-04-22T19:45:02.460" v="805"/>
          <ac:spMkLst>
            <pc:docMk/>
            <pc:sldMk cId="1080051389" sldId="306"/>
            <ac:spMk id="13" creationId="{5B0EA998-D659-F4C3-3FA3-CE1D7EBBB589}"/>
          </ac:spMkLst>
        </pc:spChg>
        <pc:spChg chg="ord">
          <ac:chgData name="Victoria Fluet" userId="S::vf1028@usnh.edu::83adebf3-7e8e-4581-9836-f47405502adb" providerId="AD" clId="Web-{9D4B5769-5D9A-4485-DFF6-4120EFDEA5F9}" dt="2024-04-22T19:44:02.990" v="789"/>
          <ac:spMkLst>
            <pc:docMk/>
            <pc:sldMk cId="1080051389" sldId="306"/>
            <ac:spMk id="15" creationId="{A2A94383-9C96-2EC4-9A55-A67F8402BE76}"/>
          </ac:spMkLst>
        </pc:spChg>
        <pc:spChg chg="ord">
          <ac:chgData name="Victoria Fluet" userId="S::vf1028@usnh.edu::83adebf3-7e8e-4581-9836-f47405502adb" providerId="AD" clId="Web-{9D4B5769-5D9A-4485-DFF6-4120EFDEA5F9}" dt="2024-04-22T19:44:09.021" v="790"/>
          <ac:spMkLst>
            <pc:docMk/>
            <pc:sldMk cId="1080051389" sldId="306"/>
            <ac:spMk id="16" creationId="{3E05CAEB-A9AB-8080-FBBD-EE28A2362D4D}"/>
          </ac:spMkLst>
        </pc:spChg>
        <pc:spChg chg="mod ord">
          <ac:chgData name="Victoria Fluet" userId="S::vf1028@usnh.edu::83adebf3-7e8e-4581-9836-f47405502adb" providerId="AD" clId="Web-{9D4B5769-5D9A-4485-DFF6-4120EFDEA5F9}" dt="2024-04-22T19:44:39.491" v="802"/>
          <ac:spMkLst>
            <pc:docMk/>
            <pc:sldMk cId="1080051389" sldId="306"/>
            <ac:spMk id="17" creationId="{F7BDB40B-55AD-B68D-24FA-B11C4837F096}"/>
          </ac:spMkLst>
        </pc:spChg>
        <pc:spChg chg="mod">
          <ac:chgData name="Victoria Fluet" userId="S::vf1028@usnh.edu::83adebf3-7e8e-4581-9836-f47405502adb" providerId="AD" clId="Web-{9D4B5769-5D9A-4485-DFF6-4120EFDEA5F9}" dt="2024-04-22T18:46:16.419" v="170"/>
          <ac:spMkLst>
            <pc:docMk/>
            <pc:sldMk cId="1080051389" sldId="306"/>
            <ac:spMk id="18" creationId="{73D4453F-A864-4791-D547-821F4787FC1D}"/>
          </ac:spMkLst>
        </pc:spChg>
        <pc:spChg chg="ord">
          <ac:chgData name="Victoria Fluet" userId="S::vf1028@usnh.edu::83adebf3-7e8e-4581-9836-f47405502adb" providerId="AD" clId="Web-{9D4B5769-5D9A-4485-DFF6-4120EFDEA5F9}" dt="2024-04-22T19:43:04.473" v="778"/>
          <ac:spMkLst>
            <pc:docMk/>
            <pc:sldMk cId="1080051389" sldId="306"/>
            <ac:spMk id="19" creationId="{6F1E36C8-124A-E919-56C5-7B1258F3FBAB}"/>
          </ac:spMkLst>
        </pc:spChg>
        <pc:spChg chg="ord">
          <ac:chgData name="Victoria Fluet" userId="S::vf1028@usnh.edu::83adebf3-7e8e-4581-9836-f47405502adb" providerId="AD" clId="Web-{9D4B5769-5D9A-4485-DFF6-4120EFDEA5F9}" dt="2024-04-22T19:41:55.190" v="742"/>
          <ac:spMkLst>
            <pc:docMk/>
            <pc:sldMk cId="1080051389" sldId="306"/>
            <ac:spMk id="23" creationId="{2EB0E20B-C357-4E4E-BA74-008625DE8B78}"/>
          </ac:spMkLst>
        </pc:spChg>
        <pc:spChg chg="ord">
          <ac:chgData name="Victoria Fluet" userId="S::vf1028@usnh.edu::83adebf3-7e8e-4581-9836-f47405502adb" providerId="AD" clId="Web-{9D4B5769-5D9A-4485-DFF6-4120EFDEA5F9}" dt="2024-04-22T19:45:08.320" v="806"/>
          <ac:spMkLst>
            <pc:docMk/>
            <pc:sldMk cId="1080051389" sldId="306"/>
            <ac:spMk id="30" creationId="{C7BD3682-8B08-8FF8-D518-F0C39728B13D}"/>
          </ac:spMkLst>
        </pc:spChg>
        <pc:spChg chg="mod modVis">
          <ac:chgData name="Victoria Fluet" userId="S::vf1028@usnh.edu::83adebf3-7e8e-4581-9836-f47405502adb" providerId="AD" clId="Web-{9D4B5769-5D9A-4485-DFF6-4120EFDEA5F9}" dt="2024-04-22T19:24:06.929" v="618"/>
          <ac:spMkLst>
            <pc:docMk/>
            <pc:sldMk cId="1080051389" sldId="306"/>
            <ac:spMk id="31" creationId="{9DAF3604-FBB6-8931-E93C-D244C48205FF}"/>
          </ac:spMkLst>
        </pc:spChg>
        <pc:cxnChg chg="mod">
          <ac:chgData name="Victoria Fluet" userId="S::vf1028@usnh.edu::83adebf3-7e8e-4581-9836-f47405502adb" providerId="AD" clId="Web-{9D4B5769-5D9A-4485-DFF6-4120EFDEA5F9}" dt="2024-04-22T18:46:29.826" v="172"/>
          <ac:cxnSpMkLst>
            <pc:docMk/>
            <pc:sldMk cId="1080051389" sldId="306"/>
            <ac:cxnSpMk id="25" creationId="{C3E357D9-72B3-708A-8A93-FEE91EEF2A6D}"/>
          </ac:cxnSpMkLst>
        </pc:cxnChg>
      </pc:sldChg>
      <pc:sldChg chg="modSp">
        <pc:chgData name="Victoria Fluet" userId="S::vf1028@usnh.edu::83adebf3-7e8e-4581-9836-f47405502adb" providerId="AD" clId="Web-{9D4B5769-5D9A-4485-DFF6-4120EFDEA5F9}" dt="2024-04-22T19:37:31.965" v="726" actId="20577"/>
        <pc:sldMkLst>
          <pc:docMk/>
          <pc:sldMk cId="3622459919" sldId="317"/>
        </pc:sldMkLst>
        <pc:spChg chg="mod">
          <ac:chgData name="Victoria Fluet" userId="S::vf1028@usnh.edu::83adebf3-7e8e-4581-9836-f47405502adb" providerId="AD" clId="Web-{9D4B5769-5D9A-4485-DFF6-4120EFDEA5F9}" dt="2024-04-22T19:35:37.821" v="708" actId="1076"/>
          <ac:spMkLst>
            <pc:docMk/>
            <pc:sldMk cId="3622459919" sldId="317"/>
            <ac:spMk id="4" creationId="{3942D0C4-812B-255B-20EA-0C34181F50CF}"/>
          </ac:spMkLst>
        </pc:spChg>
        <pc:spChg chg="mod">
          <ac:chgData name="Victoria Fluet" userId="S::vf1028@usnh.edu::83adebf3-7e8e-4581-9836-f47405502adb" providerId="AD" clId="Web-{9D4B5769-5D9A-4485-DFF6-4120EFDEA5F9}" dt="2024-04-22T19:37:31.965" v="726" actId="20577"/>
          <ac:spMkLst>
            <pc:docMk/>
            <pc:sldMk cId="3622459919" sldId="317"/>
            <ac:spMk id="6" creationId="{04D18D0E-C468-C9CE-D943-25DA3A5E8648}"/>
          </ac:spMkLst>
        </pc:spChg>
        <pc:picChg chg="mod">
          <ac:chgData name="Victoria Fluet" userId="S::vf1028@usnh.edu::83adebf3-7e8e-4581-9836-f47405502adb" providerId="AD" clId="Web-{9D4B5769-5D9A-4485-DFF6-4120EFDEA5F9}" dt="2024-04-22T19:35:34.477" v="706" actId="1076"/>
          <ac:picMkLst>
            <pc:docMk/>
            <pc:sldMk cId="3622459919" sldId="317"/>
            <ac:picMk id="3" creationId="{585C7718-ED83-AD52-4125-EB8AD64721C8}"/>
          </ac:picMkLst>
        </pc:picChg>
        <pc:picChg chg="mod">
          <ac:chgData name="Victoria Fluet" userId="S::vf1028@usnh.edu::83adebf3-7e8e-4581-9836-f47405502adb" providerId="AD" clId="Web-{9D4B5769-5D9A-4485-DFF6-4120EFDEA5F9}" dt="2024-04-22T19:35:35.399" v="707" actId="1076"/>
          <ac:picMkLst>
            <pc:docMk/>
            <pc:sldMk cId="3622459919" sldId="317"/>
            <ac:picMk id="5" creationId="{DCBE3B01-6848-76F0-277A-9C4BA43CA864}"/>
          </ac:picMkLst>
        </pc:picChg>
      </pc:sldChg>
      <pc:sldChg chg="modSp">
        <pc:chgData name="Victoria Fluet" userId="S::vf1028@usnh.edu::83adebf3-7e8e-4581-9836-f47405502adb" providerId="AD" clId="Web-{9D4B5769-5D9A-4485-DFF6-4120EFDEA5F9}" dt="2024-04-22T19:36:38.635" v="710" actId="20577"/>
        <pc:sldMkLst>
          <pc:docMk/>
          <pc:sldMk cId="3522295676" sldId="318"/>
        </pc:sldMkLst>
        <pc:spChg chg="mod">
          <ac:chgData name="Victoria Fluet" userId="S::vf1028@usnh.edu::83adebf3-7e8e-4581-9836-f47405502adb" providerId="AD" clId="Web-{9D4B5769-5D9A-4485-DFF6-4120EFDEA5F9}" dt="2024-04-22T19:36:38.635" v="710" actId="20577"/>
          <ac:spMkLst>
            <pc:docMk/>
            <pc:sldMk cId="3522295676" sldId="318"/>
            <ac:spMk id="6" creationId="{04D18D0E-C468-C9CE-D943-25DA3A5E8648}"/>
          </ac:spMkLst>
        </pc:spChg>
      </pc:sldChg>
      <pc:sldChg chg="modSp">
        <pc:chgData name="Victoria Fluet" userId="S::vf1028@usnh.edu::83adebf3-7e8e-4581-9836-f47405502adb" providerId="AD" clId="Web-{9D4B5769-5D9A-4485-DFF6-4120EFDEA5F9}" dt="2024-04-22T19:37:51.278" v="732" actId="1076"/>
        <pc:sldMkLst>
          <pc:docMk/>
          <pc:sldMk cId="3002521668" sldId="320"/>
        </pc:sldMkLst>
        <pc:spChg chg="mod">
          <ac:chgData name="Victoria Fluet" userId="S::vf1028@usnh.edu::83adebf3-7e8e-4581-9836-f47405502adb" providerId="AD" clId="Web-{9D4B5769-5D9A-4485-DFF6-4120EFDEA5F9}" dt="2024-04-22T19:37:51.278" v="732" actId="1076"/>
          <ac:spMkLst>
            <pc:docMk/>
            <pc:sldMk cId="3002521668" sldId="320"/>
            <ac:spMk id="6" creationId="{04D18D0E-C468-C9CE-D943-25DA3A5E8648}"/>
          </ac:spMkLst>
        </pc:spChg>
      </pc:sldChg>
      <pc:sldChg chg="modSp">
        <pc:chgData name="Victoria Fluet" userId="S::vf1028@usnh.edu::83adebf3-7e8e-4581-9836-f47405502adb" providerId="AD" clId="Web-{9D4B5769-5D9A-4485-DFF6-4120EFDEA5F9}" dt="2024-04-22T19:36:48.198" v="713" actId="20577"/>
        <pc:sldMkLst>
          <pc:docMk/>
          <pc:sldMk cId="2628101936" sldId="326"/>
        </pc:sldMkLst>
        <pc:spChg chg="mod">
          <ac:chgData name="Victoria Fluet" userId="S::vf1028@usnh.edu::83adebf3-7e8e-4581-9836-f47405502adb" providerId="AD" clId="Web-{9D4B5769-5D9A-4485-DFF6-4120EFDEA5F9}" dt="2024-04-22T19:36:48.198" v="713" actId="20577"/>
          <ac:spMkLst>
            <pc:docMk/>
            <pc:sldMk cId="2628101936" sldId="326"/>
            <ac:spMk id="6" creationId="{04D18D0E-C468-C9CE-D943-25DA3A5E8648}"/>
          </ac:spMkLst>
        </pc:spChg>
      </pc:sldChg>
      <pc:sldChg chg="modSp">
        <pc:chgData name="Victoria Fluet" userId="S::vf1028@usnh.edu::83adebf3-7e8e-4581-9836-f47405502adb" providerId="AD" clId="Web-{9D4B5769-5D9A-4485-DFF6-4120EFDEA5F9}" dt="2024-04-22T19:36:56.448" v="716" actId="20577"/>
        <pc:sldMkLst>
          <pc:docMk/>
          <pc:sldMk cId="3880095644" sldId="328"/>
        </pc:sldMkLst>
        <pc:spChg chg="mod">
          <ac:chgData name="Victoria Fluet" userId="S::vf1028@usnh.edu::83adebf3-7e8e-4581-9836-f47405502adb" providerId="AD" clId="Web-{9D4B5769-5D9A-4485-DFF6-4120EFDEA5F9}" dt="2024-04-22T19:36:56.448" v="716" actId="20577"/>
          <ac:spMkLst>
            <pc:docMk/>
            <pc:sldMk cId="3880095644" sldId="328"/>
            <ac:spMk id="6" creationId="{04D18D0E-C468-C9CE-D943-25DA3A5E8648}"/>
          </ac:spMkLst>
        </pc:spChg>
      </pc:sldChg>
      <pc:sldChg chg="modSp">
        <pc:chgData name="Victoria Fluet" userId="S::vf1028@usnh.edu::83adebf3-7e8e-4581-9836-f47405502adb" providerId="AD" clId="Web-{9D4B5769-5D9A-4485-DFF6-4120EFDEA5F9}" dt="2024-04-22T18:52:19.382" v="200"/>
        <pc:sldMkLst>
          <pc:docMk/>
          <pc:sldMk cId="2085528886" sldId="335"/>
        </pc:sldMkLst>
        <pc:cxnChg chg="mod">
          <ac:chgData name="Victoria Fluet" userId="S::vf1028@usnh.edu::83adebf3-7e8e-4581-9836-f47405502adb" providerId="AD" clId="Web-{9D4B5769-5D9A-4485-DFF6-4120EFDEA5F9}" dt="2024-04-22T18:52:19.382" v="200"/>
          <ac:cxnSpMkLst>
            <pc:docMk/>
            <pc:sldMk cId="2085528886" sldId="335"/>
            <ac:cxnSpMk id="16" creationId="{211AE47C-A0DC-F1A7-BA7A-21E6E40B10A9}"/>
          </ac:cxnSpMkLst>
        </pc:cxnChg>
        <pc:cxnChg chg="mod">
          <ac:chgData name="Victoria Fluet" userId="S::vf1028@usnh.edu::83adebf3-7e8e-4581-9836-f47405502adb" providerId="AD" clId="Web-{9D4B5769-5D9A-4485-DFF6-4120EFDEA5F9}" dt="2024-04-22T18:52:10.303" v="199"/>
          <ac:cxnSpMkLst>
            <pc:docMk/>
            <pc:sldMk cId="2085528886" sldId="335"/>
            <ac:cxnSpMk id="19" creationId="{211324EC-ABC0-DCB2-4F3D-39BF32DE7C64}"/>
          </ac:cxnSpMkLst>
        </pc:cxnChg>
        <pc:cxnChg chg="mod">
          <ac:chgData name="Victoria Fluet" userId="S::vf1028@usnh.edu::83adebf3-7e8e-4581-9836-f47405502adb" providerId="AD" clId="Web-{9D4B5769-5D9A-4485-DFF6-4120EFDEA5F9}" dt="2024-04-22T18:52:00.209" v="198"/>
          <ac:cxnSpMkLst>
            <pc:docMk/>
            <pc:sldMk cId="2085528886" sldId="335"/>
            <ac:cxnSpMk id="22" creationId="{507E5D1E-1DDF-48FA-5CA3-EB8E798E1681}"/>
          </ac:cxnSpMkLst>
        </pc:cxnChg>
        <pc:cxnChg chg="mod">
          <ac:chgData name="Victoria Fluet" userId="S::vf1028@usnh.edu::83adebf3-7e8e-4581-9836-f47405502adb" providerId="AD" clId="Web-{9D4B5769-5D9A-4485-DFF6-4120EFDEA5F9}" dt="2024-04-22T18:51:52.631" v="197"/>
          <ac:cxnSpMkLst>
            <pc:docMk/>
            <pc:sldMk cId="2085528886" sldId="335"/>
            <ac:cxnSpMk id="24" creationId="{786CD505-4FB6-5E2A-5C43-7FBDC55E4F23}"/>
          </ac:cxnSpMkLst>
        </pc:cxnChg>
        <pc:cxnChg chg="mod">
          <ac:chgData name="Victoria Fluet" userId="S::vf1028@usnh.edu::83adebf3-7e8e-4581-9836-f47405502adb" providerId="AD" clId="Web-{9D4B5769-5D9A-4485-DFF6-4120EFDEA5F9}" dt="2024-04-22T18:51:46.021" v="196"/>
          <ac:cxnSpMkLst>
            <pc:docMk/>
            <pc:sldMk cId="2085528886" sldId="335"/>
            <ac:cxnSpMk id="31" creationId="{D1157B7F-5FB2-3908-A31E-D97A3C40C531}"/>
          </ac:cxnSpMkLst>
        </pc:cxnChg>
      </pc:sldChg>
      <pc:sldChg chg="modSp">
        <pc:chgData name="Victoria Fluet" userId="S::vf1028@usnh.edu::83adebf3-7e8e-4581-9836-f47405502adb" providerId="AD" clId="Web-{9D4B5769-5D9A-4485-DFF6-4120EFDEA5F9}" dt="2024-04-22T19:48:07.402" v="859"/>
        <pc:sldMkLst>
          <pc:docMk/>
          <pc:sldMk cId="3842585073" sldId="345"/>
        </pc:sldMkLst>
        <pc:spChg chg="ord">
          <ac:chgData name="Victoria Fluet" userId="S::vf1028@usnh.edu::83adebf3-7e8e-4581-9836-f47405502adb" providerId="AD" clId="Web-{9D4B5769-5D9A-4485-DFF6-4120EFDEA5F9}" dt="2024-04-22T19:46:16.228" v="822"/>
          <ac:spMkLst>
            <pc:docMk/>
            <pc:sldMk cId="3842585073" sldId="345"/>
            <ac:spMk id="3" creationId="{A9832CEE-B143-5019-4D4B-249824774D15}"/>
          </ac:spMkLst>
        </pc:spChg>
        <pc:spChg chg="mod ord">
          <ac:chgData name="Victoria Fluet" userId="S::vf1028@usnh.edu::83adebf3-7e8e-4581-9836-f47405502adb" providerId="AD" clId="Web-{9D4B5769-5D9A-4485-DFF6-4120EFDEA5F9}" dt="2024-04-22T19:45:53.790" v="807"/>
          <ac:spMkLst>
            <pc:docMk/>
            <pc:sldMk cId="3842585073" sldId="345"/>
            <ac:spMk id="6" creationId="{04D18D0E-C468-C9CE-D943-25DA3A5E8648}"/>
          </ac:spMkLst>
        </pc:spChg>
        <pc:spChg chg="ord">
          <ac:chgData name="Victoria Fluet" userId="S::vf1028@usnh.edu::83adebf3-7e8e-4581-9836-f47405502adb" providerId="AD" clId="Web-{9D4B5769-5D9A-4485-DFF6-4120EFDEA5F9}" dt="2024-04-22T19:46:22.212" v="824"/>
          <ac:spMkLst>
            <pc:docMk/>
            <pc:sldMk cId="3842585073" sldId="345"/>
            <ac:spMk id="7" creationId="{DCB34122-BF27-2AB9-0DDD-51107E329917}"/>
          </ac:spMkLst>
        </pc:spChg>
        <pc:spChg chg="mod">
          <ac:chgData name="Victoria Fluet" userId="S::vf1028@usnh.edu::83adebf3-7e8e-4581-9836-f47405502adb" providerId="AD" clId="Web-{9D4B5769-5D9A-4485-DFF6-4120EFDEA5F9}" dt="2024-04-22T18:46:36.998" v="173"/>
          <ac:spMkLst>
            <pc:docMk/>
            <pc:sldMk cId="3842585073" sldId="345"/>
            <ac:spMk id="9" creationId="{28FEB98B-2EC6-3A70-3B04-82A920038C27}"/>
          </ac:spMkLst>
        </pc:spChg>
        <pc:spChg chg="ord">
          <ac:chgData name="Victoria Fluet" userId="S::vf1028@usnh.edu::83adebf3-7e8e-4581-9836-f47405502adb" providerId="AD" clId="Web-{9D4B5769-5D9A-4485-DFF6-4120EFDEA5F9}" dt="2024-04-22T19:46:34.041" v="831"/>
          <ac:spMkLst>
            <pc:docMk/>
            <pc:sldMk cId="3842585073" sldId="345"/>
            <ac:spMk id="11" creationId="{1A9DE1DB-F000-7550-1C8B-AED610EA8E00}"/>
          </ac:spMkLst>
        </pc:spChg>
        <pc:spChg chg="ord">
          <ac:chgData name="Victoria Fluet" userId="S::vf1028@usnh.edu::83adebf3-7e8e-4581-9836-f47405502adb" providerId="AD" clId="Web-{9D4B5769-5D9A-4485-DFF6-4120EFDEA5F9}" dt="2024-04-22T19:46:01.055" v="812"/>
          <ac:spMkLst>
            <pc:docMk/>
            <pc:sldMk cId="3842585073" sldId="345"/>
            <ac:spMk id="12" creationId="{63B6F72F-CD5A-A3C3-C44A-2D138FD3B742}"/>
          </ac:spMkLst>
        </pc:spChg>
        <pc:spChg chg="ord">
          <ac:chgData name="Victoria Fluet" userId="S::vf1028@usnh.edu::83adebf3-7e8e-4581-9836-f47405502adb" providerId="AD" clId="Web-{9D4B5769-5D9A-4485-DFF6-4120EFDEA5F9}" dt="2024-04-22T19:46:40.869" v="837"/>
          <ac:spMkLst>
            <pc:docMk/>
            <pc:sldMk cId="3842585073" sldId="345"/>
            <ac:spMk id="13" creationId="{5B0EA998-D659-F4C3-3FA3-CE1D7EBBB589}"/>
          </ac:spMkLst>
        </pc:spChg>
        <pc:spChg chg="ord">
          <ac:chgData name="Victoria Fluet" userId="S::vf1028@usnh.edu::83adebf3-7e8e-4581-9836-f47405502adb" providerId="AD" clId="Web-{9D4B5769-5D9A-4485-DFF6-4120EFDEA5F9}" dt="2024-04-22T19:47:11.182" v="845"/>
          <ac:spMkLst>
            <pc:docMk/>
            <pc:sldMk cId="3842585073" sldId="345"/>
            <ac:spMk id="15" creationId="{A2A94383-9C96-2EC4-9A55-A67F8402BE76}"/>
          </ac:spMkLst>
        </pc:spChg>
        <pc:spChg chg="ord">
          <ac:chgData name="Victoria Fluet" userId="S::vf1028@usnh.edu::83adebf3-7e8e-4581-9836-f47405502adb" providerId="AD" clId="Web-{9D4B5769-5D9A-4485-DFF6-4120EFDEA5F9}" dt="2024-04-22T19:47:18.323" v="847"/>
          <ac:spMkLst>
            <pc:docMk/>
            <pc:sldMk cId="3842585073" sldId="345"/>
            <ac:spMk id="16" creationId="{3E05CAEB-A9AB-8080-FBBD-EE28A2362D4D}"/>
          </ac:spMkLst>
        </pc:spChg>
        <pc:spChg chg="mod ord">
          <ac:chgData name="Victoria Fluet" userId="S::vf1028@usnh.edu::83adebf3-7e8e-4581-9836-f47405502adb" providerId="AD" clId="Web-{9D4B5769-5D9A-4485-DFF6-4120EFDEA5F9}" dt="2024-04-22T19:47:37.292" v="858"/>
          <ac:spMkLst>
            <pc:docMk/>
            <pc:sldMk cId="3842585073" sldId="345"/>
            <ac:spMk id="17" creationId="{F7BDB40B-55AD-B68D-24FA-B11C4837F096}"/>
          </ac:spMkLst>
        </pc:spChg>
        <pc:spChg chg="ord">
          <ac:chgData name="Victoria Fluet" userId="S::vf1028@usnh.edu::83adebf3-7e8e-4581-9836-f47405502adb" providerId="AD" clId="Web-{9D4B5769-5D9A-4485-DFF6-4120EFDEA5F9}" dt="2024-04-22T19:47:23.323" v="850"/>
          <ac:spMkLst>
            <pc:docMk/>
            <pc:sldMk cId="3842585073" sldId="345"/>
            <ac:spMk id="19" creationId="{6F1E36C8-124A-E919-56C5-7B1258F3FBAB}"/>
          </ac:spMkLst>
        </pc:spChg>
        <pc:spChg chg="ord">
          <ac:chgData name="Victoria Fluet" userId="S::vf1028@usnh.edu::83adebf3-7e8e-4581-9836-f47405502adb" providerId="AD" clId="Web-{9D4B5769-5D9A-4485-DFF6-4120EFDEA5F9}" dt="2024-04-22T19:46:25.931" v="829"/>
          <ac:spMkLst>
            <pc:docMk/>
            <pc:sldMk cId="3842585073" sldId="345"/>
            <ac:spMk id="24" creationId="{F3460F80-ABDE-ADE6-AA01-168258EB32D2}"/>
          </ac:spMkLst>
        </pc:spChg>
        <pc:spChg chg="ord">
          <ac:chgData name="Victoria Fluet" userId="S::vf1028@usnh.edu::83adebf3-7e8e-4581-9836-f47405502adb" providerId="AD" clId="Web-{9D4B5769-5D9A-4485-DFF6-4120EFDEA5F9}" dt="2024-04-22T19:46:36.931" v="835"/>
          <ac:spMkLst>
            <pc:docMk/>
            <pc:sldMk cId="3842585073" sldId="345"/>
            <ac:spMk id="28" creationId="{745A405F-B313-08CF-A431-A7B64109F1FA}"/>
          </ac:spMkLst>
        </pc:spChg>
        <pc:spChg chg="ord">
          <ac:chgData name="Victoria Fluet" userId="S::vf1028@usnh.edu::83adebf3-7e8e-4581-9836-f47405502adb" providerId="AD" clId="Web-{9D4B5769-5D9A-4485-DFF6-4120EFDEA5F9}" dt="2024-04-22T19:46:04.071" v="821"/>
          <ac:spMkLst>
            <pc:docMk/>
            <pc:sldMk cId="3842585073" sldId="345"/>
            <ac:spMk id="29" creationId="{59F1A979-89E5-39A6-CF74-D039D7C3790B}"/>
          </ac:spMkLst>
        </pc:spChg>
        <pc:spChg chg="ord">
          <ac:chgData name="Victoria Fluet" userId="S::vf1028@usnh.edu::83adebf3-7e8e-4581-9836-f47405502adb" providerId="AD" clId="Web-{9D4B5769-5D9A-4485-DFF6-4120EFDEA5F9}" dt="2024-04-22T19:46:43.447" v="840"/>
          <ac:spMkLst>
            <pc:docMk/>
            <pc:sldMk cId="3842585073" sldId="345"/>
            <ac:spMk id="30" creationId="{C7BD3682-8B08-8FF8-D518-F0C39728B13D}"/>
          </ac:spMkLst>
        </pc:spChg>
        <pc:spChg chg="ord">
          <ac:chgData name="Victoria Fluet" userId="S::vf1028@usnh.edu::83adebf3-7e8e-4581-9836-f47405502adb" providerId="AD" clId="Web-{9D4B5769-5D9A-4485-DFF6-4120EFDEA5F9}" dt="2024-04-22T19:46:48.838" v="843"/>
          <ac:spMkLst>
            <pc:docMk/>
            <pc:sldMk cId="3842585073" sldId="345"/>
            <ac:spMk id="32" creationId="{507AE0A7-4711-14C3-8444-FEF897685D3B}"/>
          </ac:spMkLst>
        </pc:spChg>
        <pc:cxnChg chg="mod ord">
          <ac:chgData name="Victoria Fluet" userId="S::vf1028@usnh.edu::83adebf3-7e8e-4581-9836-f47405502adb" providerId="AD" clId="Web-{9D4B5769-5D9A-4485-DFF6-4120EFDEA5F9}" dt="2024-04-22T19:48:07.402" v="859"/>
          <ac:cxnSpMkLst>
            <pc:docMk/>
            <pc:sldMk cId="3842585073" sldId="345"/>
            <ac:cxnSpMk id="37" creationId="{54687FC0-F3DB-ED1D-27FF-45E60AC58164}"/>
          </ac:cxnSpMkLst>
        </pc:cxnChg>
      </pc:sldChg>
      <pc:sldChg chg="modSp">
        <pc:chgData name="Victoria Fluet" userId="S::vf1028@usnh.edu::83adebf3-7e8e-4581-9836-f47405502adb" providerId="AD" clId="Web-{9D4B5769-5D9A-4485-DFF6-4120EFDEA5F9}" dt="2024-04-22T19:50:51.797" v="984"/>
        <pc:sldMkLst>
          <pc:docMk/>
          <pc:sldMk cId="3237268848" sldId="346"/>
        </pc:sldMkLst>
        <pc:spChg chg="ord">
          <ac:chgData name="Victoria Fluet" userId="S::vf1028@usnh.edu::83adebf3-7e8e-4581-9836-f47405502adb" providerId="AD" clId="Web-{9D4B5769-5D9A-4485-DFF6-4120EFDEA5F9}" dt="2024-04-22T19:49:26.498" v="922"/>
          <ac:spMkLst>
            <pc:docMk/>
            <pc:sldMk cId="3237268848" sldId="346"/>
            <ac:spMk id="2" creationId="{7EECDEEA-6EFB-9E4D-BF0B-C175C29FBD3F}"/>
          </ac:spMkLst>
        </pc:spChg>
        <pc:spChg chg="ord">
          <ac:chgData name="Victoria Fluet" userId="S::vf1028@usnh.edu::83adebf3-7e8e-4581-9836-f47405502adb" providerId="AD" clId="Web-{9D4B5769-5D9A-4485-DFF6-4120EFDEA5F9}" dt="2024-04-22T19:49:30.170" v="923"/>
          <ac:spMkLst>
            <pc:docMk/>
            <pc:sldMk cId="3237268848" sldId="346"/>
            <ac:spMk id="3" creationId="{A9832CEE-B143-5019-4D4B-249824774D15}"/>
          </ac:spMkLst>
        </pc:spChg>
        <pc:spChg chg="mod ord">
          <ac:chgData name="Victoria Fluet" userId="S::vf1028@usnh.edu::83adebf3-7e8e-4581-9836-f47405502adb" providerId="AD" clId="Web-{9D4B5769-5D9A-4485-DFF6-4120EFDEA5F9}" dt="2024-04-22T19:48:18.668" v="860"/>
          <ac:spMkLst>
            <pc:docMk/>
            <pc:sldMk cId="3237268848" sldId="346"/>
            <ac:spMk id="6" creationId="{04D18D0E-C468-C9CE-D943-25DA3A5E8648}"/>
          </ac:spMkLst>
        </pc:spChg>
        <pc:spChg chg="ord">
          <ac:chgData name="Victoria Fluet" userId="S::vf1028@usnh.edu::83adebf3-7e8e-4581-9836-f47405502adb" providerId="AD" clId="Web-{9D4B5769-5D9A-4485-DFF6-4120EFDEA5F9}" dt="2024-04-22T19:48:51.247" v="881"/>
          <ac:spMkLst>
            <pc:docMk/>
            <pc:sldMk cId="3237268848" sldId="346"/>
            <ac:spMk id="10" creationId="{44ED9B48-D080-3E04-7112-89BEC8056D1E}"/>
          </ac:spMkLst>
        </pc:spChg>
        <pc:spChg chg="ord">
          <ac:chgData name="Victoria Fluet" userId="S::vf1028@usnh.edu::83adebf3-7e8e-4581-9836-f47405502adb" providerId="AD" clId="Web-{9D4B5769-5D9A-4485-DFF6-4120EFDEA5F9}" dt="2024-04-22T19:50:18.562" v="963"/>
          <ac:spMkLst>
            <pc:docMk/>
            <pc:sldMk cId="3237268848" sldId="346"/>
            <ac:spMk id="13" creationId="{5B0EA998-D659-F4C3-3FA3-CE1D7EBBB589}"/>
          </ac:spMkLst>
        </pc:spChg>
        <pc:spChg chg="ord">
          <ac:chgData name="Victoria Fluet" userId="S::vf1028@usnh.edu::83adebf3-7e8e-4581-9836-f47405502adb" providerId="AD" clId="Web-{9D4B5769-5D9A-4485-DFF6-4120EFDEA5F9}" dt="2024-04-22T19:49:53.311" v="939"/>
          <ac:spMkLst>
            <pc:docMk/>
            <pc:sldMk cId="3237268848" sldId="346"/>
            <ac:spMk id="15" creationId="{A2A94383-9C96-2EC4-9A55-A67F8402BE76}"/>
          </ac:spMkLst>
        </pc:spChg>
        <pc:spChg chg="ord">
          <ac:chgData name="Victoria Fluet" userId="S::vf1028@usnh.edu::83adebf3-7e8e-4581-9836-f47405502adb" providerId="AD" clId="Web-{9D4B5769-5D9A-4485-DFF6-4120EFDEA5F9}" dt="2024-04-22T19:50:02.640" v="950"/>
          <ac:spMkLst>
            <pc:docMk/>
            <pc:sldMk cId="3237268848" sldId="346"/>
            <ac:spMk id="16" creationId="{3E05CAEB-A9AB-8080-FBBD-EE28A2362D4D}"/>
          </ac:spMkLst>
        </pc:spChg>
        <pc:spChg chg="mod">
          <ac:chgData name="Victoria Fluet" userId="S::vf1028@usnh.edu::83adebf3-7e8e-4581-9836-f47405502adb" providerId="AD" clId="Web-{9D4B5769-5D9A-4485-DFF6-4120EFDEA5F9}" dt="2024-04-22T18:47:58.672" v="180"/>
          <ac:spMkLst>
            <pc:docMk/>
            <pc:sldMk cId="3237268848" sldId="346"/>
            <ac:spMk id="17" creationId="{F7BDB40B-55AD-B68D-24FA-B11C4837F096}"/>
          </ac:spMkLst>
        </pc:spChg>
        <pc:spChg chg="ord">
          <ac:chgData name="Victoria Fluet" userId="S::vf1028@usnh.edu::83adebf3-7e8e-4581-9836-f47405502adb" providerId="AD" clId="Web-{9D4B5769-5D9A-4485-DFF6-4120EFDEA5F9}" dt="2024-04-22T19:50:10.671" v="962"/>
          <ac:spMkLst>
            <pc:docMk/>
            <pc:sldMk cId="3237268848" sldId="346"/>
            <ac:spMk id="19" creationId="{6F1E36C8-124A-E919-56C5-7B1258F3FBAB}"/>
          </ac:spMkLst>
        </pc:spChg>
        <pc:spChg chg="mod">
          <ac:chgData name="Victoria Fluet" userId="S::vf1028@usnh.edu::83adebf3-7e8e-4581-9836-f47405502adb" providerId="AD" clId="Web-{9D4B5769-5D9A-4485-DFF6-4120EFDEA5F9}" dt="2024-04-22T18:47:51.609" v="179"/>
          <ac:spMkLst>
            <pc:docMk/>
            <pc:sldMk cId="3237268848" sldId="346"/>
            <ac:spMk id="21" creationId="{4B9F6693-313C-1F94-43F1-673266046FE7}"/>
          </ac:spMkLst>
        </pc:spChg>
        <pc:spChg chg="ord">
          <ac:chgData name="Victoria Fluet" userId="S::vf1028@usnh.edu::83adebf3-7e8e-4581-9836-f47405502adb" providerId="AD" clId="Web-{9D4B5769-5D9A-4485-DFF6-4120EFDEA5F9}" dt="2024-04-22T19:49:42.702" v="927"/>
          <ac:spMkLst>
            <pc:docMk/>
            <pc:sldMk cId="3237268848" sldId="346"/>
            <ac:spMk id="23" creationId="{2EB0E20B-C357-4E4E-BA74-008625DE8B78}"/>
          </ac:spMkLst>
        </pc:spChg>
        <pc:spChg chg="ord">
          <ac:chgData name="Victoria Fluet" userId="S::vf1028@usnh.edu::83adebf3-7e8e-4581-9836-f47405502adb" providerId="AD" clId="Web-{9D4B5769-5D9A-4485-DFF6-4120EFDEA5F9}" dt="2024-04-22T19:49:02.794" v="901"/>
          <ac:spMkLst>
            <pc:docMk/>
            <pc:sldMk cId="3237268848" sldId="346"/>
            <ac:spMk id="27" creationId="{68C03C5C-B222-C3B1-3815-04188D7B3C54}"/>
          </ac:spMkLst>
        </pc:spChg>
        <pc:spChg chg="ord">
          <ac:chgData name="Victoria Fluet" userId="S::vf1028@usnh.edu::83adebf3-7e8e-4581-9836-f47405502adb" providerId="AD" clId="Web-{9D4B5769-5D9A-4485-DFF6-4120EFDEA5F9}" dt="2024-04-22T19:50:26.171" v="964"/>
          <ac:spMkLst>
            <pc:docMk/>
            <pc:sldMk cId="3237268848" sldId="346"/>
            <ac:spMk id="30" creationId="{C7BD3682-8B08-8FF8-D518-F0C39728B13D}"/>
          </ac:spMkLst>
        </pc:spChg>
        <pc:spChg chg="ord">
          <ac:chgData name="Victoria Fluet" userId="S::vf1028@usnh.edu::83adebf3-7e8e-4581-9836-f47405502adb" providerId="AD" clId="Web-{9D4B5769-5D9A-4485-DFF6-4120EFDEA5F9}" dt="2024-04-22T19:49:18.826" v="921"/>
          <ac:spMkLst>
            <pc:docMk/>
            <pc:sldMk cId="3237268848" sldId="346"/>
            <ac:spMk id="31" creationId="{9DAF3604-FBB6-8931-E93C-D244C48205FF}"/>
          </ac:spMkLst>
        </pc:spChg>
        <pc:cxnChg chg="mod ord">
          <ac:chgData name="Victoria Fluet" userId="S::vf1028@usnh.edu::83adebf3-7e8e-4581-9836-f47405502adb" providerId="AD" clId="Web-{9D4B5769-5D9A-4485-DFF6-4120EFDEA5F9}" dt="2024-04-22T19:50:51.797" v="984"/>
          <ac:cxnSpMkLst>
            <pc:docMk/>
            <pc:sldMk cId="3237268848" sldId="346"/>
            <ac:cxnSpMk id="41" creationId="{7DFCA1D3-49CB-3760-F590-0F51C7DF362F}"/>
          </ac:cxnSpMkLst>
        </pc:cxnChg>
      </pc:sldChg>
      <pc:sldChg chg="delSp modSp delAnim">
        <pc:chgData name="Victoria Fluet" userId="S::vf1028@usnh.edu::83adebf3-7e8e-4581-9836-f47405502adb" providerId="AD" clId="Web-{9D4B5769-5D9A-4485-DFF6-4120EFDEA5F9}" dt="2024-04-22T19:53:20.160" v="1139"/>
        <pc:sldMkLst>
          <pc:docMk/>
          <pc:sldMk cId="4025878794" sldId="347"/>
        </pc:sldMkLst>
        <pc:spChg chg="ord">
          <ac:chgData name="Victoria Fluet" userId="S::vf1028@usnh.edu::83adebf3-7e8e-4581-9836-f47405502adb" providerId="AD" clId="Web-{9D4B5769-5D9A-4485-DFF6-4120EFDEA5F9}" dt="2024-04-22T19:51:51.408" v="1068"/>
          <ac:spMkLst>
            <pc:docMk/>
            <pc:sldMk cId="4025878794" sldId="347"/>
            <ac:spMk id="2" creationId="{7EECDEEA-6EFB-9E4D-BF0B-C175C29FBD3F}"/>
          </ac:spMkLst>
        </pc:spChg>
        <pc:spChg chg="ord">
          <ac:chgData name="Victoria Fluet" userId="S::vf1028@usnh.edu::83adebf3-7e8e-4581-9836-f47405502adb" providerId="AD" clId="Web-{9D4B5769-5D9A-4485-DFF6-4120EFDEA5F9}" dt="2024-04-22T19:51:55.377" v="1069"/>
          <ac:spMkLst>
            <pc:docMk/>
            <pc:sldMk cId="4025878794" sldId="347"/>
            <ac:spMk id="3" creationId="{A9832CEE-B143-5019-4D4B-249824774D15}"/>
          </ac:spMkLst>
        </pc:spChg>
        <pc:spChg chg="ord">
          <ac:chgData name="Victoria Fluet" userId="S::vf1028@usnh.edu::83adebf3-7e8e-4581-9836-f47405502adb" providerId="AD" clId="Web-{9D4B5769-5D9A-4485-DFF6-4120EFDEA5F9}" dt="2024-04-22T19:52:10.690" v="1071"/>
          <ac:spMkLst>
            <pc:docMk/>
            <pc:sldMk cId="4025878794" sldId="347"/>
            <ac:spMk id="4" creationId="{27158C15-FEF4-A369-A659-297AF3F11D88}"/>
          </ac:spMkLst>
        </pc:spChg>
        <pc:spChg chg="del">
          <ac:chgData name="Victoria Fluet" userId="S::vf1028@usnh.edu::83adebf3-7e8e-4581-9836-f47405502adb" providerId="AD" clId="Web-{9D4B5769-5D9A-4485-DFF6-4120EFDEA5F9}" dt="2024-04-22T19:23:15.850" v="613"/>
          <ac:spMkLst>
            <pc:docMk/>
            <pc:sldMk cId="4025878794" sldId="347"/>
            <ac:spMk id="5" creationId="{FC44BCAA-D928-DB1E-5042-3AF502F1756C}"/>
          </ac:spMkLst>
        </pc:spChg>
        <pc:spChg chg="mod ord">
          <ac:chgData name="Victoria Fluet" userId="S::vf1028@usnh.edu::83adebf3-7e8e-4581-9836-f47405502adb" providerId="AD" clId="Web-{9D4B5769-5D9A-4485-DFF6-4120EFDEA5F9}" dt="2024-04-22T19:51:04.438" v="985"/>
          <ac:spMkLst>
            <pc:docMk/>
            <pc:sldMk cId="4025878794" sldId="347"/>
            <ac:spMk id="6" creationId="{04D18D0E-C468-C9CE-D943-25DA3A5E8648}"/>
          </ac:spMkLst>
        </pc:spChg>
        <pc:spChg chg="ord">
          <ac:chgData name="Victoria Fluet" userId="S::vf1028@usnh.edu::83adebf3-7e8e-4581-9836-f47405502adb" providerId="AD" clId="Web-{9D4B5769-5D9A-4485-DFF6-4120EFDEA5F9}" dt="2024-04-22T19:52:50.237" v="1132"/>
          <ac:spMkLst>
            <pc:docMk/>
            <pc:sldMk cId="4025878794" sldId="347"/>
            <ac:spMk id="7" creationId="{DCB34122-BF27-2AB9-0DDD-51107E329917}"/>
          </ac:spMkLst>
        </pc:spChg>
        <pc:spChg chg="ord">
          <ac:chgData name="Victoria Fluet" userId="S::vf1028@usnh.edu::83adebf3-7e8e-4581-9836-f47405502adb" providerId="AD" clId="Web-{9D4B5769-5D9A-4485-DFF6-4120EFDEA5F9}" dt="2024-04-22T19:51:18.141" v="1005"/>
          <ac:spMkLst>
            <pc:docMk/>
            <pc:sldMk cId="4025878794" sldId="347"/>
            <ac:spMk id="10" creationId="{44ED9B48-D080-3E04-7112-89BEC8056D1E}"/>
          </ac:spMkLst>
        </pc:spChg>
        <pc:spChg chg="ord">
          <ac:chgData name="Victoria Fluet" userId="S::vf1028@usnh.edu::83adebf3-7e8e-4581-9836-f47405502adb" providerId="AD" clId="Web-{9D4B5769-5D9A-4485-DFF6-4120EFDEA5F9}" dt="2024-04-22T19:52:52.581" v="1133"/>
          <ac:spMkLst>
            <pc:docMk/>
            <pc:sldMk cId="4025878794" sldId="347"/>
            <ac:spMk id="11" creationId="{1A9DE1DB-F000-7550-1C8B-AED610EA8E00}"/>
          </ac:spMkLst>
        </pc:spChg>
        <pc:spChg chg="ord">
          <ac:chgData name="Victoria Fluet" userId="S::vf1028@usnh.edu::83adebf3-7e8e-4581-9836-f47405502adb" providerId="AD" clId="Web-{9D4B5769-5D9A-4485-DFF6-4120EFDEA5F9}" dt="2024-04-22T19:52:56.785" v="1136"/>
          <ac:spMkLst>
            <pc:docMk/>
            <pc:sldMk cId="4025878794" sldId="347"/>
            <ac:spMk id="12" creationId="{63B6F72F-CD5A-A3C3-C44A-2D138FD3B742}"/>
          </ac:spMkLst>
        </pc:spChg>
        <pc:spChg chg="ord">
          <ac:chgData name="Victoria Fluet" userId="S::vf1028@usnh.edu::83adebf3-7e8e-4581-9836-f47405502adb" providerId="AD" clId="Web-{9D4B5769-5D9A-4485-DFF6-4120EFDEA5F9}" dt="2024-04-22T19:52:54.503" v="1135"/>
          <ac:spMkLst>
            <pc:docMk/>
            <pc:sldMk cId="4025878794" sldId="347"/>
            <ac:spMk id="13" creationId="{5B0EA998-D659-F4C3-3FA3-CE1D7EBBB589}"/>
          </ac:spMkLst>
        </pc:spChg>
        <pc:spChg chg="ord">
          <ac:chgData name="Victoria Fluet" userId="S::vf1028@usnh.edu::83adebf3-7e8e-4581-9836-f47405502adb" providerId="AD" clId="Web-{9D4B5769-5D9A-4485-DFF6-4120EFDEA5F9}" dt="2024-04-22T19:52:19.518" v="1085"/>
          <ac:spMkLst>
            <pc:docMk/>
            <pc:sldMk cId="4025878794" sldId="347"/>
            <ac:spMk id="15" creationId="{A2A94383-9C96-2EC4-9A55-A67F8402BE76}"/>
          </ac:spMkLst>
        </pc:spChg>
        <pc:spChg chg="ord">
          <ac:chgData name="Victoria Fluet" userId="S::vf1028@usnh.edu::83adebf3-7e8e-4581-9836-f47405502adb" providerId="AD" clId="Web-{9D4B5769-5D9A-4485-DFF6-4120EFDEA5F9}" dt="2024-04-22T19:52:30.565" v="1104"/>
          <ac:spMkLst>
            <pc:docMk/>
            <pc:sldMk cId="4025878794" sldId="347"/>
            <ac:spMk id="16" creationId="{3E05CAEB-A9AB-8080-FBBD-EE28A2362D4D}"/>
          </ac:spMkLst>
        </pc:spChg>
        <pc:spChg chg="mod ord">
          <ac:chgData name="Victoria Fluet" userId="S::vf1028@usnh.edu::83adebf3-7e8e-4581-9836-f47405502adb" providerId="AD" clId="Web-{9D4B5769-5D9A-4485-DFF6-4120EFDEA5F9}" dt="2024-04-22T19:52:42.081" v="1131"/>
          <ac:spMkLst>
            <pc:docMk/>
            <pc:sldMk cId="4025878794" sldId="347"/>
            <ac:spMk id="17" creationId="{F7BDB40B-55AD-B68D-24FA-B11C4837F096}"/>
          </ac:spMkLst>
        </pc:spChg>
        <pc:spChg chg="ord">
          <ac:chgData name="Victoria Fluet" userId="S::vf1028@usnh.edu::83adebf3-7e8e-4581-9836-f47405502adb" providerId="AD" clId="Web-{9D4B5769-5D9A-4485-DFF6-4120EFDEA5F9}" dt="2024-04-22T19:52:36.878" v="1118"/>
          <ac:spMkLst>
            <pc:docMk/>
            <pc:sldMk cId="4025878794" sldId="347"/>
            <ac:spMk id="19" creationId="{6F1E36C8-124A-E919-56C5-7B1258F3FBAB}"/>
          </ac:spMkLst>
        </pc:spChg>
        <pc:spChg chg="mod ord">
          <ac:chgData name="Victoria Fluet" userId="S::vf1028@usnh.edu::83adebf3-7e8e-4581-9836-f47405502adb" providerId="AD" clId="Web-{9D4B5769-5D9A-4485-DFF6-4120EFDEA5F9}" dt="2024-04-22T19:52:58.800" v="1137"/>
          <ac:spMkLst>
            <pc:docMk/>
            <pc:sldMk cId="4025878794" sldId="347"/>
            <ac:spMk id="21" creationId="{4B9F6693-313C-1F94-43F1-673266046FE7}"/>
          </ac:spMkLst>
        </pc:spChg>
        <pc:spChg chg="ord">
          <ac:chgData name="Victoria Fluet" userId="S::vf1028@usnh.edu::83adebf3-7e8e-4581-9836-f47405502adb" providerId="AD" clId="Web-{9D4B5769-5D9A-4485-DFF6-4120EFDEA5F9}" dt="2024-04-22T19:52:22.846" v="1091"/>
          <ac:spMkLst>
            <pc:docMk/>
            <pc:sldMk cId="4025878794" sldId="347"/>
            <ac:spMk id="23" creationId="{2EB0E20B-C357-4E4E-BA74-008625DE8B78}"/>
          </ac:spMkLst>
        </pc:spChg>
        <pc:spChg chg="ord">
          <ac:chgData name="Victoria Fluet" userId="S::vf1028@usnh.edu::83adebf3-7e8e-4581-9836-f47405502adb" providerId="AD" clId="Web-{9D4B5769-5D9A-4485-DFF6-4120EFDEA5F9}" dt="2024-04-22T19:51:39.423" v="1047"/>
          <ac:spMkLst>
            <pc:docMk/>
            <pc:sldMk cId="4025878794" sldId="347"/>
            <ac:spMk id="27" creationId="{68C03C5C-B222-C3B1-3815-04188D7B3C54}"/>
          </ac:spMkLst>
        </pc:spChg>
        <pc:spChg chg="ord">
          <ac:chgData name="Victoria Fluet" userId="S::vf1028@usnh.edu::83adebf3-7e8e-4581-9836-f47405502adb" providerId="AD" clId="Web-{9D4B5769-5D9A-4485-DFF6-4120EFDEA5F9}" dt="2024-04-22T19:53:20.160" v="1139"/>
          <ac:spMkLst>
            <pc:docMk/>
            <pc:sldMk cId="4025878794" sldId="347"/>
            <ac:spMk id="29" creationId="{59F1A979-89E5-39A6-CF74-D039D7C3790B}"/>
          </ac:spMkLst>
        </pc:spChg>
        <pc:spChg chg="ord">
          <ac:chgData name="Victoria Fluet" userId="S::vf1028@usnh.edu::83adebf3-7e8e-4581-9836-f47405502adb" providerId="AD" clId="Web-{9D4B5769-5D9A-4485-DFF6-4120EFDEA5F9}" dt="2024-04-22T19:51:45.689" v="1067"/>
          <ac:spMkLst>
            <pc:docMk/>
            <pc:sldMk cId="4025878794" sldId="347"/>
            <ac:spMk id="31" creationId="{9DAF3604-FBB6-8931-E93C-D244C48205FF}"/>
          </ac:spMkLst>
        </pc:spChg>
        <pc:cxnChg chg="mod ord">
          <ac:chgData name="Victoria Fluet" userId="S::vf1028@usnh.edu::83adebf3-7e8e-4581-9836-f47405502adb" providerId="AD" clId="Web-{9D4B5769-5D9A-4485-DFF6-4120EFDEA5F9}" dt="2024-04-22T19:51:25.642" v="1027"/>
          <ac:cxnSpMkLst>
            <pc:docMk/>
            <pc:sldMk cId="4025878794" sldId="347"/>
            <ac:cxnSpMk id="41" creationId="{7DFCA1D3-49CB-3760-F590-0F51C7DF362F}"/>
          </ac:cxnSpMkLst>
        </pc:cxnChg>
      </pc:sldChg>
      <pc:sldChg chg="delSp modSp">
        <pc:chgData name="Victoria Fluet" userId="S::vf1028@usnh.edu::83adebf3-7e8e-4581-9836-f47405502adb" providerId="AD" clId="Web-{9D4B5769-5D9A-4485-DFF6-4120EFDEA5F9}" dt="2024-04-22T19:54:37.225" v="1180"/>
        <pc:sldMkLst>
          <pc:docMk/>
          <pc:sldMk cId="3265592170" sldId="348"/>
        </pc:sldMkLst>
        <pc:spChg chg="del">
          <ac:chgData name="Victoria Fluet" userId="S::vf1028@usnh.edu::83adebf3-7e8e-4581-9836-f47405502adb" providerId="AD" clId="Web-{9D4B5769-5D9A-4485-DFF6-4120EFDEA5F9}" dt="2024-04-22T19:24:43.883" v="633"/>
          <ac:spMkLst>
            <pc:docMk/>
            <pc:sldMk cId="3265592170" sldId="348"/>
            <ac:spMk id="5" creationId="{FC44BCAA-D928-DB1E-5042-3AF502F1756C}"/>
          </ac:spMkLst>
        </pc:spChg>
        <pc:spChg chg="mod ord">
          <ac:chgData name="Victoria Fluet" userId="S::vf1028@usnh.edu::83adebf3-7e8e-4581-9836-f47405502adb" providerId="AD" clId="Web-{9D4B5769-5D9A-4485-DFF6-4120EFDEA5F9}" dt="2024-04-22T19:54:11.177" v="1140"/>
          <ac:spMkLst>
            <pc:docMk/>
            <pc:sldMk cId="3265592170" sldId="348"/>
            <ac:spMk id="6" creationId="{04D18D0E-C468-C9CE-D943-25DA3A5E8648}"/>
          </ac:spMkLst>
        </pc:spChg>
        <pc:spChg chg="mod">
          <ac:chgData name="Victoria Fluet" userId="S::vf1028@usnh.edu::83adebf3-7e8e-4581-9836-f47405502adb" providerId="AD" clId="Web-{9D4B5769-5D9A-4485-DFF6-4120EFDEA5F9}" dt="2024-04-22T18:48:25.126" v="183"/>
          <ac:spMkLst>
            <pc:docMk/>
            <pc:sldMk cId="3265592170" sldId="348"/>
            <ac:spMk id="8" creationId="{D4438367-8F38-88DA-9701-B68746C01FCF}"/>
          </ac:spMkLst>
        </pc:spChg>
        <pc:spChg chg="ord">
          <ac:chgData name="Victoria Fluet" userId="S::vf1028@usnh.edu::83adebf3-7e8e-4581-9836-f47405502adb" providerId="AD" clId="Web-{9D4B5769-5D9A-4485-DFF6-4120EFDEA5F9}" dt="2024-04-22T19:54:30.287" v="1160"/>
          <ac:spMkLst>
            <pc:docMk/>
            <pc:sldMk cId="3265592170" sldId="348"/>
            <ac:spMk id="10" creationId="{44ED9B48-D080-3E04-7112-89BEC8056D1E}"/>
          </ac:spMkLst>
        </pc:spChg>
        <pc:spChg chg="mod">
          <ac:chgData name="Victoria Fluet" userId="S::vf1028@usnh.edu::83adebf3-7e8e-4581-9836-f47405502adb" providerId="AD" clId="Web-{9D4B5769-5D9A-4485-DFF6-4120EFDEA5F9}" dt="2024-04-22T18:48:32.392" v="184"/>
          <ac:spMkLst>
            <pc:docMk/>
            <pc:sldMk cId="3265592170" sldId="348"/>
            <ac:spMk id="17" creationId="{F7BDB40B-55AD-B68D-24FA-B11C4837F096}"/>
          </ac:spMkLst>
        </pc:spChg>
        <pc:spChg chg="ord">
          <ac:chgData name="Victoria Fluet" userId="S::vf1028@usnh.edu::83adebf3-7e8e-4581-9836-f47405502adb" providerId="AD" clId="Web-{9D4B5769-5D9A-4485-DFF6-4120EFDEA5F9}" dt="2024-04-22T19:54:37.225" v="1180"/>
          <ac:spMkLst>
            <pc:docMk/>
            <pc:sldMk cId="3265592170" sldId="348"/>
            <ac:spMk id="27" creationId="{68C03C5C-B222-C3B1-3815-04188D7B3C54}"/>
          </ac:spMkLst>
        </pc:spChg>
        <pc:cxnChg chg="mod">
          <ac:chgData name="Victoria Fluet" userId="S::vf1028@usnh.edu::83adebf3-7e8e-4581-9836-f47405502adb" providerId="AD" clId="Web-{9D4B5769-5D9A-4485-DFF6-4120EFDEA5F9}" dt="2024-04-22T18:48:39.454" v="185"/>
          <ac:cxnSpMkLst>
            <pc:docMk/>
            <pc:sldMk cId="3265592170" sldId="348"/>
            <ac:cxnSpMk id="41" creationId="{7DFCA1D3-49CB-3760-F590-0F51C7DF362F}"/>
          </ac:cxnSpMkLst>
        </pc:cxnChg>
      </pc:sldChg>
      <pc:sldChg chg="delSp modSp">
        <pc:chgData name="Victoria Fluet" userId="S::vf1028@usnh.edu::83adebf3-7e8e-4581-9836-f47405502adb" providerId="AD" clId="Web-{9D4B5769-5D9A-4485-DFF6-4120EFDEA5F9}" dt="2024-04-22T19:23:00.349" v="609" actId="14100"/>
        <pc:sldMkLst>
          <pc:docMk/>
          <pc:sldMk cId="934506522" sldId="349"/>
        </pc:sldMkLst>
        <pc:spChg chg="del">
          <ac:chgData name="Victoria Fluet" userId="S::vf1028@usnh.edu::83adebf3-7e8e-4581-9836-f47405502adb" providerId="AD" clId="Web-{9D4B5769-5D9A-4485-DFF6-4120EFDEA5F9}" dt="2024-04-22T19:22:57.552" v="608"/>
          <ac:spMkLst>
            <pc:docMk/>
            <pc:sldMk cId="934506522" sldId="349"/>
            <ac:spMk id="5" creationId="{FC44BCAA-D928-DB1E-5042-3AF502F1756C}"/>
          </ac:spMkLst>
        </pc:spChg>
        <pc:spChg chg="mod">
          <ac:chgData name="Victoria Fluet" userId="S::vf1028@usnh.edu::83adebf3-7e8e-4581-9836-f47405502adb" providerId="AD" clId="Web-{9D4B5769-5D9A-4485-DFF6-4120EFDEA5F9}" dt="2024-04-22T19:23:00.349" v="609" actId="14100"/>
          <ac:spMkLst>
            <pc:docMk/>
            <pc:sldMk cId="934506522" sldId="349"/>
            <ac:spMk id="6" creationId="{04D18D0E-C468-C9CE-D943-25DA3A5E8648}"/>
          </ac:spMkLst>
        </pc:spChg>
        <pc:spChg chg="mod">
          <ac:chgData name="Victoria Fluet" userId="S::vf1028@usnh.edu::83adebf3-7e8e-4581-9836-f47405502adb" providerId="AD" clId="Web-{9D4B5769-5D9A-4485-DFF6-4120EFDEA5F9}" dt="2024-04-22T18:48:46.423" v="186"/>
          <ac:spMkLst>
            <pc:docMk/>
            <pc:sldMk cId="934506522" sldId="349"/>
            <ac:spMk id="8" creationId="{D4438367-8F38-88DA-9701-B68746C01FCF}"/>
          </ac:spMkLst>
        </pc:spChg>
        <pc:spChg chg="mod">
          <ac:chgData name="Victoria Fluet" userId="S::vf1028@usnh.edu::83adebf3-7e8e-4581-9836-f47405502adb" providerId="AD" clId="Web-{9D4B5769-5D9A-4485-DFF6-4120EFDEA5F9}" dt="2024-04-22T18:49:05.486" v="189"/>
          <ac:spMkLst>
            <pc:docMk/>
            <pc:sldMk cId="934506522" sldId="349"/>
            <ac:spMk id="9" creationId="{F900CB48-4B4E-8A3A-C125-7C1D097ECECD}"/>
          </ac:spMkLst>
        </pc:spChg>
        <pc:spChg chg="mod">
          <ac:chgData name="Victoria Fluet" userId="S::vf1028@usnh.edu::83adebf3-7e8e-4581-9836-f47405502adb" providerId="AD" clId="Web-{9D4B5769-5D9A-4485-DFF6-4120EFDEA5F9}" dt="2024-04-22T18:48:52.048" v="187"/>
          <ac:spMkLst>
            <pc:docMk/>
            <pc:sldMk cId="934506522" sldId="349"/>
            <ac:spMk id="17" creationId="{F7BDB40B-55AD-B68D-24FA-B11C4837F096}"/>
          </ac:spMkLst>
        </pc:spChg>
        <pc:cxnChg chg="mod">
          <ac:chgData name="Victoria Fluet" userId="S::vf1028@usnh.edu::83adebf3-7e8e-4581-9836-f47405502adb" providerId="AD" clId="Web-{9D4B5769-5D9A-4485-DFF6-4120EFDEA5F9}" dt="2024-04-22T18:48:57.627" v="188"/>
          <ac:cxnSpMkLst>
            <pc:docMk/>
            <pc:sldMk cId="934506522" sldId="349"/>
            <ac:cxnSpMk id="41" creationId="{7DFCA1D3-49CB-3760-F590-0F51C7DF362F}"/>
          </ac:cxnSpMkLst>
        </pc:cxnChg>
      </pc:sldChg>
      <pc:sldChg chg="delSp modSp delAnim">
        <pc:chgData name="Victoria Fluet" userId="S::vf1028@usnh.edu::83adebf3-7e8e-4581-9836-f47405502adb" providerId="AD" clId="Web-{9D4B5769-5D9A-4485-DFF6-4120EFDEA5F9}" dt="2024-04-22T19:34:38.085" v="702"/>
        <pc:sldMkLst>
          <pc:docMk/>
          <pc:sldMk cId="42201133" sldId="350"/>
        </pc:sldMkLst>
        <pc:spChg chg="mod modVis">
          <ac:chgData name="Victoria Fluet" userId="S::vf1028@usnh.edu::83adebf3-7e8e-4581-9836-f47405502adb" providerId="AD" clId="Web-{9D4B5769-5D9A-4485-DFF6-4120EFDEA5F9}" dt="2024-04-22T19:34:37.804" v="678"/>
          <ac:spMkLst>
            <pc:docMk/>
            <pc:sldMk cId="42201133" sldId="350"/>
            <ac:spMk id="2" creationId="{7EECDEEA-6EFB-9E4D-BF0B-C175C29FBD3F}"/>
          </ac:spMkLst>
        </pc:spChg>
        <pc:spChg chg="mod modVis">
          <ac:chgData name="Victoria Fluet" userId="S::vf1028@usnh.edu::83adebf3-7e8e-4581-9836-f47405502adb" providerId="AD" clId="Web-{9D4B5769-5D9A-4485-DFF6-4120EFDEA5F9}" dt="2024-04-22T19:34:37.804" v="679"/>
          <ac:spMkLst>
            <pc:docMk/>
            <pc:sldMk cId="42201133" sldId="350"/>
            <ac:spMk id="3" creationId="{A9832CEE-B143-5019-4D4B-249824774D15}"/>
          </ac:spMkLst>
        </pc:spChg>
        <pc:spChg chg="mod modVis">
          <ac:chgData name="Victoria Fluet" userId="S::vf1028@usnh.edu::83adebf3-7e8e-4581-9836-f47405502adb" providerId="AD" clId="Web-{9D4B5769-5D9A-4485-DFF6-4120EFDEA5F9}" dt="2024-04-22T19:34:37.820" v="680"/>
          <ac:spMkLst>
            <pc:docMk/>
            <pc:sldMk cId="42201133" sldId="350"/>
            <ac:spMk id="4" creationId="{27158C15-FEF4-A369-A659-297AF3F11D88}"/>
          </ac:spMkLst>
        </pc:spChg>
        <pc:spChg chg="del">
          <ac:chgData name="Victoria Fluet" userId="S::vf1028@usnh.edu::83adebf3-7e8e-4581-9836-f47405502adb" providerId="AD" clId="Web-{9D4B5769-5D9A-4485-DFF6-4120EFDEA5F9}" dt="2024-04-22T19:22:26.723" v="574"/>
          <ac:spMkLst>
            <pc:docMk/>
            <pc:sldMk cId="42201133" sldId="350"/>
            <ac:spMk id="5" creationId="{FC44BCAA-D928-DB1E-5042-3AF502F1756C}"/>
          </ac:spMkLst>
        </pc:spChg>
        <pc:spChg chg="mod modVis">
          <ac:chgData name="Victoria Fluet" userId="S::vf1028@usnh.edu::83adebf3-7e8e-4581-9836-f47405502adb" providerId="AD" clId="Web-{9D4B5769-5D9A-4485-DFF6-4120EFDEA5F9}" dt="2024-04-22T19:34:37.788" v="677"/>
          <ac:spMkLst>
            <pc:docMk/>
            <pc:sldMk cId="42201133" sldId="350"/>
            <ac:spMk id="6" creationId="{04D18D0E-C468-C9CE-D943-25DA3A5E8648}"/>
          </ac:spMkLst>
        </pc:spChg>
        <pc:spChg chg="mod modVis">
          <ac:chgData name="Victoria Fluet" userId="S::vf1028@usnh.edu::83adebf3-7e8e-4581-9836-f47405502adb" providerId="AD" clId="Web-{9D4B5769-5D9A-4485-DFF6-4120EFDEA5F9}" dt="2024-04-22T19:34:37.820" v="681"/>
          <ac:spMkLst>
            <pc:docMk/>
            <pc:sldMk cId="42201133" sldId="350"/>
            <ac:spMk id="7" creationId="{DCB34122-BF27-2AB9-0DDD-51107E329917}"/>
          </ac:spMkLst>
        </pc:spChg>
        <pc:spChg chg="mod modVis">
          <ac:chgData name="Victoria Fluet" userId="S::vf1028@usnh.edu::83adebf3-7e8e-4581-9836-f47405502adb" providerId="AD" clId="Web-{9D4B5769-5D9A-4485-DFF6-4120EFDEA5F9}" dt="2024-04-22T19:34:38.007" v="697"/>
          <ac:spMkLst>
            <pc:docMk/>
            <pc:sldMk cId="42201133" sldId="350"/>
            <ac:spMk id="10" creationId="{44ED9B48-D080-3E04-7112-89BEC8056D1E}"/>
          </ac:spMkLst>
        </pc:spChg>
        <pc:spChg chg="mod modVis">
          <ac:chgData name="Victoria Fluet" userId="S::vf1028@usnh.edu::83adebf3-7e8e-4581-9836-f47405502adb" providerId="AD" clId="Web-{9D4B5769-5D9A-4485-DFF6-4120EFDEA5F9}" dt="2024-04-22T19:34:37.835" v="682"/>
          <ac:spMkLst>
            <pc:docMk/>
            <pc:sldMk cId="42201133" sldId="350"/>
            <ac:spMk id="11" creationId="{1A9DE1DB-F000-7550-1C8B-AED610EA8E00}"/>
          </ac:spMkLst>
        </pc:spChg>
        <pc:spChg chg="mod modVis">
          <ac:chgData name="Victoria Fluet" userId="S::vf1028@usnh.edu::83adebf3-7e8e-4581-9836-f47405502adb" providerId="AD" clId="Web-{9D4B5769-5D9A-4485-DFF6-4120EFDEA5F9}" dt="2024-04-22T19:34:37.835" v="683"/>
          <ac:spMkLst>
            <pc:docMk/>
            <pc:sldMk cId="42201133" sldId="350"/>
            <ac:spMk id="12" creationId="{63B6F72F-CD5A-A3C3-C44A-2D138FD3B742}"/>
          </ac:spMkLst>
        </pc:spChg>
        <pc:spChg chg="mod modVis">
          <ac:chgData name="Victoria Fluet" userId="S::vf1028@usnh.edu::83adebf3-7e8e-4581-9836-f47405502adb" providerId="AD" clId="Web-{9D4B5769-5D9A-4485-DFF6-4120EFDEA5F9}" dt="2024-04-22T19:34:37.851" v="684"/>
          <ac:spMkLst>
            <pc:docMk/>
            <pc:sldMk cId="42201133" sldId="350"/>
            <ac:spMk id="13" creationId="{5B0EA998-D659-F4C3-3FA3-CE1D7EBBB589}"/>
          </ac:spMkLst>
        </pc:spChg>
        <pc:spChg chg="mod modVis">
          <ac:chgData name="Victoria Fluet" userId="S::vf1028@usnh.edu::83adebf3-7e8e-4581-9836-f47405502adb" providerId="AD" clId="Web-{9D4B5769-5D9A-4485-DFF6-4120EFDEA5F9}" dt="2024-04-22T19:34:37.945" v="693"/>
          <ac:spMkLst>
            <pc:docMk/>
            <pc:sldMk cId="42201133" sldId="350"/>
            <ac:spMk id="15" creationId="{A2A94383-9C96-2EC4-9A55-A67F8402BE76}"/>
          </ac:spMkLst>
        </pc:spChg>
        <pc:spChg chg="mod modVis">
          <ac:chgData name="Victoria Fluet" userId="S::vf1028@usnh.edu::83adebf3-7e8e-4581-9836-f47405502adb" providerId="AD" clId="Web-{9D4B5769-5D9A-4485-DFF6-4120EFDEA5F9}" dt="2024-04-22T19:34:37.960" v="694"/>
          <ac:spMkLst>
            <pc:docMk/>
            <pc:sldMk cId="42201133" sldId="350"/>
            <ac:spMk id="16" creationId="{3E05CAEB-A9AB-8080-FBBD-EE28A2362D4D}"/>
          </ac:spMkLst>
        </pc:spChg>
        <pc:spChg chg="mod modVis">
          <ac:chgData name="Victoria Fluet" userId="S::vf1028@usnh.edu::83adebf3-7e8e-4581-9836-f47405502adb" providerId="AD" clId="Web-{9D4B5769-5D9A-4485-DFF6-4120EFDEA5F9}" dt="2024-04-22T19:34:37.976" v="695"/>
          <ac:spMkLst>
            <pc:docMk/>
            <pc:sldMk cId="42201133" sldId="350"/>
            <ac:spMk id="17" creationId="{F7BDB40B-55AD-B68D-24FA-B11C4837F096}"/>
          </ac:spMkLst>
        </pc:spChg>
        <pc:spChg chg="mod modVis">
          <ac:chgData name="Victoria Fluet" userId="S::vf1028@usnh.edu::83adebf3-7e8e-4581-9836-f47405502adb" providerId="AD" clId="Web-{9D4B5769-5D9A-4485-DFF6-4120EFDEA5F9}" dt="2024-04-22T19:34:37.992" v="696"/>
          <ac:spMkLst>
            <pc:docMk/>
            <pc:sldMk cId="42201133" sldId="350"/>
            <ac:spMk id="19" creationId="{6F1E36C8-124A-E919-56C5-7B1258F3FBAB}"/>
          </ac:spMkLst>
        </pc:spChg>
        <pc:spChg chg="mod modVis">
          <ac:chgData name="Victoria Fluet" userId="S::vf1028@usnh.edu::83adebf3-7e8e-4581-9836-f47405502adb" providerId="AD" clId="Web-{9D4B5769-5D9A-4485-DFF6-4120EFDEA5F9}" dt="2024-04-22T19:34:38.054" v="700"/>
          <ac:spMkLst>
            <pc:docMk/>
            <pc:sldMk cId="42201133" sldId="350"/>
            <ac:spMk id="22" creationId="{B9EAF21D-92CF-1473-9208-B9A4BF9CC80F}"/>
          </ac:spMkLst>
        </pc:spChg>
        <pc:spChg chg="mod modVis">
          <ac:chgData name="Victoria Fluet" userId="S::vf1028@usnh.edu::83adebf3-7e8e-4581-9836-f47405502adb" providerId="AD" clId="Web-{9D4B5769-5D9A-4485-DFF6-4120EFDEA5F9}" dt="2024-04-22T19:34:37.851" v="685"/>
          <ac:spMkLst>
            <pc:docMk/>
            <pc:sldMk cId="42201133" sldId="350"/>
            <ac:spMk id="23" creationId="{2EB0E20B-C357-4E4E-BA74-008625DE8B78}"/>
          </ac:spMkLst>
        </pc:spChg>
        <pc:spChg chg="mod modVis">
          <ac:chgData name="Victoria Fluet" userId="S::vf1028@usnh.edu::83adebf3-7e8e-4581-9836-f47405502adb" providerId="AD" clId="Web-{9D4B5769-5D9A-4485-DFF6-4120EFDEA5F9}" dt="2024-04-22T19:34:37.867" v="686"/>
          <ac:spMkLst>
            <pc:docMk/>
            <pc:sldMk cId="42201133" sldId="350"/>
            <ac:spMk id="24" creationId="{F3460F80-ABDE-ADE6-AA01-168258EB32D2}"/>
          </ac:spMkLst>
        </pc:spChg>
        <pc:spChg chg="mod modVis">
          <ac:chgData name="Victoria Fluet" userId="S::vf1028@usnh.edu::83adebf3-7e8e-4581-9836-f47405502adb" providerId="AD" clId="Web-{9D4B5769-5D9A-4485-DFF6-4120EFDEA5F9}" dt="2024-04-22T19:34:38.070" v="701"/>
          <ac:spMkLst>
            <pc:docMk/>
            <pc:sldMk cId="42201133" sldId="350"/>
            <ac:spMk id="25" creationId="{1E0AAC51-5C6D-9ECC-8613-A0FCC3C57A8F}"/>
          </ac:spMkLst>
        </pc:spChg>
        <pc:spChg chg="mod modVis">
          <ac:chgData name="Victoria Fluet" userId="S::vf1028@usnh.edu::83adebf3-7e8e-4581-9836-f47405502adb" providerId="AD" clId="Web-{9D4B5769-5D9A-4485-DFF6-4120EFDEA5F9}" dt="2024-04-22T19:34:38.085" v="702"/>
          <ac:spMkLst>
            <pc:docMk/>
            <pc:sldMk cId="42201133" sldId="350"/>
            <ac:spMk id="26" creationId="{64564C17-F775-229A-472E-7B451BDDD658}"/>
          </ac:spMkLst>
        </pc:spChg>
        <pc:spChg chg="mod modVis">
          <ac:chgData name="Victoria Fluet" userId="S::vf1028@usnh.edu::83adebf3-7e8e-4581-9836-f47405502adb" providerId="AD" clId="Web-{9D4B5769-5D9A-4485-DFF6-4120EFDEA5F9}" dt="2024-04-22T19:34:38.023" v="698"/>
          <ac:spMkLst>
            <pc:docMk/>
            <pc:sldMk cId="42201133" sldId="350"/>
            <ac:spMk id="27" creationId="{68C03C5C-B222-C3B1-3815-04188D7B3C54}"/>
          </ac:spMkLst>
        </pc:spChg>
        <pc:spChg chg="mod modVis">
          <ac:chgData name="Victoria Fluet" userId="S::vf1028@usnh.edu::83adebf3-7e8e-4581-9836-f47405502adb" providerId="AD" clId="Web-{9D4B5769-5D9A-4485-DFF6-4120EFDEA5F9}" dt="2024-04-22T19:34:37.882" v="687"/>
          <ac:spMkLst>
            <pc:docMk/>
            <pc:sldMk cId="42201133" sldId="350"/>
            <ac:spMk id="28" creationId="{745A405F-B313-08CF-A431-A7B64109F1FA}"/>
          </ac:spMkLst>
        </pc:spChg>
        <pc:spChg chg="mod modVis">
          <ac:chgData name="Victoria Fluet" userId="S::vf1028@usnh.edu::83adebf3-7e8e-4581-9836-f47405502adb" providerId="AD" clId="Web-{9D4B5769-5D9A-4485-DFF6-4120EFDEA5F9}" dt="2024-04-22T19:34:37.882" v="688"/>
          <ac:spMkLst>
            <pc:docMk/>
            <pc:sldMk cId="42201133" sldId="350"/>
            <ac:spMk id="29" creationId="{59F1A979-89E5-39A6-CF74-D039D7C3790B}"/>
          </ac:spMkLst>
        </pc:spChg>
        <pc:spChg chg="mod modVis">
          <ac:chgData name="Victoria Fluet" userId="S::vf1028@usnh.edu::83adebf3-7e8e-4581-9836-f47405502adb" providerId="AD" clId="Web-{9D4B5769-5D9A-4485-DFF6-4120EFDEA5F9}" dt="2024-04-22T19:34:37.898" v="689"/>
          <ac:spMkLst>
            <pc:docMk/>
            <pc:sldMk cId="42201133" sldId="350"/>
            <ac:spMk id="30" creationId="{C7BD3682-8B08-8FF8-D518-F0C39728B13D}"/>
          </ac:spMkLst>
        </pc:spChg>
        <pc:spChg chg="mod modVis">
          <ac:chgData name="Victoria Fluet" userId="S::vf1028@usnh.edu::83adebf3-7e8e-4581-9836-f47405502adb" providerId="AD" clId="Web-{9D4B5769-5D9A-4485-DFF6-4120EFDEA5F9}" dt="2024-04-22T19:34:38.038" v="699"/>
          <ac:spMkLst>
            <pc:docMk/>
            <pc:sldMk cId="42201133" sldId="350"/>
            <ac:spMk id="31" creationId="{9DAF3604-FBB6-8931-E93C-D244C48205FF}"/>
          </ac:spMkLst>
        </pc:spChg>
        <pc:spChg chg="mod modVis">
          <ac:chgData name="Victoria Fluet" userId="S::vf1028@usnh.edu::83adebf3-7e8e-4581-9836-f47405502adb" providerId="AD" clId="Web-{9D4B5769-5D9A-4485-DFF6-4120EFDEA5F9}" dt="2024-04-22T19:34:37.913" v="690"/>
          <ac:spMkLst>
            <pc:docMk/>
            <pc:sldMk cId="42201133" sldId="350"/>
            <ac:spMk id="32" creationId="{507AE0A7-4711-14C3-8444-FEF897685D3B}"/>
          </ac:spMkLst>
        </pc:spChg>
        <pc:spChg chg="mod modVis">
          <ac:chgData name="Victoria Fluet" userId="S::vf1028@usnh.edu::83adebf3-7e8e-4581-9836-f47405502adb" providerId="AD" clId="Web-{9D4B5769-5D9A-4485-DFF6-4120EFDEA5F9}" dt="2024-04-22T19:34:37.913" v="691"/>
          <ac:spMkLst>
            <pc:docMk/>
            <pc:sldMk cId="42201133" sldId="350"/>
            <ac:spMk id="34" creationId="{0BCBC037-E638-4BDD-F434-9E32DFCFE99B}"/>
          </ac:spMkLst>
        </pc:spChg>
        <pc:spChg chg="mod modVis">
          <ac:chgData name="Victoria Fluet" userId="S::vf1028@usnh.edu::83adebf3-7e8e-4581-9836-f47405502adb" providerId="AD" clId="Web-{9D4B5769-5D9A-4485-DFF6-4120EFDEA5F9}" dt="2024-04-22T19:34:37.934" v="692"/>
          <ac:spMkLst>
            <pc:docMk/>
            <pc:sldMk cId="42201133" sldId="350"/>
            <ac:spMk id="35" creationId="{FF50682F-54C5-FFD3-7BFD-51241384C490}"/>
          </ac:spMkLst>
        </pc:spChg>
      </pc:sldChg>
      <pc:sldChg chg="delSp modSp">
        <pc:chgData name="Victoria Fluet" userId="S::vf1028@usnh.edu::83adebf3-7e8e-4581-9836-f47405502adb" providerId="AD" clId="Web-{9D4B5769-5D9A-4485-DFF6-4120EFDEA5F9}" dt="2024-04-22T19:25:47.385" v="638"/>
        <pc:sldMkLst>
          <pc:docMk/>
          <pc:sldMk cId="1277714692" sldId="351"/>
        </pc:sldMkLst>
        <pc:spChg chg="ord">
          <ac:chgData name="Victoria Fluet" userId="S::vf1028@usnh.edu::83adebf3-7e8e-4581-9836-f47405502adb" providerId="AD" clId="Web-{9D4B5769-5D9A-4485-DFF6-4120EFDEA5F9}" dt="2024-04-22T19:25:38.166" v="636"/>
          <ac:spMkLst>
            <pc:docMk/>
            <pc:sldMk cId="1277714692" sldId="351"/>
            <ac:spMk id="2" creationId="{7EECDEEA-6EFB-9E4D-BF0B-C175C29FBD3F}"/>
          </ac:spMkLst>
        </pc:spChg>
        <pc:spChg chg="del">
          <ac:chgData name="Victoria Fluet" userId="S::vf1028@usnh.edu::83adebf3-7e8e-4581-9836-f47405502adb" providerId="AD" clId="Web-{9D4B5769-5D9A-4485-DFF6-4120EFDEA5F9}" dt="2024-04-22T19:21:09.690" v="565"/>
          <ac:spMkLst>
            <pc:docMk/>
            <pc:sldMk cId="1277714692" sldId="351"/>
            <ac:spMk id="5" creationId="{FC44BCAA-D928-DB1E-5042-3AF502F1756C}"/>
          </ac:spMkLst>
        </pc:spChg>
        <pc:spChg chg="mod ord">
          <ac:chgData name="Victoria Fluet" userId="S::vf1028@usnh.edu::83adebf3-7e8e-4581-9836-f47405502adb" providerId="AD" clId="Web-{9D4B5769-5D9A-4485-DFF6-4120EFDEA5F9}" dt="2024-04-22T19:25:17.228" v="635"/>
          <ac:spMkLst>
            <pc:docMk/>
            <pc:sldMk cId="1277714692" sldId="351"/>
            <ac:spMk id="6" creationId="{04D18D0E-C468-C9CE-D943-25DA3A5E8648}"/>
          </ac:spMkLst>
        </pc:spChg>
        <pc:spChg chg="mod">
          <ac:chgData name="Victoria Fluet" userId="S::vf1028@usnh.edu::83adebf3-7e8e-4581-9836-f47405502adb" providerId="AD" clId="Web-{9D4B5769-5D9A-4485-DFF6-4120EFDEA5F9}" dt="2024-04-22T18:54:53.276" v="211"/>
          <ac:spMkLst>
            <pc:docMk/>
            <pc:sldMk cId="1277714692" sldId="351"/>
            <ac:spMk id="17" creationId="{F7BDB40B-55AD-B68D-24FA-B11C4837F096}"/>
          </ac:spMkLst>
        </pc:spChg>
        <pc:spChg chg="mod ord">
          <ac:chgData name="Victoria Fluet" userId="S::vf1028@usnh.edu::83adebf3-7e8e-4581-9836-f47405502adb" providerId="AD" clId="Web-{9D4B5769-5D9A-4485-DFF6-4120EFDEA5F9}" dt="2024-04-22T19:25:47.385" v="638"/>
          <ac:spMkLst>
            <pc:docMk/>
            <pc:sldMk cId="1277714692" sldId="351"/>
            <ac:spMk id="36" creationId="{A9A663E5-D74C-4EFC-35CE-6319F5B43F08}"/>
          </ac:spMkLst>
        </pc:spChg>
        <pc:cxnChg chg="mod">
          <ac:chgData name="Victoria Fluet" userId="S::vf1028@usnh.edu::83adebf3-7e8e-4581-9836-f47405502adb" providerId="AD" clId="Web-{9D4B5769-5D9A-4485-DFF6-4120EFDEA5F9}" dt="2024-04-22T18:54:45.323" v="210"/>
          <ac:cxnSpMkLst>
            <pc:docMk/>
            <pc:sldMk cId="1277714692" sldId="351"/>
            <ac:cxnSpMk id="37" creationId="{75462F5D-69A5-03EB-1FFD-E800553DFAC4}"/>
          </ac:cxnSpMkLst>
        </pc:cxnChg>
      </pc:sldChg>
      <pc:sldChg chg="delSp modSp delAnim">
        <pc:chgData name="Victoria Fluet" userId="S::vf1028@usnh.edu::83adebf3-7e8e-4581-9836-f47405502adb" providerId="AD" clId="Web-{9D4B5769-5D9A-4485-DFF6-4120EFDEA5F9}" dt="2024-04-22T19:36:43.448" v="712" actId="20577"/>
        <pc:sldMkLst>
          <pc:docMk/>
          <pc:sldMk cId="417034539" sldId="352"/>
        </pc:sldMkLst>
        <pc:spChg chg="del">
          <ac:chgData name="Victoria Fluet" userId="S::vf1028@usnh.edu::83adebf3-7e8e-4581-9836-f47405502adb" providerId="AD" clId="Web-{9D4B5769-5D9A-4485-DFF6-4120EFDEA5F9}" dt="2024-04-22T19:22:40.489" v="585"/>
          <ac:spMkLst>
            <pc:docMk/>
            <pc:sldMk cId="417034539" sldId="352"/>
            <ac:spMk id="5" creationId="{FC44BCAA-D928-DB1E-5042-3AF502F1756C}"/>
          </ac:spMkLst>
        </pc:spChg>
        <pc:spChg chg="mod">
          <ac:chgData name="Victoria Fluet" userId="S::vf1028@usnh.edu::83adebf3-7e8e-4581-9836-f47405502adb" providerId="AD" clId="Web-{9D4B5769-5D9A-4485-DFF6-4120EFDEA5F9}" dt="2024-04-22T19:36:43.448" v="712" actId="20577"/>
          <ac:spMkLst>
            <pc:docMk/>
            <pc:sldMk cId="417034539" sldId="352"/>
            <ac:spMk id="6" creationId="{04D18D0E-C468-C9CE-D943-25DA3A5E8648}"/>
          </ac:spMkLst>
        </pc:spChg>
        <pc:spChg chg="mod">
          <ac:chgData name="Victoria Fluet" userId="S::vf1028@usnh.edu::83adebf3-7e8e-4581-9836-f47405502adb" providerId="AD" clId="Web-{9D4B5769-5D9A-4485-DFF6-4120EFDEA5F9}" dt="2024-04-22T18:50:23.519" v="192"/>
          <ac:spMkLst>
            <pc:docMk/>
            <pc:sldMk cId="417034539" sldId="352"/>
            <ac:spMk id="17" creationId="{F7BDB40B-55AD-B68D-24FA-B11C4837F096}"/>
          </ac:spMkLst>
        </pc:spChg>
        <pc:spChg chg="mod">
          <ac:chgData name="Victoria Fluet" userId="S::vf1028@usnh.edu::83adebf3-7e8e-4581-9836-f47405502adb" providerId="AD" clId="Web-{9D4B5769-5D9A-4485-DFF6-4120EFDEA5F9}" dt="2024-04-22T18:49:19.877" v="191"/>
          <ac:spMkLst>
            <pc:docMk/>
            <pc:sldMk cId="417034539" sldId="352"/>
            <ac:spMk id="36" creationId="{A9A663E5-D74C-4EFC-35CE-6319F5B43F08}"/>
          </ac:spMkLst>
        </pc:spChg>
        <pc:cxnChg chg="del mod">
          <ac:chgData name="Victoria Fluet" userId="S::vf1028@usnh.edu::83adebf3-7e8e-4581-9836-f47405502adb" providerId="AD" clId="Web-{9D4B5769-5D9A-4485-DFF6-4120EFDEA5F9}" dt="2024-04-22T18:51:29.396" v="195"/>
          <ac:cxnSpMkLst>
            <pc:docMk/>
            <pc:sldMk cId="417034539" sldId="352"/>
            <ac:cxnSpMk id="37" creationId="{75462F5D-69A5-03EB-1FFD-E800553DFAC4}"/>
          </ac:cxnSpMkLst>
        </pc:cxnChg>
      </pc:sldChg>
      <pc:sldChg chg="delSp modSp delAnim">
        <pc:chgData name="Victoria Fluet" userId="S::vf1028@usnh.edu::83adebf3-7e8e-4581-9836-f47405502adb" providerId="AD" clId="Web-{9D4B5769-5D9A-4485-DFF6-4120EFDEA5F9}" dt="2024-04-22T19:20:47.408" v="555" actId="14100"/>
        <pc:sldMkLst>
          <pc:docMk/>
          <pc:sldMk cId="427544534" sldId="353"/>
        </pc:sldMkLst>
        <pc:spChg chg="del">
          <ac:chgData name="Victoria Fluet" userId="S::vf1028@usnh.edu::83adebf3-7e8e-4581-9836-f47405502adb" providerId="AD" clId="Web-{9D4B5769-5D9A-4485-DFF6-4120EFDEA5F9}" dt="2024-04-22T19:20:43.736" v="554"/>
          <ac:spMkLst>
            <pc:docMk/>
            <pc:sldMk cId="427544534" sldId="353"/>
            <ac:spMk id="5" creationId="{FC44BCAA-D928-DB1E-5042-3AF502F1756C}"/>
          </ac:spMkLst>
        </pc:spChg>
        <pc:spChg chg="mod">
          <ac:chgData name="Victoria Fluet" userId="S::vf1028@usnh.edu::83adebf3-7e8e-4581-9836-f47405502adb" providerId="AD" clId="Web-{9D4B5769-5D9A-4485-DFF6-4120EFDEA5F9}" dt="2024-04-22T19:20:47.408" v="555" actId="14100"/>
          <ac:spMkLst>
            <pc:docMk/>
            <pc:sldMk cId="427544534" sldId="353"/>
            <ac:spMk id="6" creationId="{04D18D0E-C468-C9CE-D943-25DA3A5E8648}"/>
          </ac:spMkLst>
        </pc:spChg>
        <pc:spChg chg="mod">
          <ac:chgData name="Victoria Fluet" userId="S::vf1028@usnh.edu::83adebf3-7e8e-4581-9836-f47405502adb" providerId="AD" clId="Web-{9D4B5769-5D9A-4485-DFF6-4120EFDEA5F9}" dt="2024-04-22T18:54:37.791" v="209"/>
          <ac:spMkLst>
            <pc:docMk/>
            <pc:sldMk cId="427544534" sldId="353"/>
            <ac:spMk id="17" creationId="{F7BDB40B-55AD-B68D-24FA-B11C4837F096}"/>
          </ac:spMkLst>
        </pc:spChg>
        <pc:spChg chg="mod">
          <ac:chgData name="Victoria Fluet" userId="S::vf1028@usnh.edu::83adebf3-7e8e-4581-9836-f47405502adb" providerId="AD" clId="Web-{9D4B5769-5D9A-4485-DFF6-4120EFDEA5F9}" dt="2024-04-22T18:53:46.852" v="208"/>
          <ac:spMkLst>
            <pc:docMk/>
            <pc:sldMk cId="427544534" sldId="353"/>
            <ac:spMk id="36" creationId="{A9A663E5-D74C-4EFC-35CE-6319F5B43F08}"/>
          </ac:spMkLst>
        </pc:spChg>
        <pc:cxnChg chg="del mod">
          <ac:chgData name="Victoria Fluet" userId="S::vf1028@usnh.edu::83adebf3-7e8e-4581-9836-f47405502adb" providerId="AD" clId="Web-{9D4B5769-5D9A-4485-DFF6-4120EFDEA5F9}" dt="2024-04-22T18:51:00.880" v="193"/>
          <ac:cxnSpMkLst>
            <pc:docMk/>
            <pc:sldMk cId="427544534" sldId="353"/>
            <ac:cxnSpMk id="37" creationId="{75462F5D-69A5-03EB-1FFD-E800553DFAC4}"/>
          </ac:cxnSpMkLst>
        </pc:cxnChg>
      </pc:sldChg>
      <pc:sldChg chg="delSp modSp">
        <pc:chgData name="Victoria Fluet" userId="S::vf1028@usnh.edu::83adebf3-7e8e-4581-9836-f47405502adb" providerId="AD" clId="Web-{9D4B5769-5D9A-4485-DFF6-4120EFDEA5F9}" dt="2024-04-22T19:20:30.939" v="545" actId="14100"/>
        <pc:sldMkLst>
          <pc:docMk/>
          <pc:sldMk cId="404987201" sldId="354"/>
        </pc:sldMkLst>
        <pc:spChg chg="del mod">
          <ac:chgData name="Victoria Fluet" userId="S::vf1028@usnh.edu::83adebf3-7e8e-4581-9836-f47405502adb" providerId="AD" clId="Web-{9D4B5769-5D9A-4485-DFF6-4120EFDEA5F9}" dt="2024-04-22T19:20:26.564" v="544"/>
          <ac:spMkLst>
            <pc:docMk/>
            <pc:sldMk cId="404987201" sldId="354"/>
            <ac:spMk id="5" creationId="{FC44BCAA-D928-DB1E-5042-3AF502F1756C}"/>
          </ac:spMkLst>
        </pc:spChg>
        <pc:spChg chg="mod">
          <ac:chgData name="Victoria Fluet" userId="S::vf1028@usnh.edu::83adebf3-7e8e-4581-9836-f47405502adb" providerId="AD" clId="Web-{9D4B5769-5D9A-4485-DFF6-4120EFDEA5F9}" dt="2024-04-22T19:20:30.939" v="545" actId="14100"/>
          <ac:spMkLst>
            <pc:docMk/>
            <pc:sldMk cId="404987201" sldId="354"/>
            <ac:spMk id="6" creationId="{04D18D0E-C468-C9CE-D943-25DA3A5E8648}"/>
          </ac:spMkLst>
        </pc:spChg>
        <pc:spChg chg="mod">
          <ac:chgData name="Victoria Fluet" userId="S::vf1028@usnh.edu::83adebf3-7e8e-4581-9836-f47405502adb" providerId="AD" clId="Web-{9D4B5769-5D9A-4485-DFF6-4120EFDEA5F9}" dt="2024-04-22T18:51:17.114" v="194"/>
          <ac:spMkLst>
            <pc:docMk/>
            <pc:sldMk cId="404987201" sldId="354"/>
            <ac:spMk id="17" creationId="{F7BDB40B-55AD-B68D-24FA-B11C4837F096}"/>
          </ac:spMkLst>
        </pc:spChg>
        <pc:spChg chg="mod">
          <ac:chgData name="Victoria Fluet" userId="S::vf1028@usnh.edu::83adebf3-7e8e-4581-9836-f47405502adb" providerId="AD" clId="Web-{9D4B5769-5D9A-4485-DFF6-4120EFDEA5F9}" dt="2024-04-22T18:53:30.993" v="206"/>
          <ac:spMkLst>
            <pc:docMk/>
            <pc:sldMk cId="404987201" sldId="354"/>
            <ac:spMk id="25" creationId="{1E0AAC51-5C6D-9ECC-8613-A0FCC3C57A8F}"/>
          </ac:spMkLst>
        </pc:spChg>
        <pc:spChg chg="mod">
          <ac:chgData name="Victoria Fluet" userId="S::vf1028@usnh.edu::83adebf3-7e8e-4581-9836-f47405502adb" providerId="AD" clId="Web-{9D4B5769-5D9A-4485-DFF6-4120EFDEA5F9}" dt="2024-04-22T18:53:38.212" v="207"/>
          <ac:spMkLst>
            <pc:docMk/>
            <pc:sldMk cId="404987201" sldId="354"/>
            <ac:spMk id="36" creationId="{A9A663E5-D74C-4EFC-35CE-6319F5B43F08}"/>
          </ac:spMkLst>
        </pc:spChg>
        <pc:cxnChg chg="mod">
          <ac:chgData name="Victoria Fluet" userId="S::vf1028@usnh.edu::83adebf3-7e8e-4581-9836-f47405502adb" providerId="AD" clId="Web-{9D4B5769-5D9A-4485-DFF6-4120EFDEA5F9}" dt="2024-04-22T18:55:40.230" v="212"/>
          <ac:cxnSpMkLst>
            <pc:docMk/>
            <pc:sldMk cId="404987201" sldId="354"/>
            <ac:cxnSpMk id="37" creationId="{75462F5D-69A5-03EB-1FFD-E800553DFAC4}"/>
          </ac:cxnSpMkLst>
        </pc:cxnChg>
      </pc:sldChg>
      <pc:sldChg chg="delSp modSp">
        <pc:chgData name="Victoria Fluet" userId="S::vf1028@usnh.edu::83adebf3-7e8e-4581-9836-f47405502adb" providerId="AD" clId="Web-{9D4B5769-5D9A-4485-DFF6-4120EFDEA5F9}" dt="2024-04-22T19:20:12.533" v="533" actId="14100"/>
        <pc:sldMkLst>
          <pc:docMk/>
          <pc:sldMk cId="1625125042" sldId="355"/>
        </pc:sldMkLst>
        <pc:spChg chg="del mod">
          <ac:chgData name="Victoria Fluet" userId="S::vf1028@usnh.edu::83adebf3-7e8e-4581-9836-f47405502adb" providerId="AD" clId="Web-{9D4B5769-5D9A-4485-DFF6-4120EFDEA5F9}" dt="2024-04-22T19:20:09.548" v="532"/>
          <ac:spMkLst>
            <pc:docMk/>
            <pc:sldMk cId="1625125042" sldId="355"/>
            <ac:spMk id="5" creationId="{FC44BCAA-D928-DB1E-5042-3AF502F1756C}"/>
          </ac:spMkLst>
        </pc:spChg>
        <pc:spChg chg="mod">
          <ac:chgData name="Victoria Fluet" userId="S::vf1028@usnh.edu::83adebf3-7e8e-4581-9836-f47405502adb" providerId="AD" clId="Web-{9D4B5769-5D9A-4485-DFF6-4120EFDEA5F9}" dt="2024-04-22T19:20:12.533" v="533" actId="14100"/>
          <ac:spMkLst>
            <pc:docMk/>
            <pc:sldMk cId="1625125042" sldId="355"/>
            <ac:spMk id="6" creationId="{04D18D0E-C468-C9CE-D943-25DA3A5E8648}"/>
          </ac:spMkLst>
        </pc:spChg>
        <pc:spChg chg="mod">
          <ac:chgData name="Victoria Fluet" userId="S::vf1028@usnh.edu::83adebf3-7e8e-4581-9836-f47405502adb" providerId="AD" clId="Web-{9D4B5769-5D9A-4485-DFF6-4120EFDEA5F9}" dt="2024-04-22T18:56:03.762" v="214"/>
          <ac:spMkLst>
            <pc:docMk/>
            <pc:sldMk cId="1625125042" sldId="355"/>
            <ac:spMk id="17" creationId="{F7BDB40B-55AD-B68D-24FA-B11C4837F096}"/>
          </ac:spMkLst>
        </pc:spChg>
        <pc:spChg chg="mod">
          <ac:chgData name="Victoria Fluet" userId="S::vf1028@usnh.edu::83adebf3-7e8e-4581-9836-f47405502adb" providerId="AD" clId="Web-{9D4B5769-5D9A-4485-DFF6-4120EFDEA5F9}" dt="2024-04-22T18:52:42.976" v="202"/>
          <ac:spMkLst>
            <pc:docMk/>
            <pc:sldMk cId="1625125042" sldId="355"/>
            <ac:spMk id="36" creationId="{A9A663E5-D74C-4EFC-35CE-6319F5B43F08}"/>
          </ac:spMkLst>
        </pc:spChg>
        <pc:cxnChg chg="mod">
          <ac:chgData name="Victoria Fluet" userId="S::vf1028@usnh.edu::83adebf3-7e8e-4581-9836-f47405502adb" providerId="AD" clId="Web-{9D4B5769-5D9A-4485-DFF6-4120EFDEA5F9}" dt="2024-04-22T18:52:30.679" v="201"/>
          <ac:cxnSpMkLst>
            <pc:docMk/>
            <pc:sldMk cId="1625125042" sldId="355"/>
            <ac:cxnSpMk id="37" creationId="{75462F5D-69A5-03EB-1FFD-E800553DFAC4}"/>
          </ac:cxnSpMkLst>
        </pc:cxnChg>
      </pc:sldChg>
      <pc:sldChg chg="delSp modSp">
        <pc:chgData name="Victoria Fluet" userId="S::vf1028@usnh.edu::83adebf3-7e8e-4581-9836-f47405502adb" providerId="AD" clId="Web-{9D4B5769-5D9A-4485-DFF6-4120EFDEA5F9}" dt="2024-04-22T19:19:45.876" v="520" actId="14100"/>
        <pc:sldMkLst>
          <pc:docMk/>
          <pc:sldMk cId="3640031679" sldId="356"/>
        </pc:sldMkLst>
        <pc:spChg chg="del mod">
          <ac:chgData name="Victoria Fluet" userId="S::vf1028@usnh.edu::83adebf3-7e8e-4581-9836-f47405502adb" providerId="AD" clId="Web-{9D4B5769-5D9A-4485-DFF6-4120EFDEA5F9}" dt="2024-04-22T19:19:43.063" v="519"/>
          <ac:spMkLst>
            <pc:docMk/>
            <pc:sldMk cId="3640031679" sldId="356"/>
            <ac:spMk id="5" creationId="{FC44BCAA-D928-DB1E-5042-3AF502F1756C}"/>
          </ac:spMkLst>
        </pc:spChg>
        <pc:spChg chg="mod">
          <ac:chgData name="Victoria Fluet" userId="S::vf1028@usnh.edu::83adebf3-7e8e-4581-9836-f47405502adb" providerId="AD" clId="Web-{9D4B5769-5D9A-4485-DFF6-4120EFDEA5F9}" dt="2024-04-22T19:19:45.876" v="520" actId="14100"/>
          <ac:spMkLst>
            <pc:docMk/>
            <pc:sldMk cId="3640031679" sldId="356"/>
            <ac:spMk id="6" creationId="{04D18D0E-C468-C9CE-D943-25DA3A5E8648}"/>
          </ac:spMkLst>
        </pc:spChg>
        <pc:spChg chg="mod">
          <ac:chgData name="Victoria Fluet" userId="S::vf1028@usnh.edu::83adebf3-7e8e-4581-9836-f47405502adb" providerId="AD" clId="Web-{9D4B5769-5D9A-4485-DFF6-4120EFDEA5F9}" dt="2024-04-22T18:52:58.961" v="204"/>
          <ac:spMkLst>
            <pc:docMk/>
            <pc:sldMk cId="3640031679" sldId="356"/>
            <ac:spMk id="17" creationId="{F7BDB40B-55AD-B68D-24FA-B11C4837F096}"/>
          </ac:spMkLst>
        </pc:spChg>
        <pc:spChg chg="mod">
          <ac:chgData name="Victoria Fluet" userId="S::vf1028@usnh.edu::83adebf3-7e8e-4581-9836-f47405502adb" providerId="AD" clId="Web-{9D4B5769-5D9A-4485-DFF6-4120EFDEA5F9}" dt="2024-04-22T18:53:05.726" v="205"/>
          <ac:spMkLst>
            <pc:docMk/>
            <pc:sldMk cId="3640031679" sldId="356"/>
            <ac:spMk id="36" creationId="{A9A663E5-D74C-4EFC-35CE-6319F5B43F08}"/>
          </ac:spMkLst>
        </pc:spChg>
        <pc:cxnChg chg="mod">
          <ac:chgData name="Victoria Fluet" userId="S::vf1028@usnh.edu::83adebf3-7e8e-4581-9836-f47405502adb" providerId="AD" clId="Web-{9D4B5769-5D9A-4485-DFF6-4120EFDEA5F9}" dt="2024-04-22T18:52:50.070" v="203"/>
          <ac:cxnSpMkLst>
            <pc:docMk/>
            <pc:sldMk cId="3640031679" sldId="356"/>
            <ac:cxnSpMk id="37" creationId="{75462F5D-69A5-03EB-1FFD-E800553DFAC4}"/>
          </ac:cxnSpMkLst>
        </pc:cxnChg>
      </pc:sldChg>
      <pc:sldChg chg="addSp modSp">
        <pc:chgData name="Victoria Fluet" userId="S::vf1028@usnh.edu::83adebf3-7e8e-4581-9836-f47405502adb" providerId="AD" clId="Web-{9D4B5769-5D9A-4485-DFF6-4120EFDEA5F9}" dt="2024-04-22T18:59:32.330" v="260"/>
        <pc:sldMkLst>
          <pc:docMk/>
          <pc:sldMk cId="916773019" sldId="12187"/>
        </pc:sldMkLst>
        <pc:spChg chg="add mod ord">
          <ac:chgData name="Victoria Fluet" userId="S::vf1028@usnh.edu::83adebf3-7e8e-4581-9836-f47405502adb" providerId="AD" clId="Web-{9D4B5769-5D9A-4485-DFF6-4120EFDEA5F9}" dt="2024-04-22T18:59:32.330" v="260"/>
          <ac:spMkLst>
            <pc:docMk/>
            <pc:sldMk cId="916773019" sldId="12187"/>
            <ac:spMk id="2" creationId="{76A0B5DC-6F6C-15AA-647F-4F747C4C84AE}"/>
          </ac:spMkLst>
        </pc:spChg>
        <pc:picChg chg="mod">
          <ac:chgData name="Victoria Fluet" userId="S::vf1028@usnh.edu::83adebf3-7e8e-4581-9836-f47405502adb" providerId="AD" clId="Web-{9D4B5769-5D9A-4485-DFF6-4120EFDEA5F9}" dt="2024-04-22T18:58:17.265" v="218" actId="14100"/>
          <ac:picMkLst>
            <pc:docMk/>
            <pc:sldMk cId="916773019" sldId="12187"/>
            <ac:picMk id="6" creationId="{AE498AF2-E28B-2089-2A36-72CA23320234}"/>
          </ac:picMkLst>
        </pc:picChg>
      </pc:sldChg>
      <pc:sldChg chg="addSp delSp modSp">
        <pc:chgData name="Victoria Fluet" userId="S::vf1028@usnh.edu::83adebf3-7e8e-4581-9836-f47405502adb" providerId="AD" clId="Web-{9D4B5769-5D9A-4485-DFF6-4120EFDEA5F9}" dt="2024-04-22T19:40:45.798" v="733"/>
        <pc:sldMkLst>
          <pc:docMk/>
          <pc:sldMk cId="3640988992" sldId="12278"/>
        </pc:sldMkLst>
        <pc:spChg chg="del">
          <ac:chgData name="Victoria Fluet" userId="S::vf1028@usnh.edu::83adebf3-7e8e-4581-9836-f47405502adb" providerId="AD" clId="Web-{9D4B5769-5D9A-4485-DFF6-4120EFDEA5F9}" dt="2024-04-22T18:28:48.737" v="0"/>
          <ac:spMkLst>
            <pc:docMk/>
            <pc:sldMk cId="3640988992" sldId="12278"/>
            <ac:spMk id="3" creationId="{5617DB0D-E3F3-08B9-00AC-8849D7BB2771}"/>
          </ac:spMkLst>
        </pc:spChg>
        <pc:spChg chg="add del mod">
          <ac:chgData name="Victoria Fluet" userId="S::vf1028@usnh.edu::83adebf3-7e8e-4581-9836-f47405502adb" providerId="AD" clId="Web-{9D4B5769-5D9A-4485-DFF6-4120EFDEA5F9}" dt="2024-04-22T19:40:45.798" v="733"/>
          <ac:spMkLst>
            <pc:docMk/>
            <pc:sldMk cId="3640988992" sldId="12278"/>
            <ac:spMk id="8" creationId="{B4CB6CCF-EFE1-85B7-9771-84F87C96208F}"/>
          </ac:spMkLst>
        </pc:spChg>
        <pc:picChg chg="mod">
          <ac:chgData name="Victoria Fluet" userId="S::vf1028@usnh.edu::83adebf3-7e8e-4581-9836-f47405502adb" providerId="AD" clId="Web-{9D4B5769-5D9A-4485-DFF6-4120EFDEA5F9}" dt="2024-04-22T19:26:32.667" v="650"/>
          <ac:picMkLst>
            <pc:docMk/>
            <pc:sldMk cId="3640988992" sldId="12278"/>
            <ac:picMk id="7" creationId="{F97975E8-8285-D0E6-591C-CC7BCE745EBE}"/>
          </ac:picMkLst>
        </pc:picChg>
      </pc:sldChg>
      <pc:sldChg chg="addSp modSp">
        <pc:chgData name="Victoria Fluet" userId="S::vf1028@usnh.edu::83adebf3-7e8e-4581-9836-f47405502adb" providerId="AD" clId="Web-{9D4B5769-5D9A-4485-DFF6-4120EFDEA5F9}" dt="2024-04-22T19:00:28.925" v="314"/>
        <pc:sldMkLst>
          <pc:docMk/>
          <pc:sldMk cId="743428782" sldId="12290"/>
        </pc:sldMkLst>
        <pc:spChg chg="add mod ord">
          <ac:chgData name="Victoria Fluet" userId="S::vf1028@usnh.edu::83adebf3-7e8e-4581-9836-f47405502adb" providerId="AD" clId="Web-{9D4B5769-5D9A-4485-DFF6-4120EFDEA5F9}" dt="2024-04-22T19:00:28.925" v="314"/>
          <ac:spMkLst>
            <pc:docMk/>
            <pc:sldMk cId="743428782" sldId="12290"/>
            <ac:spMk id="2" creationId="{39A46673-727A-CF7A-6F1F-DB37E26FE500}"/>
          </ac:spMkLst>
        </pc:spChg>
        <pc:picChg chg="mod">
          <ac:chgData name="Victoria Fluet" userId="S::vf1028@usnh.edu::83adebf3-7e8e-4581-9836-f47405502adb" providerId="AD" clId="Web-{9D4B5769-5D9A-4485-DFF6-4120EFDEA5F9}" dt="2024-04-22T18:32:52.774" v="40"/>
          <ac:picMkLst>
            <pc:docMk/>
            <pc:sldMk cId="743428782" sldId="12290"/>
            <ac:picMk id="3" creationId="{BC455B88-498C-EE32-A543-A1497C81A2B9}"/>
          </ac:picMkLst>
        </pc:picChg>
      </pc:sldChg>
      <pc:sldChg chg="addSp modSp">
        <pc:chgData name="Victoria Fluet" userId="S::vf1028@usnh.edu::83adebf3-7e8e-4581-9836-f47405502adb" providerId="AD" clId="Web-{9D4B5769-5D9A-4485-DFF6-4120EFDEA5F9}" dt="2024-04-22T19:01:58.458" v="341"/>
        <pc:sldMkLst>
          <pc:docMk/>
          <pc:sldMk cId="3479762270" sldId="12291"/>
        </pc:sldMkLst>
        <pc:spChg chg="add mod ord">
          <ac:chgData name="Victoria Fluet" userId="S::vf1028@usnh.edu::83adebf3-7e8e-4581-9836-f47405502adb" providerId="AD" clId="Web-{9D4B5769-5D9A-4485-DFF6-4120EFDEA5F9}" dt="2024-04-22T19:01:58.458" v="341"/>
          <ac:spMkLst>
            <pc:docMk/>
            <pc:sldMk cId="3479762270" sldId="12291"/>
            <ac:spMk id="2" creationId="{44242A7F-898A-C346-CF64-943411904698}"/>
          </ac:spMkLst>
        </pc:spChg>
        <pc:picChg chg="mod">
          <ac:chgData name="Victoria Fluet" userId="S::vf1028@usnh.edu::83adebf3-7e8e-4581-9836-f47405502adb" providerId="AD" clId="Web-{9D4B5769-5D9A-4485-DFF6-4120EFDEA5F9}" dt="2024-04-22T18:34:00.151" v="53"/>
          <ac:picMkLst>
            <pc:docMk/>
            <pc:sldMk cId="3479762270" sldId="12291"/>
            <ac:picMk id="3" creationId="{32E40B25-33ED-7FEB-A104-0901B55C6AE5}"/>
          </ac:picMkLst>
        </pc:picChg>
      </pc:sldChg>
      <pc:sldChg chg="addSp modSp">
        <pc:chgData name="Victoria Fluet" userId="S::vf1028@usnh.edu::83adebf3-7e8e-4581-9836-f47405502adb" providerId="AD" clId="Web-{9D4B5769-5D9A-4485-DFF6-4120EFDEA5F9}" dt="2024-04-22T19:02:56.804" v="359"/>
        <pc:sldMkLst>
          <pc:docMk/>
          <pc:sldMk cId="2285394798" sldId="12292"/>
        </pc:sldMkLst>
        <pc:spChg chg="add mod ord">
          <ac:chgData name="Victoria Fluet" userId="S::vf1028@usnh.edu::83adebf3-7e8e-4581-9836-f47405502adb" providerId="AD" clId="Web-{9D4B5769-5D9A-4485-DFF6-4120EFDEA5F9}" dt="2024-04-22T19:02:56.804" v="359"/>
          <ac:spMkLst>
            <pc:docMk/>
            <pc:sldMk cId="2285394798" sldId="12292"/>
            <ac:spMk id="2" creationId="{BD52EFD7-E3B1-BF2F-F2CC-FD751D560B8D}"/>
          </ac:spMkLst>
        </pc:spChg>
        <pc:picChg chg="mod">
          <ac:chgData name="Victoria Fluet" userId="S::vf1028@usnh.edu::83adebf3-7e8e-4581-9836-f47405502adb" providerId="AD" clId="Web-{9D4B5769-5D9A-4485-DFF6-4120EFDEA5F9}" dt="2024-04-22T18:35:29.497" v="63"/>
          <ac:picMkLst>
            <pc:docMk/>
            <pc:sldMk cId="2285394798" sldId="12292"/>
            <ac:picMk id="3" creationId="{5710C967-82C0-D4FF-676F-E9204D064CEB}"/>
          </ac:picMkLst>
        </pc:picChg>
      </pc:sldChg>
      <pc:sldChg chg="addSp modSp">
        <pc:chgData name="Victoria Fluet" userId="S::vf1028@usnh.edu::83adebf3-7e8e-4581-9836-f47405502adb" providerId="AD" clId="Web-{9D4B5769-5D9A-4485-DFF6-4120EFDEA5F9}" dt="2024-04-22T19:19:19.203" v="509"/>
        <pc:sldMkLst>
          <pc:docMk/>
          <pc:sldMk cId="1342538453" sldId="12293"/>
        </pc:sldMkLst>
        <pc:spChg chg="add mod ord">
          <ac:chgData name="Victoria Fluet" userId="S::vf1028@usnh.edu::83adebf3-7e8e-4581-9836-f47405502adb" providerId="AD" clId="Web-{9D4B5769-5D9A-4485-DFF6-4120EFDEA5F9}" dt="2024-04-22T19:03:52.899" v="370"/>
          <ac:spMkLst>
            <pc:docMk/>
            <pc:sldMk cId="1342538453" sldId="12293"/>
            <ac:spMk id="2" creationId="{B34442AB-9E7B-8C9D-1D03-C1259C300E76}"/>
          </ac:spMkLst>
        </pc:spChg>
        <pc:spChg chg="mod">
          <ac:chgData name="Victoria Fluet" userId="S::vf1028@usnh.edu::83adebf3-7e8e-4581-9836-f47405502adb" providerId="AD" clId="Web-{9D4B5769-5D9A-4485-DFF6-4120EFDEA5F9}" dt="2024-04-22T19:19:19.203" v="509"/>
          <ac:spMkLst>
            <pc:docMk/>
            <pc:sldMk cId="1342538453" sldId="12293"/>
            <ac:spMk id="5" creationId="{5D7948C7-7386-4A62-B951-D3487F629E09}"/>
          </ac:spMkLst>
        </pc:spChg>
        <pc:picChg chg="mod">
          <ac:chgData name="Victoria Fluet" userId="S::vf1028@usnh.edu::83adebf3-7e8e-4581-9836-f47405502adb" providerId="AD" clId="Web-{9D4B5769-5D9A-4485-DFF6-4120EFDEA5F9}" dt="2024-04-22T18:37:11.437" v="75"/>
          <ac:picMkLst>
            <pc:docMk/>
            <pc:sldMk cId="1342538453" sldId="12293"/>
            <ac:picMk id="3" creationId="{DEE784CE-BB26-4FBA-E7FD-0D639CAE6897}"/>
          </ac:picMkLst>
        </pc:picChg>
      </pc:sldChg>
      <pc:sldChg chg="addSp modSp">
        <pc:chgData name="Victoria Fluet" userId="S::vf1028@usnh.edu::83adebf3-7e8e-4581-9836-f47405502adb" providerId="AD" clId="Web-{9D4B5769-5D9A-4485-DFF6-4120EFDEA5F9}" dt="2024-04-22T19:05:51.824" v="399"/>
        <pc:sldMkLst>
          <pc:docMk/>
          <pc:sldMk cId="2346197371" sldId="12294"/>
        </pc:sldMkLst>
        <pc:spChg chg="add mod ord">
          <ac:chgData name="Victoria Fluet" userId="S::vf1028@usnh.edu::83adebf3-7e8e-4581-9836-f47405502adb" providerId="AD" clId="Web-{9D4B5769-5D9A-4485-DFF6-4120EFDEA5F9}" dt="2024-04-22T19:05:51.824" v="399"/>
          <ac:spMkLst>
            <pc:docMk/>
            <pc:sldMk cId="2346197371" sldId="12294"/>
            <ac:spMk id="2" creationId="{4EFADD06-5823-638E-DB05-6EFC7829AAAA}"/>
          </ac:spMkLst>
        </pc:spChg>
        <pc:picChg chg="mod">
          <ac:chgData name="Victoria Fluet" userId="S::vf1028@usnh.edu::83adebf3-7e8e-4581-9836-f47405502adb" providerId="AD" clId="Web-{9D4B5769-5D9A-4485-DFF6-4120EFDEA5F9}" dt="2024-04-22T18:38:58.205" v="92"/>
          <ac:picMkLst>
            <pc:docMk/>
            <pc:sldMk cId="2346197371" sldId="12294"/>
            <ac:picMk id="3" creationId="{BC276965-1D96-B4A2-E7F2-E27C16F05BC6}"/>
          </ac:picMkLst>
        </pc:picChg>
      </pc:sldChg>
      <pc:sldChg chg="addSp modSp">
        <pc:chgData name="Victoria Fluet" userId="S::vf1028@usnh.edu::83adebf3-7e8e-4581-9836-f47405502adb" providerId="AD" clId="Web-{9D4B5769-5D9A-4485-DFF6-4120EFDEA5F9}" dt="2024-04-22T19:06:46.184" v="416"/>
        <pc:sldMkLst>
          <pc:docMk/>
          <pc:sldMk cId="799382937" sldId="12295"/>
        </pc:sldMkLst>
        <pc:spChg chg="add mod ord">
          <ac:chgData name="Victoria Fluet" userId="S::vf1028@usnh.edu::83adebf3-7e8e-4581-9836-f47405502adb" providerId="AD" clId="Web-{9D4B5769-5D9A-4485-DFF6-4120EFDEA5F9}" dt="2024-04-22T19:06:46.184" v="416"/>
          <ac:spMkLst>
            <pc:docMk/>
            <pc:sldMk cId="799382937" sldId="12295"/>
            <ac:spMk id="2" creationId="{ED7093A4-52F2-DD64-422D-45DDB8FA4971}"/>
          </ac:spMkLst>
        </pc:spChg>
        <pc:picChg chg="mod">
          <ac:chgData name="Victoria Fluet" userId="S::vf1028@usnh.edu::83adebf3-7e8e-4581-9836-f47405502adb" providerId="AD" clId="Web-{9D4B5769-5D9A-4485-DFF6-4120EFDEA5F9}" dt="2024-04-22T18:40:25.348" v="109"/>
          <ac:picMkLst>
            <pc:docMk/>
            <pc:sldMk cId="799382937" sldId="12295"/>
            <ac:picMk id="3" creationId="{49075DBD-0C44-0578-5C6A-6B5E8D3BCCA6}"/>
          </ac:picMkLst>
        </pc:picChg>
      </pc:sldChg>
      <pc:sldChg chg="addSp modSp">
        <pc:chgData name="Victoria Fluet" userId="S::vf1028@usnh.edu::83adebf3-7e8e-4581-9836-f47405502adb" providerId="AD" clId="Web-{9D4B5769-5D9A-4485-DFF6-4120EFDEA5F9}" dt="2024-04-22T19:09:35.720" v="450"/>
        <pc:sldMkLst>
          <pc:docMk/>
          <pc:sldMk cId="4127757160" sldId="12296"/>
        </pc:sldMkLst>
        <pc:spChg chg="add mod ord">
          <ac:chgData name="Victoria Fluet" userId="S::vf1028@usnh.edu::83adebf3-7e8e-4581-9836-f47405502adb" providerId="AD" clId="Web-{9D4B5769-5D9A-4485-DFF6-4120EFDEA5F9}" dt="2024-04-22T19:09:35.720" v="450"/>
          <ac:spMkLst>
            <pc:docMk/>
            <pc:sldMk cId="4127757160" sldId="12296"/>
            <ac:spMk id="2" creationId="{15EBD63F-F7E2-F445-E624-5A93D570FB5D}"/>
          </ac:spMkLst>
        </pc:spChg>
        <pc:picChg chg="mod">
          <ac:chgData name="Victoria Fluet" userId="S::vf1028@usnh.edu::83adebf3-7e8e-4581-9836-f47405502adb" providerId="AD" clId="Web-{9D4B5769-5D9A-4485-DFF6-4120EFDEA5F9}" dt="2024-04-22T18:43:07.274" v="145"/>
          <ac:picMkLst>
            <pc:docMk/>
            <pc:sldMk cId="4127757160" sldId="12296"/>
            <ac:picMk id="3" creationId="{85473D4F-E181-5FA8-8F01-9D34081AB420}"/>
          </ac:picMkLst>
        </pc:picChg>
      </pc:sldChg>
      <pc:sldChg chg="addSp modSp">
        <pc:chgData name="Victoria Fluet" userId="S::vf1028@usnh.edu::83adebf3-7e8e-4581-9836-f47405502adb" providerId="AD" clId="Web-{9D4B5769-5D9A-4485-DFF6-4120EFDEA5F9}" dt="2024-04-22T19:10:07.846" v="477"/>
        <pc:sldMkLst>
          <pc:docMk/>
          <pc:sldMk cId="1722850169" sldId="12297"/>
        </pc:sldMkLst>
        <pc:spChg chg="add mod ord">
          <ac:chgData name="Victoria Fluet" userId="S::vf1028@usnh.edu::83adebf3-7e8e-4581-9836-f47405502adb" providerId="AD" clId="Web-{9D4B5769-5D9A-4485-DFF6-4120EFDEA5F9}" dt="2024-04-22T19:10:07.846" v="477"/>
          <ac:spMkLst>
            <pc:docMk/>
            <pc:sldMk cId="1722850169" sldId="12297"/>
            <ac:spMk id="2" creationId="{40174D78-B8E5-D7A7-CAAD-C0CD64F59EF0}"/>
          </ac:spMkLst>
        </pc:spChg>
        <pc:picChg chg="mod">
          <ac:chgData name="Victoria Fluet" userId="S::vf1028@usnh.edu::83adebf3-7e8e-4581-9836-f47405502adb" providerId="AD" clId="Web-{9D4B5769-5D9A-4485-DFF6-4120EFDEA5F9}" dt="2024-04-22T18:44:01.557" v="156"/>
          <ac:picMkLst>
            <pc:docMk/>
            <pc:sldMk cId="1722850169" sldId="12297"/>
            <ac:picMk id="3" creationId="{A4E40827-0164-139C-84B9-7C2E7F114695}"/>
          </ac:picMkLst>
        </pc:picChg>
      </pc:sldChg>
      <pc:sldChg chg="addSp modSp">
        <pc:chgData name="Victoria Fluet" userId="S::vf1028@usnh.edu::83adebf3-7e8e-4581-9836-f47405502adb" providerId="AD" clId="Web-{9D4B5769-5D9A-4485-DFF6-4120EFDEA5F9}" dt="2024-04-22T19:10:44.081" v="502"/>
        <pc:sldMkLst>
          <pc:docMk/>
          <pc:sldMk cId="3224788007" sldId="12298"/>
        </pc:sldMkLst>
        <pc:spChg chg="add mod ord">
          <ac:chgData name="Victoria Fluet" userId="S::vf1028@usnh.edu::83adebf3-7e8e-4581-9836-f47405502adb" providerId="AD" clId="Web-{9D4B5769-5D9A-4485-DFF6-4120EFDEA5F9}" dt="2024-04-22T19:10:44.081" v="502"/>
          <ac:spMkLst>
            <pc:docMk/>
            <pc:sldMk cId="3224788007" sldId="12298"/>
            <ac:spMk id="2" creationId="{36D04D9C-23F2-41C0-539B-C2498273BA33}"/>
          </ac:spMkLst>
        </pc:spChg>
        <pc:picChg chg="mod">
          <ac:chgData name="Victoria Fluet" userId="S::vf1028@usnh.edu::83adebf3-7e8e-4581-9836-f47405502adb" providerId="AD" clId="Web-{9D4B5769-5D9A-4485-DFF6-4120EFDEA5F9}" dt="2024-04-22T18:44:41.292" v="168"/>
          <ac:picMkLst>
            <pc:docMk/>
            <pc:sldMk cId="3224788007" sldId="12298"/>
            <ac:picMk id="7" creationId="{51D71556-36CB-A3CC-91D4-27AC21B976DA}"/>
          </ac:picMkLst>
        </pc:picChg>
      </pc:sldChg>
      <pc:sldChg chg="addSp modSp">
        <pc:chgData name="Victoria Fluet" userId="S::vf1028@usnh.edu::83adebf3-7e8e-4581-9836-f47405502adb" providerId="AD" clId="Web-{9D4B5769-5D9A-4485-DFF6-4120EFDEA5F9}" dt="2024-04-22T19:07:42.779" v="430"/>
        <pc:sldMkLst>
          <pc:docMk/>
          <pc:sldMk cId="46223688" sldId="12299"/>
        </pc:sldMkLst>
        <pc:spChg chg="add mod ord">
          <ac:chgData name="Victoria Fluet" userId="S::vf1028@usnh.edu::83adebf3-7e8e-4581-9836-f47405502adb" providerId="AD" clId="Web-{9D4B5769-5D9A-4485-DFF6-4120EFDEA5F9}" dt="2024-04-22T19:07:42.779" v="430"/>
          <ac:spMkLst>
            <pc:docMk/>
            <pc:sldMk cId="46223688" sldId="12299"/>
            <ac:spMk id="2" creationId="{68839D4A-BCC1-4045-5DFF-0F6893A3C36A}"/>
          </ac:spMkLst>
        </pc:spChg>
        <pc:picChg chg="mod">
          <ac:chgData name="Victoria Fluet" userId="S::vf1028@usnh.edu::83adebf3-7e8e-4581-9836-f47405502adb" providerId="AD" clId="Web-{9D4B5769-5D9A-4485-DFF6-4120EFDEA5F9}" dt="2024-04-22T18:41:15.428" v="126"/>
          <ac:picMkLst>
            <pc:docMk/>
            <pc:sldMk cId="46223688" sldId="12299"/>
            <ac:picMk id="3" creationId="{9FD3ED23-D801-2711-985A-7BBDF6684EF5}"/>
          </ac:picMkLst>
        </pc:picChg>
      </pc:sldChg>
    </pc:docChg>
  </pc:docChgLst>
  <pc:docChgLst>
    <pc:chgData name="Victoria Fluet" userId="S::vf1028@usnh.edu::83adebf3-7e8e-4581-9836-f47405502adb" providerId="AD" clId="Web-{FA70E83A-9413-697F-6BF7-C31C836CBF3E}"/>
    <pc:docChg chg="modSld">
      <pc:chgData name="Victoria Fluet" userId="S::vf1028@usnh.edu::83adebf3-7e8e-4581-9836-f47405502adb" providerId="AD" clId="Web-{FA70E83A-9413-697F-6BF7-C31C836CBF3E}" dt="2024-04-24T16:01:44.416" v="691"/>
      <pc:docMkLst>
        <pc:docMk/>
      </pc:docMkLst>
      <pc:sldChg chg="addSp modSp delAnim modNotes">
        <pc:chgData name="Victoria Fluet" userId="S::vf1028@usnh.edu::83adebf3-7e8e-4581-9836-f47405502adb" providerId="AD" clId="Web-{FA70E83A-9413-697F-6BF7-C31C836CBF3E}" dt="2024-04-24T15:41:06.976" v="348"/>
        <pc:sldMkLst>
          <pc:docMk/>
          <pc:sldMk cId="1994348781" sldId="305"/>
        </pc:sldMkLst>
        <pc:spChg chg="mod">
          <ac:chgData name="Victoria Fluet" userId="S::vf1028@usnh.edu::83adebf3-7e8e-4581-9836-f47405502adb" providerId="AD" clId="Web-{FA70E83A-9413-697F-6BF7-C31C836CBF3E}" dt="2024-04-24T15:35:11.087" v="5"/>
          <ac:spMkLst>
            <pc:docMk/>
            <pc:sldMk cId="1994348781" sldId="305"/>
            <ac:spMk id="3" creationId="{A9832CEE-B143-5019-4D4B-249824774D15}"/>
          </ac:spMkLst>
        </pc:spChg>
        <pc:grpChg chg="add">
          <ac:chgData name="Victoria Fluet" userId="S::vf1028@usnh.edu::83adebf3-7e8e-4581-9836-f47405502adb" providerId="AD" clId="Web-{FA70E83A-9413-697F-6BF7-C31C836CBF3E}" dt="2024-04-24T15:34:43.523" v="0"/>
          <ac:grpSpMkLst>
            <pc:docMk/>
            <pc:sldMk cId="1994348781" sldId="305"/>
            <ac:grpSpMk id="5" creationId="{149F3E13-0032-7EDC-8814-451F78D00AEA}"/>
          </ac:grpSpMkLst>
        </pc:grpChg>
      </pc:sldChg>
      <pc:sldChg chg="modSp">
        <pc:chgData name="Victoria Fluet" userId="S::vf1028@usnh.edu::83adebf3-7e8e-4581-9836-f47405502adb" providerId="AD" clId="Web-{FA70E83A-9413-697F-6BF7-C31C836CBF3E}" dt="2024-04-24T15:57:04.983" v="634"/>
        <pc:sldMkLst>
          <pc:docMk/>
          <pc:sldMk cId="3622459919" sldId="317"/>
        </pc:sldMkLst>
        <pc:spChg chg="ord">
          <ac:chgData name="Victoria Fluet" userId="S::vf1028@usnh.edu::83adebf3-7e8e-4581-9836-f47405502adb" providerId="AD" clId="Web-{FA70E83A-9413-697F-6BF7-C31C836CBF3E}" dt="2024-04-24T15:57:04.983" v="634"/>
          <ac:spMkLst>
            <pc:docMk/>
            <pc:sldMk cId="3622459919" sldId="317"/>
            <ac:spMk id="4" creationId="{3942D0C4-812B-255B-20EA-0C34181F50CF}"/>
          </ac:spMkLst>
        </pc:spChg>
      </pc:sldChg>
      <pc:sldChg chg="addSp modSp delAnim">
        <pc:chgData name="Victoria Fluet" userId="S::vf1028@usnh.edu::83adebf3-7e8e-4581-9836-f47405502adb" providerId="AD" clId="Web-{FA70E83A-9413-697F-6BF7-C31C836CBF3E}" dt="2024-04-24T15:42:15.494" v="353"/>
        <pc:sldMkLst>
          <pc:docMk/>
          <pc:sldMk cId="3842585073" sldId="345"/>
        </pc:sldMkLst>
        <pc:spChg chg="ord">
          <ac:chgData name="Victoria Fluet" userId="S::vf1028@usnh.edu::83adebf3-7e8e-4581-9836-f47405502adb" providerId="AD" clId="Web-{FA70E83A-9413-697F-6BF7-C31C836CBF3E}" dt="2024-04-24T15:42:15.494" v="353"/>
          <ac:spMkLst>
            <pc:docMk/>
            <pc:sldMk cId="3842585073" sldId="345"/>
            <ac:spMk id="35" creationId="{FF50682F-54C5-FFD3-7BFD-51241384C490}"/>
          </ac:spMkLst>
        </pc:spChg>
        <pc:grpChg chg="add mod modVis">
          <ac:chgData name="Victoria Fluet" userId="S::vf1028@usnh.edu::83adebf3-7e8e-4581-9836-f47405502adb" providerId="AD" clId="Web-{FA70E83A-9413-697F-6BF7-C31C836CBF3E}" dt="2024-04-24T15:42:14.229" v="352"/>
          <ac:grpSpMkLst>
            <pc:docMk/>
            <pc:sldMk cId="3842585073" sldId="345"/>
            <ac:grpSpMk id="5" creationId="{EB97A872-F82F-E5AD-1035-C5DFFA0DA306}"/>
          </ac:grpSpMkLst>
        </pc:grpChg>
        <pc:grpChg chg="add">
          <ac:chgData name="Victoria Fluet" userId="S::vf1028@usnh.edu::83adebf3-7e8e-4581-9836-f47405502adb" providerId="AD" clId="Web-{FA70E83A-9413-697F-6BF7-C31C836CBF3E}" dt="2024-04-24T15:41:56.790" v="350"/>
          <ac:grpSpMkLst>
            <pc:docMk/>
            <pc:sldMk cId="3842585073" sldId="345"/>
            <ac:grpSpMk id="8" creationId="{D6B88FCF-9412-C489-9B86-D50518A71DD8}"/>
          </ac:grpSpMkLst>
        </pc:grpChg>
      </pc:sldChg>
      <pc:sldChg chg="addSp modSp delAnim modNotes">
        <pc:chgData name="Victoria Fluet" userId="S::vf1028@usnh.edu::83adebf3-7e8e-4581-9836-f47405502adb" providerId="AD" clId="Web-{FA70E83A-9413-697F-6BF7-C31C836CBF3E}" dt="2024-04-24T15:44:43.797" v="421"/>
        <pc:sldMkLst>
          <pc:docMk/>
          <pc:sldMk cId="3237268848" sldId="346"/>
        </pc:sldMkLst>
        <pc:grpChg chg="add mod">
          <ac:chgData name="Victoria Fluet" userId="S::vf1028@usnh.edu::83adebf3-7e8e-4581-9836-f47405502adb" providerId="AD" clId="Web-{FA70E83A-9413-697F-6BF7-C31C836CBF3E}" dt="2024-04-24T15:44:43.797" v="421"/>
          <ac:grpSpMkLst>
            <pc:docMk/>
            <pc:sldMk cId="3237268848" sldId="346"/>
            <ac:grpSpMk id="5" creationId="{B74F4868-5047-A3DB-9A62-822A584B6CA6}"/>
          </ac:grpSpMkLst>
        </pc:grpChg>
      </pc:sldChg>
      <pc:sldChg chg="addSp modSp delAnim modNotes">
        <pc:chgData name="Victoria Fluet" userId="S::vf1028@usnh.edu::83adebf3-7e8e-4581-9836-f47405502adb" providerId="AD" clId="Web-{FA70E83A-9413-697F-6BF7-C31C836CBF3E}" dt="2024-04-24T15:56:50.451" v="632"/>
        <pc:sldMkLst>
          <pc:docMk/>
          <pc:sldMk cId="4025878794" sldId="347"/>
        </pc:sldMkLst>
        <pc:grpChg chg="add mod">
          <ac:chgData name="Victoria Fluet" userId="S::vf1028@usnh.edu::83adebf3-7e8e-4581-9836-f47405502adb" providerId="AD" clId="Web-{FA70E83A-9413-697F-6BF7-C31C836CBF3E}" dt="2024-04-24T15:56:36.998" v="607"/>
          <ac:grpSpMkLst>
            <pc:docMk/>
            <pc:sldMk cId="4025878794" sldId="347"/>
            <ac:grpSpMk id="5" creationId="{22D7622C-6B32-0198-E4BB-C12C0827FE5E}"/>
          </ac:grpSpMkLst>
        </pc:grpChg>
      </pc:sldChg>
      <pc:sldChg chg="addSp modSp delAnim modNotes">
        <pc:chgData name="Victoria Fluet" userId="S::vf1028@usnh.edu::83adebf3-7e8e-4581-9836-f47405502adb" providerId="AD" clId="Web-{FA70E83A-9413-697F-6BF7-C31C836CBF3E}" dt="2024-04-24T15:47:51.742" v="471"/>
        <pc:sldMkLst>
          <pc:docMk/>
          <pc:sldMk cId="3265592170" sldId="348"/>
        </pc:sldMkLst>
        <pc:grpChg chg="add mod">
          <ac:chgData name="Victoria Fluet" userId="S::vf1028@usnh.edu::83adebf3-7e8e-4581-9836-f47405502adb" providerId="AD" clId="Web-{FA70E83A-9413-697F-6BF7-C31C836CBF3E}" dt="2024-04-24T15:46:45.630" v="423"/>
          <ac:grpSpMkLst>
            <pc:docMk/>
            <pc:sldMk cId="3265592170" sldId="348"/>
            <ac:grpSpMk id="5" creationId="{89A3608A-DA69-E941-22FB-7D9E693A7D41}"/>
          </ac:grpSpMkLst>
        </pc:grpChg>
      </pc:sldChg>
      <pc:sldChg chg="addSp modSp delAnim modNotes">
        <pc:chgData name="Victoria Fluet" userId="S::vf1028@usnh.edu::83adebf3-7e8e-4581-9836-f47405502adb" providerId="AD" clId="Web-{FA70E83A-9413-697F-6BF7-C31C836CBF3E}" dt="2024-04-24T15:52:00.815" v="574"/>
        <pc:sldMkLst>
          <pc:docMk/>
          <pc:sldMk cId="934506522" sldId="349"/>
        </pc:sldMkLst>
        <pc:grpChg chg="add mod">
          <ac:chgData name="Victoria Fluet" userId="S::vf1028@usnh.edu::83adebf3-7e8e-4581-9836-f47405502adb" providerId="AD" clId="Web-{FA70E83A-9413-697F-6BF7-C31C836CBF3E}" dt="2024-04-24T15:51:25.860" v="477"/>
          <ac:grpSpMkLst>
            <pc:docMk/>
            <pc:sldMk cId="934506522" sldId="349"/>
            <ac:grpSpMk id="5" creationId="{5EA476DF-E9F4-D3CE-55A8-E69BF63F942A}"/>
          </ac:grpSpMkLst>
        </pc:grpChg>
      </pc:sldChg>
      <pc:sldChg chg="addSp modSp delAnim modNotes">
        <pc:chgData name="Victoria Fluet" userId="S::vf1028@usnh.edu::83adebf3-7e8e-4581-9836-f47405502adb" providerId="AD" clId="Web-{FA70E83A-9413-697F-6BF7-C31C836CBF3E}" dt="2024-04-24T15:54:43.931" v="603"/>
        <pc:sldMkLst>
          <pc:docMk/>
          <pc:sldMk cId="42201133" sldId="350"/>
        </pc:sldMkLst>
        <pc:grpChg chg="add mod">
          <ac:chgData name="Victoria Fluet" userId="S::vf1028@usnh.edu::83adebf3-7e8e-4581-9836-f47405502adb" providerId="AD" clId="Web-{FA70E83A-9413-697F-6BF7-C31C836CBF3E}" dt="2024-04-24T15:53:35.975" v="581"/>
          <ac:grpSpMkLst>
            <pc:docMk/>
            <pc:sldMk cId="42201133" sldId="350"/>
            <ac:grpSpMk id="5" creationId="{FB5CBA9C-AE8C-2DA2-94A3-8B758B38C985}"/>
          </ac:grpSpMkLst>
        </pc:grpChg>
      </pc:sldChg>
      <pc:sldChg chg="addSp modSp delAnim modNotes">
        <pc:chgData name="Victoria Fluet" userId="S::vf1028@usnh.edu::83adebf3-7e8e-4581-9836-f47405502adb" providerId="AD" clId="Web-{FA70E83A-9413-697F-6BF7-C31C836CBF3E}" dt="2024-04-24T16:01:44.416" v="691"/>
        <pc:sldMkLst>
          <pc:docMk/>
          <pc:sldMk cId="1277714692" sldId="351"/>
        </pc:sldMkLst>
        <pc:grpChg chg="add mod">
          <ac:chgData name="Victoria Fluet" userId="S::vf1028@usnh.edu::83adebf3-7e8e-4581-9836-f47405502adb" providerId="AD" clId="Web-{FA70E83A-9413-697F-6BF7-C31C836CBF3E}" dt="2024-04-24T16:01:34.509" v="675"/>
          <ac:grpSpMkLst>
            <pc:docMk/>
            <pc:sldMk cId="1277714692" sldId="351"/>
            <ac:grpSpMk id="5" creationId="{818E5253-646F-8033-EA3D-80E4FC8F8CF1}"/>
          </ac:grpSpMkLst>
        </pc:grpChg>
      </pc:sldChg>
      <pc:sldChg chg="addSp modSp delAnim modNotes">
        <pc:chgData name="Victoria Fluet" userId="S::vf1028@usnh.edu::83adebf3-7e8e-4581-9836-f47405502adb" providerId="AD" clId="Web-{FA70E83A-9413-697F-6BF7-C31C836CBF3E}" dt="2024-04-24T15:59:30.223" v="665"/>
        <pc:sldMkLst>
          <pc:docMk/>
          <pc:sldMk cId="417034539" sldId="352"/>
        </pc:sldMkLst>
        <pc:grpChg chg="add mod">
          <ac:chgData name="Victoria Fluet" userId="S::vf1028@usnh.edu::83adebf3-7e8e-4581-9836-f47405502adb" providerId="AD" clId="Web-{FA70E83A-9413-697F-6BF7-C31C836CBF3E}" dt="2024-04-24T15:58:59.988" v="642"/>
          <ac:grpSpMkLst>
            <pc:docMk/>
            <pc:sldMk cId="417034539" sldId="352"/>
            <ac:grpSpMk id="5" creationId="{E191FCE6-E7FC-8A95-CD26-813D32795516}"/>
          </ac:grpSpMkLst>
        </pc:grpChg>
      </pc:sldChg>
    </pc:docChg>
  </pc:docChgLst>
  <pc:docChgLst>
    <pc:chgData name="Andrew Houtenville" userId="aea22101-bd61-4dfe-a17f-14b576307e93" providerId="ADAL" clId="{6B637C70-C39E-4E07-B021-DC4C0F97DBA0}"/>
    <pc:docChg chg="undo custSel addSld delSld modSld">
      <pc:chgData name="Andrew Houtenville" userId="aea22101-bd61-4dfe-a17f-14b576307e93" providerId="ADAL" clId="{6B637C70-C39E-4E07-B021-DC4C0F97DBA0}" dt="2024-03-14T19:45:30.656" v="214" actId="14100"/>
      <pc:docMkLst>
        <pc:docMk/>
      </pc:docMkLst>
      <pc:sldChg chg="modSp add del mod">
        <pc:chgData name="Andrew Houtenville" userId="aea22101-bd61-4dfe-a17f-14b576307e93" providerId="ADAL" clId="{6B637C70-C39E-4E07-B021-DC4C0F97DBA0}" dt="2024-03-14T19:25:59.836" v="164" actId="47"/>
        <pc:sldMkLst>
          <pc:docMk/>
          <pc:sldMk cId="4011066312" sldId="11946"/>
        </pc:sldMkLst>
        <pc:picChg chg="mod">
          <ac:chgData name="Andrew Houtenville" userId="aea22101-bd61-4dfe-a17f-14b576307e93" providerId="ADAL" clId="{6B637C70-C39E-4E07-B021-DC4C0F97DBA0}" dt="2024-03-14T19:09:01.678" v="5" actId="14100"/>
          <ac:picMkLst>
            <pc:docMk/>
            <pc:sldMk cId="4011066312" sldId="11946"/>
            <ac:picMk id="32" creationId="{858AFF07-30F8-F928-028D-09B72E437138}"/>
          </ac:picMkLst>
        </pc:picChg>
      </pc:sldChg>
      <pc:sldChg chg="add">
        <pc:chgData name="Andrew Houtenville" userId="aea22101-bd61-4dfe-a17f-14b576307e93" providerId="ADAL" clId="{6B637C70-C39E-4E07-B021-DC4C0F97DBA0}" dt="2024-03-14T19:08:19.754" v="1"/>
        <pc:sldMkLst>
          <pc:docMk/>
          <pc:sldMk cId="2491864597" sldId="12023"/>
        </pc:sldMkLst>
      </pc:sldChg>
      <pc:sldChg chg="add">
        <pc:chgData name="Andrew Houtenville" userId="aea22101-bd61-4dfe-a17f-14b576307e93" providerId="ADAL" clId="{6B637C70-C39E-4E07-B021-DC4C0F97DBA0}" dt="2024-03-14T19:08:19.754" v="1"/>
        <pc:sldMkLst>
          <pc:docMk/>
          <pc:sldMk cId="2017358822" sldId="12093"/>
        </pc:sldMkLst>
      </pc:sldChg>
      <pc:sldChg chg="add del">
        <pc:chgData name="Andrew Houtenville" userId="aea22101-bd61-4dfe-a17f-14b576307e93" providerId="ADAL" clId="{6B637C70-C39E-4E07-B021-DC4C0F97DBA0}" dt="2024-03-14T19:25:59.836" v="164" actId="47"/>
        <pc:sldMkLst>
          <pc:docMk/>
          <pc:sldMk cId="3357822432" sldId="12095"/>
        </pc:sldMkLst>
      </pc:sldChg>
      <pc:sldChg chg="add del">
        <pc:chgData name="Andrew Houtenville" userId="aea22101-bd61-4dfe-a17f-14b576307e93" providerId="ADAL" clId="{6B637C70-C39E-4E07-B021-DC4C0F97DBA0}" dt="2024-03-14T19:25:59.836" v="164" actId="47"/>
        <pc:sldMkLst>
          <pc:docMk/>
          <pc:sldMk cId="3527199843" sldId="12096"/>
        </pc:sldMkLst>
      </pc:sldChg>
      <pc:sldChg chg="del">
        <pc:chgData name="Andrew Houtenville" userId="aea22101-bd61-4dfe-a17f-14b576307e93" providerId="ADAL" clId="{6B637C70-C39E-4E07-B021-DC4C0F97DBA0}" dt="2024-03-14T19:08:25.812" v="3" actId="47"/>
        <pc:sldMkLst>
          <pc:docMk/>
          <pc:sldMk cId="735797660" sldId="12140"/>
        </pc:sldMkLst>
      </pc:sldChg>
      <pc:sldChg chg="addSp modSp mod">
        <pc:chgData name="Andrew Houtenville" userId="aea22101-bd61-4dfe-a17f-14b576307e93" providerId="ADAL" clId="{6B637C70-C39E-4E07-B021-DC4C0F97DBA0}" dt="2024-03-14T19:11:13.265" v="78"/>
        <pc:sldMkLst>
          <pc:docMk/>
          <pc:sldMk cId="1029225447" sldId="12185"/>
        </pc:sldMkLst>
        <pc:spChg chg="add mod">
          <ac:chgData name="Andrew Houtenville" userId="aea22101-bd61-4dfe-a17f-14b576307e93" providerId="ADAL" clId="{6B637C70-C39E-4E07-B021-DC4C0F97DBA0}" dt="2024-03-14T19:11:13.265" v="78"/>
          <ac:spMkLst>
            <pc:docMk/>
            <pc:sldMk cId="1029225447" sldId="12185"/>
            <ac:spMk id="3" creationId="{9E515BD7-A315-A148-7852-60DA03F3610C}"/>
          </ac:spMkLst>
        </pc:spChg>
        <pc:spChg chg="mod">
          <ac:chgData name="Andrew Houtenville" userId="aea22101-bd61-4dfe-a17f-14b576307e93" providerId="ADAL" clId="{6B637C70-C39E-4E07-B021-DC4C0F97DBA0}" dt="2024-03-14T19:10:08.239" v="66" actId="20577"/>
          <ac:spMkLst>
            <pc:docMk/>
            <pc:sldMk cId="1029225447" sldId="12185"/>
            <ac:spMk id="6" creationId="{DC9F3EFA-131F-3BFD-B92C-A8B117E285B0}"/>
          </ac:spMkLst>
        </pc:spChg>
      </pc:sldChg>
      <pc:sldChg chg="del">
        <pc:chgData name="Andrew Houtenville" userId="aea22101-bd61-4dfe-a17f-14b576307e93" providerId="ADAL" clId="{6B637C70-C39E-4E07-B021-DC4C0F97DBA0}" dt="2024-03-14T19:09:22.737" v="6" actId="47"/>
        <pc:sldMkLst>
          <pc:docMk/>
          <pc:sldMk cId="1313049746" sldId="12191"/>
        </pc:sldMkLst>
      </pc:sldChg>
      <pc:sldChg chg="del">
        <pc:chgData name="Andrew Houtenville" userId="aea22101-bd61-4dfe-a17f-14b576307e93" providerId="ADAL" clId="{6B637C70-C39E-4E07-B021-DC4C0F97DBA0}" dt="2024-03-14T19:09:22.737" v="6" actId="47"/>
        <pc:sldMkLst>
          <pc:docMk/>
          <pc:sldMk cId="466705814" sldId="12244"/>
        </pc:sldMkLst>
      </pc:sldChg>
      <pc:sldChg chg="del">
        <pc:chgData name="Andrew Houtenville" userId="aea22101-bd61-4dfe-a17f-14b576307e93" providerId="ADAL" clId="{6B637C70-C39E-4E07-B021-DC4C0F97DBA0}" dt="2024-03-14T19:08:06.188" v="0" actId="47"/>
        <pc:sldMkLst>
          <pc:docMk/>
          <pc:sldMk cId="1409521578" sldId="12279"/>
        </pc:sldMkLst>
      </pc:sldChg>
      <pc:sldChg chg="del">
        <pc:chgData name="Andrew Houtenville" userId="aea22101-bd61-4dfe-a17f-14b576307e93" providerId="ADAL" clId="{6B637C70-C39E-4E07-B021-DC4C0F97DBA0}" dt="2024-03-14T19:08:06.188" v="0" actId="47"/>
        <pc:sldMkLst>
          <pc:docMk/>
          <pc:sldMk cId="1249356376" sldId="12280"/>
        </pc:sldMkLst>
      </pc:sldChg>
      <pc:sldChg chg="del">
        <pc:chgData name="Andrew Houtenville" userId="aea22101-bd61-4dfe-a17f-14b576307e93" providerId="ADAL" clId="{6B637C70-C39E-4E07-B021-DC4C0F97DBA0}" dt="2024-03-14T19:08:06.188" v="0" actId="47"/>
        <pc:sldMkLst>
          <pc:docMk/>
          <pc:sldMk cId="2202829943" sldId="12281"/>
        </pc:sldMkLst>
      </pc:sldChg>
      <pc:sldChg chg="del">
        <pc:chgData name="Andrew Houtenville" userId="aea22101-bd61-4dfe-a17f-14b576307e93" providerId="ADAL" clId="{6B637C70-C39E-4E07-B021-DC4C0F97DBA0}" dt="2024-03-14T19:08:06.188" v="0" actId="47"/>
        <pc:sldMkLst>
          <pc:docMk/>
          <pc:sldMk cId="1919817297" sldId="12282"/>
        </pc:sldMkLst>
      </pc:sldChg>
      <pc:sldChg chg="del">
        <pc:chgData name="Andrew Houtenville" userId="aea22101-bd61-4dfe-a17f-14b576307e93" providerId="ADAL" clId="{6B637C70-C39E-4E07-B021-DC4C0F97DBA0}" dt="2024-03-14T19:08:06.188" v="0" actId="47"/>
        <pc:sldMkLst>
          <pc:docMk/>
          <pc:sldMk cId="582682566" sldId="12283"/>
        </pc:sldMkLst>
      </pc:sldChg>
      <pc:sldChg chg="del">
        <pc:chgData name="Andrew Houtenville" userId="aea22101-bd61-4dfe-a17f-14b576307e93" providerId="ADAL" clId="{6B637C70-C39E-4E07-B021-DC4C0F97DBA0}" dt="2024-03-14T19:09:22.737" v="6" actId="47"/>
        <pc:sldMkLst>
          <pc:docMk/>
          <pc:sldMk cId="2581908867" sldId="12284"/>
        </pc:sldMkLst>
      </pc:sldChg>
      <pc:sldChg chg="del">
        <pc:chgData name="Andrew Houtenville" userId="aea22101-bd61-4dfe-a17f-14b576307e93" providerId="ADAL" clId="{6B637C70-C39E-4E07-B021-DC4C0F97DBA0}" dt="2024-03-14T19:09:22.737" v="6" actId="47"/>
        <pc:sldMkLst>
          <pc:docMk/>
          <pc:sldMk cId="1444374521" sldId="12285"/>
        </pc:sldMkLst>
      </pc:sldChg>
      <pc:sldChg chg="del">
        <pc:chgData name="Andrew Houtenville" userId="aea22101-bd61-4dfe-a17f-14b576307e93" providerId="ADAL" clId="{6B637C70-C39E-4E07-B021-DC4C0F97DBA0}" dt="2024-03-14T19:09:22.737" v="6" actId="47"/>
        <pc:sldMkLst>
          <pc:docMk/>
          <pc:sldMk cId="424407604" sldId="12286"/>
        </pc:sldMkLst>
      </pc:sldChg>
      <pc:sldChg chg="modSp add mod">
        <pc:chgData name="Andrew Houtenville" userId="aea22101-bd61-4dfe-a17f-14b576307e93" providerId="ADAL" clId="{6B637C70-C39E-4E07-B021-DC4C0F97DBA0}" dt="2024-03-14T19:08:19.885" v="2" actId="27636"/>
        <pc:sldMkLst>
          <pc:docMk/>
          <pc:sldMk cId="4031073420" sldId="12287"/>
        </pc:sldMkLst>
        <pc:spChg chg="mod">
          <ac:chgData name="Andrew Houtenville" userId="aea22101-bd61-4dfe-a17f-14b576307e93" providerId="ADAL" clId="{6B637C70-C39E-4E07-B021-DC4C0F97DBA0}" dt="2024-03-14T19:08:19.885" v="2" actId="27636"/>
          <ac:spMkLst>
            <pc:docMk/>
            <pc:sldMk cId="4031073420" sldId="12287"/>
            <ac:spMk id="2" creationId="{CAD9B724-0BBC-4052-8F50-158D8643067E}"/>
          </ac:spMkLst>
        </pc:spChg>
      </pc:sldChg>
      <pc:sldChg chg="add del">
        <pc:chgData name="Andrew Houtenville" userId="aea22101-bd61-4dfe-a17f-14b576307e93" providerId="ADAL" clId="{6B637C70-C39E-4E07-B021-DC4C0F97DBA0}" dt="2024-03-14T19:10:52.052" v="68"/>
        <pc:sldMkLst>
          <pc:docMk/>
          <pc:sldMk cId="1729774695" sldId="12288"/>
        </pc:sldMkLst>
      </pc:sldChg>
      <pc:sldChg chg="modSp add mod">
        <pc:chgData name="Andrew Houtenville" userId="aea22101-bd61-4dfe-a17f-14b576307e93" providerId="ADAL" clId="{6B637C70-C39E-4E07-B021-DC4C0F97DBA0}" dt="2024-03-14T19:11:05.350" v="74" actId="20577"/>
        <pc:sldMkLst>
          <pc:docMk/>
          <pc:sldMk cId="2132338926" sldId="12288"/>
        </pc:sldMkLst>
        <pc:spChg chg="mod">
          <ac:chgData name="Andrew Houtenville" userId="aea22101-bd61-4dfe-a17f-14b576307e93" providerId="ADAL" clId="{6B637C70-C39E-4E07-B021-DC4C0F97DBA0}" dt="2024-03-14T19:11:05.350" v="74" actId="20577"/>
          <ac:spMkLst>
            <pc:docMk/>
            <pc:sldMk cId="2132338926" sldId="12288"/>
            <ac:spMk id="2" creationId="{CAD9B724-0BBC-4052-8F50-158D8643067E}"/>
          </ac:spMkLst>
        </pc:spChg>
      </pc:sldChg>
      <pc:sldChg chg="addSp modSp add mod">
        <pc:chgData name="Andrew Houtenville" userId="aea22101-bd61-4dfe-a17f-14b576307e93" providerId="ADAL" clId="{6B637C70-C39E-4E07-B021-DC4C0F97DBA0}" dt="2024-03-14T19:43:26.363" v="201" actId="1076"/>
        <pc:sldMkLst>
          <pc:docMk/>
          <pc:sldMk cId="2044055077" sldId="12289"/>
        </pc:sldMkLst>
        <pc:spChg chg="add mod">
          <ac:chgData name="Andrew Houtenville" userId="aea22101-bd61-4dfe-a17f-14b576307e93" providerId="ADAL" clId="{6B637C70-C39E-4E07-B021-DC4C0F97DBA0}" dt="2024-03-14T19:11:41.505" v="85"/>
          <ac:spMkLst>
            <pc:docMk/>
            <pc:sldMk cId="2044055077" sldId="12289"/>
            <ac:spMk id="8" creationId="{AD24607F-E51B-86A5-42C8-E2954F6E7039}"/>
          </ac:spMkLst>
        </pc:spChg>
        <pc:grpChg chg="add mod">
          <ac:chgData name="Andrew Houtenville" userId="aea22101-bd61-4dfe-a17f-14b576307e93" providerId="ADAL" clId="{6B637C70-C39E-4E07-B021-DC4C0F97DBA0}" dt="2024-03-14T19:11:41.505" v="85"/>
          <ac:grpSpMkLst>
            <pc:docMk/>
            <pc:sldMk cId="2044055077" sldId="12289"/>
            <ac:grpSpMk id="6" creationId="{9FAE3178-952D-493E-AF56-A81DD9B029AD}"/>
          </ac:grpSpMkLst>
        </pc:grpChg>
        <pc:grpChg chg="add mod">
          <ac:chgData name="Andrew Houtenville" userId="aea22101-bd61-4dfe-a17f-14b576307e93" providerId="ADAL" clId="{6B637C70-C39E-4E07-B021-DC4C0F97DBA0}" dt="2024-03-14T19:11:41.505" v="85"/>
          <ac:grpSpMkLst>
            <pc:docMk/>
            <pc:sldMk cId="2044055077" sldId="12289"/>
            <ac:grpSpMk id="7" creationId="{6F45DE98-C65C-5EC9-0C6C-CCE2EF6A391D}"/>
          </ac:grpSpMkLst>
        </pc:grpChg>
        <pc:graphicFrameChg chg="add mod">
          <ac:chgData name="Andrew Houtenville" userId="aea22101-bd61-4dfe-a17f-14b576307e93" providerId="ADAL" clId="{6B637C70-C39E-4E07-B021-DC4C0F97DBA0}" dt="2024-03-14T19:11:31.561" v="81"/>
          <ac:graphicFrameMkLst>
            <pc:docMk/>
            <pc:sldMk cId="2044055077" sldId="12289"/>
            <ac:graphicFrameMk id="3" creationId="{C1F0E1DA-2D32-7E27-9067-5248F7D304C2}"/>
          </ac:graphicFrameMkLst>
        </pc:graphicFrameChg>
        <pc:graphicFrameChg chg="add mod">
          <ac:chgData name="Andrew Houtenville" userId="aea22101-bd61-4dfe-a17f-14b576307e93" providerId="ADAL" clId="{6B637C70-C39E-4E07-B021-DC4C0F97DBA0}" dt="2024-03-14T19:11:41.505" v="85"/>
          <ac:graphicFrameMkLst>
            <pc:docMk/>
            <pc:sldMk cId="2044055077" sldId="12289"/>
            <ac:graphicFrameMk id="9" creationId="{C1F0E1DA-2D32-7E27-9067-5248F7D304C2}"/>
          </ac:graphicFrameMkLst>
        </pc:graphicFrameChg>
        <pc:graphicFrameChg chg="add mod">
          <ac:chgData name="Andrew Houtenville" userId="aea22101-bd61-4dfe-a17f-14b576307e93" providerId="ADAL" clId="{6B637C70-C39E-4E07-B021-DC4C0F97DBA0}" dt="2024-03-14T19:11:41.505" v="85"/>
          <ac:graphicFrameMkLst>
            <pc:docMk/>
            <pc:sldMk cId="2044055077" sldId="12289"/>
            <ac:graphicFrameMk id="10" creationId="{4C7847E5-FD40-3366-E7B3-CDA99D0EA527}"/>
          </ac:graphicFrameMkLst>
        </pc:graphicFrameChg>
        <pc:picChg chg="add mod">
          <ac:chgData name="Andrew Houtenville" userId="aea22101-bd61-4dfe-a17f-14b576307e93" providerId="ADAL" clId="{6B637C70-C39E-4E07-B021-DC4C0F97DBA0}" dt="2024-03-14T19:43:26.363" v="201" actId="1076"/>
          <ac:picMkLst>
            <pc:docMk/>
            <pc:sldMk cId="2044055077" sldId="12289"/>
            <ac:picMk id="11" creationId="{3F46A0F3-07C7-F0F9-8323-3238802DDC9D}"/>
          </ac:picMkLst>
        </pc:picChg>
      </pc:sldChg>
      <pc:sldChg chg="addSp delSp modSp add mod">
        <pc:chgData name="Andrew Houtenville" userId="aea22101-bd61-4dfe-a17f-14b576307e93" providerId="ADAL" clId="{6B637C70-C39E-4E07-B021-DC4C0F97DBA0}" dt="2024-03-14T19:12:13.229" v="93"/>
        <pc:sldMkLst>
          <pc:docMk/>
          <pc:sldMk cId="26615260" sldId="12290"/>
        </pc:sldMkLst>
        <pc:spChg chg="mod">
          <ac:chgData name="Andrew Houtenville" userId="aea22101-bd61-4dfe-a17f-14b576307e93" providerId="ADAL" clId="{6B637C70-C39E-4E07-B021-DC4C0F97DBA0}" dt="2024-03-14T19:11:59.082" v="91" actId="20577"/>
          <ac:spMkLst>
            <pc:docMk/>
            <pc:sldMk cId="26615260" sldId="12290"/>
            <ac:spMk id="2" creationId="{CAD9B724-0BBC-4052-8F50-158D8643067E}"/>
          </ac:spMkLst>
        </pc:spChg>
        <pc:spChg chg="add mod">
          <ac:chgData name="Andrew Houtenville" userId="aea22101-bd61-4dfe-a17f-14b576307e93" providerId="ADAL" clId="{6B637C70-C39E-4E07-B021-DC4C0F97DBA0}" dt="2024-03-14T19:12:13.229" v="93"/>
          <ac:spMkLst>
            <pc:docMk/>
            <pc:sldMk cId="26615260" sldId="12290"/>
            <ac:spMk id="7" creationId="{7E9810FA-F396-AB62-0A67-18E0F06395C9}"/>
          </ac:spMkLst>
        </pc:spChg>
        <pc:grpChg chg="add mod">
          <ac:chgData name="Andrew Houtenville" userId="aea22101-bd61-4dfe-a17f-14b576307e93" providerId="ADAL" clId="{6B637C70-C39E-4E07-B021-DC4C0F97DBA0}" dt="2024-03-14T19:12:13.229" v="93"/>
          <ac:grpSpMkLst>
            <pc:docMk/>
            <pc:sldMk cId="26615260" sldId="12290"/>
            <ac:grpSpMk id="3" creationId="{95D94EF6-7D78-487B-B255-D36BA4F76B31}"/>
          </ac:grpSpMkLst>
        </pc:grpChg>
        <pc:grpChg chg="add mod">
          <ac:chgData name="Andrew Houtenville" userId="aea22101-bd61-4dfe-a17f-14b576307e93" providerId="ADAL" clId="{6B637C70-C39E-4E07-B021-DC4C0F97DBA0}" dt="2024-03-14T19:12:13.229" v="93"/>
          <ac:grpSpMkLst>
            <pc:docMk/>
            <pc:sldMk cId="26615260" sldId="12290"/>
            <ac:grpSpMk id="6" creationId="{EEC859F7-CD9F-EA85-64E8-D1C5861B4D90}"/>
          </ac:grpSpMkLst>
        </pc:grpChg>
        <pc:graphicFrameChg chg="add mod">
          <ac:chgData name="Andrew Houtenville" userId="aea22101-bd61-4dfe-a17f-14b576307e93" providerId="ADAL" clId="{6B637C70-C39E-4E07-B021-DC4C0F97DBA0}" dt="2024-03-14T19:12:13.229" v="93"/>
          <ac:graphicFrameMkLst>
            <pc:docMk/>
            <pc:sldMk cId="26615260" sldId="12290"/>
            <ac:graphicFrameMk id="8" creationId="{C2018C43-9917-00E9-3AFA-F3100C7CE440}"/>
          </ac:graphicFrameMkLst>
        </pc:graphicFrameChg>
        <pc:graphicFrameChg chg="add mod">
          <ac:chgData name="Andrew Houtenville" userId="aea22101-bd61-4dfe-a17f-14b576307e93" providerId="ADAL" clId="{6B637C70-C39E-4E07-B021-DC4C0F97DBA0}" dt="2024-03-14T19:12:13.229" v="93"/>
          <ac:graphicFrameMkLst>
            <pc:docMk/>
            <pc:sldMk cId="26615260" sldId="12290"/>
            <ac:graphicFrameMk id="9" creationId="{1A4EE282-6A75-D7CD-91C8-C510E12783FF}"/>
          </ac:graphicFrameMkLst>
        </pc:graphicFrameChg>
        <pc:picChg chg="del">
          <ac:chgData name="Andrew Houtenville" userId="aea22101-bd61-4dfe-a17f-14b576307e93" providerId="ADAL" clId="{6B637C70-C39E-4E07-B021-DC4C0F97DBA0}" dt="2024-03-14T19:11:50.221" v="88" actId="478"/>
          <ac:picMkLst>
            <pc:docMk/>
            <pc:sldMk cId="26615260" sldId="12290"/>
            <ac:picMk id="11" creationId="{3F46A0F3-07C7-F0F9-8323-3238802DDC9D}"/>
          </ac:picMkLst>
        </pc:picChg>
      </pc:sldChg>
      <pc:sldChg chg="addSp modSp add mod">
        <pc:chgData name="Andrew Houtenville" userId="aea22101-bd61-4dfe-a17f-14b576307e93" providerId="ADAL" clId="{6B637C70-C39E-4E07-B021-DC4C0F97DBA0}" dt="2024-03-14T19:43:36.862" v="202" actId="1076"/>
        <pc:sldMkLst>
          <pc:docMk/>
          <pc:sldMk cId="1724776534" sldId="12291"/>
        </pc:sldMkLst>
        <pc:spChg chg="add mod">
          <ac:chgData name="Andrew Houtenville" userId="aea22101-bd61-4dfe-a17f-14b576307e93" providerId="ADAL" clId="{6B637C70-C39E-4E07-B021-DC4C0F97DBA0}" dt="2024-03-14T19:12:26.719" v="96"/>
          <ac:spMkLst>
            <pc:docMk/>
            <pc:sldMk cId="1724776534" sldId="12291"/>
            <ac:spMk id="7" creationId="{7E9810FA-F396-AB62-0A67-18E0F06395C9}"/>
          </ac:spMkLst>
        </pc:spChg>
        <pc:grpChg chg="add mod">
          <ac:chgData name="Andrew Houtenville" userId="aea22101-bd61-4dfe-a17f-14b576307e93" providerId="ADAL" clId="{6B637C70-C39E-4E07-B021-DC4C0F97DBA0}" dt="2024-03-14T19:12:26.719" v="96"/>
          <ac:grpSpMkLst>
            <pc:docMk/>
            <pc:sldMk cId="1724776534" sldId="12291"/>
            <ac:grpSpMk id="3" creationId="{95D94EF6-7D78-487B-B255-D36BA4F76B31}"/>
          </ac:grpSpMkLst>
        </pc:grpChg>
        <pc:grpChg chg="add mod">
          <ac:chgData name="Andrew Houtenville" userId="aea22101-bd61-4dfe-a17f-14b576307e93" providerId="ADAL" clId="{6B637C70-C39E-4E07-B021-DC4C0F97DBA0}" dt="2024-03-14T19:12:26.719" v="96"/>
          <ac:grpSpMkLst>
            <pc:docMk/>
            <pc:sldMk cId="1724776534" sldId="12291"/>
            <ac:grpSpMk id="6" creationId="{EEC859F7-CD9F-EA85-64E8-D1C5861B4D90}"/>
          </ac:grpSpMkLst>
        </pc:grpChg>
        <pc:graphicFrameChg chg="add mod">
          <ac:chgData name="Andrew Houtenville" userId="aea22101-bd61-4dfe-a17f-14b576307e93" providerId="ADAL" clId="{6B637C70-C39E-4E07-B021-DC4C0F97DBA0}" dt="2024-03-14T19:12:26.719" v="96"/>
          <ac:graphicFrameMkLst>
            <pc:docMk/>
            <pc:sldMk cId="1724776534" sldId="12291"/>
            <ac:graphicFrameMk id="8" creationId="{C2018C43-9917-00E9-3AFA-F3100C7CE440}"/>
          </ac:graphicFrameMkLst>
        </pc:graphicFrameChg>
        <pc:graphicFrameChg chg="add mod">
          <ac:chgData name="Andrew Houtenville" userId="aea22101-bd61-4dfe-a17f-14b576307e93" providerId="ADAL" clId="{6B637C70-C39E-4E07-B021-DC4C0F97DBA0}" dt="2024-03-14T19:12:26.719" v="96"/>
          <ac:graphicFrameMkLst>
            <pc:docMk/>
            <pc:sldMk cId="1724776534" sldId="12291"/>
            <ac:graphicFrameMk id="9" creationId="{1A4EE282-6A75-D7CD-91C8-C510E12783FF}"/>
          </ac:graphicFrameMkLst>
        </pc:graphicFrameChg>
        <pc:picChg chg="add mod">
          <ac:chgData name="Andrew Houtenville" userId="aea22101-bd61-4dfe-a17f-14b576307e93" providerId="ADAL" clId="{6B637C70-C39E-4E07-B021-DC4C0F97DBA0}" dt="2024-03-14T19:43:36.862" v="202" actId="1076"/>
          <ac:picMkLst>
            <pc:docMk/>
            <pc:sldMk cId="1724776534" sldId="12291"/>
            <ac:picMk id="10" creationId="{292D96C1-A1D2-52C1-7723-F61CAB713856}"/>
          </ac:picMkLst>
        </pc:picChg>
      </pc:sldChg>
      <pc:sldChg chg="modSp add mod">
        <pc:chgData name="Andrew Houtenville" userId="aea22101-bd61-4dfe-a17f-14b576307e93" providerId="ADAL" clId="{6B637C70-C39E-4E07-B021-DC4C0F97DBA0}" dt="2024-03-14T19:13:04.417" v="154" actId="20577"/>
        <pc:sldMkLst>
          <pc:docMk/>
          <pc:sldMk cId="2066842078" sldId="12292"/>
        </pc:sldMkLst>
        <pc:spChg chg="mod">
          <ac:chgData name="Andrew Houtenville" userId="aea22101-bd61-4dfe-a17f-14b576307e93" providerId="ADAL" clId="{6B637C70-C39E-4E07-B021-DC4C0F97DBA0}" dt="2024-03-14T19:13:04.417" v="154" actId="20577"/>
          <ac:spMkLst>
            <pc:docMk/>
            <pc:sldMk cId="2066842078" sldId="12292"/>
            <ac:spMk id="2" creationId="{CAD9B724-0BBC-4052-8F50-158D8643067E}"/>
          </ac:spMkLst>
        </pc:spChg>
      </pc:sldChg>
      <pc:sldChg chg="addSp delSp modSp add del mod">
        <pc:chgData name="Andrew Houtenville" userId="aea22101-bd61-4dfe-a17f-14b576307e93" providerId="ADAL" clId="{6B637C70-C39E-4E07-B021-DC4C0F97DBA0}" dt="2024-03-14T19:19:56.338" v="160" actId="47"/>
        <pc:sldMkLst>
          <pc:docMk/>
          <pc:sldMk cId="3296455893" sldId="12293"/>
        </pc:sldMkLst>
        <pc:spChg chg="add mod">
          <ac:chgData name="Andrew Houtenville" userId="aea22101-bd61-4dfe-a17f-14b576307e93" providerId="ADAL" clId="{6B637C70-C39E-4E07-B021-DC4C0F97DBA0}" dt="2024-03-14T19:13:24.547" v="158"/>
          <ac:spMkLst>
            <pc:docMk/>
            <pc:sldMk cId="3296455893" sldId="12293"/>
            <ac:spMk id="12" creationId="{9CD01B95-B315-6E91-FFDB-18F62D967488}"/>
          </ac:spMkLst>
        </pc:spChg>
        <pc:grpChg chg="add mod">
          <ac:chgData name="Andrew Houtenville" userId="aea22101-bd61-4dfe-a17f-14b576307e93" providerId="ADAL" clId="{6B637C70-C39E-4E07-B021-DC4C0F97DBA0}" dt="2024-03-14T19:13:24.547" v="158"/>
          <ac:grpSpMkLst>
            <pc:docMk/>
            <pc:sldMk cId="3296455893" sldId="12293"/>
            <ac:grpSpMk id="3" creationId="{76441A39-BC40-B554-9235-A6B6F4A7160C}"/>
          </ac:grpSpMkLst>
        </pc:grpChg>
        <pc:grpChg chg="add mod">
          <ac:chgData name="Andrew Houtenville" userId="aea22101-bd61-4dfe-a17f-14b576307e93" providerId="ADAL" clId="{6B637C70-C39E-4E07-B021-DC4C0F97DBA0}" dt="2024-03-14T19:13:24.547" v="158"/>
          <ac:grpSpMkLst>
            <pc:docMk/>
            <pc:sldMk cId="3296455893" sldId="12293"/>
            <ac:grpSpMk id="6" creationId="{40E5D320-7AA6-4B8D-A372-B4ABB554727B}"/>
          </ac:grpSpMkLst>
        </pc:grpChg>
        <pc:grpChg chg="add mod">
          <ac:chgData name="Andrew Houtenville" userId="aea22101-bd61-4dfe-a17f-14b576307e93" providerId="ADAL" clId="{6B637C70-C39E-4E07-B021-DC4C0F97DBA0}" dt="2024-03-14T19:13:24.547" v="158"/>
          <ac:grpSpMkLst>
            <pc:docMk/>
            <pc:sldMk cId="3296455893" sldId="12293"/>
            <ac:grpSpMk id="7" creationId="{88592002-A55E-0A5A-35BD-777C80AC790C}"/>
          </ac:grpSpMkLst>
        </pc:grpChg>
        <pc:grpChg chg="add mod">
          <ac:chgData name="Andrew Houtenville" userId="aea22101-bd61-4dfe-a17f-14b576307e93" providerId="ADAL" clId="{6B637C70-C39E-4E07-B021-DC4C0F97DBA0}" dt="2024-03-14T19:13:24.547" v="158"/>
          <ac:grpSpMkLst>
            <pc:docMk/>
            <pc:sldMk cId="3296455893" sldId="12293"/>
            <ac:grpSpMk id="11" creationId="{F5F0FBB0-1056-2D14-1BFE-4E4488257ED1}"/>
          </ac:grpSpMkLst>
        </pc:grpChg>
        <pc:graphicFrameChg chg="add mod">
          <ac:chgData name="Andrew Houtenville" userId="aea22101-bd61-4dfe-a17f-14b576307e93" providerId="ADAL" clId="{6B637C70-C39E-4E07-B021-DC4C0F97DBA0}" dt="2024-03-14T19:13:24.547" v="158"/>
          <ac:graphicFrameMkLst>
            <pc:docMk/>
            <pc:sldMk cId="3296455893" sldId="12293"/>
            <ac:graphicFrameMk id="8" creationId="{0F6B0D8A-A4AE-C965-EBAE-C7A1F075C23D}"/>
          </ac:graphicFrameMkLst>
        </pc:graphicFrameChg>
        <pc:graphicFrameChg chg="add mod">
          <ac:chgData name="Andrew Houtenville" userId="aea22101-bd61-4dfe-a17f-14b576307e93" providerId="ADAL" clId="{6B637C70-C39E-4E07-B021-DC4C0F97DBA0}" dt="2024-03-14T19:13:24.547" v="158"/>
          <ac:graphicFrameMkLst>
            <pc:docMk/>
            <pc:sldMk cId="3296455893" sldId="12293"/>
            <ac:graphicFrameMk id="9" creationId="{BE8BC76E-A236-D7A4-D36C-67D451BEA52C}"/>
          </ac:graphicFrameMkLst>
        </pc:graphicFrameChg>
        <pc:graphicFrameChg chg="add mod">
          <ac:chgData name="Andrew Houtenville" userId="aea22101-bd61-4dfe-a17f-14b576307e93" providerId="ADAL" clId="{6B637C70-C39E-4E07-B021-DC4C0F97DBA0}" dt="2024-03-14T19:13:24.547" v="158"/>
          <ac:graphicFrameMkLst>
            <pc:docMk/>
            <pc:sldMk cId="3296455893" sldId="12293"/>
            <ac:graphicFrameMk id="13" creationId="{6FF8C98C-0566-3171-38AC-05867A79C0CE}"/>
          </ac:graphicFrameMkLst>
        </pc:graphicFrameChg>
        <pc:graphicFrameChg chg="add mod">
          <ac:chgData name="Andrew Houtenville" userId="aea22101-bd61-4dfe-a17f-14b576307e93" providerId="ADAL" clId="{6B637C70-C39E-4E07-B021-DC4C0F97DBA0}" dt="2024-03-14T19:13:24.547" v="158"/>
          <ac:graphicFrameMkLst>
            <pc:docMk/>
            <pc:sldMk cId="3296455893" sldId="12293"/>
            <ac:graphicFrameMk id="14" creationId="{03710A32-320A-2DE4-E95B-0E98FAD1006B}"/>
          </ac:graphicFrameMkLst>
        </pc:graphicFrameChg>
        <pc:picChg chg="del">
          <ac:chgData name="Andrew Houtenville" userId="aea22101-bd61-4dfe-a17f-14b576307e93" providerId="ADAL" clId="{6B637C70-C39E-4E07-B021-DC4C0F97DBA0}" dt="2024-03-14T19:13:13.248" v="156" actId="478"/>
          <ac:picMkLst>
            <pc:docMk/>
            <pc:sldMk cId="3296455893" sldId="12293"/>
            <ac:picMk id="10" creationId="{292D96C1-A1D2-52C1-7723-F61CAB713856}"/>
          </ac:picMkLst>
        </pc:picChg>
      </pc:sldChg>
      <pc:sldChg chg="addSp delSp modSp add mod">
        <pc:chgData name="Andrew Houtenville" userId="aea22101-bd61-4dfe-a17f-14b576307e93" providerId="ADAL" clId="{6B637C70-C39E-4E07-B021-DC4C0F97DBA0}" dt="2024-03-14T19:45:30.656" v="214" actId="14100"/>
        <pc:sldMkLst>
          <pc:docMk/>
          <pc:sldMk cId="1610338509" sldId="12294"/>
        </pc:sldMkLst>
        <pc:spChg chg="add mod">
          <ac:chgData name="Andrew Houtenville" userId="aea22101-bd61-4dfe-a17f-14b576307e93" providerId="ADAL" clId="{6B637C70-C39E-4E07-B021-DC4C0F97DBA0}" dt="2024-03-14T19:26:20.721" v="166"/>
          <ac:spMkLst>
            <pc:docMk/>
            <pc:sldMk cId="1610338509" sldId="12294"/>
            <ac:spMk id="11" creationId="{9CD01B95-B315-6E91-FFDB-18F62D967488}"/>
          </ac:spMkLst>
        </pc:spChg>
        <pc:spChg chg="add mod">
          <ac:chgData name="Andrew Houtenville" userId="aea22101-bd61-4dfe-a17f-14b576307e93" providerId="ADAL" clId="{6B637C70-C39E-4E07-B021-DC4C0F97DBA0}" dt="2024-03-14T19:41:51.970" v="190"/>
          <ac:spMkLst>
            <pc:docMk/>
            <pc:sldMk cId="1610338509" sldId="12294"/>
            <ac:spMk id="30" creationId="{9CD01B95-B315-6E91-FFDB-18F62D967488}"/>
          </ac:spMkLst>
        </pc:spChg>
        <pc:spChg chg="add mod">
          <ac:chgData name="Andrew Houtenville" userId="aea22101-bd61-4dfe-a17f-14b576307e93" providerId="ADAL" clId="{6B637C70-C39E-4E07-B021-DC4C0F97DBA0}" dt="2024-03-14T19:44:51.455" v="210"/>
          <ac:spMkLst>
            <pc:docMk/>
            <pc:sldMk cId="1610338509" sldId="12294"/>
            <ac:spMk id="40" creationId="{9CD01B95-B315-6E91-FFDB-18F62D967488}"/>
          </ac:spMkLst>
        </pc:spChg>
        <pc:grpChg chg="add mod">
          <ac:chgData name="Andrew Houtenville" userId="aea22101-bd61-4dfe-a17f-14b576307e93" providerId="ADAL" clId="{6B637C70-C39E-4E07-B021-DC4C0F97DBA0}" dt="2024-03-14T19:26:20.721" v="166"/>
          <ac:grpSpMkLst>
            <pc:docMk/>
            <pc:sldMk cId="1610338509" sldId="12294"/>
            <ac:grpSpMk id="3" creationId="{76441A39-BC40-B554-9235-A6B6F4A7160C}"/>
          </ac:grpSpMkLst>
        </pc:grpChg>
        <pc:grpChg chg="add mod">
          <ac:chgData name="Andrew Houtenville" userId="aea22101-bd61-4dfe-a17f-14b576307e93" providerId="ADAL" clId="{6B637C70-C39E-4E07-B021-DC4C0F97DBA0}" dt="2024-03-14T19:26:20.721" v="166"/>
          <ac:grpSpMkLst>
            <pc:docMk/>
            <pc:sldMk cId="1610338509" sldId="12294"/>
            <ac:grpSpMk id="6" creationId="{40E5D320-7AA6-4B8D-A372-B4ABB554727B}"/>
          </ac:grpSpMkLst>
        </pc:grpChg>
        <pc:grpChg chg="add mod">
          <ac:chgData name="Andrew Houtenville" userId="aea22101-bd61-4dfe-a17f-14b576307e93" providerId="ADAL" clId="{6B637C70-C39E-4E07-B021-DC4C0F97DBA0}" dt="2024-03-14T19:26:20.721" v="166"/>
          <ac:grpSpMkLst>
            <pc:docMk/>
            <pc:sldMk cId="1610338509" sldId="12294"/>
            <ac:grpSpMk id="7" creationId="{88592002-A55E-0A5A-35BD-777C80AC790C}"/>
          </ac:grpSpMkLst>
        </pc:grpChg>
        <pc:grpChg chg="add mod">
          <ac:chgData name="Andrew Houtenville" userId="aea22101-bd61-4dfe-a17f-14b576307e93" providerId="ADAL" clId="{6B637C70-C39E-4E07-B021-DC4C0F97DBA0}" dt="2024-03-14T19:26:20.721" v="166"/>
          <ac:grpSpMkLst>
            <pc:docMk/>
            <pc:sldMk cId="1610338509" sldId="12294"/>
            <ac:grpSpMk id="10" creationId="{F5F0FBB0-1056-2D14-1BFE-4E4488257ED1}"/>
          </ac:grpSpMkLst>
        </pc:grpChg>
        <pc:grpChg chg="add mod">
          <ac:chgData name="Andrew Houtenville" userId="aea22101-bd61-4dfe-a17f-14b576307e93" providerId="ADAL" clId="{6B637C70-C39E-4E07-B021-DC4C0F97DBA0}" dt="2024-03-14T19:38:59.800" v="170"/>
          <ac:grpSpMkLst>
            <pc:docMk/>
            <pc:sldMk cId="1610338509" sldId="12294"/>
            <ac:grpSpMk id="14" creationId="{88592002-A55E-0A5A-35BD-777C80AC790C}"/>
          </ac:grpSpMkLst>
        </pc:grpChg>
        <pc:grpChg chg="add mod">
          <ac:chgData name="Andrew Houtenville" userId="aea22101-bd61-4dfe-a17f-14b576307e93" providerId="ADAL" clId="{6B637C70-C39E-4E07-B021-DC4C0F97DBA0}" dt="2024-03-14T19:39:57.351" v="176"/>
          <ac:grpSpMkLst>
            <pc:docMk/>
            <pc:sldMk cId="1610338509" sldId="12294"/>
            <ac:grpSpMk id="17" creationId="{88592002-A55E-0A5A-35BD-777C80AC790C}"/>
          </ac:grpSpMkLst>
        </pc:grpChg>
        <pc:grpChg chg="add mod">
          <ac:chgData name="Andrew Houtenville" userId="aea22101-bd61-4dfe-a17f-14b576307e93" providerId="ADAL" clId="{6B637C70-C39E-4E07-B021-DC4C0F97DBA0}" dt="2024-03-14T19:40:19.884" v="182"/>
          <ac:grpSpMkLst>
            <pc:docMk/>
            <pc:sldMk cId="1610338509" sldId="12294"/>
            <ac:grpSpMk id="21" creationId="{88592002-A55E-0A5A-35BD-777C80AC790C}"/>
          </ac:grpSpMkLst>
        </pc:grpChg>
        <pc:grpChg chg="add mod">
          <ac:chgData name="Andrew Houtenville" userId="aea22101-bd61-4dfe-a17f-14b576307e93" providerId="ADAL" clId="{6B637C70-C39E-4E07-B021-DC4C0F97DBA0}" dt="2024-03-14T19:41:51.970" v="190"/>
          <ac:grpSpMkLst>
            <pc:docMk/>
            <pc:sldMk cId="1610338509" sldId="12294"/>
            <ac:grpSpMk id="24" creationId="{853B36AB-C24D-378C-E1FE-2F9C9F6E5BDD}"/>
          </ac:grpSpMkLst>
        </pc:grpChg>
        <pc:grpChg chg="add mod">
          <ac:chgData name="Andrew Houtenville" userId="aea22101-bd61-4dfe-a17f-14b576307e93" providerId="ADAL" clId="{6B637C70-C39E-4E07-B021-DC4C0F97DBA0}" dt="2024-03-14T19:41:51.970" v="190"/>
          <ac:grpSpMkLst>
            <pc:docMk/>
            <pc:sldMk cId="1610338509" sldId="12294"/>
            <ac:grpSpMk id="25" creationId="{40E5D320-7AA6-4B8D-A372-B4ABB554727B}"/>
          </ac:grpSpMkLst>
        </pc:grpChg>
        <pc:grpChg chg="add mod">
          <ac:chgData name="Andrew Houtenville" userId="aea22101-bd61-4dfe-a17f-14b576307e93" providerId="ADAL" clId="{6B637C70-C39E-4E07-B021-DC4C0F97DBA0}" dt="2024-03-14T19:41:51.970" v="190"/>
          <ac:grpSpMkLst>
            <pc:docMk/>
            <pc:sldMk cId="1610338509" sldId="12294"/>
            <ac:grpSpMk id="26" creationId="{88592002-A55E-0A5A-35BD-777C80AC790C}"/>
          </ac:grpSpMkLst>
        </pc:grpChg>
        <pc:grpChg chg="add mod">
          <ac:chgData name="Andrew Houtenville" userId="aea22101-bd61-4dfe-a17f-14b576307e93" providerId="ADAL" clId="{6B637C70-C39E-4E07-B021-DC4C0F97DBA0}" dt="2024-03-14T19:41:51.970" v="190"/>
          <ac:grpSpMkLst>
            <pc:docMk/>
            <pc:sldMk cId="1610338509" sldId="12294"/>
            <ac:grpSpMk id="29" creationId="{F5F0FBB0-1056-2D14-1BFE-4E4488257ED1}"/>
          </ac:grpSpMkLst>
        </pc:grpChg>
        <pc:grpChg chg="add mod">
          <ac:chgData name="Andrew Houtenville" userId="aea22101-bd61-4dfe-a17f-14b576307e93" providerId="ADAL" clId="{6B637C70-C39E-4E07-B021-DC4C0F97DBA0}" dt="2024-03-14T19:44:51.455" v="210"/>
          <ac:grpSpMkLst>
            <pc:docMk/>
            <pc:sldMk cId="1610338509" sldId="12294"/>
            <ac:grpSpMk id="34" creationId="{853B36AB-C24D-378C-E1FE-2F9C9F6E5BDD}"/>
          </ac:grpSpMkLst>
        </pc:grpChg>
        <pc:grpChg chg="add mod">
          <ac:chgData name="Andrew Houtenville" userId="aea22101-bd61-4dfe-a17f-14b576307e93" providerId="ADAL" clId="{6B637C70-C39E-4E07-B021-DC4C0F97DBA0}" dt="2024-03-14T19:44:51.455" v="210"/>
          <ac:grpSpMkLst>
            <pc:docMk/>
            <pc:sldMk cId="1610338509" sldId="12294"/>
            <ac:grpSpMk id="35" creationId="{40E5D320-7AA6-4B8D-A372-B4ABB554727B}"/>
          </ac:grpSpMkLst>
        </pc:grpChg>
        <pc:grpChg chg="add mod">
          <ac:chgData name="Andrew Houtenville" userId="aea22101-bd61-4dfe-a17f-14b576307e93" providerId="ADAL" clId="{6B637C70-C39E-4E07-B021-DC4C0F97DBA0}" dt="2024-03-14T19:44:51.455" v="210"/>
          <ac:grpSpMkLst>
            <pc:docMk/>
            <pc:sldMk cId="1610338509" sldId="12294"/>
            <ac:grpSpMk id="36" creationId="{88592002-A55E-0A5A-35BD-777C80AC790C}"/>
          </ac:grpSpMkLst>
        </pc:grpChg>
        <pc:grpChg chg="add mod">
          <ac:chgData name="Andrew Houtenville" userId="aea22101-bd61-4dfe-a17f-14b576307e93" providerId="ADAL" clId="{6B637C70-C39E-4E07-B021-DC4C0F97DBA0}" dt="2024-03-14T19:44:51.455" v="210"/>
          <ac:grpSpMkLst>
            <pc:docMk/>
            <pc:sldMk cId="1610338509" sldId="12294"/>
            <ac:grpSpMk id="39" creationId="{F5F0FBB0-1056-2D14-1BFE-4E4488257ED1}"/>
          </ac:grpSpMkLst>
        </pc:grpChg>
        <pc:graphicFrameChg chg="add mod">
          <ac:chgData name="Andrew Houtenville" userId="aea22101-bd61-4dfe-a17f-14b576307e93" providerId="ADAL" clId="{6B637C70-C39E-4E07-B021-DC4C0F97DBA0}" dt="2024-03-14T19:26:20.721" v="166"/>
          <ac:graphicFrameMkLst>
            <pc:docMk/>
            <pc:sldMk cId="1610338509" sldId="12294"/>
            <ac:graphicFrameMk id="8" creationId="{0F6B0D8A-A4AE-C965-EBAE-C7A1F075C23D}"/>
          </ac:graphicFrameMkLst>
        </pc:graphicFrameChg>
        <pc:graphicFrameChg chg="add mod">
          <ac:chgData name="Andrew Houtenville" userId="aea22101-bd61-4dfe-a17f-14b576307e93" providerId="ADAL" clId="{6B637C70-C39E-4E07-B021-DC4C0F97DBA0}" dt="2024-03-14T19:26:20.721" v="166"/>
          <ac:graphicFrameMkLst>
            <pc:docMk/>
            <pc:sldMk cId="1610338509" sldId="12294"/>
            <ac:graphicFrameMk id="9" creationId="{BE8BC76E-A236-D7A4-D36C-67D451BEA52C}"/>
          </ac:graphicFrameMkLst>
        </pc:graphicFrameChg>
        <pc:graphicFrameChg chg="add mod">
          <ac:chgData name="Andrew Houtenville" userId="aea22101-bd61-4dfe-a17f-14b576307e93" providerId="ADAL" clId="{6B637C70-C39E-4E07-B021-DC4C0F97DBA0}" dt="2024-03-14T19:26:20.721" v="166"/>
          <ac:graphicFrameMkLst>
            <pc:docMk/>
            <pc:sldMk cId="1610338509" sldId="12294"/>
            <ac:graphicFrameMk id="12" creationId="{03710A32-320A-2DE4-E95B-0E98FAD1006B}"/>
          </ac:graphicFrameMkLst>
        </pc:graphicFrameChg>
        <pc:graphicFrameChg chg="add mod">
          <ac:chgData name="Andrew Houtenville" userId="aea22101-bd61-4dfe-a17f-14b576307e93" providerId="ADAL" clId="{6B637C70-C39E-4E07-B021-DC4C0F97DBA0}" dt="2024-03-14T19:26:20.721" v="166"/>
          <ac:graphicFrameMkLst>
            <pc:docMk/>
            <pc:sldMk cId="1610338509" sldId="12294"/>
            <ac:graphicFrameMk id="13" creationId="{6FF8C98C-0566-3171-38AC-05867A79C0CE}"/>
          </ac:graphicFrameMkLst>
        </pc:graphicFrameChg>
        <pc:graphicFrameChg chg="add mod">
          <ac:chgData name="Andrew Houtenville" userId="aea22101-bd61-4dfe-a17f-14b576307e93" providerId="ADAL" clId="{6B637C70-C39E-4E07-B021-DC4C0F97DBA0}" dt="2024-03-14T19:38:59.800" v="170"/>
          <ac:graphicFrameMkLst>
            <pc:docMk/>
            <pc:sldMk cId="1610338509" sldId="12294"/>
            <ac:graphicFrameMk id="15" creationId="{0F6B0D8A-A4AE-C965-EBAE-C7A1F075C23D}"/>
          </ac:graphicFrameMkLst>
        </pc:graphicFrameChg>
        <pc:graphicFrameChg chg="add mod">
          <ac:chgData name="Andrew Houtenville" userId="aea22101-bd61-4dfe-a17f-14b576307e93" providerId="ADAL" clId="{6B637C70-C39E-4E07-B021-DC4C0F97DBA0}" dt="2024-03-14T19:38:59.800" v="170"/>
          <ac:graphicFrameMkLst>
            <pc:docMk/>
            <pc:sldMk cId="1610338509" sldId="12294"/>
            <ac:graphicFrameMk id="16" creationId="{BE8BC76E-A236-D7A4-D36C-67D451BEA52C}"/>
          </ac:graphicFrameMkLst>
        </pc:graphicFrameChg>
        <pc:graphicFrameChg chg="add mod">
          <ac:chgData name="Andrew Houtenville" userId="aea22101-bd61-4dfe-a17f-14b576307e93" providerId="ADAL" clId="{6B637C70-C39E-4E07-B021-DC4C0F97DBA0}" dt="2024-03-14T19:39:57.351" v="176"/>
          <ac:graphicFrameMkLst>
            <pc:docMk/>
            <pc:sldMk cId="1610338509" sldId="12294"/>
            <ac:graphicFrameMk id="18" creationId="{0F6B0D8A-A4AE-C965-EBAE-C7A1F075C23D}"/>
          </ac:graphicFrameMkLst>
        </pc:graphicFrameChg>
        <pc:graphicFrameChg chg="add mod">
          <ac:chgData name="Andrew Houtenville" userId="aea22101-bd61-4dfe-a17f-14b576307e93" providerId="ADAL" clId="{6B637C70-C39E-4E07-B021-DC4C0F97DBA0}" dt="2024-03-14T19:39:57.351" v="176"/>
          <ac:graphicFrameMkLst>
            <pc:docMk/>
            <pc:sldMk cId="1610338509" sldId="12294"/>
            <ac:graphicFrameMk id="19" creationId="{BE8BC76E-A236-D7A4-D36C-67D451BEA52C}"/>
          </ac:graphicFrameMkLst>
        </pc:graphicFrameChg>
        <pc:graphicFrameChg chg="add mod">
          <ac:chgData name="Andrew Houtenville" userId="aea22101-bd61-4dfe-a17f-14b576307e93" providerId="ADAL" clId="{6B637C70-C39E-4E07-B021-DC4C0F97DBA0}" dt="2024-03-14T19:40:19.884" v="182"/>
          <ac:graphicFrameMkLst>
            <pc:docMk/>
            <pc:sldMk cId="1610338509" sldId="12294"/>
            <ac:graphicFrameMk id="22" creationId="{0F6B0D8A-A4AE-C965-EBAE-C7A1F075C23D}"/>
          </ac:graphicFrameMkLst>
        </pc:graphicFrameChg>
        <pc:graphicFrameChg chg="add mod">
          <ac:chgData name="Andrew Houtenville" userId="aea22101-bd61-4dfe-a17f-14b576307e93" providerId="ADAL" clId="{6B637C70-C39E-4E07-B021-DC4C0F97DBA0}" dt="2024-03-14T19:40:19.884" v="182"/>
          <ac:graphicFrameMkLst>
            <pc:docMk/>
            <pc:sldMk cId="1610338509" sldId="12294"/>
            <ac:graphicFrameMk id="23" creationId="{BE8BC76E-A236-D7A4-D36C-67D451BEA52C}"/>
          </ac:graphicFrameMkLst>
        </pc:graphicFrameChg>
        <pc:graphicFrameChg chg="add mod">
          <ac:chgData name="Andrew Houtenville" userId="aea22101-bd61-4dfe-a17f-14b576307e93" providerId="ADAL" clId="{6B637C70-C39E-4E07-B021-DC4C0F97DBA0}" dt="2024-03-14T19:41:51.970" v="190"/>
          <ac:graphicFrameMkLst>
            <pc:docMk/>
            <pc:sldMk cId="1610338509" sldId="12294"/>
            <ac:graphicFrameMk id="27" creationId="{0F6B0D8A-A4AE-C965-EBAE-C7A1F075C23D}"/>
          </ac:graphicFrameMkLst>
        </pc:graphicFrameChg>
        <pc:graphicFrameChg chg="add mod">
          <ac:chgData name="Andrew Houtenville" userId="aea22101-bd61-4dfe-a17f-14b576307e93" providerId="ADAL" clId="{6B637C70-C39E-4E07-B021-DC4C0F97DBA0}" dt="2024-03-14T19:41:51.970" v="190"/>
          <ac:graphicFrameMkLst>
            <pc:docMk/>
            <pc:sldMk cId="1610338509" sldId="12294"/>
            <ac:graphicFrameMk id="28" creationId="{BE8BC76E-A236-D7A4-D36C-67D451BEA52C}"/>
          </ac:graphicFrameMkLst>
        </pc:graphicFrameChg>
        <pc:graphicFrameChg chg="add mod">
          <ac:chgData name="Andrew Houtenville" userId="aea22101-bd61-4dfe-a17f-14b576307e93" providerId="ADAL" clId="{6B637C70-C39E-4E07-B021-DC4C0F97DBA0}" dt="2024-03-14T19:41:51.970" v="190"/>
          <ac:graphicFrameMkLst>
            <pc:docMk/>
            <pc:sldMk cId="1610338509" sldId="12294"/>
            <ac:graphicFrameMk id="31" creationId="{03710A32-320A-2DE4-E95B-0E98FAD1006B}"/>
          </ac:graphicFrameMkLst>
        </pc:graphicFrameChg>
        <pc:graphicFrameChg chg="add mod">
          <ac:chgData name="Andrew Houtenville" userId="aea22101-bd61-4dfe-a17f-14b576307e93" providerId="ADAL" clId="{6B637C70-C39E-4E07-B021-DC4C0F97DBA0}" dt="2024-03-14T19:41:51.970" v="190"/>
          <ac:graphicFrameMkLst>
            <pc:docMk/>
            <pc:sldMk cId="1610338509" sldId="12294"/>
            <ac:graphicFrameMk id="32" creationId="{6FF8C98C-0566-3171-38AC-05867A79C0CE}"/>
          </ac:graphicFrameMkLst>
        </pc:graphicFrameChg>
        <pc:graphicFrameChg chg="add mod">
          <ac:chgData name="Andrew Houtenville" userId="aea22101-bd61-4dfe-a17f-14b576307e93" providerId="ADAL" clId="{6B637C70-C39E-4E07-B021-DC4C0F97DBA0}" dt="2024-03-14T19:44:51.455" v="210"/>
          <ac:graphicFrameMkLst>
            <pc:docMk/>
            <pc:sldMk cId="1610338509" sldId="12294"/>
            <ac:graphicFrameMk id="37" creationId="{0F6B0D8A-A4AE-C965-EBAE-C7A1F075C23D}"/>
          </ac:graphicFrameMkLst>
        </pc:graphicFrameChg>
        <pc:graphicFrameChg chg="add mod">
          <ac:chgData name="Andrew Houtenville" userId="aea22101-bd61-4dfe-a17f-14b576307e93" providerId="ADAL" clId="{6B637C70-C39E-4E07-B021-DC4C0F97DBA0}" dt="2024-03-14T19:44:51.455" v="210"/>
          <ac:graphicFrameMkLst>
            <pc:docMk/>
            <pc:sldMk cId="1610338509" sldId="12294"/>
            <ac:graphicFrameMk id="38" creationId="{BE8BC76E-A236-D7A4-D36C-67D451BEA52C}"/>
          </ac:graphicFrameMkLst>
        </pc:graphicFrameChg>
        <pc:graphicFrameChg chg="add mod">
          <ac:chgData name="Andrew Houtenville" userId="aea22101-bd61-4dfe-a17f-14b576307e93" providerId="ADAL" clId="{6B637C70-C39E-4E07-B021-DC4C0F97DBA0}" dt="2024-03-14T19:44:51.455" v="210"/>
          <ac:graphicFrameMkLst>
            <pc:docMk/>
            <pc:sldMk cId="1610338509" sldId="12294"/>
            <ac:graphicFrameMk id="41" creationId="{03710A32-320A-2DE4-E95B-0E98FAD1006B}"/>
          </ac:graphicFrameMkLst>
        </pc:graphicFrameChg>
        <pc:graphicFrameChg chg="add mod">
          <ac:chgData name="Andrew Houtenville" userId="aea22101-bd61-4dfe-a17f-14b576307e93" providerId="ADAL" clId="{6B637C70-C39E-4E07-B021-DC4C0F97DBA0}" dt="2024-03-14T19:44:51.455" v="210"/>
          <ac:graphicFrameMkLst>
            <pc:docMk/>
            <pc:sldMk cId="1610338509" sldId="12294"/>
            <ac:graphicFrameMk id="42" creationId="{6FF8C98C-0566-3171-38AC-05867A79C0CE}"/>
          </ac:graphicFrameMkLst>
        </pc:graphicFrameChg>
        <pc:picChg chg="add del">
          <ac:chgData name="Andrew Houtenville" userId="aea22101-bd61-4dfe-a17f-14b576307e93" providerId="ADAL" clId="{6B637C70-C39E-4E07-B021-DC4C0F97DBA0}" dt="2024-03-14T19:39:59.261" v="178" actId="478"/>
          <ac:picMkLst>
            <pc:docMk/>
            <pc:sldMk cId="1610338509" sldId="12294"/>
            <ac:picMk id="20" creationId="{977F7067-BEE3-4443-8E47-46B83A2A938D}"/>
          </ac:picMkLst>
        </pc:picChg>
        <pc:picChg chg="add del mod">
          <ac:chgData name="Andrew Houtenville" userId="aea22101-bd61-4dfe-a17f-14b576307e93" providerId="ADAL" clId="{6B637C70-C39E-4E07-B021-DC4C0F97DBA0}" dt="2024-03-14T19:44:18.512" v="204" actId="478"/>
          <ac:picMkLst>
            <pc:docMk/>
            <pc:sldMk cId="1610338509" sldId="12294"/>
            <ac:picMk id="33" creationId="{AF7BF161-06EE-6ECA-F5D4-E1ADA287EF7E}"/>
          </ac:picMkLst>
        </pc:picChg>
        <pc:picChg chg="add mod">
          <ac:chgData name="Andrew Houtenville" userId="aea22101-bd61-4dfe-a17f-14b576307e93" providerId="ADAL" clId="{6B637C70-C39E-4E07-B021-DC4C0F97DBA0}" dt="2024-03-14T19:45:30.656" v="214" actId="14100"/>
          <ac:picMkLst>
            <pc:docMk/>
            <pc:sldMk cId="1610338509" sldId="12294"/>
            <ac:picMk id="43" creationId="{AAE0EB2D-B481-0417-FD93-6693D4FEE09A}"/>
          </ac:picMkLst>
        </pc:picChg>
      </pc:sldChg>
      <pc:sldChg chg="addSp modSp add">
        <pc:chgData name="Andrew Houtenville" userId="aea22101-bd61-4dfe-a17f-14b576307e93" providerId="ADAL" clId="{6B637C70-C39E-4E07-B021-DC4C0F97DBA0}" dt="2024-03-14T19:20:16.233" v="163"/>
        <pc:sldMkLst>
          <pc:docMk/>
          <pc:sldMk cId="646775587" sldId="12295"/>
        </pc:sldMkLst>
        <pc:spChg chg="add mod">
          <ac:chgData name="Andrew Houtenville" userId="aea22101-bd61-4dfe-a17f-14b576307e93" providerId="ADAL" clId="{6B637C70-C39E-4E07-B021-DC4C0F97DBA0}" dt="2024-03-14T19:20:15.986" v="162"/>
          <ac:spMkLst>
            <pc:docMk/>
            <pc:sldMk cId="646775587" sldId="12295"/>
            <ac:spMk id="11" creationId="{9CD01B95-B315-6E91-FFDB-18F62D967488}"/>
          </ac:spMkLst>
        </pc:spChg>
        <pc:grpChg chg="add mod">
          <ac:chgData name="Andrew Houtenville" userId="aea22101-bd61-4dfe-a17f-14b576307e93" providerId="ADAL" clId="{6B637C70-C39E-4E07-B021-DC4C0F97DBA0}" dt="2024-03-14T19:20:15.986" v="162"/>
          <ac:grpSpMkLst>
            <pc:docMk/>
            <pc:sldMk cId="646775587" sldId="12295"/>
            <ac:grpSpMk id="3" creationId="{76441A39-BC40-B554-9235-A6B6F4A7160C}"/>
          </ac:grpSpMkLst>
        </pc:grpChg>
        <pc:grpChg chg="add mod">
          <ac:chgData name="Andrew Houtenville" userId="aea22101-bd61-4dfe-a17f-14b576307e93" providerId="ADAL" clId="{6B637C70-C39E-4E07-B021-DC4C0F97DBA0}" dt="2024-03-14T19:20:15.986" v="162"/>
          <ac:grpSpMkLst>
            <pc:docMk/>
            <pc:sldMk cId="646775587" sldId="12295"/>
            <ac:grpSpMk id="6" creationId="{40E5D320-7AA6-4B8D-A372-B4ABB554727B}"/>
          </ac:grpSpMkLst>
        </pc:grpChg>
        <pc:grpChg chg="add mod">
          <ac:chgData name="Andrew Houtenville" userId="aea22101-bd61-4dfe-a17f-14b576307e93" providerId="ADAL" clId="{6B637C70-C39E-4E07-B021-DC4C0F97DBA0}" dt="2024-03-14T19:20:15.986" v="162"/>
          <ac:grpSpMkLst>
            <pc:docMk/>
            <pc:sldMk cId="646775587" sldId="12295"/>
            <ac:grpSpMk id="7" creationId="{88592002-A55E-0A5A-35BD-777C80AC790C}"/>
          </ac:grpSpMkLst>
        </pc:grpChg>
        <pc:grpChg chg="add mod">
          <ac:chgData name="Andrew Houtenville" userId="aea22101-bd61-4dfe-a17f-14b576307e93" providerId="ADAL" clId="{6B637C70-C39E-4E07-B021-DC4C0F97DBA0}" dt="2024-03-14T19:20:15.986" v="162"/>
          <ac:grpSpMkLst>
            <pc:docMk/>
            <pc:sldMk cId="646775587" sldId="12295"/>
            <ac:grpSpMk id="10" creationId="{F5F0FBB0-1056-2D14-1BFE-4E4488257ED1}"/>
          </ac:grpSpMkLst>
        </pc:grpChg>
        <pc:graphicFrameChg chg="add mod">
          <ac:chgData name="Andrew Houtenville" userId="aea22101-bd61-4dfe-a17f-14b576307e93" providerId="ADAL" clId="{6B637C70-C39E-4E07-B021-DC4C0F97DBA0}" dt="2024-03-14T19:20:15.986" v="162"/>
          <ac:graphicFrameMkLst>
            <pc:docMk/>
            <pc:sldMk cId="646775587" sldId="12295"/>
            <ac:graphicFrameMk id="8" creationId="{0F6B0D8A-A4AE-C965-EBAE-C7A1F075C23D}"/>
          </ac:graphicFrameMkLst>
        </pc:graphicFrameChg>
        <pc:graphicFrameChg chg="add mod">
          <ac:chgData name="Andrew Houtenville" userId="aea22101-bd61-4dfe-a17f-14b576307e93" providerId="ADAL" clId="{6B637C70-C39E-4E07-B021-DC4C0F97DBA0}" dt="2024-03-14T19:20:15.986" v="162"/>
          <ac:graphicFrameMkLst>
            <pc:docMk/>
            <pc:sldMk cId="646775587" sldId="12295"/>
            <ac:graphicFrameMk id="9" creationId="{BE8BC76E-A236-D7A4-D36C-67D451BEA52C}"/>
          </ac:graphicFrameMkLst>
        </pc:graphicFrameChg>
        <pc:graphicFrameChg chg="add mod">
          <ac:chgData name="Andrew Houtenville" userId="aea22101-bd61-4dfe-a17f-14b576307e93" providerId="ADAL" clId="{6B637C70-C39E-4E07-B021-DC4C0F97DBA0}" dt="2024-03-14T19:20:15.986" v="162"/>
          <ac:graphicFrameMkLst>
            <pc:docMk/>
            <pc:sldMk cId="646775587" sldId="12295"/>
            <ac:graphicFrameMk id="12" creationId="{6FF8C98C-0566-3171-38AC-05867A79C0CE}"/>
          </ac:graphicFrameMkLst>
        </pc:graphicFrameChg>
        <pc:graphicFrameChg chg="add mod">
          <ac:chgData name="Andrew Houtenville" userId="aea22101-bd61-4dfe-a17f-14b576307e93" providerId="ADAL" clId="{6B637C70-C39E-4E07-B021-DC4C0F97DBA0}" dt="2024-03-14T19:20:15.986" v="162"/>
          <ac:graphicFrameMkLst>
            <pc:docMk/>
            <pc:sldMk cId="646775587" sldId="12295"/>
            <ac:graphicFrameMk id="13" creationId="{03710A32-320A-2DE4-E95B-0E98FAD1006B}"/>
          </ac:graphicFrameMkLst>
        </pc:graphicFrameChg>
        <pc:picChg chg="add">
          <ac:chgData name="Andrew Houtenville" userId="aea22101-bd61-4dfe-a17f-14b576307e93" providerId="ADAL" clId="{6B637C70-C39E-4E07-B021-DC4C0F97DBA0}" dt="2024-03-14T19:20:16.233" v="163"/>
          <ac:picMkLst>
            <pc:docMk/>
            <pc:sldMk cId="646775587" sldId="12295"/>
            <ac:picMk id="14" creationId="{3DC2C9DD-5CFD-D0A4-C3E3-4B07379D100D}"/>
          </ac:picMkLst>
        </pc:picChg>
      </pc:sldChg>
    </pc:docChg>
  </pc:docChgLst>
  <pc:docChgLst>
    <pc:chgData name="Victoria Fluet" userId="83adebf3-7e8e-4581-9836-f47405502adb" providerId="ADAL" clId="{BE565DF1-DDE6-4C73-A61E-7FC08EF818F4}"/>
    <pc:docChg chg="undo custSel addSld delSld modSld">
      <pc:chgData name="Victoria Fluet" userId="83adebf3-7e8e-4581-9836-f47405502adb" providerId="ADAL" clId="{BE565DF1-DDE6-4C73-A61E-7FC08EF818F4}" dt="2024-04-24T17:44:51.968" v="8" actId="47"/>
      <pc:docMkLst>
        <pc:docMk/>
      </pc:docMkLst>
      <pc:sldChg chg="del">
        <pc:chgData name="Victoria Fluet" userId="83adebf3-7e8e-4581-9836-f47405502adb" providerId="ADAL" clId="{BE565DF1-DDE6-4C73-A61E-7FC08EF818F4}" dt="2024-04-24T17:44:27.640" v="5" actId="47"/>
        <pc:sldMkLst>
          <pc:docMk/>
          <pc:sldMk cId="1994348781" sldId="305"/>
        </pc:sldMkLst>
      </pc:sldChg>
      <pc:sldChg chg="del">
        <pc:chgData name="Victoria Fluet" userId="83adebf3-7e8e-4581-9836-f47405502adb" providerId="ADAL" clId="{BE565DF1-DDE6-4C73-A61E-7FC08EF818F4}" dt="2024-04-24T17:44:16.100" v="4" actId="47"/>
        <pc:sldMkLst>
          <pc:docMk/>
          <pc:sldMk cId="1080051389" sldId="306"/>
        </pc:sldMkLst>
      </pc:sldChg>
      <pc:sldChg chg="add del">
        <pc:chgData name="Victoria Fluet" userId="83adebf3-7e8e-4581-9836-f47405502adb" providerId="ADAL" clId="{BE565DF1-DDE6-4C73-A61E-7FC08EF818F4}" dt="2024-04-24T17:44:51.968" v="8" actId="47"/>
        <pc:sldMkLst>
          <pc:docMk/>
          <pc:sldMk cId="3842585073" sldId="345"/>
        </pc:sldMkLst>
      </pc:sldChg>
      <pc:sldChg chg="add del">
        <pc:chgData name="Victoria Fluet" userId="83adebf3-7e8e-4581-9836-f47405502adb" providerId="ADAL" clId="{BE565DF1-DDE6-4C73-A61E-7FC08EF818F4}" dt="2024-04-24T17:42:11.452" v="1" actId="47"/>
        <pc:sldMkLst>
          <pc:docMk/>
          <pc:sldMk cId="1203628928" sldId="12301"/>
        </pc:sldMkLst>
      </pc:sldChg>
      <pc:sldChg chg="add">
        <pc:chgData name="Victoria Fluet" userId="83adebf3-7e8e-4581-9836-f47405502adb" providerId="ADAL" clId="{BE565DF1-DDE6-4C73-A61E-7FC08EF818F4}" dt="2024-04-24T17:44:48.914" v="7"/>
        <pc:sldMkLst>
          <pc:docMk/>
          <pc:sldMk cId="2006256778" sldId="12302"/>
        </pc:sldMkLst>
      </pc:sldChg>
    </pc:docChg>
  </pc:docChgLst>
  <pc:docChgLst>
    <pc:chgData name="Kate Filanoski" userId="5879a14f-9eb3-4e75-8352-1b2941159ca7" providerId="ADAL" clId="{B65BBD36-F7CF-489A-9008-BB91A22C8192}"/>
    <pc:docChg chg="custSel modSld">
      <pc:chgData name="Kate Filanoski" userId="5879a14f-9eb3-4e75-8352-1b2941159ca7" providerId="ADAL" clId="{B65BBD36-F7CF-489A-9008-BB91A22C8192}" dt="2024-04-26T15:47:48.906" v="3475" actId="20577"/>
      <pc:docMkLst>
        <pc:docMk/>
      </pc:docMkLst>
      <pc:sldChg chg="modSp mod modNotesTx">
        <pc:chgData name="Kate Filanoski" userId="5879a14f-9eb3-4e75-8352-1b2941159ca7" providerId="ADAL" clId="{B65BBD36-F7CF-489A-9008-BB91A22C8192}" dt="2024-04-26T14:54:25.144" v="496" actId="20577"/>
        <pc:sldMkLst>
          <pc:docMk/>
          <pc:sldMk cId="3479762270" sldId="12291"/>
        </pc:sldMkLst>
        <pc:picChg chg="mod">
          <ac:chgData name="Kate Filanoski" userId="5879a14f-9eb3-4e75-8352-1b2941159ca7" providerId="ADAL" clId="{B65BBD36-F7CF-489A-9008-BB91A22C8192}" dt="2024-04-26T14:48:52.251" v="86" actId="962"/>
          <ac:picMkLst>
            <pc:docMk/>
            <pc:sldMk cId="3479762270" sldId="12291"/>
            <ac:picMk id="3" creationId="{32E40B25-33ED-7FEB-A104-0901B55C6AE5}"/>
          </ac:picMkLst>
        </pc:picChg>
      </pc:sldChg>
      <pc:sldChg chg="modSp mod modNotesTx">
        <pc:chgData name="Kate Filanoski" userId="5879a14f-9eb3-4e75-8352-1b2941159ca7" providerId="ADAL" clId="{B65BBD36-F7CF-489A-9008-BB91A22C8192}" dt="2024-04-26T15:10:39.247" v="1125" actId="962"/>
        <pc:sldMkLst>
          <pc:docMk/>
          <pc:sldMk cId="2285394798" sldId="12292"/>
        </pc:sldMkLst>
        <pc:picChg chg="mod">
          <ac:chgData name="Kate Filanoski" userId="5879a14f-9eb3-4e75-8352-1b2941159ca7" providerId="ADAL" clId="{B65BBD36-F7CF-489A-9008-BB91A22C8192}" dt="2024-04-26T15:10:39.247" v="1125" actId="962"/>
          <ac:picMkLst>
            <pc:docMk/>
            <pc:sldMk cId="2285394798" sldId="12292"/>
            <ac:picMk id="3" creationId="{5710C967-82C0-D4FF-676F-E9204D064CEB}"/>
          </ac:picMkLst>
        </pc:picChg>
      </pc:sldChg>
      <pc:sldChg chg="modSp mod modNotesTx">
        <pc:chgData name="Kate Filanoski" userId="5879a14f-9eb3-4e75-8352-1b2941159ca7" providerId="ADAL" clId="{B65BBD36-F7CF-489A-9008-BB91A22C8192}" dt="2024-04-26T15:26:29.382" v="1938" actId="6549"/>
        <pc:sldMkLst>
          <pc:docMk/>
          <pc:sldMk cId="1342538453" sldId="12293"/>
        </pc:sldMkLst>
        <pc:picChg chg="mod">
          <ac:chgData name="Kate Filanoski" userId="5879a14f-9eb3-4e75-8352-1b2941159ca7" providerId="ADAL" clId="{B65BBD36-F7CF-489A-9008-BB91A22C8192}" dt="2024-04-26T15:10:46.402" v="1129" actId="962"/>
          <ac:picMkLst>
            <pc:docMk/>
            <pc:sldMk cId="1342538453" sldId="12293"/>
            <ac:picMk id="3" creationId="{DEE784CE-BB26-4FBA-E7FD-0D639CAE6897}"/>
          </ac:picMkLst>
        </pc:picChg>
      </pc:sldChg>
      <pc:sldChg chg="modSp mod modNotesTx">
        <pc:chgData name="Kate Filanoski" userId="5879a14f-9eb3-4e75-8352-1b2941159ca7" providerId="ADAL" clId="{B65BBD36-F7CF-489A-9008-BB91A22C8192}" dt="2024-04-26T15:32:13.056" v="2202" actId="962"/>
        <pc:sldMkLst>
          <pc:docMk/>
          <pc:sldMk cId="2346197371" sldId="12294"/>
        </pc:sldMkLst>
        <pc:picChg chg="mod">
          <ac:chgData name="Kate Filanoski" userId="5879a14f-9eb3-4e75-8352-1b2941159ca7" providerId="ADAL" clId="{B65BBD36-F7CF-489A-9008-BB91A22C8192}" dt="2024-04-26T15:32:13.056" v="2202" actId="962"/>
          <ac:picMkLst>
            <pc:docMk/>
            <pc:sldMk cId="2346197371" sldId="12294"/>
            <ac:picMk id="3" creationId="{BC276965-1D96-B4A2-E7F2-E27C16F05BC6}"/>
          </ac:picMkLst>
        </pc:picChg>
      </pc:sldChg>
      <pc:sldChg chg="modSp mod modNotesTx">
        <pc:chgData name="Kate Filanoski" userId="5879a14f-9eb3-4e75-8352-1b2941159ca7" providerId="ADAL" clId="{B65BBD36-F7CF-489A-9008-BB91A22C8192}" dt="2024-04-26T15:35:40.438" v="2516" actId="20577"/>
        <pc:sldMkLst>
          <pc:docMk/>
          <pc:sldMk cId="799382937" sldId="12295"/>
        </pc:sldMkLst>
        <pc:picChg chg="mod">
          <ac:chgData name="Kate Filanoski" userId="5879a14f-9eb3-4e75-8352-1b2941159ca7" providerId="ADAL" clId="{B65BBD36-F7CF-489A-9008-BB91A22C8192}" dt="2024-04-26T15:32:17.434" v="2206" actId="962"/>
          <ac:picMkLst>
            <pc:docMk/>
            <pc:sldMk cId="799382937" sldId="12295"/>
            <ac:picMk id="3" creationId="{49075DBD-0C44-0578-5C6A-6B5E8D3BCCA6}"/>
          </ac:picMkLst>
        </pc:picChg>
      </pc:sldChg>
      <pc:sldChg chg="modSp mod modNotesTx">
        <pc:chgData name="Kate Filanoski" userId="5879a14f-9eb3-4e75-8352-1b2941159ca7" providerId="ADAL" clId="{B65BBD36-F7CF-489A-9008-BB91A22C8192}" dt="2024-04-26T15:40:31.081" v="2971" actId="20577"/>
        <pc:sldMkLst>
          <pc:docMk/>
          <pc:sldMk cId="4127757160" sldId="12296"/>
        </pc:sldMkLst>
        <pc:picChg chg="mod">
          <ac:chgData name="Kate Filanoski" userId="5879a14f-9eb3-4e75-8352-1b2941159ca7" providerId="ADAL" clId="{B65BBD36-F7CF-489A-9008-BB91A22C8192}" dt="2024-04-26T15:37:57.031" v="2702" actId="962"/>
          <ac:picMkLst>
            <pc:docMk/>
            <pc:sldMk cId="4127757160" sldId="12296"/>
            <ac:picMk id="3" creationId="{85473D4F-E181-5FA8-8F01-9D34081AB420}"/>
          </ac:picMkLst>
        </pc:picChg>
      </pc:sldChg>
      <pc:sldChg chg="modSp mod modNotesTx">
        <pc:chgData name="Kate Filanoski" userId="5879a14f-9eb3-4e75-8352-1b2941159ca7" providerId="ADAL" clId="{B65BBD36-F7CF-489A-9008-BB91A22C8192}" dt="2024-04-26T15:42:36.041" v="3152" actId="20577"/>
        <pc:sldMkLst>
          <pc:docMk/>
          <pc:sldMk cId="1722850169" sldId="12297"/>
        </pc:sldMkLst>
        <pc:picChg chg="mod">
          <ac:chgData name="Kate Filanoski" userId="5879a14f-9eb3-4e75-8352-1b2941159ca7" providerId="ADAL" clId="{B65BBD36-F7CF-489A-9008-BB91A22C8192}" dt="2024-04-26T15:40:36.140" v="2975" actId="962"/>
          <ac:picMkLst>
            <pc:docMk/>
            <pc:sldMk cId="1722850169" sldId="12297"/>
            <ac:picMk id="3" creationId="{A4E40827-0164-139C-84B9-7C2E7F114695}"/>
          </ac:picMkLst>
        </pc:picChg>
      </pc:sldChg>
      <pc:sldChg chg="modSp mod modNotesTx">
        <pc:chgData name="Kate Filanoski" userId="5879a14f-9eb3-4e75-8352-1b2941159ca7" providerId="ADAL" clId="{B65BBD36-F7CF-489A-9008-BB91A22C8192}" dt="2024-04-26T15:47:48.906" v="3475" actId="20577"/>
        <pc:sldMkLst>
          <pc:docMk/>
          <pc:sldMk cId="3224788007" sldId="12298"/>
        </pc:sldMkLst>
        <pc:picChg chg="mod">
          <ac:chgData name="Kate Filanoski" userId="5879a14f-9eb3-4e75-8352-1b2941159ca7" providerId="ADAL" clId="{B65BBD36-F7CF-489A-9008-BB91A22C8192}" dt="2024-04-26T15:42:45.786" v="3156" actId="962"/>
          <ac:picMkLst>
            <pc:docMk/>
            <pc:sldMk cId="3224788007" sldId="12298"/>
            <ac:picMk id="7" creationId="{51D71556-36CB-A3CC-91D4-27AC21B976DA}"/>
          </ac:picMkLst>
        </pc:picChg>
      </pc:sldChg>
      <pc:sldChg chg="modSp mod modNotesTx">
        <pc:chgData name="Kate Filanoski" userId="5879a14f-9eb3-4e75-8352-1b2941159ca7" providerId="ADAL" clId="{B65BBD36-F7CF-489A-9008-BB91A22C8192}" dt="2024-04-26T15:37:50.583" v="2698" actId="20577"/>
        <pc:sldMkLst>
          <pc:docMk/>
          <pc:sldMk cId="46223688" sldId="12299"/>
        </pc:sldMkLst>
        <pc:picChg chg="mod">
          <ac:chgData name="Kate Filanoski" userId="5879a14f-9eb3-4e75-8352-1b2941159ca7" providerId="ADAL" clId="{B65BBD36-F7CF-489A-9008-BB91A22C8192}" dt="2024-04-26T15:35:47.840" v="2520" actId="962"/>
          <ac:picMkLst>
            <pc:docMk/>
            <pc:sldMk cId="46223688" sldId="12299"/>
            <ac:picMk id="3" creationId="{9FD3ED23-D801-2711-985A-7BBDF6684EF5}"/>
          </ac:picMkLst>
        </pc:picChg>
      </pc:sldChg>
    </pc:docChg>
  </pc:docChgLst>
  <pc:docChgLst>
    <pc:chgData name="Kate Filanoski" userId="5879a14f-9eb3-4e75-8352-1b2941159ca7" providerId="ADAL" clId="{1C7FC2D6-E963-48A2-BD0A-0F286DBAFF4B}"/>
    <pc:docChg chg="undo redo custSel addSld delSld modSld addMainMaster modMainMaster">
      <pc:chgData name="Kate Filanoski" userId="5879a14f-9eb3-4e75-8352-1b2941159ca7" providerId="ADAL" clId="{1C7FC2D6-E963-48A2-BD0A-0F286DBAFF4B}" dt="2024-04-25T18:35:50.833" v="2151" actId="20577"/>
      <pc:docMkLst>
        <pc:docMk/>
      </pc:docMkLst>
      <pc:sldChg chg="del">
        <pc:chgData name="Kate Filanoski" userId="5879a14f-9eb3-4e75-8352-1b2941159ca7" providerId="ADAL" clId="{1C7FC2D6-E963-48A2-BD0A-0F286DBAFF4B}" dt="2024-04-24T18:08:25.954" v="34" actId="47"/>
        <pc:sldMkLst>
          <pc:docMk/>
          <pc:sldMk cId="3126069922" sldId="316"/>
        </pc:sldMkLst>
      </pc:sldChg>
      <pc:sldChg chg="del">
        <pc:chgData name="Kate Filanoski" userId="5879a14f-9eb3-4e75-8352-1b2941159ca7" providerId="ADAL" clId="{1C7FC2D6-E963-48A2-BD0A-0F286DBAFF4B}" dt="2024-04-24T18:09:36.906" v="42" actId="47"/>
        <pc:sldMkLst>
          <pc:docMk/>
          <pc:sldMk cId="3622459919" sldId="317"/>
        </pc:sldMkLst>
      </pc:sldChg>
      <pc:sldChg chg="del">
        <pc:chgData name="Kate Filanoski" userId="5879a14f-9eb3-4e75-8352-1b2941159ca7" providerId="ADAL" clId="{1C7FC2D6-E963-48A2-BD0A-0F286DBAFF4B}" dt="2024-04-24T18:10:25.459" v="48" actId="47"/>
        <pc:sldMkLst>
          <pc:docMk/>
          <pc:sldMk cId="3522295676" sldId="318"/>
        </pc:sldMkLst>
      </pc:sldChg>
      <pc:sldChg chg="del">
        <pc:chgData name="Kate Filanoski" userId="5879a14f-9eb3-4e75-8352-1b2941159ca7" providerId="ADAL" clId="{1C7FC2D6-E963-48A2-BD0A-0F286DBAFF4B}" dt="2024-04-24T18:10:53.824" v="54" actId="47"/>
        <pc:sldMkLst>
          <pc:docMk/>
          <pc:sldMk cId="3002521668" sldId="320"/>
        </pc:sldMkLst>
      </pc:sldChg>
      <pc:sldChg chg="del">
        <pc:chgData name="Kate Filanoski" userId="5879a14f-9eb3-4e75-8352-1b2941159ca7" providerId="ADAL" clId="{1C7FC2D6-E963-48A2-BD0A-0F286DBAFF4B}" dt="2024-04-24T18:11:14.985" v="60" actId="47"/>
        <pc:sldMkLst>
          <pc:docMk/>
          <pc:sldMk cId="4133298467" sldId="321"/>
        </pc:sldMkLst>
      </pc:sldChg>
      <pc:sldChg chg="del">
        <pc:chgData name="Kate Filanoski" userId="5879a14f-9eb3-4e75-8352-1b2941159ca7" providerId="ADAL" clId="{1C7FC2D6-E963-48A2-BD0A-0F286DBAFF4B}" dt="2024-04-24T18:11:24.650" v="63" actId="47"/>
        <pc:sldMkLst>
          <pc:docMk/>
          <pc:sldMk cId="2853933504" sldId="322"/>
        </pc:sldMkLst>
      </pc:sldChg>
      <pc:sldChg chg="del">
        <pc:chgData name="Kate Filanoski" userId="5879a14f-9eb3-4e75-8352-1b2941159ca7" providerId="ADAL" clId="{1C7FC2D6-E963-48A2-BD0A-0F286DBAFF4B}" dt="2024-04-24T18:12:25.095" v="72" actId="47"/>
        <pc:sldMkLst>
          <pc:docMk/>
          <pc:sldMk cId="3814018732" sldId="324"/>
        </pc:sldMkLst>
      </pc:sldChg>
      <pc:sldChg chg="del">
        <pc:chgData name="Kate Filanoski" userId="5879a14f-9eb3-4e75-8352-1b2941159ca7" providerId="ADAL" clId="{1C7FC2D6-E963-48A2-BD0A-0F286DBAFF4B}" dt="2024-04-24T18:11:38.865" v="66" actId="47"/>
        <pc:sldMkLst>
          <pc:docMk/>
          <pc:sldMk cId="4286850153" sldId="325"/>
        </pc:sldMkLst>
      </pc:sldChg>
      <pc:sldChg chg="del">
        <pc:chgData name="Kate Filanoski" userId="5879a14f-9eb3-4e75-8352-1b2941159ca7" providerId="ADAL" clId="{1C7FC2D6-E963-48A2-BD0A-0F286DBAFF4B}" dt="2024-04-24T18:13:06.431" v="76" actId="47"/>
        <pc:sldMkLst>
          <pc:docMk/>
          <pc:sldMk cId="2628101936" sldId="326"/>
        </pc:sldMkLst>
      </pc:sldChg>
      <pc:sldChg chg="modSp del mod">
        <pc:chgData name="Kate Filanoski" userId="5879a14f-9eb3-4e75-8352-1b2941159ca7" providerId="ADAL" clId="{1C7FC2D6-E963-48A2-BD0A-0F286DBAFF4B}" dt="2024-04-24T18:13:40.742" v="86" actId="47"/>
        <pc:sldMkLst>
          <pc:docMk/>
          <pc:sldMk cId="3880095644" sldId="328"/>
        </pc:sldMkLst>
        <pc:graphicFrameChg chg="modGraphic">
          <ac:chgData name="Kate Filanoski" userId="5879a14f-9eb3-4e75-8352-1b2941159ca7" providerId="ADAL" clId="{1C7FC2D6-E963-48A2-BD0A-0F286DBAFF4B}" dt="2024-04-24T18:13:36.682" v="85" actId="14734"/>
          <ac:graphicFrameMkLst>
            <pc:docMk/>
            <pc:sldMk cId="3880095644" sldId="328"/>
            <ac:graphicFrameMk id="3" creationId="{7B214F0C-5B57-8716-1CC0-A77B62D6BE7E}"/>
          </ac:graphicFrameMkLst>
        </pc:graphicFrameChg>
      </pc:sldChg>
      <pc:sldChg chg="del">
        <pc:chgData name="Kate Filanoski" userId="5879a14f-9eb3-4e75-8352-1b2941159ca7" providerId="ADAL" clId="{1C7FC2D6-E963-48A2-BD0A-0F286DBAFF4B}" dt="2024-04-24T18:13:59.537" v="92" actId="47"/>
        <pc:sldMkLst>
          <pc:docMk/>
          <pc:sldMk cId="2085528886" sldId="335"/>
        </pc:sldMkLst>
      </pc:sldChg>
      <pc:sldChg chg="modSp del mod">
        <pc:chgData name="Kate Filanoski" userId="5879a14f-9eb3-4e75-8352-1b2941159ca7" providerId="ADAL" clId="{1C7FC2D6-E963-48A2-BD0A-0F286DBAFF4B}" dt="2024-04-24T18:06:01.271" v="16" actId="47"/>
        <pc:sldMkLst>
          <pc:docMk/>
          <pc:sldMk cId="3237268848" sldId="346"/>
        </pc:sldMkLst>
        <pc:grpChg chg="mod">
          <ac:chgData name="Kate Filanoski" userId="5879a14f-9eb3-4e75-8352-1b2941159ca7" providerId="ADAL" clId="{1C7FC2D6-E963-48A2-BD0A-0F286DBAFF4B}" dt="2024-04-24T18:04:14.341" v="9" actId="962"/>
          <ac:grpSpMkLst>
            <pc:docMk/>
            <pc:sldMk cId="3237268848" sldId="346"/>
            <ac:grpSpMk id="5" creationId="{B74F4868-5047-A3DB-9A62-822A584B6CA6}"/>
          </ac:grpSpMkLst>
        </pc:grpChg>
      </pc:sldChg>
      <pc:sldChg chg="modSp del mod">
        <pc:chgData name="Kate Filanoski" userId="5879a14f-9eb3-4e75-8352-1b2941159ca7" providerId="ADAL" clId="{1C7FC2D6-E963-48A2-BD0A-0F286DBAFF4B}" dt="2024-04-24T18:07:19.200" v="22" actId="47"/>
        <pc:sldMkLst>
          <pc:docMk/>
          <pc:sldMk cId="4025878794" sldId="347"/>
        </pc:sldMkLst>
        <pc:grpChg chg="mod">
          <ac:chgData name="Kate Filanoski" userId="5879a14f-9eb3-4e75-8352-1b2941159ca7" providerId="ADAL" clId="{1C7FC2D6-E963-48A2-BD0A-0F286DBAFF4B}" dt="2024-04-24T18:07:17.782" v="21" actId="962"/>
          <ac:grpSpMkLst>
            <pc:docMk/>
            <pc:sldMk cId="4025878794" sldId="347"/>
            <ac:grpSpMk id="5" creationId="{22D7622C-6B32-0198-E4BB-C12C0827FE5E}"/>
          </ac:grpSpMkLst>
        </pc:grpChg>
      </pc:sldChg>
      <pc:sldChg chg="del">
        <pc:chgData name="Kate Filanoski" userId="5879a14f-9eb3-4e75-8352-1b2941159ca7" providerId="ADAL" clId="{1C7FC2D6-E963-48A2-BD0A-0F286DBAFF4B}" dt="2024-04-24T18:07:42.546" v="25" actId="47"/>
        <pc:sldMkLst>
          <pc:docMk/>
          <pc:sldMk cId="3265592170" sldId="348"/>
        </pc:sldMkLst>
      </pc:sldChg>
      <pc:sldChg chg="del">
        <pc:chgData name="Kate Filanoski" userId="5879a14f-9eb3-4e75-8352-1b2941159ca7" providerId="ADAL" clId="{1C7FC2D6-E963-48A2-BD0A-0F286DBAFF4B}" dt="2024-04-24T18:07:59.485" v="28" actId="47"/>
        <pc:sldMkLst>
          <pc:docMk/>
          <pc:sldMk cId="934506522" sldId="349"/>
        </pc:sldMkLst>
      </pc:sldChg>
      <pc:sldChg chg="del">
        <pc:chgData name="Kate Filanoski" userId="5879a14f-9eb3-4e75-8352-1b2941159ca7" providerId="ADAL" clId="{1C7FC2D6-E963-48A2-BD0A-0F286DBAFF4B}" dt="2024-04-24T18:08:08.166" v="31" actId="47"/>
        <pc:sldMkLst>
          <pc:docMk/>
          <pc:sldMk cId="42201133" sldId="350"/>
        </pc:sldMkLst>
      </pc:sldChg>
      <pc:sldChg chg="del">
        <pc:chgData name="Kate Filanoski" userId="5879a14f-9eb3-4e75-8352-1b2941159ca7" providerId="ADAL" clId="{1C7FC2D6-E963-48A2-BD0A-0F286DBAFF4B}" dt="2024-04-24T18:10:33.699" v="51" actId="47"/>
        <pc:sldMkLst>
          <pc:docMk/>
          <pc:sldMk cId="1277714692" sldId="351"/>
        </pc:sldMkLst>
      </pc:sldChg>
      <pc:sldChg chg="del">
        <pc:chgData name="Kate Filanoski" userId="5879a14f-9eb3-4e75-8352-1b2941159ca7" providerId="ADAL" clId="{1C7FC2D6-E963-48A2-BD0A-0F286DBAFF4B}" dt="2024-04-24T18:10:05.527" v="45" actId="47"/>
        <pc:sldMkLst>
          <pc:docMk/>
          <pc:sldMk cId="417034539" sldId="352"/>
        </pc:sldMkLst>
      </pc:sldChg>
      <pc:sldChg chg="del">
        <pc:chgData name="Kate Filanoski" userId="5879a14f-9eb3-4e75-8352-1b2941159ca7" providerId="ADAL" clId="{1C7FC2D6-E963-48A2-BD0A-0F286DBAFF4B}" dt="2024-04-24T18:11:05.704" v="57" actId="47"/>
        <pc:sldMkLst>
          <pc:docMk/>
          <pc:sldMk cId="427544534" sldId="353"/>
        </pc:sldMkLst>
      </pc:sldChg>
      <pc:sldChg chg="del">
        <pc:chgData name="Kate Filanoski" userId="5879a14f-9eb3-4e75-8352-1b2941159ca7" providerId="ADAL" clId="{1C7FC2D6-E963-48A2-BD0A-0F286DBAFF4B}" dt="2024-04-24T18:12:06.322" v="69" actId="47"/>
        <pc:sldMkLst>
          <pc:docMk/>
          <pc:sldMk cId="404987201" sldId="354"/>
        </pc:sldMkLst>
      </pc:sldChg>
      <pc:sldChg chg="del">
        <pc:chgData name="Kate Filanoski" userId="5879a14f-9eb3-4e75-8352-1b2941159ca7" providerId="ADAL" clId="{1C7FC2D6-E963-48A2-BD0A-0F286DBAFF4B}" dt="2024-04-24T18:13:49.186" v="89" actId="47"/>
        <pc:sldMkLst>
          <pc:docMk/>
          <pc:sldMk cId="1625125042" sldId="355"/>
        </pc:sldMkLst>
      </pc:sldChg>
      <pc:sldChg chg="del">
        <pc:chgData name="Kate Filanoski" userId="5879a14f-9eb3-4e75-8352-1b2941159ca7" providerId="ADAL" clId="{1C7FC2D6-E963-48A2-BD0A-0F286DBAFF4B}" dt="2024-04-24T18:13:19.678" v="79" actId="47"/>
        <pc:sldMkLst>
          <pc:docMk/>
          <pc:sldMk cId="3640031679" sldId="356"/>
        </pc:sldMkLst>
      </pc:sldChg>
      <pc:sldChg chg="del">
        <pc:chgData name="Kate Filanoski" userId="5879a14f-9eb3-4e75-8352-1b2941159ca7" providerId="ADAL" clId="{1C7FC2D6-E963-48A2-BD0A-0F286DBAFF4B}" dt="2024-04-24T18:14:16.157" v="95" actId="47"/>
        <pc:sldMkLst>
          <pc:docMk/>
          <pc:sldMk cId="3132036876" sldId="357"/>
        </pc:sldMkLst>
      </pc:sldChg>
      <pc:sldChg chg="modSp mod">
        <pc:chgData name="Kate Filanoski" userId="5879a14f-9eb3-4e75-8352-1b2941159ca7" providerId="ADAL" clId="{1C7FC2D6-E963-48A2-BD0A-0F286DBAFF4B}" dt="2024-04-24T18:14:56.937" v="96" actId="13244"/>
        <pc:sldMkLst>
          <pc:docMk/>
          <pc:sldMk cId="1021879947" sldId="367"/>
        </pc:sldMkLst>
        <pc:spChg chg="ord">
          <ac:chgData name="Kate Filanoski" userId="5879a14f-9eb3-4e75-8352-1b2941159ca7" providerId="ADAL" clId="{1C7FC2D6-E963-48A2-BD0A-0F286DBAFF4B}" dt="2024-04-24T18:14:56.937" v="96" actId="13244"/>
          <ac:spMkLst>
            <pc:docMk/>
            <pc:sldMk cId="1021879947" sldId="367"/>
            <ac:spMk id="4" creationId="{777DBB86-2A3A-57AE-CCAB-E311A64F94C1}"/>
          </ac:spMkLst>
        </pc:spChg>
        <pc:spChg chg="ord">
          <ac:chgData name="Kate Filanoski" userId="5879a14f-9eb3-4e75-8352-1b2941159ca7" providerId="ADAL" clId="{1C7FC2D6-E963-48A2-BD0A-0F286DBAFF4B}" dt="2024-04-24T18:14:56.937" v="96" actId="13244"/>
          <ac:spMkLst>
            <pc:docMk/>
            <pc:sldMk cId="1021879947" sldId="367"/>
            <ac:spMk id="5" creationId="{1EA8F0C6-FAAE-6539-F649-D91DD0499BE2}"/>
          </ac:spMkLst>
        </pc:spChg>
      </pc:sldChg>
      <pc:sldChg chg="modSp mod">
        <pc:chgData name="Kate Filanoski" userId="5879a14f-9eb3-4e75-8352-1b2941159ca7" providerId="ADAL" clId="{1C7FC2D6-E963-48A2-BD0A-0F286DBAFF4B}" dt="2024-04-22T20:20:08.365" v="1" actId="27636"/>
        <pc:sldMkLst>
          <pc:docMk/>
          <pc:sldMk cId="1301611488" sldId="573"/>
        </pc:sldMkLst>
        <pc:spChg chg="mod">
          <ac:chgData name="Kate Filanoski" userId="5879a14f-9eb3-4e75-8352-1b2941159ca7" providerId="ADAL" clId="{1C7FC2D6-E963-48A2-BD0A-0F286DBAFF4B}" dt="2024-04-22T20:20:08.365" v="1" actId="27636"/>
          <ac:spMkLst>
            <pc:docMk/>
            <pc:sldMk cId="1301611488" sldId="573"/>
            <ac:spMk id="2" creationId="{A27CB7AF-1173-445E-BB38-8E208A36F26D}"/>
          </ac:spMkLst>
        </pc:spChg>
      </pc:sldChg>
      <pc:sldChg chg="modSp mod modNotesTx">
        <pc:chgData name="Kate Filanoski" userId="5879a14f-9eb3-4e75-8352-1b2941159ca7" providerId="ADAL" clId="{1C7FC2D6-E963-48A2-BD0A-0F286DBAFF4B}" dt="2024-04-25T18:23:03.162" v="308" actId="20577"/>
        <pc:sldMkLst>
          <pc:docMk/>
          <pc:sldMk cId="735797660" sldId="12140"/>
        </pc:sldMkLst>
        <pc:picChg chg="mod">
          <ac:chgData name="Kate Filanoski" userId="5879a14f-9eb3-4e75-8352-1b2941159ca7" providerId="ADAL" clId="{1C7FC2D6-E963-48A2-BD0A-0F286DBAFF4B}" dt="2024-04-24T18:44:15.245" v="205" actId="962"/>
          <ac:picMkLst>
            <pc:docMk/>
            <pc:sldMk cId="735797660" sldId="12140"/>
            <ac:picMk id="12" creationId="{E74169C1-7264-7179-59F4-E70A45310493}"/>
          </ac:picMkLst>
        </pc:picChg>
      </pc:sldChg>
      <pc:sldChg chg="modSp mod modNotesTx">
        <pc:chgData name="Kate Filanoski" userId="5879a14f-9eb3-4e75-8352-1b2941159ca7" providerId="ADAL" clId="{1C7FC2D6-E963-48A2-BD0A-0F286DBAFF4B}" dt="2024-04-25T18:29:30.151" v="1524" actId="962"/>
        <pc:sldMkLst>
          <pc:docMk/>
          <pc:sldMk cId="916773019" sldId="12187"/>
        </pc:sldMkLst>
        <pc:picChg chg="mod">
          <ac:chgData name="Kate Filanoski" userId="5879a14f-9eb3-4e75-8352-1b2941159ca7" providerId="ADAL" clId="{1C7FC2D6-E963-48A2-BD0A-0F286DBAFF4B}" dt="2024-04-25T18:29:30.151" v="1524" actId="962"/>
          <ac:picMkLst>
            <pc:docMk/>
            <pc:sldMk cId="916773019" sldId="12187"/>
            <ac:picMk id="6" creationId="{AE498AF2-E28B-2089-2A36-72CA23320234}"/>
          </ac:picMkLst>
        </pc:picChg>
      </pc:sldChg>
      <pc:sldChg chg="addSp delSp modSp mod modNotesTx">
        <pc:chgData name="Kate Filanoski" userId="5879a14f-9eb3-4e75-8352-1b2941159ca7" providerId="ADAL" clId="{1C7FC2D6-E963-48A2-BD0A-0F286DBAFF4B}" dt="2024-04-25T18:25:04.571" v="437" actId="6549"/>
        <pc:sldMkLst>
          <pc:docMk/>
          <pc:sldMk cId="105960174" sldId="12289"/>
        </pc:sldMkLst>
        <pc:picChg chg="add del mod">
          <ac:chgData name="Kate Filanoski" userId="5879a14f-9eb3-4e75-8352-1b2941159ca7" providerId="ADAL" clId="{1C7FC2D6-E963-48A2-BD0A-0F286DBAFF4B}" dt="2024-04-25T18:24:48.091" v="436" actId="962"/>
          <ac:picMkLst>
            <pc:docMk/>
            <pc:sldMk cId="105960174" sldId="12289"/>
            <ac:picMk id="3" creationId="{A9EB55CD-C121-5C3E-2C0D-B533ADC9343F}"/>
          </ac:picMkLst>
        </pc:picChg>
      </pc:sldChg>
      <pc:sldChg chg="modSp mod modNotesTx">
        <pc:chgData name="Kate Filanoski" userId="5879a14f-9eb3-4e75-8352-1b2941159ca7" providerId="ADAL" clId="{1C7FC2D6-E963-48A2-BD0A-0F286DBAFF4B}" dt="2024-04-25T18:35:50.833" v="2151" actId="20577"/>
        <pc:sldMkLst>
          <pc:docMk/>
          <pc:sldMk cId="743428782" sldId="12290"/>
        </pc:sldMkLst>
        <pc:picChg chg="mod">
          <ac:chgData name="Kate Filanoski" userId="5879a14f-9eb3-4e75-8352-1b2941159ca7" providerId="ADAL" clId="{1C7FC2D6-E963-48A2-BD0A-0F286DBAFF4B}" dt="2024-04-25T18:30:37.969" v="1526" actId="962"/>
          <ac:picMkLst>
            <pc:docMk/>
            <pc:sldMk cId="743428782" sldId="12290"/>
            <ac:picMk id="3" creationId="{BC455B88-498C-EE32-A543-A1497C81A2B9}"/>
          </ac:picMkLst>
        </pc:picChg>
      </pc:sldChg>
      <pc:sldChg chg="modSp mod">
        <pc:chgData name="Kate Filanoski" userId="5879a14f-9eb3-4e75-8352-1b2941159ca7" providerId="ADAL" clId="{1C7FC2D6-E963-48A2-BD0A-0F286DBAFF4B}" dt="2024-04-24T18:33:54.965" v="203" actId="1076"/>
        <pc:sldMkLst>
          <pc:docMk/>
          <pc:sldMk cId="3224788007" sldId="12298"/>
        </pc:sldMkLst>
        <pc:picChg chg="mod">
          <ac:chgData name="Kate Filanoski" userId="5879a14f-9eb3-4e75-8352-1b2941159ca7" providerId="ADAL" clId="{1C7FC2D6-E963-48A2-BD0A-0F286DBAFF4B}" dt="2024-04-24T18:33:54.965" v="203" actId="1076"/>
          <ac:picMkLst>
            <pc:docMk/>
            <pc:sldMk cId="3224788007" sldId="12298"/>
            <ac:picMk id="7" creationId="{51D71556-36CB-A3CC-91D4-27AC21B976DA}"/>
          </ac:picMkLst>
        </pc:picChg>
      </pc:sldChg>
      <pc:sldChg chg="addSp delSp modSp add mod modClrScheme chgLayout">
        <pc:chgData name="Kate Filanoski" userId="5879a14f-9eb3-4e75-8352-1b2941159ca7" providerId="ADAL" clId="{1C7FC2D6-E963-48A2-BD0A-0F286DBAFF4B}" dt="2024-04-24T18:17:30.366" v="102" actId="700"/>
        <pc:sldMkLst>
          <pc:docMk/>
          <pc:sldMk cId="1401135173" sldId="12300"/>
        </pc:sldMkLst>
        <pc:spChg chg="mod">
          <ac:chgData name="Kate Filanoski" userId="5879a14f-9eb3-4e75-8352-1b2941159ca7" providerId="ADAL" clId="{1C7FC2D6-E963-48A2-BD0A-0F286DBAFF4B}" dt="2024-04-22T20:21:59.933" v="6" actId="404"/>
          <ac:spMkLst>
            <pc:docMk/>
            <pc:sldMk cId="1401135173" sldId="12300"/>
            <ac:spMk id="2" creationId="{7EECDEEA-6EFB-9E4D-BF0B-C175C29FBD3F}"/>
          </ac:spMkLst>
        </pc:spChg>
        <pc:spChg chg="mod">
          <ac:chgData name="Kate Filanoski" userId="5879a14f-9eb3-4e75-8352-1b2941159ca7" providerId="ADAL" clId="{1C7FC2D6-E963-48A2-BD0A-0F286DBAFF4B}" dt="2024-04-22T20:21:59.933" v="6" actId="404"/>
          <ac:spMkLst>
            <pc:docMk/>
            <pc:sldMk cId="1401135173" sldId="12300"/>
            <ac:spMk id="3" creationId="{A9832CEE-B143-5019-4D4B-249824774D15}"/>
          </ac:spMkLst>
        </pc:spChg>
        <pc:spChg chg="mod">
          <ac:chgData name="Kate Filanoski" userId="5879a14f-9eb3-4e75-8352-1b2941159ca7" providerId="ADAL" clId="{1C7FC2D6-E963-48A2-BD0A-0F286DBAFF4B}" dt="2024-04-22T20:21:59.933" v="6" actId="404"/>
          <ac:spMkLst>
            <pc:docMk/>
            <pc:sldMk cId="1401135173" sldId="12300"/>
            <ac:spMk id="4" creationId="{27158C15-FEF4-A369-A659-297AF3F11D88}"/>
          </ac:spMkLst>
        </pc:spChg>
        <pc:spChg chg="mod ord">
          <ac:chgData name="Kate Filanoski" userId="5879a14f-9eb3-4e75-8352-1b2941159ca7" providerId="ADAL" clId="{1C7FC2D6-E963-48A2-BD0A-0F286DBAFF4B}" dt="2024-04-24T18:17:30.366" v="102" actId="700"/>
          <ac:spMkLst>
            <pc:docMk/>
            <pc:sldMk cId="1401135173" sldId="12300"/>
            <ac:spMk id="6" creationId="{04D18D0E-C468-C9CE-D943-25DA3A5E8648}"/>
          </ac:spMkLst>
        </pc:spChg>
        <pc:spChg chg="mod">
          <ac:chgData name="Kate Filanoski" userId="5879a14f-9eb3-4e75-8352-1b2941159ca7" providerId="ADAL" clId="{1C7FC2D6-E963-48A2-BD0A-0F286DBAFF4B}" dt="2024-04-22T20:21:59.933" v="6" actId="404"/>
          <ac:spMkLst>
            <pc:docMk/>
            <pc:sldMk cId="1401135173" sldId="12300"/>
            <ac:spMk id="7" creationId="{DCB34122-BF27-2AB9-0DDD-51107E329917}"/>
          </ac:spMkLst>
        </pc:spChg>
        <pc:spChg chg="mod">
          <ac:chgData name="Kate Filanoski" userId="5879a14f-9eb3-4e75-8352-1b2941159ca7" providerId="ADAL" clId="{1C7FC2D6-E963-48A2-BD0A-0F286DBAFF4B}" dt="2024-04-22T20:21:59.933" v="6" actId="404"/>
          <ac:spMkLst>
            <pc:docMk/>
            <pc:sldMk cId="1401135173" sldId="12300"/>
            <ac:spMk id="8" creationId="{6C83414C-669E-B25C-5746-6876A50A5228}"/>
          </ac:spMkLst>
        </pc:spChg>
        <pc:spChg chg="add del mod ord">
          <ac:chgData name="Kate Filanoski" userId="5879a14f-9eb3-4e75-8352-1b2941159ca7" providerId="ADAL" clId="{1C7FC2D6-E963-48A2-BD0A-0F286DBAFF4B}" dt="2024-04-24T18:16:10.980" v="98" actId="478"/>
          <ac:spMkLst>
            <pc:docMk/>
            <pc:sldMk cId="1401135173" sldId="12300"/>
            <ac:spMk id="9" creationId="{8D7E6A6B-55E0-A1B7-3DAC-32A13F537139}"/>
          </ac:spMkLst>
        </pc:spChg>
        <pc:spChg chg="mod">
          <ac:chgData name="Kate Filanoski" userId="5879a14f-9eb3-4e75-8352-1b2941159ca7" providerId="ADAL" clId="{1C7FC2D6-E963-48A2-BD0A-0F286DBAFF4B}" dt="2024-04-22T20:21:59.933" v="6" actId="404"/>
          <ac:spMkLst>
            <pc:docMk/>
            <pc:sldMk cId="1401135173" sldId="12300"/>
            <ac:spMk id="11" creationId="{1A9DE1DB-F000-7550-1C8B-AED610EA8E00}"/>
          </ac:spMkLst>
        </pc:spChg>
        <pc:spChg chg="mod">
          <ac:chgData name="Kate Filanoski" userId="5879a14f-9eb3-4e75-8352-1b2941159ca7" providerId="ADAL" clId="{1C7FC2D6-E963-48A2-BD0A-0F286DBAFF4B}" dt="2024-04-22T20:21:59.933" v="6" actId="404"/>
          <ac:spMkLst>
            <pc:docMk/>
            <pc:sldMk cId="1401135173" sldId="12300"/>
            <ac:spMk id="12" creationId="{63B6F72F-CD5A-A3C3-C44A-2D138FD3B742}"/>
          </ac:spMkLst>
        </pc:spChg>
        <pc:spChg chg="mod">
          <ac:chgData name="Kate Filanoski" userId="5879a14f-9eb3-4e75-8352-1b2941159ca7" providerId="ADAL" clId="{1C7FC2D6-E963-48A2-BD0A-0F286DBAFF4B}" dt="2024-04-22T20:21:59.933" v="6" actId="404"/>
          <ac:spMkLst>
            <pc:docMk/>
            <pc:sldMk cId="1401135173" sldId="12300"/>
            <ac:spMk id="13" creationId="{5B0EA998-D659-F4C3-3FA3-CE1D7EBBB589}"/>
          </ac:spMkLst>
        </pc:spChg>
        <pc:spChg chg="mod">
          <ac:chgData name="Kate Filanoski" userId="5879a14f-9eb3-4e75-8352-1b2941159ca7" providerId="ADAL" clId="{1C7FC2D6-E963-48A2-BD0A-0F286DBAFF4B}" dt="2024-04-22T20:21:59.933" v="6" actId="404"/>
          <ac:spMkLst>
            <pc:docMk/>
            <pc:sldMk cId="1401135173" sldId="12300"/>
            <ac:spMk id="15" creationId="{A2A94383-9C96-2EC4-9A55-A67F8402BE76}"/>
          </ac:spMkLst>
        </pc:spChg>
        <pc:spChg chg="mod">
          <ac:chgData name="Kate Filanoski" userId="5879a14f-9eb3-4e75-8352-1b2941159ca7" providerId="ADAL" clId="{1C7FC2D6-E963-48A2-BD0A-0F286DBAFF4B}" dt="2024-04-22T20:21:59.933" v="6" actId="404"/>
          <ac:spMkLst>
            <pc:docMk/>
            <pc:sldMk cId="1401135173" sldId="12300"/>
            <ac:spMk id="16" creationId="{3E05CAEB-A9AB-8080-FBBD-EE28A2362D4D}"/>
          </ac:spMkLst>
        </pc:spChg>
        <pc:spChg chg="mod">
          <ac:chgData name="Kate Filanoski" userId="5879a14f-9eb3-4e75-8352-1b2941159ca7" providerId="ADAL" clId="{1C7FC2D6-E963-48A2-BD0A-0F286DBAFF4B}" dt="2024-04-22T20:21:59.933" v="6" actId="404"/>
          <ac:spMkLst>
            <pc:docMk/>
            <pc:sldMk cId="1401135173" sldId="12300"/>
            <ac:spMk id="17" creationId="{F7BDB40B-55AD-B68D-24FA-B11C4837F096}"/>
          </ac:spMkLst>
        </pc:spChg>
        <pc:spChg chg="mod">
          <ac:chgData name="Kate Filanoski" userId="5879a14f-9eb3-4e75-8352-1b2941159ca7" providerId="ADAL" clId="{1C7FC2D6-E963-48A2-BD0A-0F286DBAFF4B}" dt="2024-04-22T20:21:59.933" v="6" actId="404"/>
          <ac:spMkLst>
            <pc:docMk/>
            <pc:sldMk cId="1401135173" sldId="12300"/>
            <ac:spMk id="19" creationId="{6F1E36C8-124A-E919-56C5-7B1258F3FBAB}"/>
          </ac:spMkLst>
        </pc:spChg>
        <pc:spChg chg="mod">
          <ac:chgData name="Kate Filanoski" userId="5879a14f-9eb3-4e75-8352-1b2941159ca7" providerId="ADAL" clId="{1C7FC2D6-E963-48A2-BD0A-0F286DBAFF4B}" dt="2024-04-22T20:21:59.933" v="6" actId="404"/>
          <ac:spMkLst>
            <pc:docMk/>
            <pc:sldMk cId="1401135173" sldId="12300"/>
            <ac:spMk id="23" creationId="{2EB0E20B-C357-4E4E-BA74-008625DE8B78}"/>
          </ac:spMkLst>
        </pc:spChg>
        <pc:spChg chg="mod">
          <ac:chgData name="Kate Filanoski" userId="5879a14f-9eb3-4e75-8352-1b2941159ca7" providerId="ADAL" clId="{1C7FC2D6-E963-48A2-BD0A-0F286DBAFF4B}" dt="2024-04-22T20:21:59.933" v="6" actId="404"/>
          <ac:spMkLst>
            <pc:docMk/>
            <pc:sldMk cId="1401135173" sldId="12300"/>
            <ac:spMk id="24" creationId="{F3460F80-ABDE-ADE6-AA01-168258EB32D2}"/>
          </ac:spMkLst>
        </pc:spChg>
        <pc:spChg chg="mod">
          <ac:chgData name="Kate Filanoski" userId="5879a14f-9eb3-4e75-8352-1b2941159ca7" providerId="ADAL" clId="{1C7FC2D6-E963-48A2-BD0A-0F286DBAFF4B}" dt="2024-04-22T20:21:59.933" v="6" actId="404"/>
          <ac:spMkLst>
            <pc:docMk/>
            <pc:sldMk cId="1401135173" sldId="12300"/>
            <ac:spMk id="28" creationId="{745A405F-B313-08CF-A431-A7B64109F1FA}"/>
          </ac:spMkLst>
        </pc:spChg>
        <pc:spChg chg="mod">
          <ac:chgData name="Kate Filanoski" userId="5879a14f-9eb3-4e75-8352-1b2941159ca7" providerId="ADAL" clId="{1C7FC2D6-E963-48A2-BD0A-0F286DBAFF4B}" dt="2024-04-22T20:21:59.933" v="6" actId="404"/>
          <ac:spMkLst>
            <pc:docMk/>
            <pc:sldMk cId="1401135173" sldId="12300"/>
            <ac:spMk id="29" creationId="{59F1A979-89E5-39A6-CF74-D039D7C3790B}"/>
          </ac:spMkLst>
        </pc:spChg>
        <pc:spChg chg="mod">
          <ac:chgData name="Kate Filanoski" userId="5879a14f-9eb3-4e75-8352-1b2941159ca7" providerId="ADAL" clId="{1C7FC2D6-E963-48A2-BD0A-0F286DBAFF4B}" dt="2024-04-22T20:21:59.933" v="6" actId="404"/>
          <ac:spMkLst>
            <pc:docMk/>
            <pc:sldMk cId="1401135173" sldId="12300"/>
            <ac:spMk id="30" creationId="{C7BD3682-8B08-8FF8-D518-F0C39728B13D}"/>
          </ac:spMkLst>
        </pc:spChg>
        <pc:spChg chg="mod">
          <ac:chgData name="Kate Filanoski" userId="5879a14f-9eb3-4e75-8352-1b2941159ca7" providerId="ADAL" clId="{1C7FC2D6-E963-48A2-BD0A-0F286DBAFF4B}" dt="2024-04-22T20:21:59.933" v="6" actId="404"/>
          <ac:spMkLst>
            <pc:docMk/>
            <pc:sldMk cId="1401135173" sldId="12300"/>
            <ac:spMk id="32" creationId="{507AE0A7-4711-14C3-8444-FEF897685D3B}"/>
          </ac:spMkLst>
        </pc:spChg>
        <pc:spChg chg="mod">
          <ac:chgData name="Kate Filanoski" userId="5879a14f-9eb3-4e75-8352-1b2941159ca7" providerId="ADAL" clId="{1C7FC2D6-E963-48A2-BD0A-0F286DBAFF4B}" dt="2024-04-22T20:21:59.933" v="6" actId="404"/>
          <ac:spMkLst>
            <pc:docMk/>
            <pc:sldMk cId="1401135173" sldId="12300"/>
            <ac:spMk id="34" creationId="{0BCBC037-E638-4BDD-F434-9E32DFCFE99B}"/>
          </ac:spMkLst>
        </pc:spChg>
        <pc:spChg chg="mod">
          <ac:chgData name="Kate Filanoski" userId="5879a14f-9eb3-4e75-8352-1b2941159ca7" providerId="ADAL" clId="{1C7FC2D6-E963-48A2-BD0A-0F286DBAFF4B}" dt="2024-04-22T20:21:59.933" v="6" actId="404"/>
          <ac:spMkLst>
            <pc:docMk/>
            <pc:sldMk cId="1401135173" sldId="12300"/>
            <ac:spMk id="35" creationId="{FF50682F-54C5-FFD3-7BFD-51241384C490}"/>
          </ac:spMkLst>
        </pc:spChg>
      </pc:sldChg>
      <pc:sldChg chg="modSp add mod modClrScheme chgLayout">
        <pc:chgData name="Kate Filanoski" userId="5879a14f-9eb3-4e75-8352-1b2941159ca7" providerId="ADAL" clId="{1C7FC2D6-E963-48A2-BD0A-0F286DBAFF4B}" dt="2024-04-24T18:20:43.960" v="119" actId="20577"/>
        <pc:sldMkLst>
          <pc:docMk/>
          <pc:sldMk cId="1203628928" sldId="12301"/>
        </pc:sldMkLst>
        <pc:spChg chg="mod ord">
          <ac:chgData name="Kate Filanoski" userId="5879a14f-9eb3-4e75-8352-1b2941159ca7" providerId="ADAL" clId="{1C7FC2D6-E963-48A2-BD0A-0F286DBAFF4B}" dt="2024-04-24T18:19:07.059" v="116" actId="14100"/>
          <ac:spMkLst>
            <pc:docMk/>
            <pc:sldMk cId="1203628928" sldId="12301"/>
            <ac:spMk id="6" creationId="{04D18D0E-C468-C9CE-D943-25DA3A5E8648}"/>
          </ac:spMkLst>
        </pc:spChg>
        <pc:spChg chg="mod">
          <ac:chgData name="Kate Filanoski" userId="5879a14f-9eb3-4e75-8352-1b2941159ca7" providerId="ADAL" clId="{1C7FC2D6-E963-48A2-BD0A-0F286DBAFF4B}" dt="2024-04-24T18:19:01.827" v="115" actId="404"/>
          <ac:spMkLst>
            <pc:docMk/>
            <pc:sldMk cId="1203628928" sldId="12301"/>
            <ac:spMk id="10" creationId="{44ED9B48-D080-3E04-7112-89BEC8056D1E}"/>
          </ac:spMkLst>
        </pc:spChg>
        <pc:spChg chg="mod">
          <ac:chgData name="Kate Filanoski" userId="5879a14f-9eb3-4e75-8352-1b2941159ca7" providerId="ADAL" clId="{1C7FC2D6-E963-48A2-BD0A-0F286DBAFF4B}" dt="2024-04-24T18:18:26.241" v="104" actId="2711"/>
          <ac:spMkLst>
            <pc:docMk/>
            <pc:sldMk cId="1203628928" sldId="12301"/>
            <ac:spMk id="15" creationId="{A2A94383-9C96-2EC4-9A55-A67F8402BE76}"/>
          </ac:spMkLst>
        </pc:spChg>
        <pc:spChg chg="mod">
          <ac:chgData name="Kate Filanoski" userId="5879a14f-9eb3-4e75-8352-1b2941159ca7" providerId="ADAL" clId="{1C7FC2D6-E963-48A2-BD0A-0F286DBAFF4B}" dt="2024-04-24T18:18:26.241" v="104" actId="2711"/>
          <ac:spMkLst>
            <pc:docMk/>
            <pc:sldMk cId="1203628928" sldId="12301"/>
            <ac:spMk id="16" creationId="{3E05CAEB-A9AB-8080-FBBD-EE28A2362D4D}"/>
          </ac:spMkLst>
        </pc:spChg>
        <pc:spChg chg="mod">
          <ac:chgData name="Kate Filanoski" userId="5879a14f-9eb3-4e75-8352-1b2941159ca7" providerId="ADAL" clId="{1C7FC2D6-E963-48A2-BD0A-0F286DBAFF4B}" dt="2024-04-24T18:18:26.241" v="104" actId="2711"/>
          <ac:spMkLst>
            <pc:docMk/>
            <pc:sldMk cId="1203628928" sldId="12301"/>
            <ac:spMk id="17" creationId="{F7BDB40B-55AD-B68D-24FA-B11C4837F096}"/>
          </ac:spMkLst>
        </pc:spChg>
        <pc:spChg chg="mod">
          <ac:chgData name="Kate Filanoski" userId="5879a14f-9eb3-4e75-8352-1b2941159ca7" providerId="ADAL" clId="{1C7FC2D6-E963-48A2-BD0A-0F286DBAFF4B}" dt="2024-04-24T18:18:26.241" v="104" actId="2711"/>
          <ac:spMkLst>
            <pc:docMk/>
            <pc:sldMk cId="1203628928" sldId="12301"/>
            <ac:spMk id="18" creationId="{73D4453F-A864-4791-D547-821F4787FC1D}"/>
          </ac:spMkLst>
        </pc:spChg>
        <pc:spChg chg="mod">
          <ac:chgData name="Kate Filanoski" userId="5879a14f-9eb3-4e75-8352-1b2941159ca7" providerId="ADAL" clId="{1C7FC2D6-E963-48A2-BD0A-0F286DBAFF4B}" dt="2024-04-24T18:18:26.241" v="104" actId="2711"/>
          <ac:spMkLst>
            <pc:docMk/>
            <pc:sldMk cId="1203628928" sldId="12301"/>
            <ac:spMk id="19" creationId="{6F1E36C8-124A-E919-56C5-7B1258F3FBAB}"/>
          </ac:spMkLst>
        </pc:spChg>
        <pc:spChg chg="mod">
          <ac:chgData name="Kate Filanoski" userId="5879a14f-9eb3-4e75-8352-1b2941159ca7" providerId="ADAL" clId="{1C7FC2D6-E963-48A2-BD0A-0F286DBAFF4B}" dt="2024-04-24T18:18:26.241" v="104" actId="2711"/>
          <ac:spMkLst>
            <pc:docMk/>
            <pc:sldMk cId="1203628928" sldId="12301"/>
            <ac:spMk id="24" creationId="{F3460F80-ABDE-ADE6-AA01-168258EB32D2}"/>
          </ac:spMkLst>
        </pc:spChg>
        <pc:spChg chg="mod">
          <ac:chgData name="Kate Filanoski" userId="5879a14f-9eb3-4e75-8352-1b2941159ca7" providerId="ADAL" clId="{1C7FC2D6-E963-48A2-BD0A-0F286DBAFF4B}" dt="2024-04-24T18:19:01.827" v="115" actId="404"/>
          <ac:spMkLst>
            <pc:docMk/>
            <pc:sldMk cId="1203628928" sldId="12301"/>
            <ac:spMk id="27" creationId="{68C03C5C-B222-C3B1-3815-04188D7B3C54}"/>
          </ac:spMkLst>
        </pc:spChg>
        <pc:spChg chg="mod">
          <ac:chgData name="Kate Filanoski" userId="5879a14f-9eb3-4e75-8352-1b2941159ca7" providerId="ADAL" clId="{1C7FC2D6-E963-48A2-BD0A-0F286DBAFF4B}" dt="2024-04-24T18:18:26.241" v="104" actId="2711"/>
          <ac:spMkLst>
            <pc:docMk/>
            <pc:sldMk cId="1203628928" sldId="12301"/>
            <ac:spMk id="28" creationId="{745A405F-B313-08CF-A431-A7B64109F1FA}"/>
          </ac:spMkLst>
        </pc:spChg>
        <pc:spChg chg="mod">
          <ac:chgData name="Kate Filanoski" userId="5879a14f-9eb3-4e75-8352-1b2941159ca7" providerId="ADAL" clId="{1C7FC2D6-E963-48A2-BD0A-0F286DBAFF4B}" dt="2024-04-24T18:18:26.241" v="104" actId="2711"/>
          <ac:spMkLst>
            <pc:docMk/>
            <pc:sldMk cId="1203628928" sldId="12301"/>
            <ac:spMk id="29" creationId="{59F1A979-89E5-39A6-CF74-D039D7C3790B}"/>
          </ac:spMkLst>
        </pc:spChg>
        <pc:spChg chg="mod">
          <ac:chgData name="Kate Filanoski" userId="5879a14f-9eb3-4e75-8352-1b2941159ca7" providerId="ADAL" clId="{1C7FC2D6-E963-48A2-BD0A-0F286DBAFF4B}" dt="2024-04-24T18:18:26.241" v="104" actId="2711"/>
          <ac:spMkLst>
            <pc:docMk/>
            <pc:sldMk cId="1203628928" sldId="12301"/>
            <ac:spMk id="30" creationId="{C7BD3682-8B08-8FF8-D518-F0C39728B13D}"/>
          </ac:spMkLst>
        </pc:spChg>
        <pc:spChg chg="mod">
          <ac:chgData name="Kate Filanoski" userId="5879a14f-9eb3-4e75-8352-1b2941159ca7" providerId="ADAL" clId="{1C7FC2D6-E963-48A2-BD0A-0F286DBAFF4B}" dt="2024-04-24T18:19:01.827" v="115" actId="404"/>
          <ac:spMkLst>
            <pc:docMk/>
            <pc:sldMk cId="1203628928" sldId="12301"/>
            <ac:spMk id="31" creationId="{9DAF3604-FBB6-8931-E93C-D244C48205FF}"/>
          </ac:spMkLst>
        </pc:spChg>
        <pc:spChg chg="mod">
          <ac:chgData name="Kate Filanoski" userId="5879a14f-9eb3-4e75-8352-1b2941159ca7" providerId="ADAL" clId="{1C7FC2D6-E963-48A2-BD0A-0F286DBAFF4B}" dt="2024-04-24T18:18:26.241" v="104" actId="2711"/>
          <ac:spMkLst>
            <pc:docMk/>
            <pc:sldMk cId="1203628928" sldId="12301"/>
            <ac:spMk id="32" creationId="{507AE0A7-4711-14C3-8444-FEF897685D3B}"/>
          </ac:spMkLst>
        </pc:spChg>
        <pc:spChg chg="mod">
          <ac:chgData name="Kate Filanoski" userId="5879a14f-9eb3-4e75-8352-1b2941159ca7" providerId="ADAL" clId="{1C7FC2D6-E963-48A2-BD0A-0F286DBAFF4B}" dt="2024-04-24T18:18:26.241" v="104" actId="2711"/>
          <ac:spMkLst>
            <pc:docMk/>
            <pc:sldMk cId="1203628928" sldId="12301"/>
            <ac:spMk id="34" creationId="{0BCBC037-E638-4BDD-F434-9E32DFCFE99B}"/>
          </ac:spMkLst>
        </pc:spChg>
        <pc:spChg chg="mod">
          <ac:chgData name="Kate Filanoski" userId="5879a14f-9eb3-4e75-8352-1b2941159ca7" providerId="ADAL" clId="{1C7FC2D6-E963-48A2-BD0A-0F286DBAFF4B}" dt="2024-04-24T18:18:26.241" v="104" actId="2711"/>
          <ac:spMkLst>
            <pc:docMk/>
            <pc:sldMk cId="1203628928" sldId="12301"/>
            <ac:spMk id="35" creationId="{FF50682F-54C5-FFD3-7BFD-51241384C490}"/>
          </ac:spMkLst>
        </pc:spChg>
        <pc:spChg chg="mod">
          <ac:chgData name="Kate Filanoski" userId="5879a14f-9eb3-4e75-8352-1b2941159ca7" providerId="ADAL" clId="{1C7FC2D6-E963-48A2-BD0A-0F286DBAFF4B}" dt="2024-04-24T18:18:26.241" v="104" actId="2711"/>
          <ac:spMkLst>
            <pc:docMk/>
            <pc:sldMk cId="1203628928" sldId="12301"/>
            <ac:spMk id="45" creationId="{0779750E-34FB-DC01-94ED-A61141856208}"/>
          </ac:spMkLst>
        </pc:spChg>
        <pc:spChg chg="mod">
          <ac:chgData name="Kate Filanoski" userId="5879a14f-9eb3-4e75-8352-1b2941159ca7" providerId="ADAL" clId="{1C7FC2D6-E963-48A2-BD0A-0F286DBAFF4B}" dt="2024-04-24T18:18:26.241" v="104" actId="2711"/>
          <ac:spMkLst>
            <pc:docMk/>
            <pc:sldMk cId="1203628928" sldId="12301"/>
            <ac:spMk id="46" creationId="{288F1D97-6FDC-6269-5E4E-707577EDCE2C}"/>
          </ac:spMkLst>
        </pc:spChg>
        <pc:spChg chg="mod">
          <ac:chgData name="Kate Filanoski" userId="5879a14f-9eb3-4e75-8352-1b2941159ca7" providerId="ADAL" clId="{1C7FC2D6-E963-48A2-BD0A-0F286DBAFF4B}" dt="2024-04-24T18:18:26.241" v="104" actId="2711"/>
          <ac:spMkLst>
            <pc:docMk/>
            <pc:sldMk cId="1203628928" sldId="12301"/>
            <ac:spMk id="47" creationId="{AB180AEC-0E5B-7526-BDFC-C9BEB4060AF0}"/>
          </ac:spMkLst>
        </pc:spChg>
        <pc:spChg chg="mod">
          <ac:chgData name="Kate Filanoski" userId="5879a14f-9eb3-4e75-8352-1b2941159ca7" providerId="ADAL" clId="{1C7FC2D6-E963-48A2-BD0A-0F286DBAFF4B}" dt="2024-04-24T18:18:26.241" v="104" actId="2711"/>
          <ac:spMkLst>
            <pc:docMk/>
            <pc:sldMk cId="1203628928" sldId="12301"/>
            <ac:spMk id="48" creationId="{08FD7A11-9BF8-44CE-579E-9D5767A783F6}"/>
          </ac:spMkLst>
        </pc:spChg>
        <pc:spChg chg="mod">
          <ac:chgData name="Kate Filanoski" userId="5879a14f-9eb3-4e75-8352-1b2941159ca7" providerId="ADAL" clId="{1C7FC2D6-E963-48A2-BD0A-0F286DBAFF4B}" dt="2024-04-24T18:20:43.960" v="119" actId="20577"/>
          <ac:spMkLst>
            <pc:docMk/>
            <pc:sldMk cId="1203628928" sldId="12301"/>
            <ac:spMk id="49" creationId="{6E98BAE9-A9AF-1F73-8F42-A6D38E3050FC}"/>
          </ac:spMkLst>
        </pc:spChg>
        <pc:spChg chg="mod">
          <ac:chgData name="Kate Filanoski" userId="5879a14f-9eb3-4e75-8352-1b2941159ca7" providerId="ADAL" clId="{1C7FC2D6-E963-48A2-BD0A-0F286DBAFF4B}" dt="2024-04-24T18:18:26.241" v="104" actId="2711"/>
          <ac:spMkLst>
            <pc:docMk/>
            <pc:sldMk cId="1203628928" sldId="12301"/>
            <ac:spMk id="50" creationId="{D9E1957A-C4A6-8F3E-F14D-1AEE60E53EB7}"/>
          </ac:spMkLst>
        </pc:spChg>
        <pc:spChg chg="mod">
          <ac:chgData name="Kate Filanoski" userId="5879a14f-9eb3-4e75-8352-1b2941159ca7" providerId="ADAL" clId="{1C7FC2D6-E963-48A2-BD0A-0F286DBAFF4B}" dt="2024-04-24T18:18:26.241" v="104" actId="2711"/>
          <ac:spMkLst>
            <pc:docMk/>
            <pc:sldMk cId="1203628928" sldId="12301"/>
            <ac:spMk id="51" creationId="{0FB50847-81F9-6E7A-0158-9EE84EDD1BCB}"/>
          </ac:spMkLst>
        </pc:spChg>
        <pc:spChg chg="mod">
          <ac:chgData name="Kate Filanoski" userId="5879a14f-9eb3-4e75-8352-1b2941159ca7" providerId="ADAL" clId="{1C7FC2D6-E963-48A2-BD0A-0F286DBAFF4B}" dt="2024-04-24T18:18:26.241" v="104" actId="2711"/>
          <ac:spMkLst>
            <pc:docMk/>
            <pc:sldMk cId="1203628928" sldId="12301"/>
            <ac:spMk id="52" creationId="{AE3CF537-B731-1390-FA36-7453C36A0143}"/>
          </ac:spMkLst>
        </pc:spChg>
      </pc:sldChg>
      <pc:sldChg chg="modSp mod modClrScheme chgLayout">
        <pc:chgData name="Kate Filanoski" userId="5879a14f-9eb3-4e75-8352-1b2941159ca7" providerId="ADAL" clId="{1C7FC2D6-E963-48A2-BD0A-0F286DBAFF4B}" dt="2024-04-24T18:21:01.928" v="120"/>
        <pc:sldMkLst>
          <pc:docMk/>
          <pc:sldMk cId="2006256778" sldId="12302"/>
        </pc:sldMkLst>
        <pc:spChg chg="mod">
          <ac:chgData name="Kate Filanoski" userId="5879a14f-9eb3-4e75-8352-1b2941159ca7" providerId="ADAL" clId="{1C7FC2D6-E963-48A2-BD0A-0F286DBAFF4B}" dt="2024-04-24T18:19:27.417" v="117" actId="2711"/>
          <ac:spMkLst>
            <pc:docMk/>
            <pc:sldMk cId="2006256778" sldId="12302"/>
            <ac:spMk id="2" creationId="{7EECDEEA-6EFB-9E4D-BF0B-C175C29FBD3F}"/>
          </ac:spMkLst>
        </pc:spChg>
        <pc:spChg chg="mod">
          <ac:chgData name="Kate Filanoski" userId="5879a14f-9eb3-4e75-8352-1b2941159ca7" providerId="ADAL" clId="{1C7FC2D6-E963-48A2-BD0A-0F286DBAFF4B}" dt="2024-04-24T18:19:27.417" v="117" actId="2711"/>
          <ac:spMkLst>
            <pc:docMk/>
            <pc:sldMk cId="2006256778" sldId="12302"/>
            <ac:spMk id="3" creationId="{A9832CEE-B143-5019-4D4B-249824774D15}"/>
          </ac:spMkLst>
        </pc:spChg>
        <pc:spChg chg="mod">
          <ac:chgData name="Kate Filanoski" userId="5879a14f-9eb3-4e75-8352-1b2941159ca7" providerId="ADAL" clId="{1C7FC2D6-E963-48A2-BD0A-0F286DBAFF4B}" dt="2024-04-24T18:19:27.417" v="117" actId="2711"/>
          <ac:spMkLst>
            <pc:docMk/>
            <pc:sldMk cId="2006256778" sldId="12302"/>
            <ac:spMk id="4" creationId="{27158C15-FEF4-A369-A659-297AF3F11D88}"/>
          </ac:spMkLst>
        </pc:spChg>
        <pc:spChg chg="mod ord">
          <ac:chgData name="Kate Filanoski" userId="5879a14f-9eb3-4e75-8352-1b2941159ca7" providerId="ADAL" clId="{1C7FC2D6-E963-48A2-BD0A-0F286DBAFF4B}" dt="2024-04-24T18:17:54.723" v="103" actId="700"/>
          <ac:spMkLst>
            <pc:docMk/>
            <pc:sldMk cId="2006256778" sldId="12302"/>
            <ac:spMk id="6" creationId="{04D18D0E-C468-C9CE-D943-25DA3A5E8648}"/>
          </ac:spMkLst>
        </pc:spChg>
        <pc:spChg chg="mod">
          <ac:chgData name="Kate Filanoski" userId="5879a14f-9eb3-4e75-8352-1b2941159ca7" providerId="ADAL" clId="{1C7FC2D6-E963-48A2-BD0A-0F286DBAFF4B}" dt="2024-04-24T18:19:27.417" v="117" actId="2711"/>
          <ac:spMkLst>
            <pc:docMk/>
            <pc:sldMk cId="2006256778" sldId="12302"/>
            <ac:spMk id="7" creationId="{DCB34122-BF27-2AB9-0DDD-51107E329917}"/>
          </ac:spMkLst>
        </pc:spChg>
        <pc:spChg chg="mod">
          <ac:chgData name="Kate Filanoski" userId="5879a14f-9eb3-4e75-8352-1b2941159ca7" providerId="ADAL" clId="{1C7FC2D6-E963-48A2-BD0A-0F286DBAFF4B}" dt="2024-04-24T18:19:27.417" v="117" actId="2711"/>
          <ac:spMkLst>
            <pc:docMk/>
            <pc:sldMk cId="2006256778" sldId="12302"/>
            <ac:spMk id="9" creationId="{28FEB98B-2EC6-3A70-3B04-82A920038C27}"/>
          </ac:spMkLst>
        </pc:spChg>
        <pc:spChg chg="mod">
          <ac:chgData name="Kate Filanoski" userId="5879a14f-9eb3-4e75-8352-1b2941159ca7" providerId="ADAL" clId="{1C7FC2D6-E963-48A2-BD0A-0F286DBAFF4B}" dt="2024-04-24T18:19:36.080" v="118" actId="404"/>
          <ac:spMkLst>
            <pc:docMk/>
            <pc:sldMk cId="2006256778" sldId="12302"/>
            <ac:spMk id="10" creationId="{44ED9B48-D080-3E04-7112-89BEC8056D1E}"/>
          </ac:spMkLst>
        </pc:spChg>
        <pc:spChg chg="mod">
          <ac:chgData name="Kate Filanoski" userId="5879a14f-9eb3-4e75-8352-1b2941159ca7" providerId="ADAL" clId="{1C7FC2D6-E963-48A2-BD0A-0F286DBAFF4B}" dt="2024-04-24T18:21:01.928" v="120"/>
          <ac:spMkLst>
            <pc:docMk/>
            <pc:sldMk cId="2006256778" sldId="12302"/>
            <ac:spMk id="11" creationId="{1A9DE1DB-F000-7550-1C8B-AED610EA8E00}"/>
          </ac:spMkLst>
        </pc:spChg>
        <pc:spChg chg="mod">
          <ac:chgData name="Kate Filanoski" userId="5879a14f-9eb3-4e75-8352-1b2941159ca7" providerId="ADAL" clId="{1C7FC2D6-E963-48A2-BD0A-0F286DBAFF4B}" dt="2024-04-24T18:19:27.417" v="117" actId="2711"/>
          <ac:spMkLst>
            <pc:docMk/>
            <pc:sldMk cId="2006256778" sldId="12302"/>
            <ac:spMk id="12" creationId="{63B6F72F-CD5A-A3C3-C44A-2D138FD3B742}"/>
          </ac:spMkLst>
        </pc:spChg>
        <pc:spChg chg="mod">
          <ac:chgData name="Kate Filanoski" userId="5879a14f-9eb3-4e75-8352-1b2941159ca7" providerId="ADAL" clId="{1C7FC2D6-E963-48A2-BD0A-0F286DBAFF4B}" dt="2024-04-24T18:19:27.417" v="117" actId="2711"/>
          <ac:spMkLst>
            <pc:docMk/>
            <pc:sldMk cId="2006256778" sldId="12302"/>
            <ac:spMk id="13" creationId="{5B0EA998-D659-F4C3-3FA3-CE1D7EBBB589}"/>
          </ac:spMkLst>
        </pc:spChg>
        <pc:spChg chg="mod">
          <ac:chgData name="Kate Filanoski" userId="5879a14f-9eb3-4e75-8352-1b2941159ca7" providerId="ADAL" clId="{1C7FC2D6-E963-48A2-BD0A-0F286DBAFF4B}" dt="2024-04-24T18:19:27.417" v="117" actId="2711"/>
          <ac:spMkLst>
            <pc:docMk/>
            <pc:sldMk cId="2006256778" sldId="12302"/>
            <ac:spMk id="15" creationId="{A2A94383-9C96-2EC4-9A55-A67F8402BE76}"/>
          </ac:spMkLst>
        </pc:spChg>
        <pc:spChg chg="mod">
          <ac:chgData name="Kate Filanoski" userId="5879a14f-9eb3-4e75-8352-1b2941159ca7" providerId="ADAL" clId="{1C7FC2D6-E963-48A2-BD0A-0F286DBAFF4B}" dt="2024-04-24T18:19:27.417" v="117" actId="2711"/>
          <ac:spMkLst>
            <pc:docMk/>
            <pc:sldMk cId="2006256778" sldId="12302"/>
            <ac:spMk id="16" creationId="{3E05CAEB-A9AB-8080-FBBD-EE28A2362D4D}"/>
          </ac:spMkLst>
        </pc:spChg>
        <pc:spChg chg="mod">
          <ac:chgData name="Kate Filanoski" userId="5879a14f-9eb3-4e75-8352-1b2941159ca7" providerId="ADAL" clId="{1C7FC2D6-E963-48A2-BD0A-0F286DBAFF4B}" dt="2024-04-24T18:19:27.417" v="117" actId="2711"/>
          <ac:spMkLst>
            <pc:docMk/>
            <pc:sldMk cId="2006256778" sldId="12302"/>
            <ac:spMk id="17" creationId="{F7BDB40B-55AD-B68D-24FA-B11C4837F096}"/>
          </ac:spMkLst>
        </pc:spChg>
        <pc:spChg chg="mod">
          <ac:chgData name="Kate Filanoski" userId="5879a14f-9eb3-4e75-8352-1b2941159ca7" providerId="ADAL" clId="{1C7FC2D6-E963-48A2-BD0A-0F286DBAFF4B}" dt="2024-04-24T18:19:27.417" v="117" actId="2711"/>
          <ac:spMkLst>
            <pc:docMk/>
            <pc:sldMk cId="2006256778" sldId="12302"/>
            <ac:spMk id="19" creationId="{6F1E36C8-124A-E919-56C5-7B1258F3FBAB}"/>
          </ac:spMkLst>
        </pc:spChg>
        <pc:spChg chg="mod">
          <ac:chgData name="Kate Filanoski" userId="5879a14f-9eb3-4e75-8352-1b2941159ca7" providerId="ADAL" clId="{1C7FC2D6-E963-48A2-BD0A-0F286DBAFF4B}" dt="2024-04-24T18:19:27.417" v="117" actId="2711"/>
          <ac:spMkLst>
            <pc:docMk/>
            <pc:sldMk cId="2006256778" sldId="12302"/>
            <ac:spMk id="23" creationId="{2EB0E20B-C357-4E4E-BA74-008625DE8B78}"/>
          </ac:spMkLst>
        </pc:spChg>
        <pc:spChg chg="mod">
          <ac:chgData name="Kate Filanoski" userId="5879a14f-9eb3-4e75-8352-1b2941159ca7" providerId="ADAL" clId="{1C7FC2D6-E963-48A2-BD0A-0F286DBAFF4B}" dt="2024-04-24T18:19:27.417" v="117" actId="2711"/>
          <ac:spMkLst>
            <pc:docMk/>
            <pc:sldMk cId="2006256778" sldId="12302"/>
            <ac:spMk id="24" creationId="{F3460F80-ABDE-ADE6-AA01-168258EB32D2}"/>
          </ac:spMkLst>
        </pc:spChg>
        <pc:spChg chg="mod">
          <ac:chgData name="Kate Filanoski" userId="5879a14f-9eb3-4e75-8352-1b2941159ca7" providerId="ADAL" clId="{1C7FC2D6-E963-48A2-BD0A-0F286DBAFF4B}" dt="2024-04-24T18:19:36.080" v="118" actId="404"/>
          <ac:spMkLst>
            <pc:docMk/>
            <pc:sldMk cId="2006256778" sldId="12302"/>
            <ac:spMk id="27" creationId="{68C03C5C-B222-C3B1-3815-04188D7B3C54}"/>
          </ac:spMkLst>
        </pc:spChg>
        <pc:spChg chg="mod">
          <ac:chgData name="Kate Filanoski" userId="5879a14f-9eb3-4e75-8352-1b2941159ca7" providerId="ADAL" clId="{1C7FC2D6-E963-48A2-BD0A-0F286DBAFF4B}" dt="2024-04-24T18:19:27.417" v="117" actId="2711"/>
          <ac:spMkLst>
            <pc:docMk/>
            <pc:sldMk cId="2006256778" sldId="12302"/>
            <ac:spMk id="28" creationId="{745A405F-B313-08CF-A431-A7B64109F1FA}"/>
          </ac:spMkLst>
        </pc:spChg>
        <pc:spChg chg="mod">
          <ac:chgData name="Kate Filanoski" userId="5879a14f-9eb3-4e75-8352-1b2941159ca7" providerId="ADAL" clId="{1C7FC2D6-E963-48A2-BD0A-0F286DBAFF4B}" dt="2024-04-24T18:19:27.417" v="117" actId="2711"/>
          <ac:spMkLst>
            <pc:docMk/>
            <pc:sldMk cId="2006256778" sldId="12302"/>
            <ac:spMk id="29" creationId="{59F1A979-89E5-39A6-CF74-D039D7C3790B}"/>
          </ac:spMkLst>
        </pc:spChg>
        <pc:spChg chg="mod">
          <ac:chgData name="Kate Filanoski" userId="5879a14f-9eb3-4e75-8352-1b2941159ca7" providerId="ADAL" clId="{1C7FC2D6-E963-48A2-BD0A-0F286DBAFF4B}" dt="2024-04-24T18:19:27.417" v="117" actId="2711"/>
          <ac:spMkLst>
            <pc:docMk/>
            <pc:sldMk cId="2006256778" sldId="12302"/>
            <ac:spMk id="30" creationId="{C7BD3682-8B08-8FF8-D518-F0C39728B13D}"/>
          </ac:spMkLst>
        </pc:spChg>
        <pc:spChg chg="mod">
          <ac:chgData name="Kate Filanoski" userId="5879a14f-9eb3-4e75-8352-1b2941159ca7" providerId="ADAL" clId="{1C7FC2D6-E963-48A2-BD0A-0F286DBAFF4B}" dt="2024-04-24T18:19:36.080" v="118" actId="404"/>
          <ac:spMkLst>
            <pc:docMk/>
            <pc:sldMk cId="2006256778" sldId="12302"/>
            <ac:spMk id="31" creationId="{9DAF3604-FBB6-8931-E93C-D244C48205FF}"/>
          </ac:spMkLst>
        </pc:spChg>
        <pc:spChg chg="mod">
          <ac:chgData name="Kate Filanoski" userId="5879a14f-9eb3-4e75-8352-1b2941159ca7" providerId="ADAL" clId="{1C7FC2D6-E963-48A2-BD0A-0F286DBAFF4B}" dt="2024-04-24T18:19:27.417" v="117" actId="2711"/>
          <ac:spMkLst>
            <pc:docMk/>
            <pc:sldMk cId="2006256778" sldId="12302"/>
            <ac:spMk id="32" creationId="{507AE0A7-4711-14C3-8444-FEF897685D3B}"/>
          </ac:spMkLst>
        </pc:spChg>
        <pc:spChg chg="mod">
          <ac:chgData name="Kate Filanoski" userId="5879a14f-9eb3-4e75-8352-1b2941159ca7" providerId="ADAL" clId="{1C7FC2D6-E963-48A2-BD0A-0F286DBAFF4B}" dt="2024-04-24T18:19:27.417" v="117" actId="2711"/>
          <ac:spMkLst>
            <pc:docMk/>
            <pc:sldMk cId="2006256778" sldId="12302"/>
            <ac:spMk id="34" creationId="{0BCBC037-E638-4BDD-F434-9E32DFCFE99B}"/>
          </ac:spMkLst>
        </pc:spChg>
        <pc:spChg chg="mod">
          <ac:chgData name="Kate Filanoski" userId="5879a14f-9eb3-4e75-8352-1b2941159ca7" providerId="ADAL" clId="{1C7FC2D6-E963-48A2-BD0A-0F286DBAFF4B}" dt="2024-04-24T18:19:27.417" v="117" actId="2711"/>
          <ac:spMkLst>
            <pc:docMk/>
            <pc:sldMk cId="2006256778" sldId="12302"/>
            <ac:spMk id="35" creationId="{FF50682F-54C5-FFD3-7BFD-51241384C490}"/>
          </ac:spMkLst>
        </pc:spChg>
      </pc:sldChg>
      <pc:sldChg chg="modSp add mod modClrScheme chgLayout">
        <pc:chgData name="Kate Filanoski" userId="5879a14f-9eb3-4e75-8352-1b2941159ca7" providerId="ADAL" clId="{1C7FC2D6-E963-48A2-BD0A-0F286DBAFF4B}" dt="2024-04-24T18:23:39.152" v="129" actId="20577"/>
        <pc:sldMkLst>
          <pc:docMk/>
          <pc:sldMk cId="2836796551" sldId="12303"/>
        </pc:sldMkLst>
        <pc:spChg chg="mod">
          <ac:chgData name="Kate Filanoski" userId="5879a14f-9eb3-4e75-8352-1b2941159ca7" providerId="ADAL" clId="{1C7FC2D6-E963-48A2-BD0A-0F286DBAFF4B}" dt="2024-04-24T18:21:13.345" v="121" actId="2711"/>
          <ac:spMkLst>
            <pc:docMk/>
            <pc:sldMk cId="2836796551" sldId="12303"/>
            <ac:spMk id="2" creationId="{7EECDEEA-6EFB-9E4D-BF0B-C175C29FBD3F}"/>
          </ac:spMkLst>
        </pc:spChg>
        <pc:spChg chg="mod">
          <ac:chgData name="Kate Filanoski" userId="5879a14f-9eb3-4e75-8352-1b2941159ca7" providerId="ADAL" clId="{1C7FC2D6-E963-48A2-BD0A-0F286DBAFF4B}" dt="2024-04-24T18:21:13.345" v="121" actId="2711"/>
          <ac:spMkLst>
            <pc:docMk/>
            <pc:sldMk cId="2836796551" sldId="12303"/>
            <ac:spMk id="3" creationId="{A9832CEE-B143-5019-4D4B-249824774D15}"/>
          </ac:spMkLst>
        </pc:spChg>
        <pc:spChg chg="mod">
          <ac:chgData name="Kate Filanoski" userId="5879a14f-9eb3-4e75-8352-1b2941159ca7" providerId="ADAL" clId="{1C7FC2D6-E963-48A2-BD0A-0F286DBAFF4B}" dt="2024-04-24T18:21:13.345" v="121" actId="2711"/>
          <ac:spMkLst>
            <pc:docMk/>
            <pc:sldMk cId="2836796551" sldId="12303"/>
            <ac:spMk id="4" creationId="{27158C15-FEF4-A369-A659-297AF3F11D88}"/>
          </ac:spMkLst>
        </pc:spChg>
        <pc:spChg chg="mod ord">
          <ac:chgData name="Kate Filanoski" userId="5879a14f-9eb3-4e75-8352-1b2941159ca7" providerId="ADAL" clId="{1C7FC2D6-E963-48A2-BD0A-0F286DBAFF4B}" dt="2024-04-24T18:21:15.889" v="123" actId="1076"/>
          <ac:spMkLst>
            <pc:docMk/>
            <pc:sldMk cId="2836796551" sldId="12303"/>
            <ac:spMk id="6" creationId="{04D18D0E-C468-C9CE-D943-25DA3A5E8648}"/>
          </ac:spMkLst>
        </pc:spChg>
        <pc:spChg chg="mod">
          <ac:chgData name="Kate Filanoski" userId="5879a14f-9eb3-4e75-8352-1b2941159ca7" providerId="ADAL" clId="{1C7FC2D6-E963-48A2-BD0A-0F286DBAFF4B}" dt="2024-04-24T18:21:13.345" v="121" actId="2711"/>
          <ac:spMkLst>
            <pc:docMk/>
            <pc:sldMk cId="2836796551" sldId="12303"/>
            <ac:spMk id="7" creationId="{DCB34122-BF27-2AB9-0DDD-51107E329917}"/>
          </ac:spMkLst>
        </pc:spChg>
        <pc:spChg chg="mod">
          <ac:chgData name="Kate Filanoski" userId="5879a14f-9eb3-4e75-8352-1b2941159ca7" providerId="ADAL" clId="{1C7FC2D6-E963-48A2-BD0A-0F286DBAFF4B}" dt="2024-04-24T18:21:27.856" v="124" actId="404"/>
          <ac:spMkLst>
            <pc:docMk/>
            <pc:sldMk cId="2836796551" sldId="12303"/>
            <ac:spMk id="10" creationId="{44ED9B48-D080-3E04-7112-89BEC8056D1E}"/>
          </ac:spMkLst>
        </pc:spChg>
        <pc:spChg chg="mod">
          <ac:chgData name="Kate Filanoski" userId="5879a14f-9eb3-4e75-8352-1b2941159ca7" providerId="ADAL" clId="{1C7FC2D6-E963-48A2-BD0A-0F286DBAFF4B}" dt="2024-04-24T18:23:39.152" v="129" actId="20577"/>
          <ac:spMkLst>
            <pc:docMk/>
            <pc:sldMk cId="2836796551" sldId="12303"/>
            <ac:spMk id="11" creationId="{1A9DE1DB-F000-7550-1C8B-AED610EA8E00}"/>
          </ac:spMkLst>
        </pc:spChg>
        <pc:spChg chg="mod">
          <ac:chgData name="Kate Filanoski" userId="5879a14f-9eb3-4e75-8352-1b2941159ca7" providerId="ADAL" clId="{1C7FC2D6-E963-48A2-BD0A-0F286DBAFF4B}" dt="2024-04-24T18:21:13.345" v="121" actId="2711"/>
          <ac:spMkLst>
            <pc:docMk/>
            <pc:sldMk cId="2836796551" sldId="12303"/>
            <ac:spMk id="12" creationId="{63B6F72F-CD5A-A3C3-C44A-2D138FD3B742}"/>
          </ac:spMkLst>
        </pc:spChg>
        <pc:spChg chg="mod">
          <ac:chgData name="Kate Filanoski" userId="5879a14f-9eb3-4e75-8352-1b2941159ca7" providerId="ADAL" clId="{1C7FC2D6-E963-48A2-BD0A-0F286DBAFF4B}" dt="2024-04-24T18:21:13.345" v="121" actId="2711"/>
          <ac:spMkLst>
            <pc:docMk/>
            <pc:sldMk cId="2836796551" sldId="12303"/>
            <ac:spMk id="13" creationId="{5B0EA998-D659-F4C3-3FA3-CE1D7EBBB589}"/>
          </ac:spMkLst>
        </pc:spChg>
        <pc:spChg chg="mod">
          <ac:chgData name="Kate Filanoski" userId="5879a14f-9eb3-4e75-8352-1b2941159ca7" providerId="ADAL" clId="{1C7FC2D6-E963-48A2-BD0A-0F286DBAFF4B}" dt="2024-04-24T18:21:13.345" v="121" actId="2711"/>
          <ac:spMkLst>
            <pc:docMk/>
            <pc:sldMk cId="2836796551" sldId="12303"/>
            <ac:spMk id="15" creationId="{A2A94383-9C96-2EC4-9A55-A67F8402BE76}"/>
          </ac:spMkLst>
        </pc:spChg>
        <pc:spChg chg="mod">
          <ac:chgData name="Kate Filanoski" userId="5879a14f-9eb3-4e75-8352-1b2941159ca7" providerId="ADAL" clId="{1C7FC2D6-E963-48A2-BD0A-0F286DBAFF4B}" dt="2024-04-24T18:21:13.345" v="121" actId="2711"/>
          <ac:spMkLst>
            <pc:docMk/>
            <pc:sldMk cId="2836796551" sldId="12303"/>
            <ac:spMk id="16" creationId="{3E05CAEB-A9AB-8080-FBBD-EE28A2362D4D}"/>
          </ac:spMkLst>
        </pc:spChg>
        <pc:spChg chg="mod">
          <ac:chgData name="Kate Filanoski" userId="5879a14f-9eb3-4e75-8352-1b2941159ca7" providerId="ADAL" clId="{1C7FC2D6-E963-48A2-BD0A-0F286DBAFF4B}" dt="2024-04-24T18:21:13.345" v="121" actId="2711"/>
          <ac:spMkLst>
            <pc:docMk/>
            <pc:sldMk cId="2836796551" sldId="12303"/>
            <ac:spMk id="17" creationId="{F7BDB40B-55AD-B68D-24FA-B11C4837F096}"/>
          </ac:spMkLst>
        </pc:spChg>
        <pc:spChg chg="mod">
          <ac:chgData name="Kate Filanoski" userId="5879a14f-9eb3-4e75-8352-1b2941159ca7" providerId="ADAL" clId="{1C7FC2D6-E963-48A2-BD0A-0F286DBAFF4B}" dt="2024-04-24T18:21:13.345" v="121" actId="2711"/>
          <ac:spMkLst>
            <pc:docMk/>
            <pc:sldMk cId="2836796551" sldId="12303"/>
            <ac:spMk id="19" creationId="{6F1E36C8-124A-E919-56C5-7B1258F3FBAB}"/>
          </ac:spMkLst>
        </pc:spChg>
        <pc:spChg chg="mod">
          <ac:chgData name="Kate Filanoski" userId="5879a14f-9eb3-4e75-8352-1b2941159ca7" providerId="ADAL" clId="{1C7FC2D6-E963-48A2-BD0A-0F286DBAFF4B}" dt="2024-04-24T18:21:13.345" v="121" actId="2711"/>
          <ac:spMkLst>
            <pc:docMk/>
            <pc:sldMk cId="2836796551" sldId="12303"/>
            <ac:spMk id="21" creationId="{4B9F6693-313C-1F94-43F1-673266046FE7}"/>
          </ac:spMkLst>
        </pc:spChg>
        <pc:spChg chg="mod">
          <ac:chgData name="Kate Filanoski" userId="5879a14f-9eb3-4e75-8352-1b2941159ca7" providerId="ADAL" clId="{1C7FC2D6-E963-48A2-BD0A-0F286DBAFF4B}" dt="2024-04-24T18:21:13.345" v="121" actId="2711"/>
          <ac:spMkLst>
            <pc:docMk/>
            <pc:sldMk cId="2836796551" sldId="12303"/>
            <ac:spMk id="23" creationId="{2EB0E20B-C357-4E4E-BA74-008625DE8B78}"/>
          </ac:spMkLst>
        </pc:spChg>
        <pc:spChg chg="mod">
          <ac:chgData name="Kate Filanoski" userId="5879a14f-9eb3-4e75-8352-1b2941159ca7" providerId="ADAL" clId="{1C7FC2D6-E963-48A2-BD0A-0F286DBAFF4B}" dt="2024-04-24T18:21:13.345" v="121" actId="2711"/>
          <ac:spMkLst>
            <pc:docMk/>
            <pc:sldMk cId="2836796551" sldId="12303"/>
            <ac:spMk id="24" creationId="{F3460F80-ABDE-ADE6-AA01-168258EB32D2}"/>
          </ac:spMkLst>
        </pc:spChg>
        <pc:spChg chg="mod">
          <ac:chgData name="Kate Filanoski" userId="5879a14f-9eb3-4e75-8352-1b2941159ca7" providerId="ADAL" clId="{1C7FC2D6-E963-48A2-BD0A-0F286DBAFF4B}" dt="2024-04-24T18:21:27.856" v="124" actId="404"/>
          <ac:spMkLst>
            <pc:docMk/>
            <pc:sldMk cId="2836796551" sldId="12303"/>
            <ac:spMk id="27" creationId="{68C03C5C-B222-C3B1-3815-04188D7B3C54}"/>
          </ac:spMkLst>
        </pc:spChg>
        <pc:spChg chg="mod">
          <ac:chgData name="Kate Filanoski" userId="5879a14f-9eb3-4e75-8352-1b2941159ca7" providerId="ADAL" clId="{1C7FC2D6-E963-48A2-BD0A-0F286DBAFF4B}" dt="2024-04-24T18:21:13.345" v="121" actId="2711"/>
          <ac:spMkLst>
            <pc:docMk/>
            <pc:sldMk cId="2836796551" sldId="12303"/>
            <ac:spMk id="28" creationId="{745A405F-B313-08CF-A431-A7B64109F1FA}"/>
          </ac:spMkLst>
        </pc:spChg>
        <pc:spChg chg="mod">
          <ac:chgData name="Kate Filanoski" userId="5879a14f-9eb3-4e75-8352-1b2941159ca7" providerId="ADAL" clId="{1C7FC2D6-E963-48A2-BD0A-0F286DBAFF4B}" dt="2024-04-24T18:21:13.345" v="121" actId="2711"/>
          <ac:spMkLst>
            <pc:docMk/>
            <pc:sldMk cId="2836796551" sldId="12303"/>
            <ac:spMk id="29" creationId="{59F1A979-89E5-39A6-CF74-D039D7C3790B}"/>
          </ac:spMkLst>
        </pc:spChg>
        <pc:spChg chg="mod">
          <ac:chgData name="Kate Filanoski" userId="5879a14f-9eb3-4e75-8352-1b2941159ca7" providerId="ADAL" clId="{1C7FC2D6-E963-48A2-BD0A-0F286DBAFF4B}" dt="2024-04-24T18:21:13.345" v="121" actId="2711"/>
          <ac:spMkLst>
            <pc:docMk/>
            <pc:sldMk cId="2836796551" sldId="12303"/>
            <ac:spMk id="30" creationId="{C7BD3682-8B08-8FF8-D518-F0C39728B13D}"/>
          </ac:spMkLst>
        </pc:spChg>
        <pc:spChg chg="mod">
          <ac:chgData name="Kate Filanoski" userId="5879a14f-9eb3-4e75-8352-1b2941159ca7" providerId="ADAL" clId="{1C7FC2D6-E963-48A2-BD0A-0F286DBAFF4B}" dt="2024-04-24T18:21:27.856" v="124" actId="404"/>
          <ac:spMkLst>
            <pc:docMk/>
            <pc:sldMk cId="2836796551" sldId="12303"/>
            <ac:spMk id="31" creationId="{9DAF3604-FBB6-8931-E93C-D244C48205FF}"/>
          </ac:spMkLst>
        </pc:spChg>
        <pc:spChg chg="mod">
          <ac:chgData name="Kate Filanoski" userId="5879a14f-9eb3-4e75-8352-1b2941159ca7" providerId="ADAL" clId="{1C7FC2D6-E963-48A2-BD0A-0F286DBAFF4B}" dt="2024-04-24T18:21:13.345" v="121" actId="2711"/>
          <ac:spMkLst>
            <pc:docMk/>
            <pc:sldMk cId="2836796551" sldId="12303"/>
            <ac:spMk id="32" creationId="{507AE0A7-4711-14C3-8444-FEF897685D3B}"/>
          </ac:spMkLst>
        </pc:spChg>
        <pc:spChg chg="mod">
          <ac:chgData name="Kate Filanoski" userId="5879a14f-9eb3-4e75-8352-1b2941159ca7" providerId="ADAL" clId="{1C7FC2D6-E963-48A2-BD0A-0F286DBAFF4B}" dt="2024-04-24T18:21:13.345" v="121" actId="2711"/>
          <ac:spMkLst>
            <pc:docMk/>
            <pc:sldMk cId="2836796551" sldId="12303"/>
            <ac:spMk id="34" creationId="{0BCBC037-E638-4BDD-F434-9E32DFCFE99B}"/>
          </ac:spMkLst>
        </pc:spChg>
        <pc:spChg chg="mod">
          <ac:chgData name="Kate Filanoski" userId="5879a14f-9eb3-4e75-8352-1b2941159ca7" providerId="ADAL" clId="{1C7FC2D6-E963-48A2-BD0A-0F286DBAFF4B}" dt="2024-04-24T18:21:13.345" v="121" actId="2711"/>
          <ac:spMkLst>
            <pc:docMk/>
            <pc:sldMk cId="2836796551" sldId="12303"/>
            <ac:spMk id="35" creationId="{FF50682F-54C5-FFD3-7BFD-51241384C490}"/>
          </ac:spMkLst>
        </pc:spChg>
      </pc:sldChg>
      <pc:sldChg chg="modSp add del mod">
        <pc:chgData name="Kate Filanoski" userId="5879a14f-9eb3-4e75-8352-1b2941159ca7" providerId="ADAL" clId="{1C7FC2D6-E963-48A2-BD0A-0F286DBAFF4B}" dt="2024-04-24T18:05:41.682" v="13" actId="47"/>
        <pc:sldMkLst>
          <pc:docMk/>
          <pc:sldMk cId="3842585073" sldId="12303"/>
        </pc:sldMkLst>
        <pc:grpChg chg="mod">
          <ac:chgData name="Kate Filanoski" userId="5879a14f-9eb3-4e75-8352-1b2941159ca7" providerId="ADAL" clId="{1C7FC2D6-E963-48A2-BD0A-0F286DBAFF4B}" dt="2024-04-24T18:05:24.252" v="12" actId="962"/>
          <ac:grpSpMkLst>
            <pc:docMk/>
            <pc:sldMk cId="3842585073" sldId="12303"/>
            <ac:grpSpMk id="5" creationId="{B93CFB3C-F5E2-83FE-375E-D22EC58585AE}"/>
          </ac:grpSpMkLst>
        </pc:grpChg>
      </pc:sldChg>
      <pc:sldChg chg="modSp add mod modClrScheme chgLayout">
        <pc:chgData name="Kate Filanoski" userId="5879a14f-9eb3-4e75-8352-1b2941159ca7" providerId="ADAL" clId="{1C7FC2D6-E963-48A2-BD0A-0F286DBAFF4B}" dt="2024-04-24T18:23:53.889" v="132" actId="20577"/>
        <pc:sldMkLst>
          <pc:docMk/>
          <pc:sldMk cId="1920714095" sldId="12304"/>
        </pc:sldMkLst>
        <pc:spChg chg="mod">
          <ac:chgData name="Kate Filanoski" userId="5879a14f-9eb3-4e75-8352-1b2941159ca7" providerId="ADAL" clId="{1C7FC2D6-E963-48A2-BD0A-0F286DBAFF4B}" dt="2024-04-24T18:23:50.042" v="130" actId="2711"/>
          <ac:spMkLst>
            <pc:docMk/>
            <pc:sldMk cId="1920714095" sldId="12304"/>
            <ac:spMk id="2" creationId="{7EECDEEA-6EFB-9E4D-BF0B-C175C29FBD3F}"/>
          </ac:spMkLst>
        </pc:spChg>
        <pc:spChg chg="mod">
          <ac:chgData name="Kate Filanoski" userId="5879a14f-9eb3-4e75-8352-1b2941159ca7" providerId="ADAL" clId="{1C7FC2D6-E963-48A2-BD0A-0F286DBAFF4B}" dt="2024-04-24T18:23:50.042" v="130" actId="2711"/>
          <ac:spMkLst>
            <pc:docMk/>
            <pc:sldMk cId="1920714095" sldId="12304"/>
            <ac:spMk id="3" creationId="{A9832CEE-B143-5019-4D4B-249824774D15}"/>
          </ac:spMkLst>
        </pc:spChg>
        <pc:spChg chg="mod">
          <ac:chgData name="Kate Filanoski" userId="5879a14f-9eb3-4e75-8352-1b2941159ca7" providerId="ADAL" clId="{1C7FC2D6-E963-48A2-BD0A-0F286DBAFF4B}" dt="2024-04-24T18:23:50.042" v="130" actId="2711"/>
          <ac:spMkLst>
            <pc:docMk/>
            <pc:sldMk cId="1920714095" sldId="12304"/>
            <ac:spMk id="4" creationId="{27158C15-FEF4-A369-A659-297AF3F11D88}"/>
          </ac:spMkLst>
        </pc:spChg>
        <pc:spChg chg="mod ord">
          <ac:chgData name="Kate Filanoski" userId="5879a14f-9eb3-4e75-8352-1b2941159ca7" providerId="ADAL" clId="{1C7FC2D6-E963-48A2-BD0A-0F286DBAFF4B}" dt="2024-04-24T18:17:54.723" v="103" actId="700"/>
          <ac:spMkLst>
            <pc:docMk/>
            <pc:sldMk cId="1920714095" sldId="12304"/>
            <ac:spMk id="6" creationId="{04D18D0E-C468-C9CE-D943-25DA3A5E8648}"/>
          </ac:spMkLst>
        </pc:spChg>
        <pc:spChg chg="mod">
          <ac:chgData name="Kate Filanoski" userId="5879a14f-9eb3-4e75-8352-1b2941159ca7" providerId="ADAL" clId="{1C7FC2D6-E963-48A2-BD0A-0F286DBAFF4B}" dt="2024-04-24T18:23:50.042" v="130" actId="2711"/>
          <ac:spMkLst>
            <pc:docMk/>
            <pc:sldMk cId="1920714095" sldId="12304"/>
            <ac:spMk id="7" creationId="{DCB34122-BF27-2AB9-0DDD-51107E329917}"/>
          </ac:spMkLst>
        </pc:spChg>
        <pc:spChg chg="mod">
          <ac:chgData name="Kate Filanoski" userId="5879a14f-9eb3-4e75-8352-1b2941159ca7" providerId="ADAL" clId="{1C7FC2D6-E963-48A2-BD0A-0F286DBAFF4B}" dt="2024-04-24T18:23:50.042" v="130" actId="2711"/>
          <ac:spMkLst>
            <pc:docMk/>
            <pc:sldMk cId="1920714095" sldId="12304"/>
            <ac:spMk id="10" creationId="{44ED9B48-D080-3E04-7112-89BEC8056D1E}"/>
          </ac:spMkLst>
        </pc:spChg>
        <pc:spChg chg="mod">
          <ac:chgData name="Kate Filanoski" userId="5879a14f-9eb3-4e75-8352-1b2941159ca7" providerId="ADAL" clId="{1C7FC2D6-E963-48A2-BD0A-0F286DBAFF4B}" dt="2024-04-24T18:23:53.889" v="132" actId="20577"/>
          <ac:spMkLst>
            <pc:docMk/>
            <pc:sldMk cId="1920714095" sldId="12304"/>
            <ac:spMk id="11" creationId="{1A9DE1DB-F000-7550-1C8B-AED610EA8E00}"/>
          </ac:spMkLst>
        </pc:spChg>
        <pc:spChg chg="mod">
          <ac:chgData name="Kate Filanoski" userId="5879a14f-9eb3-4e75-8352-1b2941159ca7" providerId="ADAL" clId="{1C7FC2D6-E963-48A2-BD0A-0F286DBAFF4B}" dt="2024-04-24T18:23:50.042" v="130" actId="2711"/>
          <ac:spMkLst>
            <pc:docMk/>
            <pc:sldMk cId="1920714095" sldId="12304"/>
            <ac:spMk id="12" creationId="{63B6F72F-CD5A-A3C3-C44A-2D138FD3B742}"/>
          </ac:spMkLst>
        </pc:spChg>
        <pc:spChg chg="mod">
          <ac:chgData name="Kate Filanoski" userId="5879a14f-9eb3-4e75-8352-1b2941159ca7" providerId="ADAL" clId="{1C7FC2D6-E963-48A2-BD0A-0F286DBAFF4B}" dt="2024-04-24T18:23:50.042" v="130" actId="2711"/>
          <ac:spMkLst>
            <pc:docMk/>
            <pc:sldMk cId="1920714095" sldId="12304"/>
            <ac:spMk id="13" creationId="{5B0EA998-D659-F4C3-3FA3-CE1D7EBBB589}"/>
          </ac:spMkLst>
        </pc:spChg>
        <pc:spChg chg="mod">
          <ac:chgData name="Kate Filanoski" userId="5879a14f-9eb3-4e75-8352-1b2941159ca7" providerId="ADAL" clId="{1C7FC2D6-E963-48A2-BD0A-0F286DBAFF4B}" dt="2024-04-24T18:23:50.042" v="130" actId="2711"/>
          <ac:spMkLst>
            <pc:docMk/>
            <pc:sldMk cId="1920714095" sldId="12304"/>
            <ac:spMk id="15" creationId="{A2A94383-9C96-2EC4-9A55-A67F8402BE76}"/>
          </ac:spMkLst>
        </pc:spChg>
        <pc:spChg chg="mod">
          <ac:chgData name="Kate Filanoski" userId="5879a14f-9eb3-4e75-8352-1b2941159ca7" providerId="ADAL" clId="{1C7FC2D6-E963-48A2-BD0A-0F286DBAFF4B}" dt="2024-04-24T18:23:50.042" v="130" actId="2711"/>
          <ac:spMkLst>
            <pc:docMk/>
            <pc:sldMk cId="1920714095" sldId="12304"/>
            <ac:spMk id="16" creationId="{3E05CAEB-A9AB-8080-FBBD-EE28A2362D4D}"/>
          </ac:spMkLst>
        </pc:spChg>
        <pc:spChg chg="mod">
          <ac:chgData name="Kate Filanoski" userId="5879a14f-9eb3-4e75-8352-1b2941159ca7" providerId="ADAL" clId="{1C7FC2D6-E963-48A2-BD0A-0F286DBAFF4B}" dt="2024-04-24T18:23:50.042" v="130" actId="2711"/>
          <ac:spMkLst>
            <pc:docMk/>
            <pc:sldMk cId="1920714095" sldId="12304"/>
            <ac:spMk id="17" creationId="{F7BDB40B-55AD-B68D-24FA-B11C4837F096}"/>
          </ac:spMkLst>
        </pc:spChg>
        <pc:spChg chg="mod">
          <ac:chgData name="Kate Filanoski" userId="5879a14f-9eb3-4e75-8352-1b2941159ca7" providerId="ADAL" clId="{1C7FC2D6-E963-48A2-BD0A-0F286DBAFF4B}" dt="2024-04-24T18:23:50.042" v="130" actId="2711"/>
          <ac:spMkLst>
            <pc:docMk/>
            <pc:sldMk cId="1920714095" sldId="12304"/>
            <ac:spMk id="19" creationId="{6F1E36C8-124A-E919-56C5-7B1258F3FBAB}"/>
          </ac:spMkLst>
        </pc:spChg>
        <pc:spChg chg="mod">
          <ac:chgData name="Kate Filanoski" userId="5879a14f-9eb3-4e75-8352-1b2941159ca7" providerId="ADAL" clId="{1C7FC2D6-E963-48A2-BD0A-0F286DBAFF4B}" dt="2024-04-24T18:23:50.042" v="130" actId="2711"/>
          <ac:spMkLst>
            <pc:docMk/>
            <pc:sldMk cId="1920714095" sldId="12304"/>
            <ac:spMk id="21" creationId="{4B9F6693-313C-1F94-43F1-673266046FE7}"/>
          </ac:spMkLst>
        </pc:spChg>
        <pc:spChg chg="mod">
          <ac:chgData name="Kate Filanoski" userId="5879a14f-9eb3-4e75-8352-1b2941159ca7" providerId="ADAL" clId="{1C7FC2D6-E963-48A2-BD0A-0F286DBAFF4B}" dt="2024-04-24T18:23:50.042" v="130" actId="2711"/>
          <ac:spMkLst>
            <pc:docMk/>
            <pc:sldMk cId="1920714095" sldId="12304"/>
            <ac:spMk id="23" creationId="{2EB0E20B-C357-4E4E-BA74-008625DE8B78}"/>
          </ac:spMkLst>
        </pc:spChg>
        <pc:spChg chg="mod">
          <ac:chgData name="Kate Filanoski" userId="5879a14f-9eb3-4e75-8352-1b2941159ca7" providerId="ADAL" clId="{1C7FC2D6-E963-48A2-BD0A-0F286DBAFF4B}" dt="2024-04-24T18:23:50.042" v="130" actId="2711"/>
          <ac:spMkLst>
            <pc:docMk/>
            <pc:sldMk cId="1920714095" sldId="12304"/>
            <ac:spMk id="24" creationId="{F3460F80-ABDE-ADE6-AA01-168258EB32D2}"/>
          </ac:spMkLst>
        </pc:spChg>
        <pc:spChg chg="mod">
          <ac:chgData name="Kate Filanoski" userId="5879a14f-9eb3-4e75-8352-1b2941159ca7" providerId="ADAL" clId="{1C7FC2D6-E963-48A2-BD0A-0F286DBAFF4B}" dt="2024-04-24T18:23:50.042" v="130" actId="2711"/>
          <ac:spMkLst>
            <pc:docMk/>
            <pc:sldMk cId="1920714095" sldId="12304"/>
            <ac:spMk id="27" creationId="{68C03C5C-B222-C3B1-3815-04188D7B3C54}"/>
          </ac:spMkLst>
        </pc:spChg>
        <pc:spChg chg="mod">
          <ac:chgData name="Kate Filanoski" userId="5879a14f-9eb3-4e75-8352-1b2941159ca7" providerId="ADAL" clId="{1C7FC2D6-E963-48A2-BD0A-0F286DBAFF4B}" dt="2024-04-24T18:23:50.042" v="130" actId="2711"/>
          <ac:spMkLst>
            <pc:docMk/>
            <pc:sldMk cId="1920714095" sldId="12304"/>
            <ac:spMk id="28" creationId="{745A405F-B313-08CF-A431-A7B64109F1FA}"/>
          </ac:spMkLst>
        </pc:spChg>
        <pc:spChg chg="mod">
          <ac:chgData name="Kate Filanoski" userId="5879a14f-9eb3-4e75-8352-1b2941159ca7" providerId="ADAL" clId="{1C7FC2D6-E963-48A2-BD0A-0F286DBAFF4B}" dt="2024-04-24T18:23:50.042" v="130" actId="2711"/>
          <ac:spMkLst>
            <pc:docMk/>
            <pc:sldMk cId="1920714095" sldId="12304"/>
            <ac:spMk id="29" creationId="{59F1A979-89E5-39A6-CF74-D039D7C3790B}"/>
          </ac:spMkLst>
        </pc:spChg>
        <pc:spChg chg="mod">
          <ac:chgData name="Kate Filanoski" userId="5879a14f-9eb3-4e75-8352-1b2941159ca7" providerId="ADAL" clId="{1C7FC2D6-E963-48A2-BD0A-0F286DBAFF4B}" dt="2024-04-24T18:23:50.042" v="130" actId="2711"/>
          <ac:spMkLst>
            <pc:docMk/>
            <pc:sldMk cId="1920714095" sldId="12304"/>
            <ac:spMk id="30" creationId="{C7BD3682-8B08-8FF8-D518-F0C39728B13D}"/>
          </ac:spMkLst>
        </pc:spChg>
        <pc:spChg chg="mod">
          <ac:chgData name="Kate Filanoski" userId="5879a14f-9eb3-4e75-8352-1b2941159ca7" providerId="ADAL" clId="{1C7FC2D6-E963-48A2-BD0A-0F286DBAFF4B}" dt="2024-04-24T18:23:50.042" v="130" actId="2711"/>
          <ac:spMkLst>
            <pc:docMk/>
            <pc:sldMk cId="1920714095" sldId="12304"/>
            <ac:spMk id="31" creationId="{9DAF3604-FBB6-8931-E93C-D244C48205FF}"/>
          </ac:spMkLst>
        </pc:spChg>
        <pc:spChg chg="mod">
          <ac:chgData name="Kate Filanoski" userId="5879a14f-9eb3-4e75-8352-1b2941159ca7" providerId="ADAL" clId="{1C7FC2D6-E963-48A2-BD0A-0F286DBAFF4B}" dt="2024-04-24T18:23:50.042" v="130" actId="2711"/>
          <ac:spMkLst>
            <pc:docMk/>
            <pc:sldMk cId="1920714095" sldId="12304"/>
            <ac:spMk id="32" creationId="{507AE0A7-4711-14C3-8444-FEF897685D3B}"/>
          </ac:spMkLst>
        </pc:spChg>
        <pc:spChg chg="mod">
          <ac:chgData name="Kate Filanoski" userId="5879a14f-9eb3-4e75-8352-1b2941159ca7" providerId="ADAL" clId="{1C7FC2D6-E963-48A2-BD0A-0F286DBAFF4B}" dt="2024-04-24T18:23:50.042" v="130" actId="2711"/>
          <ac:spMkLst>
            <pc:docMk/>
            <pc:sldMk cId="1920714095" sldId="12304"/>
            <ac:spMk id="34" creationId="{0BCBC037-E638-4BDD-F434-9E32DFCFE99B}"/>
          </ac:spMkLst>
        </pc:spChg>
        <pc:spChg chg="mod">
          <ac:chgData name="Kate Filanoski" userId="5879a14f-9eb3-4e75-8352-1b2941159ca7" providerId="ADAL" clId="{1C7FC2D6-E963-48A2-BD0A-0F286DBAFF4B}" dt="2024-04-24T18:23:50.042" v="130" actId="2711"/>
          <ac:spMkLst>
            <pc:docMk/>
            <pc:sldMk cId="1920714095" sldId="12304"/>
            <ac:spMk id="35" creationId="{FF50682F-54C5-FFD3-7BFD-51241384C490}"/>
          </ac:spMkLst>
        </pc:spChg>
        <pc:grpChg chg="mod">
          <ac:chgData name="Kate Filanoski" userId="5879a14f-9eb3-4e75-8352-1b2941159ca7" providerId="ADAL" clId="{1C7FC2D6-E963-48A2-BD0A-0F286DBAFF4B}" dt="2024-04-24T18:07:11.840" v="20" actId="962"/>
          <ac:grpSpMkLst>
            <pc:docMk/>
            <pc:sldMk cId="1920714095" sldId="12304"/>
            <ac:grpSpMk id="5" creationId="{532AAAA8-3E23-6A60-E12D-5245D88899E9}"/>
          </ac:grpSpMkLst>
        </pc:grpChg>
        <pc:cxnChg chg="mod">
          <ac:chgData name="Kate Filanoski" userId="5879a14f-9eb3-4e75-8352-1b2941159ca7" providerId="ADAL" clId="{1C7FC2D6-E963-48A2-BD0A-0F286DBAFF4B}" dt="2024-04-24T18:06:36.770" v="19" actId="14100"/>
          <ac:cxnSpMkLst>
            <pc:docMk/>
            <pc:sldMk cId="1920714095" sldId="12304"/>
            <ac:cxnSpMk id="41" creationId="{7DFCA1D3-49CB-3760-F590-0F51C7DF362F}"/>
          </ac:cxnSpMkLst>
        </pc:cxnChg>
      </pc:sldChg>
      <pc:sldChg chg="modSp add mod modClrScheme chgLayout">
        <pc:chgData name="Kate Filanoski" userId="5879a14f-9eb3-4e75-8352-1b2941159ca7" providerId="ADAL" clId="{1C7FC2D6-E963-48A2-BD0A-0F286DBAFF4B}" dt="2024-04-24T18:24:12.122" v="135" actId="20577"/>
        <pc:sldMkLst>
          <pc:docMk/>
          <pc:sldMk cId="3382389030" sldId="12305"/>
        </pc:sldMkLst>
        <pc:spChg chg="mod">
          <ac:chgData name="Kate Filanoski" userId="5879a14f-9eb3-4e75-8352-1b2941159ca7" providerId="ADAL" clId="{1C7FC2D6-E963-48A2-BD0A-0F286DBAFF4B}" dt="2024-04-24T18:24:07.967" v="133" actId="2711"/>
          <ac:spMkLst>
            <pc:docMk/>
            <pc:sldMk cId="3382389030" sldId="12305"/>
            <ac:spMk id="2" creationId="{7EECDEEA-6EFB-9E4D-BF0B-C175C29FBD3F}"/>
          </ac:spMkLst>
        </pc:spChg>
        <pc:spChg chg="mod">
          <ac:chgData name="Kate Filanoski" userId="5879a14f-9eb3-4e75-8352-1b2941159ca7" providerId="ADAL" clId="{1C7FC2D6-E963-48A2-BD0A-0F286DBAFF4B}" dt="2024-04-24T18:24:07.967" v="133" actId="2711"/>
          <ac:spMkLst>
            <pc:docMk/>
            <pc:sldMk cId="3382389030" sldId="12305"/>
            <ac:spMk id="3" creationId="{A9832CEE-B143-5019-4D4B-249824774D15}"/>
          </ac:spMkLst>
        </pc:spChg>
        <pc:spChg chg="mod">
          <ac:chgData name="Kate Filanoski" userId="5879a14f-9eb3-4e75-8352-1b2941159ca7" providerId="ADAL" clId="{1C7FC2D6-E963-48A2-BD0A-0F286DBAFF4B}" dt="2024-04-24T18:24:07.967" v="133" actId="2711"/>
          <ac:spMkLst>
            <pc:docMk/>
            <pc:sldMk cId="3382389030" sldId="12305"/>
            <ac:spMk id="4" creationId="{27158C15-FEF4-A369-A659-297AF3F11D88}"/>
          </ac:spMkLst>
        </pc:spChg>
        <pc:spChg chg="mod ord">
          <ac:chgData name="Kate Filanoski" userId="5879a14f-9eb3-4e75-8352-1b2941159ca7" providerId="ADAL" clId="{1C7FC2D6-E963-48A2-BD0A-0F286DBAFF4B}" dt="2024-04-24T18:17:54.723" v="103" actId="700"/>
          <ac:spMkLst>
            <pc:docMk/>
            <pc:sldMk cId="3382389030" sldId="12305"/>
            <ac:spMk id="6" creationId="{04D18D0E-C468-C9CE-D943-25DA3A5E8648}"/>
          </ac:spMkLst>
        </pc:spChg>
        <pc:spChg chg="mod">
          <ac:chgData name="Kate Filanoski" userId="5879a14f-9eb3-4e75-8352-1b2941159ca7" providerId="ADAL" clId="{1C7FC2D6-E963-48A2-BD0A-0F286DBAFF4B}" dt="2024-04-24T18:24:07.967" v="133" actId="2711"/>
          <ac:spMkLst>
            <pc:docMk/>
            <pc:sldMk cId="3382389030" sldId="12305"/>
            <ac:spMk id="7" creationId="{DCB34122-BF27-2AB9-0DDD-51107E329917}"/>
          </ac:spMkLst>
        </pc:spChg>
        <pc:spChg chg="mod">
          <ac:chgData name="Kate Filanoski" userId="5879a14f-9eb3-4e75-8352-1b2941159ca7" providerId="ADAL" clId="{1C7FC2D6-E963-48A2-BD0A-0F286DBAFF4B}" dt="2024-04-24T18:24:07.967" v="133" actId="2711"/>
          <ac:spMkLst>
            <pc:docMk/>
            <pc:sldMk cId="3382389030" sldId="12305"/>
            <ac:spMk id="8" creationId="{D4438367-8F38-88DA-9701-B68746C01FCF}"/>
          </ac:spMkLst>
        </pc:spChg>
        <pc:spChg chg="mod">
          <ac:chgData name="Kate Filanoski" userId="5879a14f-9eb3-4e75-8352-1b2941159ca7" providerId="ADAL" clId="{1C7FC2D6-E963-48A2-BD0A-0F286DBAFF4B}" dt="2024-04-24T18:24:07.967" v="133" actId="2711"/>
          <ac:spMkLst>
            <pc:docMk/>
            <pc:sldMk cId="3382389030" sldId="12305"/>
            <ac:spMk id="10" creationId="{44ED9B48-D080-3E04-7112-89BEC8056D1E}"/>
          </ac:spMkLst>
        </pc:spChg>
        <pc:spChg chg="mod">
          <ac:chgData name="Kate Filanoski" userId="5879a14f-9eb3-4e75-8352-1b2941159ca7" providerId="ADAL" clId="{1C7FC2D6-E963-48A2-BD0A-0F286DBAFF4B}" dt="2024-04-24T18:24:12.122" v="135" actId="20577"/>
          <ac:spMkLst>
            <pc:docMk/>
            <pc:sldMk cId="3382389030" sldId="12305"/>
            <ac:spMk id="11" creationId="{1A9DE1DB-F000-7550-1C8B-AED610EA8E00}"/>
          </ac:spMkLst>
        </pc:spChg>
        <pc:spChg chg="mod">
          <ac:chgData name="Kate Filanoski" userId="5879a14f-9eb3-4e75-8352-1b2941159ca7" providerId="ADAL" clId="{1C7FC2D6-E963-48A2-BD0A-0F286DBAFF4B}" dt="2024-04-24T18:24:07.967" v="133" actId="2711"/>
          <ac:spMkLst>
            <pc:docMk/>
            <pc:sldMk cId="3382389030" sldId="12305"/>
            <ac:spMk id="12" creationId="{63B6F72F-CD5A-A3C3-C44A-2D138FD3B742}"/>
          </ac:spMkLst>
        </pc:spChg>
        <pc:spChg chg="mod">
          <ac:chgData name="Kate Filanoski" userId="5879a14f-9eb3-4e75-8352-1b2941159ca7" providerId="ADAL" clId="{1C7FC2D6-E963-48A2-BD0A-0F286DBAFF4B}" dt="2024-04-24T18:24:07.967" v="133" actId="2711"/>
          <ac:spMkLst>
            <pc:docMk/>
            <pc:sldMk cId="3382389030" sldId="12305"/>
            <ac:spMk id="13" creationId="{5B0EA998-D659-F4C3-3FA3-CE1D7EBBB589}"/>
          </ac:spMkLst>
        </pc:spChg>
        <pc:spChg chg="mod">
          <ac:chgData name="Kate Filanoski" userId="5879a14f-9eb3-4e75-8352-1b2941159ca7" providerId="ADAL" clId="{1C7FC2D6-E963-48A2-BD0A-0F286DBAFF4B}" dt="2024-04-24T18:24:07.967" v="133" actId="2711"/>
          <ac:spMkLst>
            <pc:docMk/>
            <pc:sldMk cId="3382389030" sldId="12305"/>
            <ac:spMk id="15" creationId="{A2A94383-9C96-2EC4-9A55-A67F8402BE76}"/>
          </ac:spMkLst>
        </pc:spChg>
        <pc:spChg chg="mod">
          <ac:chgData name="Kate Filanoski" userId="5879a14f-9eb3-4e75-8352-1b2941159ca7" providerId="ADAL" clId="{1C7FC2D6-E963-48A2-BD0A-0F286DBAFF4B}" dt="2024-04-24T18:24:07.967" v="133" actId="2711"/>
          <ac:spMkLst>
            <pc:docMk/>
            <pc:sldMk cId="3382389030" sldId="12305"/>
            <ac:spMk id="16" creationId="{3E05CAEB-A9AB-8080-FBBD-EE28A2362D4D}"/>
          </ac:spMkLst>
        </pc:spChg>
        <pc:spChg chg="mod">
          <ac:chgData name="Kate Filanoski" userId="5879a14f-9eb3-4e75-8352-1b2941159ca7" providerId="ADAL" clId="{1C7FC2D6-E963-48A2-BD0A-0F286DBAFF4B}" dt="2024-04-24T18:24:07.967" v="133" actId="2711"/>
          <ac:spMkLst>
            <pc:docMk/>
            <pc:sldMk cId="3382389030" sldId="12305"/>
            <ac:spMk id="17" creationId="{F7BDB40B-55AD-B68D-24FA-B11C4837F096}"/>
          </ac:spMkLst>
        </pc:spChg>
        <pc:spChg chg="mod">
          <ac:chgData name="Kate Filanoski" userId="5879a14f-9eb3-4e75-8352-1b2941159ca7" providerId="ADAL" clId="{1C7FC2D6-E963-48A2-BD0A-0F286DBAFF4B}" dt="2024-04-24T18:24:07.967" v="133" actId="2711"/>
          <ac:spMkLst>
            <pc:docMk/>
            <pc:sldMk cId="3382389030" sldId="12305"/>
            <ac:spMk id="19" creationId="{6F1E36C8-124A-E919-56C5-7B1258F3FBAB}"/>
          </ac:spMkLst>
        </pc:spChg>
        <pc:spChg chg="mod">
          <ac:chgData name="Kate Filanoski" userId="5879a14f-9eb3-4e75-8352-1b2941159ca7" providerId="ADAL" clId="{1C7FC2D6-E963-48A2-BD0A-0F286DBAFF4B}" dt="2024-04-24T18:24:07.967" v="133" actId="2711"/>
          <ac:spMkLst>
            <pc:docMk/>
            <pc:sldMk cId="3382389030" sldId="12305"/>
            <ac:spMk id="23" creationId="{2EB0E20B-C357-4E4E-BA74-008625DE8B78}"/>
          </ac:spMkLst>
        </pc:spChg>
        <pc:spChg chg="mod">
          <ac:chgData name="Kate Filanoski" userId="5879a14f-9eb3-4e75-8352-1b2941159ca7" providerId="ADAL" clId="{1C7FC2D6-E963-48A2-BD0A-0F286DBAFF4B}" dt="2024-04-24T18:24:07.967" v="133" actId="2711"/>
          <ac:spMkLst>
            <pc:docMk/>
            <pc:sldMk cId="3382389030" sldId="12305"/>
            <ac:spMk id="24" creationId="{F3460F80-ABDE-ADE6-AA01-168258EB32D2}"/>
          </ac:spMkLst>
        </pc:spChg>
        <pc:spChg chg="mod">
          <ac:chgData name="Kate Filanoski" userId="5879a14f-9eb3-4e75-8352-1b2941159ca7" providerId="ADAL" clId="{1C7FC2D6-E963-48A2-BD0A-0F286DBAFF4B}" dt="2024-04-24T18:24:07.967" v="133" actId="2711"/>
          <ac:spMkLst>
            <pc:docMk/>
            <pc:sldMk cId="3382389030" sldId="12305"/>
            <ac:spMk id="27" creationId="{68C03C5C-B222-C3B1-3815-04188D7B3C54}"/>
          </ac:spMkLst>
        </pc:spChg>
        <pc:spChg chg="mod">
          <ac:chgData name="Kate Filanoski" userId="5879a14f-9eb3-4e75-8352-1b2941159ca7" providerId="ADAL" clId="{1C7FC2D6-E963-48A2-BD0A-0F286DBAFF4B}" dt="2024-04-24T18:24:07.967" v="133" actId="2711"/>
          <ac:spMkLst>
            <pc:docMk/>
            <pc:sldMk cId="3382389030" sldId="12305"/>
            <ac:spMk id="28" creationId="{745A405F-B313-08CF-A431-A7B64109F1FA}"/>
          </ac:spMkLst>
        </pc:spChg>
        <pc:spChg chg="mod">
          <ac:chgData name="Kate Filanoski" userId="5879a14f-9eb3-4e75-8352-1b2941159ca7" providerId="ADAL" clId="{1C7FC2D6-E963-48A2-BD0A-0F286DBAFF4B}" dt="2024-04-24T18:24:07.967" v="133" actId="2711"/>
          <ac:spMkLst>
            <pc:docMk/>
            <pc:sldMk cId="3382389030" sldId="12305"/>
            <ac:spMk id="29" creationId="{59F1A979-89E5-39A6-CF74-D039D7C3790B}"/>
          </ac:spMkLst>
        </pc:spChg>
        <pc:spChg chg="mod">
          <ac:chgData name="Kate Filanoski" userId="5879a14f-9eb3-4e75-8352-1b2941159ca7" providerId="ADAL" clId="{1C7FC2D6-E963-48A2-BD0A-0F286DBAFF4B}" dt="2024-04-24T18:24:07.967" v="133" actId="2711"/>
          <ac:spMkLst>
            <pc:docMk/>
            <pc:sldMk cId="3382389030" sldId="12305"/>
            <ac:spMk id="30" creationId="{C7BD3682-8B08-8FF8-D518-F0C39728B13D}"/>
          </ac:spMkLst>
        </pc:spChg>
        <pc:spChg chg="mod">
          <ac:chgData name="Kate Filanoski" userId="5879a14f-9eb3-4e75-8352-1b2941159ca7" providerId="ADAL" clId="{1C7FC2D6-E963-48A2-BD0A-0F286DBAFF4B}" dt="2024-04-24T18:24:07.967" v="133" actId="2711"/>
          <ac:spMkLst>
            <pc:docMk/>
            <pc:sldMk cId="3382389030" sldId="12305"/>
            <ac:spMk id="31" creationId="{9DAF3604-FBB6-8931-E93C-D244C48205FF}"/>
          </ac:spMkLst>
        </pc:spChg>
        <pc:spChg chg="mod">
          <ac:chgData name="Kate Filanoski" userId="5879a14f-9eb3-4e75-8352-1b2941159ca7" providerId="ADAL" clId="{1C7FC2D6-E963-48A2-BD0A-0F286DBAFF4B}" dt="2024-04-24T18:24:07.967" v="133" actId="2711"/>
          <ac:spMkLst>
            <pc:docMk/>
            <pc:sldMk cId="3382389030" sldId="12305"/>
            <ac:spMk id="32" creationId="{507AE0A7-4711-14C3-8444-FEF897685D3B}"/>
          </ac:spMkLst>
        </pc:spChg>
        <pc:spChg chg="mod">
          <ac:chgData name="Kate Filanoski" userId="5879a14f-9eb3-4e75-8352-1b2941159ca7" providerId="ADAL" clId="{1C7FC2D6-E963-48A2-BD0A-0F286DBAFF4B}" dt="2024-04-24T18:24:07.967" v="133" actId="2711"/>
          <ac:spMkLst>
            <pc:docMk/>
            <pc:sldMk cId="3382389030" sldId="12305"/>
            <ac:spMk id="34" creationId="{0BCBC037-E638-4BDD-F434-9E32DFCFE99B}"/>
          </ac:spMkLst>
        </pc:spChg>
        <pc:spChg chg="mod">
          <ac:chgData name="Kate Filanoski" userId="5879a14f-9eb3-4e75-8352-1b2941159ca7" providerId="ADAL" clId="{1C7FC2D6-E963-48A2-BD0A-0F286DBAFF4B}" dt="2024-04-24T18:24:07.967" v="133" actId="2711"/>
          <ac:spMkLst>
            <pc:docMk/>
            <pc:sldMk cId="3382389030" sldId="12305"/>
            <ac:spMk id="35" creationId="{FF50682F-54C5-FFD3-7BFD-51241384C490}"/>
          </ac:spMkLst>
        </pc:spChg>
      </pc:sldChg>
      <pc:sldChg chg="modSp add mod modClrScheme chgLayout">
        <pc:chgData name="Kate Filanoski" userId="5879a14f-9eb3-4e75-8352-1b2941159ca7" providerId="ADAL" clId="{1C7FC2D6-E963-48A2-BD0A-0F286DBAFF4B}" dt="2024-04-24T18:24:25.252" v="138" actId="20577"/>
        <pc:sldMkLst>
          <pc:docMk/>
          <pc:sldMk cId="3287277477" sldId="12306"/>
        </pc:sldMkLst>
        <pc:spChg chg="mod">
          <ac:chgData name="Kate Filanoski" userId="5879a14f-9eb3-4e75-8352-1b2941159ca7" providerId="ADAL" clId="{1C7FC2D6-E963-48A2-BD0A-0F286DBAFF4B}" dt="2024-04-24T18:24:21.208" v="136" actId="2711"/>
          <ac:spMkLst>
            <pc:docMk/>
            <pc:sldMk cId="3287277477" sldId="12306"/>
            <ac:spMk id="2" creationId="{7EECDEEA-6EFB-9E4D-BF0B-C175C29FBD3F}"/>
          </ac:spMkLst>
        </pc:spChg>
        <pc:spChg chg="mod">
          <ac:chgData name="Kate Filanoski" userId="5879a14f-9eb3-4e75-8352-1b2941159ca7" providerId="ADAL" clId="{1C7FC2D6-E963-48A2-BD0A-0F286DBAFF4B}" dt="2024-04-24T18:24:21.208" v="136" actId="2711"/>
          <ac:spMkLst>
            <pc:docMk/>
            <pc:sldMk cId="3287277477" sldId="12306"/>
            <ac:spMk id="3" creationId="{A9832CEE-B143-5019-4D4B-249824774D15}"/>
          </ac:spMkLst>
        </pc:spChg>
        <pc:spChg chg="mod">
          <ac:chgData name="Kate Filanoski" userId="5879a14f-9eb3-4e75-8352-1b2941159ca7" providerId="ADAL" clId="{1C7FC2D6-E963-48A2-BD0A-0F286DBAFF4B}" dt="2024-04-24T18:24:21.208" v="136" actId="2711"/>
          <ac:spMkLst>
            <pc:docMk/>
            <pc:sldMk cId="3287277477" sldId="12306"/>
            <ac:spMk id="4" creationId="{27158C15-FEF4-A369-A659-297AF3F11D88}"/>
          </ac:spMkLst>
        </pc:spChg>
        <pc:spChg chg="mod ord">
          <ac:chgData name="Kate Filanoski" userId="5879a14f-9eb3-4e75-8352-1b2941159ca7" providerId="ADAL" clId="{1C7FC2D6-E963-48A2-BD0A-0F286DBAFF4B}" dt="2024-04-24T18:17:54.723" v="103" actId="700"/>
          <ac:spMkLst>
            <pc:docMk/>
            <pc:sldMk cId="3287277477" sldId="12306"/>
            <ac:spMk id="6" creationId="{04D18D0E-C468-C9CE-D943-25DA3A5E8648}"/>
          </ac:spMkLst>
        </pc:spChg>
        <pc:spChg chg="mod">
          <ac:chgData name="Kate Filanoski" userId="5879a14f-9eb3-4e75-8352-1b2941159ca7" providerId="ADAL" clId="{1C7FC2D6-E963-48A2-BD0A-0F286DBAFF4B}" dt="2024-04-24T18:24:21.208" v="136" actId="2711"/>
          <ac:spMkLst>
            <pc:docMk/>
            <pc:sldMk cId="3287277477" sldId="12306"/>
            <ac:spMk id="7" creationId="{DCB34122-BF27-2AB9-0DDD-51107E329917}"/>
          </ac:spMkLst>
        </pc:spChg>
        <pc:spChg chg="mod">
          <ac:chgData name="Kate Filanoski" userId="5879a14f-9eb3-4e75-8352-1b2941159ca7" providerId="ADAL" clId="{1C7FC2D6-E963-48A2-BD0A-0F286DBAFF4B}" dt="2024-04-24T18:24:21.208" v="136" actId="2711"/>
          <ac:spMkLst>
            <pc:docMk/>
            <pc:sldMk cId="3287277477" sldId="12306"/>
            <ac:spMk id="8" creationId="{D4438367-8F38-88DA-9701-B68746C01FCF}"/>
          </ac:spMkLst>
        </pc:spChg>
        <pc:spChg chg="mod">
          <ac:chgData name="Kate Filanoski" userId="5879a14f-9eb3-4e75-8352-1b2941159ca7" providerId="ADAL" clId="{1C7FC2D6-E963-48A2-BD0A-0F286DBAFF4B}" dt="2024-04-24T18:24:21.208" v="136" actId="2711"/>
          <ac:spMkLst>
            <pc:docMk/>
            <pc:sldMk cId="3287277477" sldId="12306"/>
            <ac:spMk id="10" creationId="{44ED9B48-D080-3E04-7112-89BEC8056D1E}"/>
          </ac:spMkLst>
        </pc:spChg>
        <pc:spChg chg="mod">
          <ac:chgData name="Kate Filanoski" userId="5879a14f-9eb3-4e75-8352-1b2941159ca7" providerId="ADAL" clId="{1C7FC2D6-E963-48A2-BD0A-0F286DBAFF4B}" dt="2024-04-24T18:24:25.252" v="138" actId="20577"/>
          <ac:spMkLst>
            <pc:docMk/>
            <pc:sldMk cId="3287277477" sldId="12306"/>
            <ac:spMk id="11" creationId="{1A9DE1DB-F000-7550-1C8B-AED610EA8E00}"/>
          </ac:spMkLst>
        </pc:spChg>
        <pc:spChg chg="mod">
          <ac:chgData name="Kate Filanoski" userId="5879a14f-9eb3-4e75-8352-1b2941159ca7" providerId="ADAL" clId="{1C7FC2D6-E963-48A2-BD0A-0F286DBAFF4B}" dt="2024-04-24T18:24:21.208" v="136" actId="2711"/>
          <ac:spMkLst>
            <pc:docMk/>
            <pc:sldMk cId="3287277477" sldId="12306"/>
            <ac:spMk id="12" creationId="{63B6F72F-CD5A-A3C3-C44A-2D138FD3B742}"/>
          </ac:spMkLst>
        </pc:spChg>
        <pc:spChg chg="mod">
          <ac:chgData name="Kate Filanoski" userId="5879a14f-9eb3-4e75-8352-1b2941159ca7" providerId="ADAL" clId="{1C7FC2D6-E963-48A2-BD0A-0F286DBAFF4B}" dt="2024-04-24T18:24:21.208" v="136" actId="2711"/>
          <ac:spMkLst>
            <pc:docMk/>
            <pc:sldMk cId="3287277477" sldId="12306"/>
            <ac:spMk id="13" creationId="{5B0EA998-D659-F4C3-3FA3-CE1D7EBBB589}"/>
          </ac:spMkLst>
        </pc:spChg>
        <pc:spChg chg="mod">
          <ac:chgData name="Kate Filanoski" userId="5879a14f-9eb3-4e75-8352-1b2941159ca7" providerId="ADAL" clId="{1C7FC2D6-E963-48A2-BD0A-0F286DBAFF4B}" dt="2024-04-24T18:24:21.208" v="136" actId="2711"/>
          <ac:spMkLst>
            <pc:docMk/>
            <pc:sldMk cId="3287277477" sldId="12306"/>
            <ac:spMk id="15" creationId="{A2A94383-9C96-2EC4-9A55-A67F8402BE76}"/>
          </ac:spMkLst>
        </pc:spChg>
        <pc:spChg chg="mod">
          <ac:chgData name="Kate Filanoski" userId="5879a14f-9eb3-4e75-8352-1b2941159ca7" providerId="ADAL" clId="{1C7FC2D6-E963-48A2-BD0A-0F286DBAFF4B}" dt="2024-04-24T18:24:21.208" v="136" actId="2711"/>
          <ac:spMkLst>
            <pc:docMk/>
            <pc:sldMk cId="3287277477" sldId="12306"/>
            <ac:spMk id="16" creationId="{3E05CAEB-A9AB-8080-FBBD-EE28A2362D4D}"/>
          </ac:spMkLst>
        </pc:spChg>
        <pc:spChg chg="mod">
          <ac:chgData name="Kate Filanoski" userId="5879a14f-9eb3-4e75-8352-1b2941159ca7" providerId="ADAL" clId="{1C7FC2D6-E963-48A2-BD0A-0F286DBAFF4B}" dt="2024-04-24T18:24:21.208" v="136" actId="2711"/>
          <ac:spMkLst>
            <pc:docMk/>
            <pc:sldMk cId="3287277477" sldId="12306"/>
            <ac:spMk id="17" creationId="{F7BDB40B-55AD-B68D-24FA-B11C4837F096}"/>
          </ac:spMkLst>
        </pc:spChg>
        <pc:spChg chg="mod">
          <ac:chgData name="Kate Filanoski" userId="5879a14f-9eb3-4e75-8352-1b2941159ca7" providerId="ADAL" clId="{1C7FC2D6-E963-48A2-BD0A-0F286DBAFF4B}" dt="2024-04-24T18:24:21.208" v="136" actId="2711"/>
          <ac:spMkLst>
            <pc:docMk/>
            <pc:sldMk cId="3287277477" sldId="12306"/>
            <ac:spMk id="19" creationId="{6F1E36C8-124A-E919-56C5-7B1258F3FBAB}"/>
          </ac:spMkLst>
        </pc:spChg>
        <pc:spChg chg="mod">
          <ac:chgData name="Kate Filanoski" userId="5879a14f-9eb3-4e75-8352-1b2941159ca7" providerId="ADAL" clId="{1C7FC2D6-E963-48A2-BD0A-0F286DBAFF4B}" dt="2024-04-24T18:24:21.208" v="136" actId="2711"/>
          <ac:spMkLst>
            <pc:docMk/>
            <pc:sldMk cId="3287277477" sldId="12306"/>
            <ac:spMk id="23" creationId="{2EB0E20B-C357-4E4E-BA74-008625DE8B78}"/>
          </ac:spMkLst>
        </pc:spChg>
        <pc:spChg chg="mod">
          <ac:chgData name="Kate Filanoski" userId="5879a14f-9eb3-4e75-8352-1b2941159ca7" providerId="ADAL" clId="{1C7FC2D6-E963-48A2-BD0A-0F286DBAFF4B}" dt="2024-04-24T18:24:21.208" v="136" actId="2711"/>
          <ac:spMkLst>
            <pc:docMk/>
            <pc:sldMk cId="3287277477" sldId="12306"/>
            <ac:spMk id="24" creationId="{F3460F80-ABDE-ADE6-AA01-168258EB32D2}"/>
          </ac:spMkLst>
        </pc:spChg>
        <pc:spChg chg="mod">
          <ac:chgData name="Kate Filanoski" userId="5879a14f-9eb3-4e75-8352-1b2941159ca7" providerId="ADAL" clId="{1C7FC2D6-E963-48A2-BD0A-0F286DBAFF4B}" dt="2024-04-24T18:24:21.208" v="136" actId="2711"/>
          <ac:spMkLst>
            <pc:docMk/>
            <pc:sldMk cId="3287277477" sldId="12306"/>
            <ac:spMk id="27" creationId="{68C03C5C-B222-C3B1-3815-04188D7B3C54}"/>
          </ac:spMkLst>
        </pc:spChg>
        <pc:spChg chg="mod">
          <ac:chgData name="Kate Filanoski" userId="5879a14f-9eb3-4e75-8352-1b2941159ca7" providerId="ADAL" clId="{1C7FC2D6-E963-48A2-BD0A-0F286DBAFF4B}" dt="2024-04-24T18:24:21.208" v="136" actId="2711"/>
          <ac:spMkLst>
            <pc:docMk/>
            <pc:sldMk cId="3287277477" sldId="12306"/>
            <ac:spMk id="28" creationId="{745A405F-B313-08CF-A431-A7B64109F1FA}"/>
          </ac:spMkLst>
        </pc:spChg>
        <pc:spChg chg="mod">
          <ac:chgData name="Kate Filanoski" userId="5879a14f-9eb3-4e75-8352-1b2941159ca7" providerId="ADAL" clId="{1C7FC2D6-E963-48A2-BD0A-0F286DBAFF4B}" dt="2024-04-24T18:24:21.208" v="136" actId="2711"/>
          <ac:spMkLst>
            <pc:docMk/>
            <pc:sldMk cId="3287277477" sldId="12306"/>
            <ac:spMk id="29" creationId="{59F1A979-89E5-39A6-CF74-D039D7C3790B}"/>
          </ac:spMkLst>
        </pc:spChg>
        <pc:spChg chg="mod">
          <ac:chgData name="Kate Filanoski" userId="5879a14f-9eb3-4e75-8352-1b2941159ca7" providerId="ADAL" clId="{1C7FC2D6-E963-48A2-BD0A-0F286DBAFF4B}" dt="2024-04-24T18:24:21.208" v="136" actId="2711"/>
          <ac:spMkLst>
            <pc:docMk/>
            <pc:sldMk cId="3287277477" sldId="12306"/>
            <ac:spMk id="30" creationId="{C7BD3682-8B08-8FF8-D518-F0C39728B13D}"/>
          </ac:spMkLst>
        </pc:spChg>
        <pc:spChg chg="mod">
          <ac:chgData name="Kate Filanoski" userId="5879a14f-9eb3-4e75-8352-1b2941159ca7" providerId="ADAL" clId="{1C7FC2D6-E963-48A2-BD0A-0F286DBAFF4B}" dt="2024-04-24T18:24:21.208" v="136" actId="2711"/>
          <ac:spMkLst>
            <pc:docMk/>
            <pc:sldMk cId="3287277477" sldId="12306"/>
            <ac:spMk id="31" creationId="{9DAF3604-FBB6-8931-E93C-D244C48205FF}"/>
          </ac:spMkLst>
        </pc:spChg>
        <pc:spChg chg="mod">
          <ac:chgData name="Kate Filanoski" userId="5879a14f-9eb3-4e75-8352-1b2941159ca7" providerId="ADAL" clId="{1C7FC2D6-E963-48A2-BD0A-0F286DBAFF4B}" dt="2024-04-24T18:24:21.208" v="136" actId="2711"/>
          <ac:spMkLst>
            <pc:docMk/>
            <pc:sldMk cId="3287277477" sldId="12306"/>
            <ac:spMk id="32" creationId="{507AE0A7-4711-14C3-8444-FEF897685D3B}"/>
          </ac:spMkLst>
        </pc:spChg>
        <pc:spChg chg="mod">
          <ac:chgData name="Kate Filanoski" userId="5879a14f-9eb3-4e75-8352-1b2941159ca7" providerId="ADAL" clId="{1C7FC2D6-E963-48A2-BD0A-0F286DBAFF4B}" dt="2024-04-24T18:24:21.208" v="136" actId="2711"/>
          <ac:spMkLst>
            <pc:docMk/>
            <pc:sldMk cId="3287277477" sldId="12306"/>
            <ac:spMk id="34" creationId="{0BCBC037-E638-4BDD-F434-9E32DFCFE99B}"/>
          </ac:spMkLst>
        </pc:spChg>
        <pc:spChg chg="mod">
          <ac:chgData name="Kate Filanoski" userId="5879a14f-9eb3-4e75-8352-1b2941159ca7" providerId="ADAL" clId="{1C7FC2D6-E963-48A2-BD0A-0F286DBAFF4B}" dt="2024-04-24T18:24:21.208" v="136" actId="2711"/>
          <ac:spMkLst>
            <pc:docMk/>
            <pc:sldMk cId="3287277477" sldId="12306"/>
            <ac:spMk id="35" creationId="{FF50682F-54C5-FFD3-7BFD-51241384C490}"/>
          </ac:spMkLst>
        </pc:spChg>
      </pc:sldChg>
      <pc:sldChg chg="modSp add mod modClrScheme chgLayout">
        <pc:chgData name="Kate Filanoski" userId="5879a14f-9eb3-4e75-8352-1b2941159ca7" providerId="ADAL" clId="{1C7FC2D6-E963-48A2-BD0A-0F286DBAFF4B}" dt="2024-04-24T18:24:40.947" v="141" actId="20577"/>
        <pc:sldMkLst>
          <pc:docMk/>
          <pc:sldMk cId="3816795377" sldId="12307"/>
        </pc:sldMkLst>
        <pc:spChg chg="mod">
          <ac:chgData name="Kate Filanoski" userId="5879a14f-9eb3-4e75-8352-1b2941159ca7" providerId="ADAL" clId="{1C7FC2D6-E963-48A2-BD0A-0F286DBAFF4B}" dt="2024-04-24T18:24:35.411" v="139" actId="2711"/>
          <ac:spMkLst>
            <pc:docMk/>
            <pc:sldMk cId="3816795377" sldId="12307"/>
            <ac:spMk id="2" creationId="{7EECDEEA-6EFB-9E4D-BF0B-C175C29FBD3F}"/>
          </ac:spMkLst>
        </pc:spChg>
        <pc:spChg chg="mod">
          <ac:chgData name="Kate Filanoski" userId="5879a14f-9eb3-4e75-8352-1b2941159ca7" providerId="ADAL" clId="{1C7FC2D6-E963-48A2-BD0A-0F286DBAFF4B}" dt="2024-04-24T18:24:35.411" v="139" actId="2711"/>
          <ac:spMkLst>
            <pc:docMk/>
            <pc:sldMk cId="3816795377" sldId="12307"/>
            <ac:spMk id="3" creationId="{A9832CEE-B143-5019-4D4B-249824774D15}"/>
          </ac:spMkLst>
        </pc:spChg>
        <pc:spChg chg="mod">
          <ac:chgData name="Kate Filanoski" userId="5879a14f-9eb3-4e75-8352-1b2941159ca7" providerId="ADAL" clId="{1C7FC2D6-E963-48A2-BD0A-0F286DBAFF4B}" dt="2024-04-24T18:24:35.411" v="139" actId="2711"/>
          <ac:spMkLst>
            <pc:docMk/>
            <pc:sldMk cId="3816795377" sldId="12307"/>
            <ac:spMk id="4" creationId="{27158C15-FEF4-A369-A659-297AF3F11D88}"/>
          </ac:spMkLst>
        </pc:spChg>
        <pc:spChg chg="mod ord">
          <ac:chgData name="Kate Filanoski" userId="5879a14f-9eb3-4e75-8352-1b2941159ca7" providerId="ADAL" clId="{1C7FC2D6-E963-48A2-BD0A-0F286DBAFF4B}" dt="2024-04-24T18:17:54.723" v="103" actId="700"/>
          <ac:spMkLst>
            <pc:docMk/>
            <pc:sldMk cId="3816795377" sldId="12307"/>
            <ac:spMk id="6" creationId="{04D18D0E-C468-C9CE-D943-25DA3A5E8648}"/>
          </ac:spMkLst>
        </pc:spChg>
        <pc:spChg chg="mod">
          <ac:chgData name="Kate Filanoski" userId="5879a14f-9eb3-4e75-8352-1b2941159ca7" providerId="ADAL" clId="{1C7FC2D6-E963-48A2-BD0A-0F286DBAFF4B}" dt="2024-04-24T18:24:35.411" v="139" actId="2711"/>
          <ac:spMkLst>
            <pc:docMk/>
            <pc:sldMk cId="3816795377" sldId="12307"/>
            <ac:spMk id="7" creationId="{DCB34122-BF27-2AB9-0DDD-51107E329917}"/>
          </ac:spMkLst>
        </pc:spChg>
        <pc:spChg chg="mod">
          <ac:chgData name="Kate Filanoski" userId="5879a14f-9eb3-4e75-8352-1b2941159ca7" providerId="ADAL" clId="{1C7FC2D6-E963-48A2-BD0A-0F286DBAFF4B}" dt="2024-04-24T18:24:35.411" v="139" actId="2711"/>
          <ac:spMkLst>
            <pc:docMk/>
            <pc:sldMk cId="3816795377" sldId="12307"/>
            <ac:spMk id="10" creationId="{44ED9B48-D080-3E04-7112-89BEC8056D1E}"/>
          </ac:spMkLst>
        </pc:spChg>
        <pc:spChg chg="mod">
          <ac:chgData name="Kate Filanoski" userId="5879a14f-9eb3-4e75-8352-1b2941159ca7" providerId="ADAL" clId="{1C7FC2D6-E963-48A2-BD0A-0F286DBAFF4B}" dt="2024-04-24T18:24:40.947" v="141" actId="20577"/>
          <ac:spMkLst>
            <pc:docMk/>
            <pc:sldMk cId="3816795377" sldId="12307"/>
            <ac:spMk id="11" creationId="{1A9DE1DB-F000-7550-1C8B-AED610EA8E00}"/>
          </ac:spMkLst>
        </pc:spChg>
        <pc:spChg chg="mod">
          <ac:chgData name="Kate Filanoski" userId="5879a14f-9eb3-4e75-8352-1b2941159ca7" providerId="ADAL" clId="{1C7FC2D6-E963-48A2-BD0A-0F286DBAFF4B}" dt="2024-04-24T18:24:35.411" v="139" actId="2711"/>
          <ac:spMkLst>
            <pc:docMk/>
            <pc:sldMk cId="3816795377" sldId="12307"/>
            <ac:spMk id="12" creationId="{63B6F72F-CD5A-A3C3-C44A-2D138FD3B742}"/>
          </ac:spMkLst>
        </pc:spChg>
        <pc:spChg chg="mod">
          <ac:chgData name="Kate Filanoski" userId="5879a14f-9eb3-4e75-8352-1b2941159ca7" providerId="ADAL" clId="{1C7FC2D6-E963-48A2-BD0A-0F286DBAFF4B}" dt="2024-04-24T18:24:35.411" v="139" actId="2711"/>
          <ac:spMkLst>
            <pc:docMk/>
            <pc:sldMk cId="3816795377" sldId="12307"/>
            <ac:spMk id="13" creationId="{5B0EA998-D659-F4C3-3FA3-CE1D7EBBB589}"/>
          </ac:spMkLst>
        </pc:spChg>
        <pc:spChg chg="mod">
          <ac:chgData name="Kate Filanoski" userId="5879a14f-9eb3-4e75-8352-1b2941159ca7" providerId="ADAL" clId="{1C7FC2D6-E963-48A2-BD0A-0F286DBAFF4B}" dt="2024-04-24T18:24:35.411" v="139" actId="2711"/>
          <ac:spMkLst>
            <pc:docMk/>
            <pc:sldMk cId="3816795377" sldId="12307"/>
            <ac:spMk id="15" creationId="{A2A94383-9C96-2EC4-9A55-A67F8402BE76}"/>
          </ac:spMkLst>
        </pc:spChg>
        <pc:spChg chg="mod">
          <ac:chgData name="Kate Filanoski" userId="5879a14f-9eb3-4e75-8352-1b2941159ca7" providerId="ADAL" clId="{1C7FC2D6-E963-48A2-BD0A-0F286DBAFF4B}" dt="2024-04-24T18:24:35.411" v="139" actId="2711"/>
          <ac:spMkLst>
            <pc:docMk/>
            <pc:sldMk cId="3816795377" sldId="12307"/>
            <ac:spMk id="16" creationId="{3E05CAEB-A9AB-8080-FBBD-EE28A2362D4D}"/>
          </ac:spMkLst>
        </pc:spChg>
        <pc:spChg chg="mod">
          <ac:chgData name="Kate Filanoski" userId="5879a14f-9eb3-4e75-8352-1b2941159ca7" providerId="ADAL" clId="{1C7FC2D6-E963-48A2-BD0A-0F286DBAFF4B}" dt="2024-04-24T18:24:35.411" v="139" actId="2711"/>
          <ac:spMkLst>
            <pc:docMk/>
            <pc:sldMk cId="3816795377" sldId="12307"/>
            <ac:spMk id="17" creationId="{F7BDB40B-55AD-B68D-24FA-B11C4837F096}"/>
          </ac:spMkLst>
        </pc:spChg>
        <pc:spChg chg="mod">
          <ac:chgData name="Kate Filanoski" userId="5879a14f-9eb3-4e75-8352-1b2941159ca7" providerId="ADAL" clId="{1C7FC2D6-E963-48A2-BD0A-0F286DBAFF4B}" dt="2024-04-24T18:24:35.411" v="139" actId="2711"/>
          <ac:spMkLst>
            <pc:docMk/>
            <pc:sldMk cId="3816795377" sldId="12307"/>
            <ac:spMk id="19" creationId="{6F1E36C8-124A-E919-56C5-7B1258F3FBAB}"/>
          </ac:spMkLst>
        </pc:spChg>
        <pc:spChg chg="mod">
          <ac:chgData name="Kate Filanoski" userId="5879a14f-9eb3-4e75-8352-1b2941159ca7" providerId="ADAL" clId="{1C7FC2D6-E963-48A2-BD0A-0F286DBAFF4B}" dt="2024-04-24T18:24:35.411" v="139" actId="2711"/>
          <ac:spMkLst>
            <pc:docMk/>
            <pc:sldMk cId="3816795377" sldId="12307"/>
            <ac:spMk id="22" creationId="{B9EAF21D-92CF-1473-9208-B9A4BF9CC80F}"/>
          </ac:spMkLst>
        </pc:spChg>
        <pc:spChg chg="mod">
          <ac:chgData name="Kate Filanoski" userId="5879a14f-9eb3-4e75-8352-1b2941159ca7" providerId="ADAL" clId="{1C7FC2D6-E963-48A2-BD0A-0F286DBAFF4B}" dt="2024-04-24T18:24:35.411" v="139" actId="2711"/>
          <ac:spMkLst>
            <pc:docMk/>
            <pc:sldMk cId="3816795377" sldId="12307"/>
            <ac:spMk id="23" creationId="{2EB0E20B-C357-4E4E-BA74-008625DE8B78}"/>
          </ac:spMkLst>
        </pc:spChg>
        <pc:spChg chg="mod">
          <ac:chgData name="Kate Filanoski" userId="5879a14f-9eb3-4e75-8352-1b2941159ca7" providerId="ADAL" clId="{1C7FC2D6-E963-48A2-BD0A-0F286DBAFF4B}" dt="2024-04-24T18:24:35.411" v="139" actId="2711"/>
          <ac:spMkLst>
            <pc:docMk/>
            <pc:sldMk cId="3816795377" sldId="12307"/>
            <ac:spMk id="24" creationId="{F3460F80-ABDE-ADE6-AA01-168258EB32D2}"/>
          </ac:spMkLst>
        </pc:spChg>
        <pc:spChg chg="mod">
          <ac:chgData name="Kate Filanoski" userId="5879a14f-9eb3-4e75-8352-1b2941159ca7" providerId="ADAL" clId="{1C7FC2D6-E963-48A2-BD0A-0F286DBAFF4B}" dt="2024-04-24T18:24:35.411" v="139" actId="2711"/>
          <ac:spMkLst>
            <pc:docMk/>
            <pc:sldMk cId="3816795377" sldId="12307"/>
            <ac:spMk id="25" creationId="{1E0AAC51-5C6D-9ECC-8613-A0FCC3C57A8F}"/>
          </ac:spMkLst>
        </pc:spChg>
        <pc:spChg chg="mod">
          <ac:chgData name="Kate Filanoski" userId="5879a14f-9eb3-4e75-8352-1b2941159ca7" providerId="ADAL" clId="{1C7FC2D6-E963-48A2-BD0A-0F286DBAFF4B}" dt="2024-04-24T18:24:35.411" v="139" actId="2711"/>
          <ac:spMkLst>
            <pc:docMk/>
            <pc:sldMk cId="3816795377" sldId="12307"/>
            <ac:spMk id="26" creationId="{64564C17-F775-229A-472E-7B451BDDD658}"/>
          </ac:spMkLst>
        </pc:spChg>
        <pc:spChg chg="mod">
          <ac:chgData name="Kate Filanoski" userId="5879a14f-9eb3-4e75-8352-1b2941159ca7" providerId="ADAL" clId="{1C7FC2D6-E963-48A2-BD0A-0F286DBAFF4B}" dt="2024-04-24T18:24:35.411" v="139" actId="2711"/>
          <ac:spMkLst>
            <pc:docMk/>
            <pc:sldMk cId="3816795377" sldId="12307"/>
            <ac:spMk id="27" creationId="{68C03C5C-B222-C3B1-3815-04188D7B3C54}"/>
          </ac:spMkLst>
        </pc:spChg>
        <pc:spChg chg="mod">
          <ac:chgData name="Kate Filanoski" userId="5879a14f-9eb3-4e75-8352-1b2941159ca7" providerId="ADAL" clId="{1C7FC2D6-E963-48A2-BD0A-0F286DBAFF4B}" dt="2024-04-24T18:24:35.411" v="139" actId="2711"/>
          <ac:spMkLst>
            <pc:docMk/>
            <pc:sldMk cId="3816795377" sldId="12307"/>
            <ac:spMk id="28" creationId="{745A405F-B313-08CF-A431-A7B64109F1FA}"/>
          </ac:spMkLst>
        </pc:spChg>
        <pc:spChg chg="mod">
          <ac:chgData name="Kate Filanoski" userId="5879a14f-9eb3-4e75-8352-1b2941159ca7" providerId="ADAL" clId="{1C7FC2D6-E963-48A2-BD0A-0F286DBAFF4B}" dt="2024-04-24T18:24:35.411" v="139" actId="2711"/>
          <ac:spMkLst>
            <pc:docMk/>
            <pc:sldMk cId="3816795377" sldId="12307"/>
            <ac:spMk id="29" creationId="{59F1A979-89E5-39A6-CF74-D039D7C3790B}"/>
          </ac:spMkLst>
        </pc:spChg>
        <pc:spChg chg="mod">
          <ac:chgData name="Kate Filanoski" userId="5879a14f-9eb3-4e75-8352-1b2941159ca7" providerId="ADAL" clId="{1C7FC2D6-E963-48A2-BD0A-0F286DBAFF4B}" dt="2024-04-24T18:24:35.411" v="139" actId="2711"/>
          <ac:spMkLst>
            <pc:docMk/>
            <pc:sldMk cId="3816795377" sldId="12307"/>
            <ac:spMk id="30" creationId="{C7BD3682-8B08-8FF8-D518-F0C39728B13D}"/>
          </ac:spMkLst>
        </pc:spChg>
        <pc:spChg chg="mod">
          <ac:chgData name="Kate Filanoski" userId="5879a14f-9eb3-4e75-8352-1b2941159ca7" providerId="ADAL" clId="{1C7FC2D6-E963-48A2-BD0A-0F286DBAFF4B}" dt="2024-04-24T18:24:35.411" v="139" actId="2711"/>
          <ac:spMkLst>
            <pc:docMk/>
            <pc:sldMk cId="3816795377" sldId="12307"/>
            <ac:spMk id="31" creationId="{9DAF3604-FBB6-8931-E93C-D244C48205FF}"/>
          </ac:spMkLst>
        </pc:spChg>
        <pc:spChg chg="mod">
          <ac:chgData name="Kate Filanoski" userId="5879a14f-9eb3-4e75-8352-1b2941159ca7" providerId="ADAL" clId="{1C7FC2D6-E963-48A2-BD0A-0F286DBAFF4B}" dt="2024-04-24T18:24:35.411" v="139" actId="2711"/>
          <ac:spMkLst>
            <pc:docMk/>
            <pc:sldMk cId="3816795377" sldId="12307"/>
            <ac:spMk id="32" creationId="{507AE0A7-4711-14C3-8444-FEF897685D3B}"/>
          </ac:spMkLst>
        </pc:spChg>
        <pc:spChg chg="mod">
          <ac:chgData name="Kate Filanoski" userId="5879a14f-9eb3-4e75-8352-1b2941159ca7" providerId="ADAL" clId="{1C7FC2D6-E963-48A2-BD0A-0F286DBAFF4B}" dt="2024-04-24T18:24:35.411" v="139" actId="2711"/>
          <ac:spMkLst>
            <pc:docMk/>
            <pc:sldMk cId="3816795377" sldId="12307"/>
            <ac:spMk id="34" creationId="{0BCBC037-E638-4BDD-F434-9E32DFCFE99B}"/>
          </ac:spMkLst>
        </pc:spChg>
        <pc:spChg chg="mod">
          <ac:chgData name="Kate Filanoski" userId="5879a14f-9eb3-4e75-8352-1b2941159ca7" providerId="ADAL" clId="{1C7FC2D6-E963-48A2-BD0A-0F286DBAFF4B}" dt="2024-04-24T18:24:35.411" v="139" actId="2711"/>
          <ac:spMkLst>
            <pc:docMk/>
            <pc:sldMk cId="3816795377" sldId="12307"/>
            <ac:spMk id="35" creationId="{FF50682F-54C5-FFD3-7BFD-51241384C490}"/>
          </ac:spMkLst>
        </pc:spChg>
      </pc:sldChg>
      <pc:sldChg chg="modSp add mod modClrScheme chgLayout">
        <pc:chgData name="Kate Filanoski" userId="5879a14f-9eb3-4e75-8352-1b2941159ca7" providerId="ADAL" clId="{1C7FC2D6-E963-48A2-BD0A-0F286DBAFF4B}" dt="2024-04-24T18:25:03.221" v="146" actId="20577"/>
        <pc:sldMkLst>
          <pc:docMk/>
          <pc:sldMk cId="3184518189" sldId="12308"/>
        </pc:sldMkLst>
        <pc:spChg chg="mod ord">
          <ac:chgData name="Kate Filanoski" userId="5879a14f-9eb3-4e75-8352-1b2941159ca7" providerId="ADAL" clId="{1C7FC2D6-E963-48A2-BD0A-0F286DBAFF4B}" dt="2024-04-24T18:17:54.723" v="103" actId="700"/>
          <ac:spMkLst>
            <pc:docMk/>
            <pc:sldMk cId="3184518189" sldId="12308"/>
            <ac:spMk id="6" creationId="{04D18D0E-C468-C9CE-D943-25DA3A5E8648}"/>
          </ac:spMkLst>
        </pc:spChg>
        <pc:spChg chg="mod">
          <ac:chgData name="Kate Filanoski" userId="5879a14f-9eb3-4e75-8352-1b2941159ca7" providerId="ADAL" clId="{1C7FC2D6-E963-48A2-BD0A-0F286DBAFF4B}" dt="2024-04-24T18:25:03.221" v="146" actId="20577"/>
          <ac:spMkLst>
            <pc:docMk/>
            <pc:sldMk cId="3184518189" sldId="12308"/>
            <ac:spMk id="9" creationId="{7357FBDE-EE83-1BB1-574A-9C49E747A088}"/>
          </ac:spMkLst>
        </pc:spChg>
      </pc:sldChg>
      <pc:sldChg chg="modSp add mod modClrScheme chgLayout">
        <pc:chgData name="Kate Filanoski" userId="5879a14f-9eb3-4e75-8352-1b2941159ca7" providerId="ADAL" clId="{1C7FC2D6-E963-48A2-BD0A-0F286DBAFF4B}" dt="2024-04-24T18:31:09.280" v="201" actId="1076"/>
        <pc:sldMkLst>
          <pc:docMk/>
          <pc:sldMk cId="3031684400" sldId="12309"/>
        </pc:sldMkLst>
        <pc:spChg chg="mod ord">
          <ac:chgData name="Kate Filanoski" userId="5879a14f-9eb3-4e75-8352-1b2941159ca7" providerId="ADAL" clId="{1C7FC2D6-E963-48A2-BD0A-0F286DBAFF4B}" dt="2024-04-24T18:17:54.723" v="103" actId="700"/>
          <ac:spMkLst>
            <pc:docMk/>
            <pc:sldMk cId="3031684400" sldId="12309"/>
            <ac:spMk id="6" creationId="{04D18D0E-C468-C9CE-D943-25DA3A5E8648}"/>
          </ac:spMkLst>
        </pc:spChg>
        <pc:spChg chg="mod">
          <ac:chgData name="Kate Filanoski" userId="5879a14f-9eb3-4e75-8352-1b2941159ca7" providerId="ADAL" clId="{1C7FC2D6-E963-48A2-BD0A-0F286DBAFF4B}" dt="2024-04-24T18:26:00.573" v="152" actId="1076"/>
          <ac:spMkLst>
            <pc:docMk/>
            <pc:sldMk cId="3031684400" sldId="12309"/>
            <ac:spMk id="8" creationId="{CE2181C6-2941-641F-12B1-9238A3C44F5A}"/>
          </ac:spMkLst>
        </pc:spChg>
        <pc:spChg chg="mod">
          <ac:chgData name="Kate Filanoski" userId="5879a14f-9eb3-4e75-8352-1b2941159ca7" providerId="ADAL" clId="{1C7FC2D6-E963-48A2-BD0A-0F286DBAFF4B}" dt="2024-04-24T18:25:46.369" v="151" actId="1076"/>
          <ac:spMkLst>
            <pc:docMk/>
            <pc:sldMk cId="3031684400" sldId="12309"/>
            <ac:spMk id="9" creationId="{7357FBDE-EE83-1BB1-574A-9C49E747A088}"/>
          </ac:spMkLst>
        </pc:spChg>
        <pc:picChg chg="mod">
          <ac:chgData name="Kate Filanoski" userId="5879a14f-9eb3-4e75-8352-1b2941159ca7" providerId="ADAL" clId="{1C7FC2D6-E963-48A2-BD0A-0F286DBAFF4B}" dt="2024-04-24T18:30:58.777" v="198" actId="14100"/>
          <ac:picMkLst>
            <pc:docMk/>
            <pc:sldMk cId="3031684400" sldId="12309"/>
            <ac:picMk id="2" creationId="{C242C829-D78E-BE61-363D-6E4B16CE28D7}"/>
          </ac:picMkLst>
        </pc:picChg>
        <pc:picChg chg="mod">
          <ac:chgData name="Kate Filanoski" userId="5879a14f-9eb3-4e75-8352-1b2941159ca7" providerId="ADAL" clId="{1C7FC2D6-E963-48A2-BD0A-0F286DBAFF4B}" dt="2024-04-24T18:30:53.620" v="196" actId="14100"/>
          <ac:picMkLst>
            <pc:docMk/>
            <pc:sldMk cId="3031684400" sldId="12309"/>
            <ac:picMk id="3" creationId="{585C7718-ED83-AD52-4125-EB8AD64721C8}"/>
          </ac:picMkLst>
        </pc:picChg>
        <pc:picChg chg="mod">
          <ac:chgData name="Kate Filanoski" userId="5879a14f-9eb3-4e75-8352-1b2941159ca7" providerId="ADAL" clId="{1C7FC2D6-E963-48A2-BD0A-0F286DBAFF4B}" dt="2024-04-24T18:31:09.280" v="201" actId="1076"/>
          <ac:picMkLst>
            <pc:docMk/>
            <pc:sldMk cId="3031684400" sldId="12309"/>
            <ac:picMk id="5" creationId="{DCBE3B01-6848-76F0-277A-9C4BA43CA864}"/>
          </ac:picMkLst>
        </pc:picChg>
      </pc:sldChg>
      <pc:sldChg chg="modSp add mod modClrScheme chgLayout">
        <pc:chgData name="Kate Filanoski" userId="5879a14f-9eb3-4e75-8352-1b2941159ca7" providerId="ADAL" clId="{1C7FC2D6-E963-48A2-BD0A-0F286DBAFF4B}" dt="2024-04-24T18:26:13.237" v="155" actId="20577"/>
        <pc:sldMkLst>
          <pc:docMk/>
          <pc:sldMk cId="3279638313" sldId="12310"/>
        </pc:sldMkLst>
        <pc:spChg chg="mod">
          <ac:chgData name="Kate Filanoski" userId="5879a14f-9eb3-4e75-8352-1b2941159ca7" providerId="ADAL" clId="{1C7FC2D6-E963-48A2-BD0A-0F286DBAFF4B}" dt="2024-04-24T18:26:09.518" v="153" actId="2711"/>
          <ac:spMkLst>
            <pc:docMk/>
            <pc:sldMk cId="3279638313" sldId="12310"/>
            <ac:spMk id="2" creationId="{7EECDEEA-6EFB-9E4D-BF0B-C175C29FBD3F}"/>
          </ac:spMkLst>
        </pc:spChg>
        <pc:spChg chg="mod">
          <ac:chgData name="Kate Filanoski" userId="5879a14f-9eb3-4e75-8352-1b2941159ca7" providerId="ADAL" clId="{1C7FC2D6-E963-48A2-BD0A-0F286DBAFF4B}" dt="2024-04-24T18:26:09.518" v="153" actId="2711"/>
          <ac:spMkLst>
            <pc:docMk/>
            <pc:sldMk cId="3279638313" sldId="12310"/>
            <ac:spMk id="3" creationId="{A9832CEE-B143-5019-4D4B-249824774D15}"/>
          </ac:spMkLst>
        </pc:spChg>
        <pc:spChg chg="mod">
          <ac:chgData name="Kate Filanoski" userId="5879a14f-9eb3-4e75-8352-1b2941159ca7" providerId="ADAL" clId="{1C7FC2D6-E963-48A2-BD0A-0F286DBAFF4B}" dt="2024-04-24T18:26:09.518" v="153" actId="2711"/>
          <ac:spMkLst>
            <pc:docMk/>
            <pc:sldMk cId="3279638313" sldId="12310"/>
            <ac:spMk id="4" creationId="{27158C15-FEF4-A369-A659-297AF3F11D88}"/>
          </ac:spMkLst>
        </pc:spChg>
        <pc:spChg chg="mod ord">
          <ac:chgData name="Kate Filanoski" userId="5879a14f-9eb3-4e75-8352-1b2941159ca7" providerId="ADAL" clId="{1C7FC2D6-E963-48A2-BD0A-0F286DBAFF4B}" dt="2024-04-24T18:17:54.723" v="103" actId="700"/>
          <ac:spMkLst>
            <pc:docMk/>
            <pc:sldMk cId="3279638313" sldId="12310"/>
            <ac:spMk id="6" creationId="{04D18D0E-C468-C9CE-D943-25DA3A5E8648}"/>
          </ac:spMkLst>
        </pc:spChg>
        <pc:spChg chg="mod">
          <ac:chgData name="Kate Filanoski" userId="5879a14f-9eb3-4e75-8352-1b2941159ca7" providerId="ADAL" clId="{1C7FC2D6-E963-48A2-BD0A-0F286DBAFF4B}" dt="2024-04-24T18:26:09.518" v="153" actId="2711"/>
          <ac:spMkLst>
            <pc:docMk/>
            <pc:sldMk cId="3279638313" sldId="12310"/>
            <ac:spMk id="7" creationId="{DCB34122-BF27-2AB9-0DDD-51107E329917}"/>
          </ac:spMkLst>
        </pc:spChg>
        <pc:spChg chg="mod">
          <ac:chgData name="Kate Filanoski" userId="5879a14f-9eb3-4e75-8352-1b2941159ca7" providerId="ADAL" clId="{1C7FC2D6-E963-48A2-BD0A-0F286DBAFF4B}" dt="2024-04-24T18:26:09.518" v="153" actId="2711"/>
          <ac:spMkLst>
            <pc:docMk/>
            <pc:sldMk cId="3279638313" sldId="12310"/>
            <ac:spMk id="10" creationId="{44ED9B48-D080-3E04-7112-89BEC8056D1E}"/>
          </ac:spMkLst>
        </pc:spChg>
        <pc:spChg chg="mod">
          <ac:chgData name="Kate Filanoski" userId="5879a14f-9eb3-4e75-8352-1b2941159ca7" providerId="ADAL" clId="{1C7FC2D6-E963-48A2-BD0A-0F286DBAFF4B}" dt="2024-04-24T18:26:13.237" v="155" actId="20577"/>
          <ac:spMkLst>
            <pc:docMk/>
            <pc:sldMk cId="3279638313" sldId="12310"/>
            <ac:spMk id="11" creationId="{1A9DE1DB-F000-7550-1C8B-AED610EA8E00}"/>
          </ac:spMkLst>
        </pc:spChg>
        <pc:spChg chg="mod">
          <ac:chgData name="Kate Filanoski" userId="5879a14f-9eb3-4e75-8352-1b2941159ca7" providerId="ADAL" clId="{1C7FC2D6-E963-48A2-BD0A-0F286DBAFF4B}" dt="2024-04-24T18:26:09.518" v="153" actId="2711"/>
          <ac:spMkLst>
            <pc:docMk/>
            <pc:sldMk cId="3279638313" sldId="12310"/>
            <ac:spMk id="12" creationId="{63B6F72F-CD5A-A3C3-C44A-2D138FD3B742}"/>
          </ac:spMkLst>
        </pc:spChg>
        <pc:spChg chg="mod">
          <ac:chgData name="Kate Filanoski" userId="5879a14f-9eb3-4e75-8352-1b2941159ca7" providerId="ADAL" clId="{1C7FC2D6-E963-48A2-BD0A-0F286DBAFF4B}" dt="2024-04-24T18:26:09.518" v="153" actId="2711"/>
          <ac:spMkLst>
            <pc:docMk/>
            <pc:sldMk cId="3279638313" sldId="12310"/>
            <ac:spMk id="13" creationId="{5B0EA998-D659-F4C3-3FA3-CE1D7EBBB589}"/>
          </ac:spMkLst>
        </pc:spChg>
        <pc:spChg chg="mod">
          <ac:chgData name="Kate Filanoski" userId="5879a14f-9eb3-4e75-8352-1b2941159ca7" providerId="ADAL" clId="{1C7FC2D6-E963-48A2-BD0A-0F286DBAFF4B}" dt="2024-04-24T18:26:09.518" v="153" actId="2711"/>
          <ac:spMkLst>
            <pc:docMk/>
            <pc:sldMk cId="3279638313" sldId="12310"/>
            <ac:spMk id="15" creationId="{A2A94383-9C96-2EC4-9A55-A67F8402BE76}"/>
          </ac:spMkLst>
        </pc:spChg>
        <pc:spChg chg="mod">
          <ac:chgData name="Kate Filanoski" userId="5879a14f-9eb3-4e75-8352-1b2941159ca7" providerId="ADAL" clId="{1C7FC2D6-E963-48A2-BD0A-0F286DBAFF4B}" dt="2024-04-24T18:26:09.518" v="153" actId="2711"/>
          <ac:spMkLst>
            <pc:docMk/>
            <pc:sldMk cId="3279638313" sldId="12310"/>
            <ac:spMk id="16" creationId="{3E05CAEB-A9AB-8080-FBBD-EE28A2362D4D}"/>
          </ac:spMkLst>
        </pc:spChg>
        <pc:spChg chg="mod">
          <ac:chgData name="Kate Filanoski" userId="5879a14f-9eb3-4e75-8352-1b2941159ca7" providerId="ADAL" clId="{1C7FC2D6-E963-48A2-BD0A-0F286DBAFF4B}" dt="2024-04-24T18:26:09.518" v="153" actId="2711"/>
          <ac:spMkLst>
            <pc:docMk/>
            <pc:sldMk cId="3279638313" sldId="12310"/>
            <ac:spMk id="17" creationId="{F7BDB40B-55AD-B68D-24FA-B11C4837F096}"/>
          </ac:spMkLst>
        </pc:spChg>
        <pc:spChg chg="mod">
          <ac:chgData name="Kate Filanoski" userId="5879a14f-9eb3-4e75-8352-1b2941159ca7" providerId="ADAL" clId="{1C7FC2D6-E963-48A2-BD0A-0F286DBAFF4B}" dt="2024-04-24T18:26:09.518" v="153" actId="2711"/>
          <ac:spMkLst>
            <pc:docMk/>
            <pc:sldMk cId="3279638313" sldId="12310"/>
            <ac:spMk id="19" creationId="{6F1E36C8-124A-E919-56C5-7B1258F3FBAB}"/>
          </ac:spMkLst>
        </pc:spChg>
        <pc:spChg chg="mod">
          <ac:chgData name="Kate Filanoski" userId="5879a14f-9eb3-4e75-8352-1b2941159ca7" providerId="ADAL" clId="{1C7FC2D6-E963-48A2-BD0A-0F286DBAFF4B}" dt="2024-04-24T18:26:09.518" v="153" actId="2711"/>
          <ac:spMkLst>
            <pc:docMk/>
            <pc:sldMk cId="3279638313" sldId="12310"/>
            <ac:spMk id="22" creationId="{B9EAF21D-92CF-1473-9208-B9A4BF9CC80F}"/>
          </ac:spMkLst>
        </pc:spChg>
        <pc:spChg chg="mod">
          <ac:chgData name="Kate Filanoski" userId="5879a14f-9eb3-4e75-8352-1b2941159ca7" providerId="ADAL" clId="{1C7FC2D6-E963-48A2-BD0A-0F286DBAFF4B}" dt="2024-04-24T18:26:09.518" v="153" actId="2711"/>
          <ac:spMkLst>
            <pc:docMk/>
            <pc:sldMk cId="3279638313" sldId="12310"/>
            <ac:spMk id="23" creationId="{2EB0E20B-C357-4E4E-BA74-008625DE8B78}"/>
          </ac:spMkLst>
        </pc:spChg>
        <pc:spChg chg="mod">
          <ac:chgData name="Kate Filanoski" userId="5879a14f-9eb3-4e75-8352-1b2941159ca7" providerId="ADAL" clId="{1C7FC2D6-E963-48A2-BD0A-0F286DBAFF4B}" dt="2024-04-24T18:26:09.518" v="153" actId="2711"/>
          <ac:spMkLst>
            <pc:docMk/>
            <pc:sldMk cId="3279638313" sldId="12310"/>
            <ac:spMk id="24" creationId="{F3460F80-ABDE-ADE6-AA01-168258EB32D2}"/>
          </ac:spMkLst>
        </pc:spChg>
        <pc:spChg chg="mod">
          <ac:chgData name="Kate Filanoski" userId="5879a14f-9eb3-4e75-8352-1b2941159ca7" providerId="ADAL" clId="{1C7FC2D6-E963-48A2-BD0A-0F286DBAFF4B}" dt="2024-04-24T18:26:09.518" v="153" actId="2711"/>
          <ac:spMkLst>
            <pc:docMk/>
            <pc:sldMk cId="3279638313" sldId="12310"/>
            <ac:spMk id="25" creationId="{1E0AAC51-5C6D-9ECC-8613-A0FCC3C57A8F}"/>
          </ac:spMkLst>
        </pc:spChg>
        <pc:spChg chg="mod">
          <ac:chgData name="Kate Filanoski" userId="5879a14f-9eb3-4e75-8352-1b2941159ca7" providerId="ADAL" clId="{1C7FC2D6-E963-48A2-BD0A-0F286DBAFF4B}" dt="2024-04-24T18:26:09.518" v="153" actId="2711"/>
          <ac:spMkLst>
            <pc:docMk/>
            <pc:sldMk cId="3279638313" sldId="12310"/>
            <ac:spMk id="26" creationId="{64564C17-F775-229A-472E-7B451BDDD658}"/>
          </ac:spMkLst>
        </pc:spChg>
        <pc:spChg chg="mod">
          <ac:chgData name="Kate Filanoski" userId="5879a14f-9eb3-4e75-8352-1b2941159ca7" providerId="ADAL" clId="{1C7FC2D6-E963-48A2-BD0A-0F286DBAFF4B}" dt="2024-04-24T18:26:09.518" v="153" actId="2711"/>
          <ac:spMkLst>
            <pc:docMk/>
            <pc:sldMk cId="3279638313" sldId="12310"/>
            <ac:spMk id="27" creationId="{68C03C5C-B222-C3B1-3815-04188D7B3C54}"/>
          </ac:spMkLst>
        </pc:spChg>
        <pc:spChg chg="mod">
          <ac:chgData name="Kate Filanoski" userId="5879a14f-9eb3-4e75-8352-1b2941159ca7" providerId="ADAL" clId="{1C7FC2D6-E963-48A2-BD0A-0F286DBAFF4B}" dt="2024-04-24T18:26:09.518" v="153" actId="2711"/>
          <ac:spMkLst>
            <pc:docMk/>
            <pc:sldMk cId="3279638313" sldId="12310"/>
            <ac:spMk id="28" creationId="{745A405F-B313-08CF-A431-A7B64109F1FA}"/>
          </ac:spMkLst>
        </pc:spChg>
        <pc:spChg chg="mod">
          <ac:chgData name="Kate Filanoski" userId="5879a14f-9eb3-4e75-8352-1b2941159ca7" providerId="ADAL" clId="{1C7FC2D6-E963-48A2-BD0A-0F286DBAFF4B}" dt="2024-04-24T18:26:09.518" v="153" actId="2711"/>
          <ac:spMkLst>
            <pc:docMk/>
            <pc:sldMk cId="3279638313" sldId="12310"/>
            <ac:spMk id="29" creationId="{59F1A979-89E5-39A6-CF74-D039D7C3790B}"/>
          </ac:spMkLst>
        </pc:spChg>
        <pc:spChg chg="mod">
          <ac:chgData name="Kate Filanoski" userId="5879a14f-9eb3-4e75-8352-1b2941159ca7" providerId="ADAL" clId="{1C7FC2D6-E963-48A2-BD0A-0F286DBAFF4B}" dt="2024-04-24T18:26:09.518" v="153" actId="2711"/>
          <ac:spMkLst>
            <pc:docMk/>
            <pc:sldMk cId="3279638313" sldId="12310"/>
            <ac:spMk id="30" creationId="{C7BD3682-8B08-8FF8-D518-F0C39728B13D}"/>
          </ac:spMkLst>
        </pc:spChg>
        <pc:spChg chg="mod">
          <ac:chgData name="Kate Filanoski" userId="5879a14f-9eb3-4e75-8352-1b2941159ca7" providerId="ADAL" clId="{1C7FC2D6-E963-48A2-BD0A-0F286DBAFF4B}" dt="2024-04-24T18:26:09.518" v="153" actId="2711"/>
          <ac:spMkLst>
            <pc:docMk/>
            <pc:sldMk cId="3279638313" sldId="12310"/>
            <ac:spMk id="31" creationId="{9DAF3604-FBB6-8931-E93C-D244C48205FF}"/>
          </ac:spMkLst>
        </pc:spChg>
        <pc:spChg chg="mod">
          <ac:chgData name="Kate Filanoski" userId="5879a14f-9eb3-4e75-8352-1b2941159ca7" providerId="ADAL" clId="{1C7FC2D6-E963-48A2-BD0A-0F286DBAFF4B}" dt="2024-04-24T18:26:09.518" v="153" actId="2711"/>
          <ac:spMkLst>
            <pc:docMk/>
            <pc:sldMk cId="3279638313" sldId="12310"/>
            <ac:spMk id="32" creationId="{507AE0A7-4711-14C3-8444-FEF897685D3B}"/>
          </ac:spMkLst>
        </pc:spChg>
        <pc:spChg chg="mod">
          <ac:chgData name="Kate Filanoski" userId="5879a14f-9eb3-4e75-8352-1b2941159ca7" providerId="ADAL" clId="{1C7FC2D6-E963-48A2-BD0A-0F286DBAFF4B}" dt="2024-04-24T18:26:09.518" v="153" actId="2711"/>
          <ac:spMkLst>
            <pc:docMk/>
            <pc:sldMk cId="3279638313" sldId="12310"/>
            <ac:spMk id="34" creationId="{0BCBC037-E638-4BDD-F434-9E32DFCFE99B}"/>
          </ac:spMkLst>
        </pc:spChg>
        <pc:spChg chg="mod">
          <ac:chgData name="Kate Filanoski" userId="5879a14f-9eb3-4e75-8352-1b2941159ca7" providerId="ADAL" clId="{1C7FC2D6-E963-48A2-BD0A-0F286DBAFF4B}" dt="2024-04-24T18:26:09.518" v="153" actId="2711"/>
          <ac:spMkLst>
            <pc:docMk/>
            <pc:sldMk cId="3279638313" sldId="12310"/>
            <ac:spMk id="35" creationId="{FF50682F-54C5-FFD3-7BFD-51241384C490}"/>
          </ac:spMkLst>
        </pc:spChg>
        <pc:spChg chg="mod">
          <ac:chgData name="Kate Filanoski" userId="5879a14f-9eb3-4e75-8352-1b2941159ca7" providerId="ADAL" clId="{1C7FC2D6-E963-48A2-BD0A-0F286DBAFF4B}" dt="2024-04-24T18:26:09.518" v="153" actId="2711"/>
          <ac:spMkLst>
            <pc:docMk/>
            <pc:sldMk cId="3279638313" sldId="12310"/>
            <ac:spMk id="36" creationId="{A9A663E5-D74C-4EFC-35CE-6319F5B43F08}"/>
          </ac:spMkLst>
        </pc:spChg>
      </pc:sldChg>
      <pc:sldChg chg="modSp add mod modClrScheme chgLayout">
        <pc:chgData name="Kate Filanoski" userId="5879a14f-9eb3-4e75-8352-1b2941159ca7" providerId="ADAL" clId="{1C7FC2D6-E963-48A2-BD0A-0F286DBAFF4B}" dt="2024-04-24T18:26:28.762" v="158" actId="404"/>
        <pc:sldMkLst>
          <pc:docMk/>
          <pc:sldMk cId="3560507423" sldId="12311"/>
        </pc:sldMkLst>
        <pc:spChg chg="mod ord">
          <ac:chgData name="Kate Filanoski" userId="5879a14f-9eb3-4e75-8352-1b2941159ca7" providerId="ADAL" clId="{1C7FC2D6-E963-48A2-BD0A-0F286DBAFF4B}" dt="2024-04-24T18:17:54.723" v="103" actId="700"/>
          <ac:spMkLst>
            <pc:docMk/>
            <pc:sldMk cId="3560507423" sldId="12311"/>
            <ac:spMk id="6" creationId="{04D18D0E-C468-C9CE-D943-25DA3A5E8648}"/>
          </ac:spMkLst>
        </pc:spChg>
        <pc:spChg chg="mod">
          <ac:chgData name="Kate Filanoski" userId="5879a14f-9eb3-4e75-8352-1b2941159ca7" providerId="ADAL" clId="{1C7FC2D6-E963-48A2-BD0A-0F286DBAFF4B}" dt="2024-04-24T18:26:28.762" v="158" actId="404"/>
          <ac:spMkLst>
            <pc:docMk/>
            <pc:sldMk cId="3560507423" sldId="12311"/>
            <ac:spMk id="9" creationId="{7357FBDE-EE83-1BB1-574A-9C49E747A088}"/>
          </ac:spMkLst>
        </pc:spChg>
      </pc:sldChg>
      <pc:sldChg chg="modSp add mod modClrScheme chgLayout">
        <pc:chgData name="Kate Filanoski" userId="5879a14f-9eb3-4e75-8352-1b2941159ca7" providerId="ADAL" clId="{1C7FC2D6-E963-48A2-BD0A-0F286DBAFF4B}" dt="2024-04-24T18:26:46.218" v="161" actId="20577"/>
        <pc:sldMkLst>
          <pc:docMk/>
          <pc:sldMk cId="651804346" sldId="12312"/>
        </pc:sldMkLst>
        <pc:spChg chg="mod">
          <ac:chgData name="Kate Filanoski" userId="5879a14f-9eb3-4e75-8352-1b2941159ca7" providerId="ADAL" clId="{1C7FC2D6-E963-48A2-BD0A-0F286DBAFF4B}" dt="2024-04-24T18:26:40.064" v="159" actId="2711"/>
          <ac:spMkLst>
            <pc:docMk/>
            <pc:sldMk cId="651804346" sldId="12312"/>
            <ac:spMk id="2" creationId="{7EECDEEA-6EFB-9E4D-BF0B-C175C29FBD3F}"/>
          </ac:spMkLst>
        </pc:spChg>
        <pc:spChg chg="mod">
          <ac:chgData name="Kate Filanoski" userId="5879a14f-9eb3-4e75-8352-1b2941159ca7" providerId="ADAL" clId="{1C7FC2D6-E963-48A2-BD0A-0F286DBAFF4B}" dt="2024-04-24T18:26:40.064" v="159" actId="2711"/>
          <ac:spMkLst>
            <pc:docMk/>
            <pc:sldMk cId="651804346" sldId="12312"/>
            <ac:spMk id="3" creationId="{A9832CEE-B143-5019-4D4B-249824774D15}"/>
          </ac:spMkLst>
        </pc:spChg>
        <pc:spChg chg="mod">
          <ac:chgData name="Kate Filanoski" userId="5879a14f-9eb3-4e75-8352-1b2941159ca7" providerId="ADAL" clId="{1C7FC2D6-E963-48A2-BD0A-0F286DBAFF4B}" dt="2024-04-24T18:26:40.064" v="159" actId="2711"/>
          <ac:spMkLst>
            <pc:docMk/>
            <pc:sldMk cId="651804346" sldId="12312"/>
            <ac:spMk id="4" creationId="{27158C15-FEF4-A369-A659-297AF3F11D88}"/>
          </ac:spMkLst>
        </pc:spChg>
        <pc:spChg chg="mod ord">
          <ac:chgData name="Kate Filanoski" userId="5879a14f-9eb3-4e75-8352-1b2941159ca7" providerId="ADAL" clId="{1C7FC2D6-E963-48A2-BD0A-0F286DBAFF4B}" dt="2024-04-24T18:17:54.723" v="103" actId="700"/>
          <ac:spMkLst>
            <pc:docMk/>
            <pc:sldMk cId="651804346" sldId="12312"/>
            <ac:spMk id="6" creationId="{04D18D0E-C468-C9CE-D943-25DA3A5E8648}"/>
          </ac:spMkLst>
        </pc:spChg>
        <pc:spChg chg="mod">
          <ac:chgData name="Kate Filanoski" userId="5879a14f-9eb3-4e75-8352-1b2941159ca7" providerId="ADAL" clId="{1C7FC2D6-E963-48A2-BD0A-0F286DBAFF4B}" dt="2024-04-24T18:26:40.064" v="159" actId="2711"/>
          <ac:spMkLst>
            <pc:docMk/>
            <pc:sldMk cId="651804346" sldId="12312"/>
            <ac:spMk id="7" creationId="{DCB34122-BF27-2AB9-0DDD-51107E329917}"/>
          </ac:spMkLst>
        </pc:spChg>
        <pc:spChg chg="mod">
          <ac:chgData name="Kate Filanoski" userId="5879a14f-9eb3-4e75-8352-1b2941159ca7" providerId="ADAL" clId="{1C7FC2D6-E963-48A2-BD0A-0F286DBAFF4B}" dt="2024-04-24T18:26:40.064" v="159" actId="2711"/>
          <ac:spMkLst>
            <pc:docMk/>
            <pc:sldMk cId="651804346" sldId="12312"/>
            <ac:spMk id="10" creationId="{44ED9B48-D080-3E04-7112-89BEC8056D1E}"/>
          </ac:spMkLst>
        </pc:spChg>
        <pc:spChg chg="mod">
          <ac:chgData name="Kate Filanoski" userId="5879a14f-9eb3-4e75-8352-1b2941159ca7" providerId="ADAL" clId="{1C7FC2D6-E963-48A2-BD0A-0F286DBAFF4B}" dt="2024-04-24T18:26:46.218" v="161" actId="20577"/>
          <ac:spMkLst>
            <pc:docMk/>
            <pc:sldMk cId="651804346" sldId="12312"/>
            <ac:spMk id="11" creationId="{1A9DE1DB-F000-7550-1C8B-AED610EA8E00}"/>
          </ac:spMkLst>
        </pc:spChg>
        <pc:spChg chg="mod">
          <ac:chgData name="Kate Filanoski" userId="5879a14f-9eb3-4e75-8352-1b2941159ca7" providerId="ADAL" clId="{1C7FC2D6-E963-48A2-BD0A-0F286DBAFF4B}" dt="2024-04-24T18:26:40.064" v="159" actId="2711"/>
          <ac:spMkLst>
            <pc:docMk/>
            <pc:sldMk cId="651804346" sldId="12312"/>
            <ac:spMk id="12" creationId="{63B6F72F-CD5A-A3C3-C44A-2D138FD3B742}"/>
          </ac:spMkLst>
        </pc:spChg>
        <pc:spChg chg="mod">
          <ac:chgData name="Kate Filanoski" userId="5879a14f-9eb3-4e75-8352-1b2941159ca7" providerId="ADAL" clId="{1C7FC2D6-E963-48A2-BD0A-0F286DBAFF4B}" dt="2024-04-24T18:26:40.064" v="159" actId="2711"/>
          <ac:spMkLst>
            <pc:docMk/>
            <pc:sldMk cId="651804346" sldId="12312"/>
            <ac:spMk id="13" creationId="{5B0EA998-D659-F4C3-3FA3-CE1D7EBBB589}"/>
          </ac:spMkLst>
        </pc:spChg>
        <pc:spChg chg="mod">
          <ac:chgData name="Kate Filanoski" userId="5879a14f-9eb3-4e75-8352-1b2941159ca7" providerId="ADAL" clId="{1C7FC2D6-E963-48A2-BD0A-0F286DBAFF4B}" dt="2024-04-24T18:26:40.064" v="159" actId="2711"/>
          <ac:spMkLst>
            <pc:docMk/>
            <pc:sldMk cId="651804346" sldId="12312"/>
            <ac:spMk id="15" creationId="{A2A94383-9C96-2EC4-9A55-A67F8402BE76}"/>
          </ac:spMkLst>
        </pc:spChg>
        <pc:spChg chg="mod">
          <ac:chgData name="Kate Filanoski" userId="5879a14f-9eb3-4e75-8352-1b2941159ca7" providerId="ADAL" clId="{1C7FC2D6-E963-48A2-BD0A-0F286DBAFF4B}" dt="2024-04-24T18:26:40.064" v="159" actId="2711"/>
          <ac:spMkLst>
            <pc:docMk/>
            <pc:sldMk cId="651804346" sldId="12312"/>
            <ac:spMk id="16" creationId="{3E05CAEB-A9AB-8080-FBBD-EE28A2362D4D}"/>
          </ac:spMkLst>
        </pc:spChg>
        <pc:spChg chg="mod">
          <ac:chgData name="Kate Filanoski" userId="5879a14f-9eb3-4e75-8352-1b2941159ca7" providerId="ADAL" clId="{1C7FC2D6-E963-48A2-BD0A-0F286DBAFF4B}" dt="2024-04-24T18:26:40.064" v="159" actId="2711"/>
          <ac:spMkLst>
            <pc:docMk/>
            <pc:sldMk cId="651804346" sldId="12312"/>
            <ac:spMk id="17" creationId="{F7BDB40B-55AD-B68D-24FA-B11C4837F096}"/>
          </ac:spMkLst>
        </pc:spChg>
        <pc:spChg chg="mod">
          <ac:chgData name="Kate Filanoski" userId="5879a14f-9eb3-4e75-8352-1b2941159ca7" providerId="ADAL" clId="{1C7FC2D6-E963-48A2-BD0A-0F286DBAFF4B}" dt="2024-04-24T18:26:40.064" v="159" actId="2711"/>
          <ac:spMkLst>
            <pc:docMk/>
            <pc:sldMk cId="651804346" sldId="12312"/>
            <ac:spMk id="19" creationId="{6F1E36C8-124A-E919-56C5-7B1258F3FBAB}"/>
          </ac:spMkLst>
        </pc:spChg>
        <pc:spChg chg="mod">
          <ac:chgData name="Kate Filanoski" userId="5879a14f-9eb3-4e75-8352-1b2941159ca7" providerId="ADAL" clId="{1C7FC2D6-E963-48A2-BD0A-0F286DBAFF4B}" dt="2024-04-24T18:26:40.064" v="159" actId="2711"/>
          <ac:spMkLst>
            <pc:docMk/>
            <pc:sldMk cId="651804346" sldId="12312"/>
            <ac:spMk id="22" creationId="{B9EAF21D-92CF-1473-9208-B9A4BF9CC80F}"/>
          </ac:spMkLst>
        </pc:spChg>
        <pc:spChg chg="mod">
          <ac:chgData name="Kate Filanoski" userId="5879a14f-9eb3-4e75-8352-1b2941159ca7" providerId="ADAL" clId="{1C7FC2D6-E963-48A2-BD0A-0F286DBAFF4B}" dt="2024-04-24T18:26:40.064" v="159" actId="2711"/>
          <ac:spMkLst>
            <pc:docMk/>
            <pc:sldMk cId="651804346" sldId="12312"/>
            <ac:spMk id="23" creationId="{2EB0E20B-C357-4E4E-BA74-008625DE8B78}"/>
          </ac:spMkLst>
        </pc:spChg>
        <pc:spChg chg="mod">
          <ac:chgData name="Kate Filanoski" userId="5879a14f-9eb3-4e75-8352-1b2941159ca7" providerId="ADAL" clId="{1C7FC2D6-E963-48A2-BD0A-0F286DBAFF4B}" dt="2024-04-24T18:26:40.064" v="159" actId="2711"/>
          <ac:spMkLst>
            <pc:docMk/>
            <pc:sldMk cId="651804346" sldId="12312"/>
            <ac:spMk id="24" creationId="{F3460F80-ABDE-ADE6-AA01-168258EB32D2}"/>
          </ac:spMkLst>
        </pc:spChg>
        <pc:spChg chg="mod">
          <ac:chgData name="Kate Filanoski" userId="5879a14f-9eb3-4e75-8352-1b2941159ca7" providerId="ADAL" clId="{1C7FC2D6-E963-48A2-BD0A-0F286DBAFF4B}" dt="2024-04-24T18:26:40.064" v="159" actId="2711"/>
          <ac:spMkLst>
            <pc:docMk/>
            <pc:sldMk cId="651804346" sldId="12312"/>
            <ac:spMk id="25" creationId="{1E0AAC51-5C6D-9ECC-8613-A0FCC3C57A8F}"/>
          </ac:spMkLst>
        </pc:spChg>
        <pc:spChg chg="mod">
          <ac:chgData name="Kate Filanoski" userId="5879a14f-9eb3-4e75-8352-1b2941159ca7" providerId="ADAL" clId="{1C7FC2D6-E963-48A2-BD0A-0F286DBAFF4B}" dt="2024-04-24T18:26:40.064" v="159" actId="2711"/>
          <ac:spMkLst>
            <pc:docMk/>
            <pc:sldMk cId="651804346" sldId="12312"/>
            <ac:spMk id="26" creationId="{64564C17-F775-229A-472E-7B451BDDD658}"/>
          </ac:spMkLst>
        </pc:spChg>
        <pc:spChg chg="mod">
          <ac:chgData name="Kate Filanoski" userId="5879a14f-9eb3-4e75-8352-1b2941159ca7" providerId="ADAL" clId="{1C7FC2D6-E963-48A2-BD0A-0F286DBAFF4B}" dt="2024-04-24T18:26:40.064" v="159" actId="2711"/>
          <ac:spMkLst>
            <pc:docMk/>
            <pc:sldMk cId="651804346" sldId="12312"/>
            <ac:spMk id="27" creationId="{68C03C5C-B222-C3B1-3815-04188D7B3C54}"/>
          </ac:spMkLst>
        </pc:spChg>
        <pc:spChg chg="mod">
          <ac:chgData name="Kate Filanoski" userId="5879a14f-9eb3-4e75-8352-1b2941159ca7" providerId="ADAL" clId="{1C7FC2D6-E963-48A2-BD0A-0F286DBAFF4B}" dt="2024-04-24T18:26:40.064" v="159" actId="2711"/>
          <ac:spMkLst>
            <pc:docMk/>
            <pc:sldMk cId="651804346" sldId="12312"/>
            <ac:spMk id="28" creationId="{745A405F-B313-08CF-A431-A7B64109F1FA}"/>
          </ac:spMkLst>
        </pc:spChg>
        <pc:spChg chg="mod">
          <ac:chgData name="Kate Filanoski" userId="5879a14f-9eb3-4e75-8352-1b2941159ca7" providerId="ADAL" clId="{1C7FC2D6-E963-48A2-BD0A-0F286DBAFF4B}" dt="2024-04-24T18:26:40.064" v="159" actId="2711"/>
          <ac:spMkLst>
            <pc:docMk/>
            <pc:sldMk cId="651804346" sldId="12312"/>
            <ac:spMk id="29" creationId="{59F1A979-89E5-39A6-CF74-D039D7C3790B}"/>
          </ac:spMkLst>
        </pc:spChg>
        <pc:spChg chg="mod">
          <ac:chgData name="Kate Filanoski" userId="5879a14f-9eb3-4e75-8352-1b2941159ca7" providerId="ADAL" clId="{1C7FC2D6-E963-48A2-BD0A-0F286DBAFF4B}" dt="2024-04-24T18:26:40.064" v="159" actId="2711"/>
          <ac:spMkLst>
            <pc:docMk/>
            <pc:sldMk cId="651804346" sldId="12312"/>
            <ac:spMk id="30" creationId="{C7BD3682-8B08-8FF8-D518-F0C39728B13D}"/>
          </ac:spMkLst>
        </pc:spChg>
        <pc:spChg chg="mod">
          <ac:chgData name="Kate Filanoski" userId="5879a14f-9eb3-4e75-8352-1b2941159ca7" providerId="ADAL" clId="{1C7FC2D6-E963-48A2-BD0A-0F286DBAFF4B}" dt="2024-04-24T18:26:40.064" v="159" actId="2711"/>
          <ac:spMkLst>
            <pc:docMk/>
            <pc:sldMk cId="651804346" sldId="12312"/>
            <ac:spMk id="31" creationId="{9DAF3604-FBB6-8931-E93C-D244C48205FF}"/>
          </ac:spMkLst>
        </pc:spChg>
        <pc:spChg chg="mod">
          <ac:chgData name="Kate Filanoski" userId="5879a14f-9eb3-4e75-8352-1b2941159ca7" providerId="ADAL" clId="{1C7FC2D6-E963-48A2-BD0A-0F286DBAFF4B}" dt="2024-04-24T18:26:40.064" v="159" actId="2711"/>
          <ac:spMkLst>
            <pc:docMk/>
            <pc:sldMk cId="651804346" sldId="12312"/>
            <ac:spMk id="32" creationId="{507AE0A7-4711-14C3-8444-FEF897685D3B}"/>
          </ac:spMkLst>
        </pc:spChg>
        <pc:spChg chg="mod">
          <ac:chgData name="Kate Filanoski" userId="5879a14f-9eb3-4e75-8352-1b2941159ca7" providerId="ADAL" clId="{1C7FC2D6-E963-48A2-BD0A-0F286DBAFF4B}" dt="2024-04-24T18:26:40.064" v="159" actId="2711"/>
          <ac:spMkLst>
            <pc:docMk/>
            <pc:sldMk cId="651804346" sldId="12312"/>
            <ac:spMk id="34" creationId="{0BCBC037-E638-4BDD-F434-9E32DFCFE99B}"/>
          </ac:spMkLst>
        </pc:spChg>
        <pc:spChg chg="mod">
          <ac:chgData name="Kate Filanoski" userId="5879a14f-9eb3-4e75-8352-1b2941159ca7" providerId="ADAL" clId="{1C7FC2D6-E963-48A2-BD0A-0F286DBAFF4B}" dt="2024-04-24T18:26:40.064" v="159" actId="2711"/>
          <ac:spMkLst>
            <pc:docMk/>
            <pc:sldMk cId="651804346" sldId="12312"/>
            <ac:spMk id="35" creationId="{FF50682F-54C5-FFD3-7BFD-51241384C490}"/>
          </ac:spMkLst>
        </pc:spChg>
        <pc:spChg chg="mod">
          <ac:chgData name="Kate Filanoski" userId="5879a14f-9eb3-4e75-8352-1b2941159ca7" providerId="ADAL" clId="{1C7FC2D6-E963-48A2-BD0A-0F286DBAFF4B}" dt="2024-04-24T18:26:40.064" v="159" actId="2711"/>
          <ac:spMkLst>
            <pc:docMk/>
            <pc:sldMk cId="651804346" sldId="12312"/>
            <ac:spMk id="36" creationId="{A9A663E5-D74C-4EFC-35CE-6319F5B43F08}"/>
          </ac:spMkLst>
        </pc:spChg>
      </pc:sldChg>
      <pc:sldChg chg="modSp add mod modClrScheme chgLayout">
        <pc:chgData name="Kate Filanoski" userId="5879a14f-9eb3-4e75-8352-1b2941159ca7" providerId="ADAL" clId="{1C7FC2D6-E963-48A2-BD0A-0F286DBAFF4B}" dt="2024-04-24T18:26:53.669" v="162" actId="2711"/>
        <pc:sldMkLst>
          <pc:docMk/>
          <pc:sldMk cId="2104004735" sldId="12313"/>
        </pc:sldMkLst>
        <pc:spChg chg="mod ord">
          <ac:chgData name="Kate Filanoski" userId="5879a14f-9eb3-4e75-8352-1b2941159ca7" providerId="ADAL" clId="{1C7FC2D6-E963-48A2-BD0A-0F286DBAFF4B}" dt="2024-04-24T18:17:54.723" v="103" actId="700"/>
          <ac:spMkLst>
            <pc:docMk/>
            <pc:sldMk cId="2104004735" sldId="12313"/>
            <ac:spMk id="6" creationId="{04D18D0E-C468-C9CE-D943-25DA3A5E8648}"/>
          </ac:spMkLst>
        </pc:spChg>
        <pc:spChg chg="mod">
          <ac:chgData name="Kate Filanoski" userId="5879a14f-9eb3-4e75-8352-1b2941159ca7" providerId="ADAL" clId="{1C7FC2D6-E963-48A2-BD0A-0F286DBAFF4B}" dt="2024-04-24T18:26:53.669" v="162" actId="2711"/>
          <ac:spMkLst>
            <pc:docMk/>
            <pc:sldMk cId="2104004735" sldId="12313"/>
            <ac:spMk id="9" creationId="{7357FBDE-EE83-1BB1-574A-9C49E747A088}"/>
          </ac:spMkLst>
        </pc:spChg>
      </pc:sldChg>
      <pc:sldChg chg="modSp add mod modClrScheme chgLayout">
        <pc:chgData name="Kate Filanoski" userId="5879a14f-9eb3-4e75-8352-1b2941159ca7" providerId="ADAL" clId="{1C7FC2D6-E963-48A2-BD0A-0F286DBAFF4B}" dt="2024-04-24T18:27:09.323" v="165" actId="20577"/>
        <pc:sldMkLst>
          <pc:docMk/>
          <pc:sldMk cId="150256726" sldId="12314"/>
        </pc:sldMkLst>
        <pc:spChg chg="mod">
          <ac:chgData name="Kate Filanoski" userId="5879a14f-9eb3-4e75-8352-1b2941159ca7" providerId="ADAL" clId="{1C7FC2D6-E963-48A2-BD0A-0F286DBAFF4B}" dt="2024-04-24T18:27:05.299" v="163" actId="2711"/>
          <ac:spMkLst>
            <pc:docMk/>
            <pc:sldMk cId="150256726" sldId="12314"/>
            <ac:spMk id="2" creationId="{7EECDEEA-6EFB-9E4D-BF0B-C175C29FBD3F}"/>
          </ac:spMkLst>
        </pc:spChg>
        <pc:spChg chg="mod">
          <ac:chgData name="Kate Filanoski" userId="5879a14f-9eb3-4e75-8352-1b2941159ca7" providerId="ADAL" clId="{1C7FC2D6-E963-48A2-BD0A-0F286DBAFF4B}" dt="2024-04-24T18:27:05.299" v="163" actId="2711"/>
          <ac:spMkLst>
            <pc:docMk/>
            <pc:sldMk cId="150256726" sldId="12314"/>
            <ac:spMk id="3" creationId="{A9832CEE-B143-5019-4D4B-249824774D15}"/>
          </ac:spMkLst>
        </pc:spChg>
        <pc:spChg chg="mod">
          <ac:chgData name="Kate Filanoski" userId="5879a14f-9eb3-4e75-8352-1b2941159ca7" providerId="ADAL" clId="{1C7FC2D6-E963-48A2-BD0A-0F286DBAFF4B}" dt="2024-04-24T18:27:05.299" v="163" actId="2711"/>
          <ac:spMkLst>
            <pc:docMk/>
            <pc:sldMk cId="150256726" sldId="12314"/>
            <ac:spMk id="4" creationId="{27158C15-FEF4-A369-A659-297AF3F11D88}"/>
          </ac:spMkLst>
        </pc:spChg>
        <pc:spChg chg="mod ord">
          <ac:chgData name="Kate Filanoski" userId="5879a14f-9eb3-4e75-8352-1b2941159ca7" providerId="ADAL" clId="{1C7FC2D6-E963-48A2-BD0A-0F286DBAFF4B}" dt="2024-04-24T18:17:54.723" v="103" actId="700"/>
          <ac:spMkLst>
            <pc:docMk/>
            <pc:sldMk cId="150256726" sldId="12314"/>
            <ac:spMk id="6" creationId="{04D18D0E-C468-C9CE-D943-25DA3A5E8648}"/>
          </ac:spMkLst>
        </pc:spChg>
        <pc:spChg chg="mod">
          <ac:chgData name="Kate Filanoski" userId="5879a14f-9eb3-4e75-8352-1b2941159ca7" providerId="ADAL" clId="{1C7FC2D6-E963-48A2-BD0A-0F286DBAFF4B}" dt="2024-04-24T18:27:05.299" v="163" actId="2711"/>
          <ac:spMkLst>
            <pc:docMk/>
            <pc:sldMk cId="150256726" sldId="12314"/>
            <ac:spMk id="7" creationId="{DCB34122-BF27-2AB9-0DDD-51107E329917}"/>
          </ac:spMkLst>
        </pc:spChg>
        <pc:spChg chg="mod">
          <ac:chgData name="Kate Filanoski" userId="5879a14f-9eb3-4e75-8352-1b2941159ca7" providerId="ADAL" clId="{1C7FC2D6-E963-48A2-BD0A-0F286DBAFF4B}" dt="2024-04-24T18:27:05.299" v="163" actId="2711"/>
          <ac:spMkLst>
            <pc:docMk/>
            <pc:sldMk cId="150256726" sldId="12314"/>
            <ac:spMk id="10" creationId="{44ED9B48-D080-3E04-7112-89BEC8056D1E}"/>
          </ac:spMkLst>
        </pc:spChg>
        <pc:spChg chg="mod">
          <ac:chgData name="Kate Filanoski" userId="5879a14f-9eb3-4e75-8352-1b2941159ca7" providerId="ADAL" clId="{1C7FC2D6-E963-48A2-BD0A-0F286DBAFF4B}" dt="2024-04-24T18:27:09.323" v="165" actId="20577"/>
          <ac:spMkLst>
            <pc:docMk/>
            <pc:sldMk cId="150256726" sldId="12314"/>
            <ac:spMk id="11" creationId="{1A9DE1DB-F000-7550-1C8B-AED610EA8E00}"/>
          </ac:spMkLst>
        </pc:spChg>
        <pc:spChg chg="mod">
          <ac:chgData name="Kate Filanoski" userId="5879a14f-9eb3-4e75-8352-1b2941159ca7" providerId="ADAL" clId="{1C7FC2D6-E963-48A2-BD0A-0F286DBAFF4B}" dt="2024-04-24T18:27:05.299" v="163" actId="2711"/>
          <ac:spMkLst>
            <pc:docMk/>
            <pc:sldMk cId="150256726" sldId="12314"/>
            <ac:spMk id="12" creationId="{63B6F72F-CD5A-A3C3-C44A-2D138FD3B742}"/>
          </ac:spMkLst>
        </pc:spChg>
        <pc:spChg chg="mod">
          <ac:chgData name="Kate Filanoski" userId="5879a14f-9eb3-4e75-8352-1b2941159ca7" providerId="ADAL" clId="{1C7FC2D6-E963-48A2-BD0A-0F286DBAFF4B}" dt="2024-04-24T18:27:05.299" v="163" actId="2711"/>
          <ac:spMkLst>
            <pc:docMk/>
            <pc:sldMk cId="150256726" sldId="12314"/>
            <ac:spMk id="13" creationId="{5B0EA998-D659-F4C3-3FA3-CE1D7EBBB589}"/>
          </ac:spMkLst>
        </pc:spChg>
        <pc:spChg chg="mod">
          <ac:chgData name="Kate Filanoski" userId="5879a14f-9eb3-4e75-8352-1b2941159ca7" providerId="ADAL" clId="{1C7FC2D6-E963-48A2-BD0A-0F286DBAFF4B}" dt="2024-04-24T18:27:05.299" v="163" actId="2711"/>
          <ac:spMkLst>
            <pc:docMk/>
            <pc:sldMk cId="150256726" sldId="12314"/>
            <ac:spMk id="15" creationId="{A2A94383-9C96-2EC4-9A55-A67F8402BE76}"/>
          </ac:spMkLst>
        </pc:spChg>
        <pc:spChg chg="mod">
          <ac:chgData name="Kate Filanoski" userId="5879a14f-9eb3-4e75-8352-1b2941159ca7" providerId="ADAL" clId="{1C7FC2D6-E963-48A2-BD0A-0F286DBAFF4B}" dt="2024-04-24T18:27:05.299" v="163" actId="2711"/>
          <ac:spMkLst>
            <pc:docMk/>
            <pc:sldMk cId="150256726" sldId="12314"/>
            <ac:spMk id="16" creationId="{3E05CAEB-A9AB-8080-FBBD-EE28A2362D4D}"/>
          </ac:spMkLst>
        </pc:spChg>
        <pc:spChg chg="mod">
          <ac:chgData name="Kate Filanoski" userId="5879a14f-9eb3-4e75-8352-1b2941159ca7" providerId="ADAL" clId="{1C7FC2D6-E963-48A2-BD0A-0F286DBAFF4B}" dt="2024-04-24T18:27:05.299" v="163" actId="2711"/>
          <ac:spMkLst>
            <pc:docMk/>
            <pc:sldMk cId="150256726" sldId="12314"/>
            <ac:spMk id="17" creationId="{F7BDB40B-55AD-B68D-24FA-B11C4837F096}"/>
          </ac:spMkLst>
        </pc:spChg>
        <pc:spChg chg="mod">
          <ac:chgData name="Kate Filanoski" userId="5879a14f-9eb3-4e75-8352-1b2941159ca7" providerId="ADAL" clId="{1C7FC2D6-E963-48A2-BD0A-0F286DBAFF4B}" dt="2024-04-24T18:27:05.299" v="163" actId="2711"/>
          <ac:spMkLst>
            <pc:docMk/>
            <pc:sldMk cId="150256726" sldId="12314"/>
            <ac:spMk id="19" creationId="{6F1E36C8-124A-E919-56C5-7B1258F3FBAB}"/>
          </ac:spMkLst>
        </pc:spChg>
        <pc:spChg chg="mod">
          <ac:chgData name="Kate Filanoski" userId="5879a14f-9eb3-4e75-8352-1b2941159ca7" providerId="ADAL" clId="{1C7FC2D6-E963-48A2-BD0A-0F286DBAFF4B}" dt="2024-04-24T18:27:05.299" v="163" actId="2711"/>
          <ac:spMkLst>
            <pc:docMk/>
            <pc:sldMk cId="150256726" sldId="12314"/>
            <ac:spMk id="22" creationId="{B9EAF21D-92CF-1473-9208-B9A4BF9CC80F}"/>
          </ac:spMkLst>
        </pc:spChg>
        <pc:spChg chg="mod">
          <ac:chgData name="Kate Filanoski" userId="5879a14f-9eb3-4e75-8352-1b2941159ca7" providerId="ADAL" clId="{1C7FC2D6-E963-48A2-BD0A-0F286DBAFF4B}" dt="2024-04-24T18:27:05.299" v="163" actId="2711"/>
          <ac:spMkLst>
            <pc:docMk/>
            <pc:sldMk cId="150256726" sldId="12314"/>
            <ac:spMk id="23" creationId="{2EB0E20B-C357-4E4E-BA74-008625DE8B78}"/>
          </ac:spMkLst>
        </pc:spChg>
        <pc:spChg chg="mod">
          <ac:chgData name="Kate Filanoski" userId="5879a14f-9eb3-4e75-8352-1b2941159ca7" providerId="ADAL" clId="{1C7FC2D6-E963-48A2-BD0A-0F286DBAFF4B}" dt="2024-04-24T18:27:05.299" v="163" actId="2711"/>
          <ac:spMkLst>
            <pc:docMk/>
            <pc:sldMk cId="150256726" sldId="12314"/>
            <ac:spMk id="24" creationId="{F3460F80-ABDE-ADE6-AA01-168258EB32D2}"/>
          </ac:spMkLst>
        </pc:spChg>
        <pc:spChg chg="mod">
          <ac:chgData name="Kate Filanoski" userId="5879a14f-9eb3-4e75-8352-1b2941159ca7" providerId="ADAL" clId="{1C7FC2D6-E963-48A2-BD0A-0F286DBAFF4B}" dt="2024-04-24T18:27:05.299" v="163" actId="2711"/>
          <ac:spMkLst>
            <pc:docMk/>
            <pc:sldMk cId="150256726" sldId="12314"/>
            <ac:spMk id="25" creationId="{1E0AAC51-5C6D-9ECC-8613-A0FCC3C57A8F}"/>
          </ac:spMkLst>
        </pc:spChg>
        <pc:spChg chg="mod">
          <ac:chgData name="Kate Filanoski" userId="5879a14f-9eb3-4e75-8352-1b2941159ca7" providerId="ADAL" clId="{1C7FC2D6-E963-48A2-BD0A-0F286DBAFF4B}" dt="2024-04-24T18:27:05.299" v="163" actId="2711"/>
          <ac:spMkLst>
            <pc:docMk/>
            <pc:sldMk cId="150256726" sldId="12314"/>
            <ac:spMk id="26" creationId="{64564C17-F775-229A-472E-7B451BDDD658}"/>
          </ac:spMkLst>
        </pc:spChg>
        <pc:spChg chg="mod">
          <ac:chgData name="Kate Filanoski" userId="5879a14f-9eb3-4e75-8352-1b2941159ca7" providerId="ADAL" clId="{1C7FC2D6-E963-48A2-BD0A-0F286DBAFF4B}" dt="2024-04-24T18:27:05.299" v="163" actId="2711"/>
          <ac:spMkLst>
            <pc:docMk/>
            <pc:sldMk cId="150256726" sldId="12314"/>
            <ac:spMk id="27" creationId="{68C03C5C-B222-C3B1-3815-04188D7B3C54}"/>
          </ac:spMkLst>
        </pc:spChg>
        <pc:spChg chg="mod">
          <ac:chgData name="Kate Filanoski" userId="5879a14f-9eb3-4e75-8352-1b2941159ca7" providerId="ADAL" clId="{1C7FC2D6-E963-48A2-BD0A-0F286DBAFF4B}" dt="2024-04-24T18:27:05.299" v="163" actId="2711"/>
          <ac:spMkLst>
            <pc:docMk/>
            <pc:sldMk cId="150256726" sldId="12314"/>
            <ac:spMk id="28" creationId="{745A405F-B313-08CF-A431-A7B64109F1FA}"/>
          </ac:spMkLst>
        </pc:spChg>
        <pc:spChg chg="mod">
          <ac:chgData name="Kate Filanoski" userId="5879a14f-9eb3-4e75-8352-1b2941159ca7" providerId="ADAL" clId="{1C7FC2D6-E963-48A2-BD0A-0F286DBAFF4B}" dt="2024-04-24T18:27:05.299" v="163" actId="2711"/>
          <ac:spMkLst>
            <pc:docMk/>
            <pc:sldMk cId="150256726" sldId="12314"/>
            <ac:spMk id="29" creationId="{59F1A979-89E5-39A6-CF74-D039D7C3790B}"/>
          </ac:spMkLst>
        </pc:spChg>
        <pc:spChg chg="mod">
          <ac:chgData name="Kate Filanoski" userId="5879a14f-9eb3-4e75-8352-1b2941159ca7" providerId="ADAL" clId="{1C7FC2D6-E963-48A2-BD0A-0F286DBAFF4B}" dt="2024-04-24T18:27:05.299" v="163" actId="2711"/>
          <ac:spMkLst>
            <pc:docMk/>
            <pc:sldMk cId="150256726" sldId="12314"/>
            <ac:spMk id="30" creationId="{C7BD3682-8B08-8FF8-D518-F0C39728B13D}"/>
          </ac:spMkLst>
        </pc:spChg>
        <pc:spChg chg="mod">
          <ac:chgData name="Kate Filanoski" userId="5879a14f-9eb3-4e75-8352-1b2941159ca7" providerId="ADAL" clId="{1C7FC2D6-E963-48A2-BD0A-0F286DBAFF4B}" dt="2024-04-24T18:27:05.299" v="163" actId="2711"/>
          <ac:spMkLst>
            <pc:docMk/>
            <pc:sldMk cId="150256726" sldId="12314"/>
            <ac:spMk id="31" creationId="{9DAF3604-FBB6-8931-E93C-D244C48205FF}"/>
          </ac:spMkLst>
        </pc:spChg>
        <pc:spChg chg="mod">
          <ac:chgData name="Kate Filanoski" userId="5879a14f-9eb3-4e75-8352-1b2941159ca7" providerId="ADAL" clId="{1C7FC2D6-E963-48A2-BD0A-0F286DBAFF4B}" dt="2024-04-24T18:27:05.299" v="163" actId="2711"/>
          <ac:spMkLst>
            <pc:docMk/>
            <pc:sldMk cId="150256726" sldId="12314"/>
            <ac:spMk id="32" creationId="{507AE0A7-4711-14C3-8444-FEF897685D3B}"/>
          </ac:spMkLst>
        </pc:spChg>
        <pc:spChg chg="mod">
          <ac:chgData name="Kate Filanoski" userId="5879a14f-9eb3-4e75-8352-1b2941159ca7" providerId="ADAL" clId="{1C7FC2D6-E963-48A2-BD0A-0F286DBAFF4B}" dt="2024-04-24T18:27:05.299" v="163" actId="2711"/>
          <ac:spMkLst>
            <pc:docMk/>
            <pc:sldMk cId="150256726" sldId="12314"/>
            <ac:spMk id="34" creationId="{0BCBC037-E638-4BDD-F434-9E32DFCFE99B}"/>
          </ac:spMkLst>
        </pc:spChg>
        <pc:spChg chg="mod">
          <ac:chgData name="Kate Filanoski" userId="5879a14f-9eb3-4e75-8352-1b2941159ca7" providerId="ADAL" clId="{1C7FC2D6-E963-48A2-BD0A-0F286DBAFF4B}" dt="2024-04-24T18:27:05.299" v="163" actId="2711"/>
          <ac:spMkLst>
            <pc:docMk/>
            <pc:sldMk cId="150256726" sldId="12314"/>
            <ac:spMk id="35" creationId="{FF50682F-54C5-FFD3-7BFD-51241384C490}"/>
          </ac:spMkLst>
        </pc:spChg>
        <pc:spChg chg="mod">
          <ac:chgData name="Kate Filanoski" userId="5879a14f-9eb3-4e75-8352-1b2941159ca7" providerId="ADAL" clId="{1C7FC2D6-E963-48A2-BD0A-0F286DBAFF4B}" dt="2024-04-24T18:27:05.299" v="163" actId="2711"/>
          <ac:spMkLst>
            <pc:docMk/>
            <pc:sldMk cId="150256726" sldId="12314"/>
            <ac:spMk id="36" creationId="{A9A663E5-D74C-4EFC-35CE-6319F5B43F08}"/>
          </ac:spMkLst>
        </pc:spChg>
      </pc:sldChg>
      <pc:sldChg chg="modSp add mod modClrScheme chgLayout">
        <pc:chgData name="Kate Filanoski" userId="5879a14f-9eb3-4e75-8352-1b2941159ca7" providerId="ADAL" clId="{1C7FC2D6-E963-48A2-BD0A-0F286DBAFF4B}" dt="2024-04-24T18:27:16.186" v="167" actId="2711"/>
        <pc:sldMkLst>
          <pc:docMk/>
          <pc:sldMk cId="1075330562" sldId="12315"/>
        </pc:sldMkLst>
        <pc:spChg chg="mod ord">
          <ac:chgData name="Kate Filanoski" userId="5879a14f-9eb3-4e75-8352-1b2941159ca7" providerId="ADAL" clId="{1C7FC2D6-E963-48A2-BD0A-0F286DBAFF4B}" dt="2024-04-24T18:17:54.723" v="103" actId="700"/>
          <ac:spMkLst>
            <pc:docMk/>
            <pc:sldMk cId="1075330562" sldId="12315"/>
            <ac:spMk id="6" creationId="{04D18D0E-C468-C9CE-D943-25DA3A5E8648}"/>
          </ac:spMkLst>
        </pc:spChg>
        <pc:spChg chg="mod">
          <ac:chgData name="Kate Filanoski" userId="5879a14f-9eb3-4e75-8352-1b2941159ca7" providerId="ADAL" clId="{1C7FC2D6-E963-48A2-BD0A-0F286DBAFF4B}" dt="2024-04-24T18:27:16.186" v="167" actId="2711"/>
          <ac:spMkLst>
            <pc:docMk/>
            <pc:sldMk cId="1075330562" sldId="12315"/>
            <ac:spMk id="9" creationId="{7357FBDE-EE83-1BB1-574A-9C49E747A088}"/>
          </ac:spMkLst>
        </pc:spChg>
      </pc:sldChg>
      <pc:sldChg chg="modSp add mod modClrScheme chgLayout">
        <pc:chgData name="Kate Filanoski" userId="5879a14f-9eb3-4e75-8352-1b2941159ca7" providerId="ADAL" clId="{1C7FC2D6-E963-48A2-BD0A-0F286DBAFF4B}" dt="2024-04-24T18:27:27.193" v="168" actId="2711"/>
        <pc:sldMkLst>
          <pc:docMk/>
          <pc:sldMk cId="1181335895" sldId="12316"/>
        </pc:sldMkLst>
        <pc:spChg chg="mod ord">
          <ac:chgData name="Kate Filanoski" userId="5879a14f-9eb3-4e75-8352-1b2941159ca7" providerId="ADAL" clId="{1C7FC2D6-E963-48A2-BD0A-0F286DBAFF4B}" dt="2024-04-24T18:17:54.723" v="103" actId="700"/>
          <ac:spMkLst>
            <pc:docMk/>
            <pc:sldMk cId="1181335895" sldId="12316"/>
            <ac:spMk id="6" creationId="{04D18D0E-C468-C9CE-D943-25DA3A5E8648}"/>
          </ac:spMkLst>
        </pc:spChg>
        <pc:spChg chg="mod">
          <ac:chgData name="Kate Filanoski" userId="5879a14f-9eb3-4e75-8352-1b2941159ca7" providerId="ADAL" clId="{1C7FC2D6-E963-48A2-BD0A-0F286DBAFF4B}" dt="2024-04-24T18:27:27.193" v="168" actId="2711"/>
          <ac:spMkLst>
            <pc:docMk/>
            <pc:sldMk cId="1181335895" sldId="12316"/>
            <ac:spMk id="9" creationId="{7357FBDE-EE83-1BB1-574A-9C49E747A088}"/>
          </ac:spMkLst>
        </pc:spChg>
      </pc:sldChg>
      <pc:sldChg chg="modSp add mod modClrScheme chgLayout">
        <pc:chgData name="Kate Filanoski" userId="5879a14f-9eb3-4e75-8352-1b2941159ca7" providerId="ADAL" clId="{1C7FC2D6-E963-48A2-BD0A-0F286DBAFF4B}" dt="2024-04-24T18:27:42.142" v="171" actId="20577"/>
        <pc:sldMkLst>
          <pc:docMk/>
          <pc:sldMk cId="2198535890" sldId="12317"/>
        </pc:sldMkLst>
        <pc:spChg chg="mod ord">
          <ac:chgData name="Kate Filanoski" userId="5879a14f-9eb3-4e75-8352-1b2941159ca7" providerId="ADAL" clId="{1C7FC2D6-E963-48A2-BD0A-0F286DBAFF4B}" dt="2024-04-24T18:17:54.723" v="103" actId="700"/>
          <ac:spMkLst>
            <pc:docMk/>
            <pc:sldMk cId="2198535890" sldId="12317"/>
            <ac:spMk id="6" creationId="{04D18D0E-C468-C9CE-D943-25DA3A5E8648}"/>
          </ac:spMkLst>
        </pc:spChg>
        <pc:spChg chg="mod">
          <ac:chgData name="Kate Filanoski" userId="5879a14f-9eb3-4e75-8352-1b2941159ca7" providerId="ADAL" clId="{1C7FC2D6-E963-48A2-BD0A-0F286DBAFF4B}" dt="2024-04-24T18:27:42.142" v="171" actId="20577"/>
          <ac:spMkLst>
            <pc:docMk/>
            <pc:sldMk cId="2198535890" sldId="12317"/>
            <ac:spMk id="9" creationId="{7357FBDE-EE83-1BB1-574A-9C49E747A088}"/>
          </ac:spMkLst>
        </pc:spChg>
      </pc:sldChg>
      <pc:sldChg chg="modSp add mod modClrScheme chgLayout">
        <pc:chgData name="Kate Filanoski" userId="5879a14f-9eb3-4e75-8352-1b2941159ca7" providerId="ADAL" clId="{1C7FC2D6-E963-48A2-BD0A-0F286DBAFF4B}" dt="2024-04-24T18:27:58.031" v="174" actId="20577"/>
        <pc:sldMkLst>
          <pc:docMk/>
          <pc:sldMk cId="3950156986" sldId="12318"/>
        </pc:sldMkLst>
        <pc:spChg chg="mod">
          <ac:chgData name="Kate Filanoski" userId="5879a14f-9eb3-4e75-8352-1b2941159ca7" providerId="ADAL" clId="{1C7FC2D6-E963-48A2-BD0A-0F286DBAFF4B}" dt="2024-04-24T18:27:53.742" v="172" actId="2711"/>
          <ac:spMkLst>
            <pc:docMk/>
            <pc:sldMk cId="3950156986" sldId="12318"/>
            <ac:spMk id="2" creationId="{7EECDEEA-6EFB-9E4D-BF0B-C175C29FBD3F}"/>
          </ac:spMkLst>
        </pc:spChg>
        <pc:spChg chg="mod">
          <ac:chgData name="Kate Filanoski" userId="5879a14f-9eb3-4e75-8352-1b2941159ca7" providerId="ADAL" clId="{1C7FC2D6-E963-48A2-BD0A-0F286DBAFF4B}" dt="2024-04-24T18:27:53.742" v="172" actId="2711"/>
          <ac:spMkLst>
            <pc:docMk/>
            <pc:sldMk cId="3950156986" sldId="12318"/>
            <ac:spMk id="3" creationId="{A9832CEE-B143-5019-4D4B-249824774D15}"/>
          </ac:spMkLst>
        </pc:spChg>
        <pc:spChg chg="mod">
          <ac:chgData name="Kate Filanoski" userId="5879a14f-9eb3-4e75-8352-1b2941159ca7" providerId="ADAL" clId="{1C7FC2D6-E963-48A2-BD0A-0F286DBAFF4B}" dt="2024-04-24T18:27:53.742" v="172" actId="2711"/>
          <ac:spMkLst>
            <pc:docMk/>
            <pc:sldMk cId="3950156986" sldId="12318"/>
            <ac:spMk id="4" creationId="{27158C15-FEF4-A369-A659-297AF3F11D88}"/>
          </ac:spMkLst>
        </pc:spChg>
        <pc:spChg chg="mod ord">
          <ac:chgData name="Kate Filanoski" userId="5879a14f-9eb3-4e75-8352-1b2941159ca7" providerId="ADAL" clId="{1C7FC2D6-E963-48A2-BD0A-0F286DBAFF4B}" dt="2024-04-24T18:17:54.723" v="103" actId="700"/>
          <ac:spMkLst>
            <pc:docMk/>
            <pc:sldMk cId="3950156986" sldId="12318"/>
            <ac:spMk id="6" creationId="{04D18D0E-C468-C9CE-D943-25DA3A5E8648}"/>
          </ac:spMkLst>
        </pc:spChg>
        <pc:spChg chg="mod">
          <ac:chgData name="Kate Filanoski" userId="5879a14f-9eb3-4e75-8352-1b2941159ca7" providerId="ADAL" clId="{1C7FC2D6-E963-48A2-BD0A-0F286DBAFF4B}" dt="2024-04-24T18:27:53.742" v="172" actId="2711"/>
          <ac:spMkLst>
            <pc:docMk/>
            <pc:sldMk cId="3950156986" sldId="12318"/>
            <ac:spMk id="7" creationId="{DCB34122-BF27-2AB9-0DDD-51107E329917}"/>
          </ac:spMkLst>
        </pc:spChg>
        <pc:spChg chg="mod">
          <ac:chgData name="Kate Filanoski" userId="5879a14f-9eb3-4e75-8352-1b2941159ca7" providerId="ADAL" clId="{1C7FC2D6-E963-48A2-BD0A-0F286DBAFF4B}" dt="2024-04-24T18:27:53.742" v="172" actId="2711"/>
          <ac:spMkLst>
            <pc:docMk/>
            <pc:sldMk cId="3950156986" sldId="12318"/>
            <ac:spMk id="10" creationId="{44ED9B48-D080-3E04-7112-89BEC8056D1E}"/>
          </ac:spMkLst>
        </pc:spChg>
        <pc:spChg chg="mod">
          <ac:chgData name="Kate Filanoski" userId="5879a14f-9eb3-4e75-8352-1b2941159ca7" providerId="ADAL" clId="{1C7FC2D6-E963-48A2-BD0A-0F286DBAFF4B}" dt="2024-04-24T18:27:58.031" v="174" actId="20577"/>
          <ac:spMkLst>
            <pc:docMk/>
            <pc:sldMk cId="3950156986" sldId="12318"/>
            <ac:spMk id="11" creationId="{1A9DE1DB-F000-7550-1C8B-AED610EA8E00}"/>
          </ac:spMkLst>
        </pc:spChg>
        <pc:spChg chg="mod">
          <ac:chgData name="Kate Filanoski" userId="5879a14f-9eb3-4e75-8352-1b2941159ca7" providerId="ADAL" clId="{1C7FC2D6-E963-48A2-BD0A-0F286DBAFF4B}" dt="2024-04-24T18:27:53.742" v="172" actId="2711"/>
          <ac:spMkLst>
            <pc:docMk/>
            <pc:sldMk cId="3950156986" sldId="12318"/>
            <ac:spMk id="12" creationId="{63B6F72F-CD5A-A3C3-C44A-2D138FD3B742}"/>
          </ac:spMkLst>
        </pc:spChg>
        <pc:spChg chg="mod">
          <ac:chgData name="Kate Filanoski" userId="5879a14f-9eb3-4e75-8352-1b2941159ca7" providerId="ADAL" clId="{1C7FC2D6-E963-48A2-BD0A-0F286DBAFF4B}" dt="2024-04-24T18:27:53.742" v="172" actId="2711"/>
          <ac:spMkLst>
            <pc:docMk/>
            <pc:sldMk cId="3950156986" sldId="12318"/>
            <ac:spMk id="13" creationId="{5B0EA998-D659-F4C3-3FA3-CE1D7EBBB589}"/>
          </ac:spMkLst>
        </pc:spChg>
        <pc:spChg chg="mod">
          <ac:chgData name="Kate Filanoski" userId="5879a14f-9eb3-4e75-8352-1b2941159ca7" providerId="ADAL" clId="{1C7FC2D6-E963-48A2-BD0A-0F286DBAFF4B}" dt="2024-04-24T18:27:53.742" v="172" actId="2711"/>
          <ac:spMkLst>
            <pc:docMk/>
            <pc:sldMk cId="3950156986" sldId="12318"/>
            <ac:spMk id="15" creationId="{A2A94383-9C96-2EC4-9A55-A67F8402BE76}"/>
          </ac:spMkLst>
        </pc:spChg>
        <pc:spChg chg="mod">
          <ac:chgData name="Kate Filanoski" userId="5879a14f-9eb3-4e75-8352-1b2941159ca7" providerId="ADAL" clId="{1C7FC2D6-E963-48A2-BD0A-0F286DBAFF4B}" dt="2024-04-24T18:27:53.742" v="172" actId="2711"/>
          <ac:spMkLst>
            <pc:docMk/>
            <pc:sldMk cId="3950156986" sldId="12318"/>
            <ac:spMk id="16" creationId="{3E05CAEB-A9AB-8080-FBBD-EE28A2362D4D}"/>
          </ac:spMkLst>
        </pc:spChg>
        <pc:spChg chg="mod">
          <ac:chgData name="Kate Filanoski" userId="5879a14f-9eb3-4e75-8352-1b2941159ca7" providerId="ADAL" clId="{1C7FC2D6-E963-48A2-BD0A-0F286DBAFF4B}" dt="2024-04-24T18:27:53.742" v="172" actId="2711"/>
          <ac:spMkLst>
            <pc:docMk/>
            <pc:sldMk cId="3950156986" sldId="12318"/>
            <ac:spMk id="17" creationId="{F7BDB40B-55AD-B68D-24FA-B11C4837F096}"/>
          </ac:spMkLst>
        </pc:spChg>
        <pc:spChg chg="mod">
          <ac:chgData name="Kate Filanoski" userId="5879a14f-9eb3-4e75-8352-1b2941159ca7" providerId="ADAL" clId="{1C7FC2D6-E963-48A2-BD0A-0F286DBAFF4B}" dt="2024-04-24T18:27:53.742" v="172" actId="2711"/>
          <ac:spMkLst>
            <pc:docMk/>
            <pc:sldMk cId="3950156986" sldId="12318"/>
            <ac:spMk id="19" creationId="{6F1E36C8-124A-E919-56C5-7B1258F3FBAB}"/>
          </ac:spMkLst>
        </pc:spChg>
        <pc:spChg chg="mod">
          <ac:chgData name="Kate Filanoski" userId="5879a14f-9eb3-4e75-8352-1b2941159ca7" providerId="ADAL" clId="{1C7FC2D6-E963-48A2-BD0A-0F286DBAFF4B}" dt="2024-04-24T18:27:53.742" v="172" actId="2711"/>
          <ac:spMkLst>
            <pc:docMk/>
            <pc:sldMk cId="3950156986" sldId="12318"/>
            <ac:spMk id="22" creationId="{B9EAF21D-92CF-1473-9208-B9A4BF9CC80F}"/>
          </ac:spMkLst>
        </pc:spChg>
        <pc:spChg chg="mod">
          <ac:chgData name="Kate Filanoski" userId="5879a14f-9eb3-4e75-8352-1b2941159ca7" providerId="ADAL" clId="{1C7FC2D6-E963-48A2-BD0A-0F286DBAFF4B}" dt="2024-04-24T18:27:53.742" v="172" actId="2711"/>
          <ac:spMkLst>
            <pc:docMk/>
            <pc:sldMk cId="3950156986" sldId="12318"/>
            <ac:spMk id="23" creationId="{2EB0E20B-C357-4E4E-BA74-008625DE8B78}"/>
          </ac:spMkLst>
        </pc:spChg>
        <pc:spChg chg="mod">
          <ac:chgData name="Kate Filanoski" userId="5879a14f-9eb3-4e75-8352-1b2941159ca7" providerId="ADAL" clId="{1C7FC2D6-E963-48A2-BD0A-0F286DBAFF4B}" dt="2024-04-24T18:27:53.742" v="172" actId="2711"/>
          <ac:spMkLst>
            <pc:docMk/>
            <pc:sldMk cId="3950156986" sldId="12318"/>
            <ac:spMk id="24" creationId="{F3460F80-ABDE-ADE6-AA01-168258EB32D2}"/>
          </ac:spMkLst>
        </pc:spChg>
        <pc:spChg chg="mod">
          <ac:chgData name="Kate Filanoski" userId="5879a14f-9eb3-4e75-8352-1b2941159ca7" providerId="ADAL" clId="{1C7FC2D6-E963-48A2-BD0A-0F286DBAFF4B}" dt="2024-04-24T18:27:53.742" v="172" actId="2711"/>
          <ac:spMkLst>
            <pc:docMk/>
            <pc:sldMk cId="3950156986" sldId="12318"/>
            <ac:spMk id="25" creationId="{1E0AAC51-5C6D-9ECC-8613-A0FCC3C57A8F}"/>
          </ac:spMkLst>
        </pc:spChg>
        <pc:spChg chg="mod">
          <ac:chgData name="Kate Filanoski" userId="5879a14f-9eb3-4e75-8352-1b2941159ca7" providerId="ADAL" clId="{1C7FC2D6-E963-48A2-BD0A-0F286DBAFF4B}" dt="2024-04-24T18:27:53.742" v="172" actId="2711"/>
          <ac:spMkLst>
            <pc:docMk/>
            <pc:sldMk cId="3950156986" sldId="12318"/>
            <ac:spMk id="26" creationId="{64564C17-F775-229A-472E-7B451BDDD658}"/>
          </ac:spMkLst>
        </pc:spChg>
        <pc:spChg chg="mod">
          <ac:chgData name="Kate Filanoski" userId="5879a14f-9eb3-4e75-8352-1b2941159ca7" providerId="ADAL" clId="{1C7FC2D6-E963-48A2-BD0A-0F286DBAFF4B}" dt="2024-04-24T18:27:53.742" v="172" actId="2711"/>
          <ac:spMkLst>
            <pc:docMk/>
            <pc:sldMk cId="3950156986" sldId="12318"/>
            <ac:spMk id="27" creationId="{68C03C5C-B222-C3B1-3815-04188D7B3C54}"/>
          </ac:spMkLst>
        </pc:spChg>
        <pc:spChg chg="mod">
          <ac:chgData name="Kate Filanoski" userId="5879a14f-9eb3-4e75-8352-1b2941159ca7" providerId="ADAL" clId="{1C7FC2D6-E963-48A2-BD0A-0F286DBAFF4B}" dt="2024-04-24T18:27:53.742" v="172" actId="2711"/>
          <ac:spMkLst>
            <pc:docMk/>
            <pc:sldMk cId="3950156986" sldId="12318"/>
            <ac:spMk id="28" creationId="{745A405F-B313-08CF-A431-A7B64109F1FA}"/>
          </ac:spMkLst>
        </pc:spChg>
        <pc:spChg chg="mod">
          <ac:chgData name="Kate Filanoski" userId="5879a14f-9eb3-4e75-8352-1b2941159ca7" providerId="ADAL" clId="{1C7FC2D6-E963-48A2-BD0A-0F286DBAFF4B}" dt="2024-04-24T18:27:53.742" v="172" actId="2711"/>
          <ac:spMkLst>
            <pc:docMk/>
            <pc:sldMk cId="3950156986" sldId="12318"/>
            <ac:spMk id="29" creationId="{59F1A979-89E5-39A6-CF74-D039D7C3790B}"/>
          </ac:spMkLst>
        </pc:spChg>
        <pc:spChg chg="mod">
          <ac:chgData name="Kate Filanoski" userId="5879a14f-9eb3-4e75-8352-1b2941159ca7" providerId="ADAL" clId="{1C7FC2D6-E963-48A2-BD0A-0F286DBAFF4B}" dt="2024-04-24T18:27:53.742" v="172" actId="2711"/>
          <ac:spMkLst>
            <pc:docMk/>
            <pc:sldMk cId="3950156986" sldId="12318"/>
            <ac:spMk id="30" creationId="{C7BD3682-8B08-8FF8-D518-F0C39728B13D}"/>
          </ac:spMkLst>
        </pc:spChg>
        <pc:spChg chg="mod">
          <ac:chgData name="Kate Filanoski" userId="5879a14f-9eb3-4e75-8352-1b2941159ca7" providerId="ADAL" clId="{1C7FC2D6-E963-48A2-BD0A-0F286DBAFF4B}" dt="2024-04-24T18:27:53.742" v="172" actId="2711"/>
          <ac:spMkLst>
            <pc:docMk/>
            <pc:sldMk cId="3950156986" sldId="12318"/>
            <ac:spMk id="31" creationId="{9DAF3604-FBB6-8931-E93C-D244C48205FF}"/>
          </ac:spMkLst>
        </pc:spChg>
        <pc:spChg chg="mod">
          <ac:chgData name="Kate Filanoski" userId="5879a14f-9eb3-4e75-8352-1b2941159ca7" providerId="ADAL" clId="{1C7FC2D6-E963-48A2-BD0A-0F286DBAFF4B}" dt="2024-04-24T18:27:53.742" v="172" actId="2711"/>
          <ac:spMkLst>
            <pc:docMk/>
            <pc:sldMk cId="3950156986" sldId="12318"/>
            <ac:spMk id="32" creationId="{507AE0A7-4711-14C3-8444-FEF897685D3B}"/>
          </ac:spMkLst>
        </pc:spChg>
        <pc:spChg chg="mod">
          <ac:chgData name="Kate Filanoski" userId="5879a14f-9eb3-4e75-8352-1b2941159ca7" providerId="ADAL" clId="{1C7FC2D6-E963-48A2-BD0A-0F286DBAFF4B}" dt="2024-04-24T18:27:53.742" v="172" actId="2711"/>
          <ac:spMkLst>
            <pc:docMk/>
            <pc:sldMk cId="3950156986" sldId="12318"/>
            <ac:spMk id="34" creationId="{0BCBC037-E638-4BDD-F434-9E32DFCFE99B}"/>
          </ac:spMkLst>
        </pc:spChg>
        <pc:spChg chg="mod">
          <ac:chgData name="Kate Filanoski" userId="5879a14f-9eb3-4e75-8352-1b2941159ca7" providerId="ADAL" clId="{1C7FC2D6-E963-48A2-BD0A-0F286DBAFF4B}" dt="2024-04-24T18:27:53.742" v="172" actId="2711"/>
          <ac:spMkLst>
            <pc:docMk/>
            <pc:sldMk cId="3950156986" sldId="12318"/>
            <ac:spMk id="35" creationId="{FF50682F-54C5-FFD3-7BFD-51241384C490}"/>
          </ac:spMkLst>
        </pc:spChg>
        <pc:spChg chg="mod">
          <ac:chgData name="Kate Filanoski" userId="5879a14f-9eb3-4e75-8352-1b2941159ca7" providerId="ADAL" clId="{1C7FC2D6-E963-48A2-BD0A-0F286DBAFF4B}" dt="2024-04-24T18:27:53.742" v="172" actId="2711"/>
          <ac:spMkLst>
            <pc:docMk/>
            <pc:sldMk cId="3950156986" sldId="12318"/>
            <ac:spMk id="36" creationId="{A9A663E5-D74C-4EFC-35CE-6319F5B43F08}"/>
          </ac:spMkLst>
        </pc:spChg>
      </pc:sldChg>
      <pc:sldChg chg="modSp add mod modClrScheme chgLayout">
        <pc:chgData name="Kate Filanoski" userId="5879a14f-9eb3-4e75-8352-1b2941159ca7" providerId="ADAL" clId="{1C7FC2D6-E963-48A2-BD0A-0F286DBAFF4B}" dt="2024-04-24T18:28:08.817" v="176" actId="403"/>
        <pc:sldMkLst>
          <pc:docMk/>
          <pc:sldMk cId="4065460310" sldId="12319"/>
        </pc:sldMkLst>
        <pc:spChg chg="mod ord">
          <ac:chgData name="Kate Filanoski" userId="5879a14f-9eb3-4e75-8352-1b2941159ca7" providerId="ADAL" clId="{1C7FC2D6-E963-48A2-BD0A-0F286DBAFF4B}" dt="2024-04-24T18:17:54.723" v="103" actId="700"/>
          <ac:spMkLst>
            <pc:docMk/>
            <pc:sldMk cId="4065460310" sldId="12319"/>
            <ac:spMk id="6" creationId="{04D18D0E-C468-C9CE-D943-25DA3A5E8648}"/>
          </ac:spMkLst>
        </pc:spChg>
        <pc:spChg chg="mod">
          <ac:chgData name="Kate Filanoski" userId="5879a14f-9eb3-4e75-8352-1b2941159ca7" providerId="ADAL" clId="{1C7FC2D6-E963-48A2-BD0A-0F286DBAFF4B}" dt="2024-04-24T18:28:08.817" v="176" actId="403"/>
          <ac:spMkLst>
            <pc:docMk/>
            <pc:sldMk cId="4065460310" sldId="12319"/>
            <ac:spMk id="9" creationId="{7357FBDE-EE83-1BB1-574A-9C49E747A088}"/>
          </ac:spMkLst>
        </pc:spChg>
      </pc:sldChg>
      <pc:sldChg chg="modSp add mod modClrScheme chgLayout">
        <pc:chgData name="Kate Filanoski" userId="5879a14f-9eb3-4e75-8352-1b2941159ca7" providerId="ADAL" clId="{1C7FC2D6-E963-48A2-BD0A-0F286DBAFF4B}" dt="2024-04-24T18:28:20.242" v="177" actId="2711"/>
        <pc:sldMkLst>
          <pc:docMk/>
          <pc:sldMk cId="3641122591" sldId="12320"/>
        </pc:sldMkLst>
        <pc:spChg chg="mod ord">
          <ac:chgData name="Kate Filanoski" userId="5879a14f-9eb3-4e75-8352-1b2941159ca7" providerId="ADAL" clId="{1C7FC2D6-E963-48A2-BD0A-0F286DBAFF4B}" dt="2024-04-24T18:17:54.723" v="103" actId="700"/>
          <ac:spMkLst>
            <pc:docMk/>
            <pc:sldMk cId="3641122591" sldId="12320"/>
            <ac:spMk id="6" creationId="{04D18D0E-C468-C9CE-D943-25DA3A5E8648}"/>
          </ac:spMkLst>
        </pc:spChg>
        <pc:spChg chg="mod">
          <ac:chgData name="Kate Filanoski" userId="5879a14f-9eb3-4e75-8352-1b2941159ca7" providerId="ADAL" clId="{1C7FC2D6-E963-48A2-BD0A-0F286DBAFF4B}" dt="2024-04-24T18:28:20.242" v="177" actId="2711"/>
          <ac:spMkLst>
            <pc:docMk/>
            <pc:sldMk cId="3641122591" sldId="12320"/>
            <ac:spMk id="9" creationId="{7357FBDE-EE83-1BB1-574A-9C49E747A088}"/>
          </ac:spMkLst>
        </pc:spChg>
      </pc:sldChg>
      <pc:sldChg chg="modSp add mod modClrScheme chgLayout">
        <pc:chgData name="Kate Filanoski" userId="5879a14f-9eb3-4e75-8352-1b2941159ca7" providerId="ADAL" clId="{1C7FC2D6-E963-48A2-BD0A-0F286DBAFF4B}" dt="2024-04-24T18:23:21.101" v="127" actId="20577"/>
        <pc:sldMkLst>
          <pc:docMk/>
          <pc:sldMk cId="1817700091" sldId="12321"/>
        </pc:sldMkLst>
        <pc:spChg chg="mod">
          <ac:chgData name="Kate Filanoski" userId="5879a14f-9eb3-4e75-8352-1b2941159ca7" providerId="ADAL" clId="{1C7FC2D6-E963-48A2-BD0A-0F286DBAFF4B}" dt="2024-04-24T18:23:15.554" v="125" actId="2711"/>
          <ac:spMkLst>
            <pc:docMk/>
            <pc:sldMk cId="1817700091" sldId="12321"/>
            <ac:spMk id="2" creationId="{7EECDEEA-6EFB-9E4D-BF0B-C175C29FBD3F}"/>
          </ac:spMkLst>
        </pc:spChg>
        <pc:spChg chg="mod">
          <ac:chgData name="Kate Filanoski" userId="5879a14f-9eb3-4e75-8352-1b2941159ca7" providerId="ADAL" clId="{1C7FC2D6-E963-48A2-BD0A-0F286DBAFF4B}" dt="2024-04-24T18:23:15.554" v="125" actId="2711"/>
          <ac:spMkLst>
            <pc:docMk/>
            <pc:sldMk cId="1817700091" sldId="12321"/>
            <ac:spMk id="3" creationId="{A9832CEE-B143-5019-4D4B-249824774D15}"/>
          </ac:spMkLst>
        </pc:spChg>
        <pc:spChg chg="mod">
          <ac:chgData name="Kate Filanoski" userId="5879a14f-9eb3-4e75-8352-1b2941159ca7" providerId="ADAL" clId="{1C7FC2D6-E963-48A2-BD0A-0F286DBAFF4B}" dt="2024-04-24T18:23:15.554" v="125" actId="2711"/>
          <ac:spMkLst>
            <pc:docMk/>
            <pc:sldMk cId="1817700091" sldId="12321"/>
            <ac:spMk id="4" creationId="{27158C15-FEF4-A369-A659-297AF3F11D88}"/>
          </ac:spMkLst>
        </pc:spChg>
        <pc:spChg chg="mod ord">
          <ac:chgData name="Kate Filanoski" userId="5879a14f-9eb3-4e75-8352-1b2941159ca7" providerId="ADAL" clId="{1C7FC2D6-E963-48A2-BD0A-0F286DBAFF4B}" dt="2024-04-24T18:17:54.723" v="103" actId="700"/>
          <ac:spMkLst>
            <pc:docMk/>
            <pc:sldMk cId="1817700091" sldId="12321"/>
            <ac:spMk id="6" creationId="{04D18D0E-C468-C9CE-D943-25DA3A5E8648}"/>
          </ac:spMkLst>
        </pc:spChg>
        <pc:spChg chg="mod">
          <ac:chgData name="Kate Filanoski" userId="5879a14f-9eb3-4e75-8352-1b2941159ca7" providerId="ADAL" clId="{1C7FC2D6-E963-48A2-BD0A-0F286DBAFF4B}" dt="2024-04-24T18:23:15.554" v="125" actId="2711"/>
          <ac:spMkLst>
            <pc:docMk/>
            <pc:sldMk cId="1817700091" sldId="12321"/>
            <ac:spMk id="7" creationId="{DCB34122-BF27-2AB9-0DDD-51107E329917}"/>
          </ac:spMkLst>
        </pc:spChg>
        <pc:spChg chg="mod">
          <ac:chgData name="Kate Filanoski" userId="5879a14f-9eb3-4e75-8352-1b2941159ca7" providerId="ADAL" clId="{1C7FC2D6-E963-48A2-BD0A-0F286DBAFF4B}" dt="2024-04-24T18:23:15.554" v="125" actId="2711"/>
          <ac:spMkLst>
            <pc:docMk/>
            <pc:sldMk cId="1817700091" sldId="12321"/>
            <ac:spMk id="10" creationId="{44ED9B48-D080-3E04-7112-89BEC8056D1E}"/>
          </ac:spMkLst>
        </pc:spChg>
        <pc:spChg chg="mod">
          <ac:chgData name="Kate Filanoski" userId="5879a14f-9eb3-4e75-8352-1b2941159ca7" providerId="ADAL" clId="{1C7FC2D6-E963-48A2-BD0A-0F286DBAFF4B}" dt="2024-04-24T18:23:21.101" v="127" actId="20577"/>
          <ac:spMkLst>
            <pc:docMk/>
            <pc:sldMk cId="1817700091" sldId="12321"/>
            <ac:spMk id="11" creationId="{1A9DE1DB-F000-7550-1C8B-AED610EA8E00}"/>
          </ac:spMkLst>
        </pc:spChg>
        <pc:spChg chg="mod">
          <ac:chgData name="Kate Filanoski" userId="5879a14f-9eb3-4e75-8352-1b2941159ca7" providerId="ADAL" clId="{1C7FC2D6-E963-48A2-BD0A-0F286DBAFF4B}" dt="2024-04-24T18:23:15.554" v="125" actId="2711"/>
          <ac:spMkLst>
            <pc:docMk/>
            <pc:sldMk cId="1817700091" sldId="12321"/>
            <ac:spMk id="12" creationId="{63B6F72F-CD5A-A3C3-C44A-2D138FD3B742}"/>
          </ac:spMkLst>
        </pc:spChg>
        <pc:spChg chg="mod">
          <ac:chgData name="Kate Filanoski" userId="5879a14f-9eb3-4e75-8352-1b2941159ca7" providerId="ADAL" clId="{1C7FC2D6-E963-48A2-BD0A-0F286DBAFF4B}" dt="2024-04-24T18:23:15.554" v="125" actId="2711"/>
          <ac:spMkLst>
            <pc:docMk/>
            <pc:sldMk cId="1817700091" sldId="12321"/>
            <ac:spMk id="13" creationId="{5B0EA998-D659-F4C3-3FA3-CE1D7EBBB589}"/>
          </ac:spMkLst>
        </pc:spChg>
        <pc:spChg chg="mod">
          <ac:chgData name="Kate Filanoski" userId="5879a14f-9eb3-4e75-8352-1b2941159ca7" providerId="ADAL" clId="{1C7FC2D6-E963-48A2-BD0A-0F286DBAFF4B}" dt="2024-04-24T18:23:15.554" v="125" actId="2711"/>
          <ac:spMkLst>
            <pc:docMk/>
            <pc:sldMk cId="1817700091" sldId="12321"/>
            <ac:spMk id="15" creationId="{A2A94383-9C96-2EC4-9A55-A67F8402BE76}"/>
          </ac:spMkLst>
        </pc:spChg>
        <pc:spChg chg="mod">
          <ac:chgData name="Kate Filanoski" userId="5879a14f-9eb3-4e75-8352-1b2941159ca7" providerId="ADAL" clId="{1C7FC2D6-E963-48A2-BD0A-0F286DBAFF4B}" dt="2024-04-24T18:23:15.554" v="125" actId="2711"/>
          <ac:spMkLst>
            <pc:docMk/>
            <pc:sldMk cId="1817700091" sldId="12321"/>
            <ac:spMk id="16" creationId="{3E05CAEB-A9AB-8080-FBBD-EE28A2362D4D}"/>
          </ac:spMkLst>
        </pc:spChg>
        <pc:spChg chg="mod">
          <ac:chgData name="Kate Filanoski" userId="5879a14f-9eb3-4e75-8352-1b2941159ca7" providerId="ADAL" clId="{1C7FC2D6-E963-48A2-BD0A-0F286DBAFF4B}" dt="2024-04-24T18:23:15.554" v="125" actId="2711"/>
          <ac:spMkLst>
            <pc:docMk/>
            <pc:sldMk cId="1817700091" sldId="12321"/>
            <ac:spMk id="17" creationId="{F7BDB40B-55AD-B68D-24FA-B11C4837F096}"/>
          </ac:spMkLst>
        </pc:spChg>
        <pc:spChg chg="mod">
          <ac:chgData name="Kate Filanoski" userId="5879a14f-9eb3-4e75-8352-1b2941159ca7" providerId="ADAL" clId="{1C7FC2D6-E963-48A2-BD0A-0F286DBAFF4B}" dt="2024-04-24T18:23:15.554" v="125" actId="2711"/>
          <ac:spMkLst>
            <pc:docMk/>
            <pc:sldMk cId="1817700091" sldId="12321"/>
            <ac:spMk id="19" creationId="{6F1E36C8-124A-E919-56C5-7B1258F3FBAB}"/>
          </ac:spMkLst>
        </pc:spChg>
        <pc:spChg chg="mod">
          <ac:chgData name="Kate Filanoski" userId="5879a14f-9eb3-4e75-8352-1b2941159ca7" providerId="ADAL" clId="{1C7FC2D6-E963-48A2-BD0A-0F286DBAFF4B}" dt="2024-04-24T18:23:15.554" v="125" actId="2711"/>
          <ac:spMkLst>
            <pc:docMk/>
            <pc:sldMk cId="1817700091" sldId="12321"/>
            <ac:spMk id="22" creationId="{B9EAF21D-92CF-1473-9208-B9A4BF9CC80F}"/>
          </ac:spMkLst>
        </pc:spChg>
        <pc:spChg chg="mod">
          <ac:chgData name="Kate Filanoski" userId="5879a14f-9eb3-4e75-8352-1b2941159ca7" providerId="ADAL" clId="{1C7FC2D6-E963-48A2-BD0A-0F286DBAFF4B}" dt="2024-04-24T18:23:15.554" v="125" actId="2711"/>
          <ac:spMkLst>
            <pc:docMk/>
            <pc:sldMk cId="1817700091" sldId="12321"/>
            <ac:spMk id="23" creationId="{2EB0E20B-C357-4E4E-BA74-008625DE8B78}"/>
          </ac:spMkLst>
        </pc:spChg>
        <pc:spChg chg="mod">
          <ac:chgData name="Kate Filanoski" userId="5879a14f-9eb3-4e75-8352-1b2941159ca7" providerId="ADAL" clId="{1C7FC2D6-E963-48A2-BD0A-0F286DBAFF4B}" dt="2024-04-24T18:23:15.554" v="125" actId="2711"/>
          <ac:spMkLst>
            <pc:docMk/>
            <pc:sldMk cId="1817700091" sldId="12321"/>
            <ac:spMk id="24" creationId="{F3460F80-ABDE-ADE6-AA01-168258EB32D2}"/>
          </ac:spMkLst>
        </pc:spChg>
        <pc:spChg chg="mod">
          <ac:chgData name="Kate Filanoski" userId="5879a14f-9eb3-4e75-8352-1b2941159ca7" providerId="ADAL" clId="{1C7FC2D6-E963-48A2-BD0A-0F286DBAFF4B}" dt="2024-04-24T18:23:15.554" v="125" actId="2711"/>
          <ac:spMkLst>
            <pc:docMk/>
            <pc:sldMk cId="1817700091" sldId="12321"/>
            <ac:spMk id="25" creationId="{1E0AAC51-5C6D-9ECC-8613-A0FCC3C57A8F}"/>
          </ac:spMkLst>
        </pc:spChg>
        <pc:spChg chg="mod">
          <ac:chgData name="Kate Filanoski" userId="5879a14f-9eb3-4e75-8352-1b2941159ca7" providerId="ADAL" clId="{1C7FC2D6-E963-48A2-BD0A-0F286DBAFF4B}" dt="2024-04-24T18:23:15.554" v="125" actId="2711"/>
          <ac:spMkLst>
            <pc:docMk/>
            <pc:sldMk cId="1817700091" sldId="12321"/>
            <ac:spMk id="26" creationId="{64564C17-F775-229A-472E-7B451BDDD658}"/>
          </ac:spMkLst>
        </pc:spChg>
        <pc:spChg chg="mod">
          <ac:chgData name="Kate Filanoski" userId="5879a14f-9eb3-4e75-8352-1b2941159ca7" providerId="ADAL" clId="{1C7FC2D6-E963-48A2-BD0A-0F286DBAFF4B}" dt="2024-04-24T18:23:15.554" v="125" actId="2711"/>
          <ac:spMkLst>
            <pc:docMk/>
            <pc:sldMk cId="1817700091" sldId="12321"/>
            <ac:spMk id="27" creationId="{68C03C5C-B222-C3B1-3815-04188D7B3C54}"/>
          </ac:spMkLst>
        </pc:spChg>
        <pc:spChg chg="mod">
          <ac:chgData name="Kate Filanoski" userId="5879a14f-9eb3-4e75-8352-1b2941159ca7" providerId="ADAL" clId="{1C7FC2D6-E963-48A2-BD0A-0F286DBAFF4B}" dt="2024-04-24T18:23:15.554" v="125" actId="2711"/>
          <ac:spMkLst>
            <pc:docMk/>
            <pc:sldMk cId="1817700091" sldId="12321"/>
            <ac:spMk id="28" creationId="{745A405F-B313-08CF-A431-A7B64109F1FA}"/>
          </ac:spMkLst>
        </pc:spChg>
        <pc:spChg chg="mod">
          <ac:chgData name="Kate Filanoski" userId="5879a14f-9eb3-4e75-8352-1b2941159ca7" providerId="ADAL" clId="{1C7FC2D6-E963-48A2-BD0A-0F286DBAFF4B}" dt="2024-04-24T18:23:15.554" v="125" actId="2711"/>
          <ac:spMkLst>
            <pc:docMk/>
            <pc:sldMk cId="1817700091" sldId="12321"/>
            <ac:spMk id="29" creationId="{59F1A979-89E5-39A6-CF74-D039D7C3790B}"/>
          </ac:spMkLst>
        </pc:spChg>
        <pc:spChg chg="mod">
          <ac:chgData name="Kate Filanoski" userId="5879a14f-9eb3-4e75-8352-1b2941159ca7" providerId="ADAL" clId="{1C7FC2D6-E963-48A2-BD0A-0F286DBAFF4B}" dt="2024-04-24T18:23:15.554" v="125" actId="2711"/>
          <ac:spMkLst>
            <pc:docMk/>
            <pc:sldMk cId="1817700091" sldId="12321"/>
            <ac:spMk id="30" creationId="{C7BD3682-8B08-8FF8-D518-F0C39728B13D}"/>
          </ac:spMkLst>
        </pc:spChg>
        <pc:spChg chg="mod">
          <ac:chgData name="Kate Filanoski" userId="5879a14f-9eb3-4e75-8352-1b2941159ca7" providerId="ADAL" clId="{1C7FC2D6-E963-48A2-BD0A-0F286DBAFF4B}" dt="2024-04-24T18:23:15.554" v="125" actId="2711"/>
          <ac:spMkLst>
            <pc:docMk/>
            <pc:sldMk cId="1817700091" sldId="12321"/>
            <ac:spMk id="31" creationId="{9DAF3604-FBB6-8931-E93C-D244C48205FF}"/>
          </ac:spMkLst>
        </pc:spChg>
        <pc:spChg chg="mod">
          <ac:chgData name="Kate Filanoski" userId="5879a14f-9eb3-4e75-8352-1b2941159ca7" providerId="ADAL" clId="{1C7FC2D6-E963-48A2-BD0A-0F286DBAFF4B}" dt="2024-04-24T18:23:15.554" v="125" actId="2711"/>
          <ac:spMkLst>
            <pc:docMk/>
            <pc:sldMk cId="1817700091" sldId="12321"/>
            <ac:spMk id="32" creationId="{507AE0A7-4711-14C3-8444-FEF897685D3B}"/>
          </ac:spMkLst>
        </pc:spChg>
        <pc:spChg chg="mod">
          <ac:chgData name="Kate Filanoski" userId="5879a14f-9eb3-4e75-8352-1b2941159ca7" providerId="ADAL" clId="{1C7FC2D6-E963-48A2-BD0A-0F286DBAFF4B}" dt="2024-04-24T18:23:15.554" v="125" actId="2711"/>
          <ac:spMkLst>
            <pc:docMk/>
            <pc:sldMk cId="1817700091" sldId="12321"/>
            <ac:spMk id="34" creationId="{0BCBC037-E638-4BDD-F434-9E32DFCFE99B}"/>
          </ac:spMkLst>
        </pc:spChg>
        <pc:spChg chg="mod">
          <ac:chgData name="Kate Filanoski" userId="5879a14f-9eb3-4e75-8352-1b2941159ca7" providerId="ADAL" clId="{1C7FC2D6-E963-48A2-BD0A-0F286DBAFF4B}" dt="2024-04-24T18:23:15.554" v="125" actId="2711"/>
          <ac:spMkLst>
            <pc:docMk/>
            <pc:sldMk cId="1817700091" sldId="12321"/>
            <ac:spMk id="35" creationId="{FF50682F-54C5-FFD3-7BFD-51241384C490}"/>
          </ac:spMkLst>
        </pc:spChg>
        <pc:spChg chg="mod">
          <ac:chgData name="Kate Filanoski" userId="5879a14f-9eb3-4e75-8352-1b2941159ca7" providerId="ADAL" clId="{1C7FC2D6-E963-48A2-BD0A-0F286DBAFF4B}" dt="2024-04-24T18:23:15.554" v="125" actId="2711"/>
          <ac:spMkLst>
            <pc:docMk/>
            <pc:sldMk cId="1817700091" sldId="12321"/>
            <ac:spMk id="36" creationId="{A9A663E5-D74C-4EFC-35CE-6319F5B43F08}"/>
          </ac:spMkLst>
        </pc:spChg>
      </pc:sldChg>
      <pc:sldChg chg="modSp add mod modClrScheme chgLayout">
        <pc:chgData name="Kate Filanoski" userId="5879a14f-9eb3-4e75-8352-1b2941159ca7" providerId="ADAL" clId="{1C7FC2D6-E963-48A2-BD0A-0F286DBAFF4B}" dt="2024-04-24T18:29:03.287" v="183" actId="404"/>
        <pc:sldMkLst>
          <pc:docMk/>
          <pc:sldMk cId="233526355" sldId="12322"/>
        </pc:sldMkLst>
        <pc:spChg chg="mod">
          <ac:chgData name="Kate Filanoski" userId="5879a14f-9eb3-4e75-8352-1b2941159ca7" providerId="ADAL" clId="{1C7FC2D6-E963-48A2-BD0A-0F286DBAFF4B}" dt="2024-04-24T18:29:03.287" v="183" actId="404"/>
          <ac:spMkLst>
            <pc:docMk/>
            <pc:sldMk cId="233526355" sldId="12322"/>
            <ac:spMk id="3" creationId="{CA64E1EE-3A7A-A5DD-C830-799EF9F79D8D}"/>
          </ac:spMkLst>
        </pc:spChg>
        <pc:spChg chg="mod ord">
          <ac:chgData name="Kate Filanoski" userId="5879a14f-9eb3-4e75-8352-1b2941159ca7" providerId="ADAL" clId="{1C7FC2D6-E963-48A2-BD0A-0F286DBAFF4B}" dt="2024-04-24T18:17:54.723" v="103" actId="700"/>
          <ac:spMkLst>
            <pc:docMk/>
            <pc:sldMk cId="233526355" sldId="12322"/>
            <ac:spMk id="6" creationId="{04D18D0E-C468-C9CE-D943-25DA3A5E8648}"/>
          </ac:spMkLst>
        </pc:spChg>
      </pc:sldChg>
      <pc:sldChg chg="modSp add mod modClrScheme chgLayout">
        <pc:chgData name="Kate Filanoski" userId="5879a14f-9eb3-4e75-8352-1b2941159ca7" providerId="ADAL" clId="{1C7FC2D6-E963-48A2-BD0A-0F286DBAFF4B}" dt="2024-04-24T18:29:31.044" v="186" actId="20577"/>
        <pc:sldMkLst>
          <pc:docMk/>
          <pc:sldMk cId="287508650" sldId="12323"/>
        </pc:sldMkLst>
        <pc:spChg chg="mod">
          <ac:chgData name="Kate Filanoski" userId="5879a14f-9eb3-4e75-8352-1b2941159ca7" providerId="ADAL" clId="{1C7FC2D6-E963-48A2-BD0A-0F286DBAFF4B}" dt="2024-04-24T18:29:20.826" v="184" actId="2711"/>
          <ac:spMkLst>
            <pc:docMk/>
            <pc:sldMk cId="287508650" sldId="12323"/>
            <ac:spMk id="2" creationId="{7EECDEEA-6EFB-9E4D-BF0B-C175C29FBD3F}"/>
          </ac:spMkLst>
        </pc:spChg>
        <pc:spChg chg="mod">
          <ac:chgData name="Kate Filanoski" userId="5879a14f-9eb3-4e75-8352-1b2941159ca7" providerId="ADAL" clId="{1C7FC2D6-E963-48A2-BD0A-0F286DBAFF4B}" dt="2024-04-24T18:29:20.826" v="184" actId="2711"/>
          <ac:spMkLst>
            <pc:docMk/>
            <pc:sldMk cId="287508650" sldId="12323"/>
            <ac:spMk id="3" creationId="{A9832CEE-B143-5019-4D4B-249824774D15}"/>
          </ac:spMkLst>
        </pc:spChg>
        <pc:spChg chg="mod">
          <ac:chgData name="Kate Filanoski" userId="5879a14f-9eb3-4e75-8352-1b2941159ca7" providerId="ADAL" clId="{1C7FC2D6-E963-48A2-BD0A-0F286DBAFF4B}" dt="2024-04-24T18:29:20.826" v="184" actId="2711"/>
          <ac:spMkLst>
            <pc:docMk/>
            <pc:sldMk cId="287508650" sldId="12323"/>
            <ac:spMk id="4" creationId="{27158C15-FEF4-A369-A659-297AF3F11D88}"/>
          </ac:spMkLst>
        </pc:spChg>
        <pc:spChg chg="mod ord">
          <ac:chgData name="Kate Filanoski" userId="5879a14f-9eb3-4e75-8352-1b2941159ca7" providerId="ADAL" clId="{1C7FC2D6-E963-48A2-BD0A-0F286DBAFF4B}" dt="2024-04-24T18:17:54.723" v="103" actId="700"/>
          <ac:spMkLst>
            <pc:docMk/>
            <pc:sldMk cId="287508650" sldId="12323"/>
            <ac:spMk id="6" creationId="{04D18D0E-C468-C9CE-D943-25DA3A5E8648}"/>
          </ac:spMkLst>
        </pc:spChg>
        <pc:spChg chg="mod">
          <ac:chgData name="Kate Filanoski" userId="5879a14f-9eb3-4e75-8352-1b2941159ca7" providerId="ADAL" clId="{1C7FC2D6-E963-48A2-BD0A-0F286DBAFF4B}" dt="2024-04-24T18:29:20.826" v="184" actId="2711"/>
          <ac:spMkLst>
            <pc:docMk/>
            <pc:sldMk cId="287508650" sldId="12323"/>
            <ac:spMk id="7" creationId="{DCB34122-BF27-2AB9-0DDD-51107E329917}"/>
          </ac:spMkLst>
        </pc:spChg>
        <pc:spChg chg="mod">
          <ac:chgData name="Kate Filanoski" userId="5879a14f-9eb3-4e75-8352-1b2941159ca7" providerId="ADAL" clId="{1C7FC2D6-E963-48A2-BD0A-0F286DBAFF4B}" dt="2024-04-24T18:29:20.826" v="184" actId="2711"/>
          <ac:spMkLst>
            <pc:docMk/>
            <pc:sldMk cId="287508650" sldId="12323"/>
            <ac:spMk id="10" creationId="{44ED9B48-D080-3E04-7112-89BEC8056D1E}"/>
          </ac:spMkLst>
        </pc:spChg>
        <pc:spChg chg="mod">
          <ac:chgData name="Kate Filanoski" userId="5879a14f-9eb3-4e75-8352-1b2941159ca7" providerId="ADAL" clId="{1C7FC2D6-E963-48A2-BD0A-0F286DBAFF4B}" dt="2024-04-24T18:29:31.044" v="186" actId="20577"/>
          <ac:spMkLst>
            <pc:docMk/>
            <pc:sldMk cId="287508650" sldId="12323"/>
            <ac:spMk id="11" creationId="{1A9DE1DB-F000-7550-1C8B-AED610EA8E00}"/>
          </ac:spMkLst>
        </pc:spChg>
        <pc:spChg chg="mod">
          <ac:chgData name="Kate Filanoski" userId="5879a14f-9eb3-4e75-8352-1b2941159ca7" providerId="ADAL" clId="{1C7FC2D6-E963-48A2-BD0A-0F286DBAFF4B}" dt="2024-04-24T18:29:20.826" v="184" actId="2711"/>
          <ac:spMkLst>
            <pc:docMk/>
            <pc:sldMk cId="287508650" sldId="12323"/>
            <ac:spMk id="12" creationId="{63B6F72F-CD5A-A3C3-C44A-2D138FD3B742}"/>
          </ac:spMkLst>
        </pc:spChg>
        <pc:spChg chg="mod">
          <ac:chgData name="Kate Filanoski" userId="5879a14f-9eb3-4e75-8352-1b2941159ca7" providerId="ADAL" clId="{1C7FC2D6-E963-48A2-BD0A-0F286DBAFF4B}" dt="2024-04-24T18:29:20.826" v="184" actId="2711"/>
          <ac:spMkLst>
            <pc:docMk/>
            <pc:sldMk cId="287508650" sldId="12323"/>
            <ac:spMk id="13" creationId="{5B0EA998-D659-F4C3-3FA3-CE1D7EBBB589}"/>
          </ac:spMkLst>
        </pc:spChg>
        <pc:spChg chg="mod">
          <ac:chgData name="Kate Filanoski" userId="5879a14f-9eb3-4e75-8352-1b2941159ca7" providerId="ADAL" clId="{1C7FC2D6-E963-48A2-BD0A-0F286DBAFF4B}" dt="2024-04-24T18:29:20.826" v="184" actId="2711"/>
          <ac:spMkLst>
            <pc:docMk/>
            <pc:sldMk cId="287508650" sldId="12323"/>
            <ac:spMk id="15" creationId="{A2A94383-9C96-2EC4-9A55-A67F8402BE76}"/>
          </ac:spMkLst>
        </pc:spChg>
        <pc:spChg chg="mod">
          <ac:chgData name="Kate Filanoski" userId="5879a14f-9eb3-4e75-8352-1b2941159ca7" providerId="ADAL" clId="{1C7FC2D6-E963-48A2-BD0A-0F286DBAFF4B}" dt="2024-04-24T18:29:20.826" v="184" actId="2711"/>
          <ac:spMkLst>
            <pc:docMk/>
            <pc:sldMk cId="287508650" sldId="12323"/>
            <ac:spMk id="16" creationId="{3E05CAEB-A9AB-8080-FBBD-EE28A2362D4D}"/>
          </ac:spMkLst>
        </pc:spChg>
        <pc:spChg chg="mod">
          <ac:chgData name="Kate Filanoski" userId="5879a14f-9eb3-4e75-8352-1b2941159ca7" providerId="ADAL" clId="{1C7FC2D6-E963-48A2-BD0A-0F286DBAFF4B}" dt="2024-04-24T18:29:20.826" v="184" actId="2711"/>
          <ac:spMkLst>
            <pc:docMk/>
            <pc:sldMk cId="287508650" sldId="12323"/>
            <ac:spMk id="17" creationId="{F7BDB40B-55AD-B68D-24FA-B11C4837F096}"/>
          </ac:spMkLst>
        </pc:spChg>
        <pc:spChg chg="mod">
          <ac:chgData name="Kate Filanoski" userId="5879a14f-9eb3-4e75-8352-1b2941159ca7" providerId="ADAL" clId="{1C7FC2D6-E963-48A2-BD0A-0F286DBAFF4B}" dt="2024-04-24T18:29:20.826" v="184" actId="2711"/>
          <ac:spMkLst>
            <pc:docMk/>
            <pc:sldMk cId="287508650" sldId="12323"/>
            <ac:spMk id="19" creationId="{6F1E36C8-124A-E919-56C5-7B1258F3FBAB}"/>
          </ac:spMkLst>
        </pc:spChg>
        <pc:spChg chg="mod">
          <ac:chgData name="Kate Filanoski" userId="5879a14f-9eb3-4e75-8352-1b2941159ca7" providerId="ADAL" clId="{1C7FC2D6-E963-48A2-BD0A-0F286DBAFF4B}" dt="2024-04-24T18:29:20.826" v="184" actId="2711"/>
          <ac:spMkLst>
            <pc:docMk/>
            <pc:sldMk cId="287508650" sldId="12323"/>
            <ac:spMk id="22" creationId="{B9EAF21D-92CF-1473-9208-B9A4BF9CC80F}"/>
          </ac:spMkLst>
        </pc:spChg>
        <pc:spChg chg="mod">
          <ac:chgData name="Kate Filanoski" userId="5879a14f-9eb3-4e75-8352-1b2941159ca7" providerId="ADAL" clId="{1C7FC2D6-E963-48A2-BD0A-0F286DBAFF4B}" dt="2024-04-24T18:29:20.826" v="184" actId="2711"/>
          <ac:spMkLst>
            <pc:docMk/>
            <pc:sldMk cId="287508650" sldId="12323"/>
            <ac:spMk id="23" creationId="{2EB0E20B-C357-4E4E-BA74-008625DE8B78}"/>
          </ac:spMkLst>
        </pc:spChg>
        <pc:spChg chg="mod">
          <ac:chgData name="Kate Filanoski" userId="5879a14f-9eb3-4e75-8352-1b2941159ca7" providerId="ADAL" clId="{1C7FC2D6-E963-48A2-BD0A-0F286DBAFF4B}" dt="2024-04-24T18:29:20.826" v="184" actId="2711"/>
          <ac:spMkLst>
            <pc:docMk/>
            <pc:sldMk cId="287508650" sldId="12323"/>
            <ac:spMk id="24" creationId="{F3460F80-ABDE-ADE6-AA01-168258EB32D2}"/>
          </ac:spMkLst>
        </pc:spChg>
        <pc:spChg chg="mod">
          <ac:chgData name="Kate Filanoski" userId="5879a14f-9eb3-4e75-8352-1b2941159ca7" providerId="ADAL" clId="{1C7FC2D6-E963-48A2-BD0A-0F286DBAFF4B}" dt="2024-04-24T18:29:20.826" v="184" actId="2711"/>
          <ac:spMkLst>
            <pc:docMk/>
            <pc:sldMk cId="287508650" sldId="12323"/>
            <ac:spMk id="25" creationId="{1E0AAC51-5C6D-9ECC-8613-A0FCC3C57A8F}"/>
          </ac:spMkLst>
        </pc:spChg>
        <pc:spChg chg="mod">
          <ac:chgData name="Kate Filanoski" userId="5879a14f-9eb3-4e75-8352-1b2941159ca7" providerId="ADAL" clId="{1C7FC2D6-E963-48A2-BD0A-0F286DBAFF4B}" dt="2024-04-24T18:29:20.826" v="184" actId="2711"/>
          <ac:spMkLst>
            <pc:docMk/>
            <pc:sldMk cId="287508650" sldId="12323"/>
            <ac:spMk id="26" creationId="{64564C17-F775-229A-472E-7B451BDDD658}"/>
          </ac:spMkLst>
        </pc:spChg>
        <pc:spChg chg="mod">
          <ac:chgData name="Kate Filanoski" userId="5879a14f-9eb3-4e75-8352-1b2941159ca7" providerId="ADAL" clId="{1C7FC2D6-E963-48A2-BD0A-0F286DBAFF4B}" dt="2024-04-24T18:29:20.826" v="184" actId="2711"/>
          <ac:spMkLst>
            <pc:docMk/>
            <pc:sldMk cId="287508650" sldId="12323"/>
            <ac:spMk id="27" creationId="{68C03C5C-B222-C3B1-3815-04188D7B3C54}"/>
          </ac:spMkLst>
        </pc:spChg>
        <pc:spChg chg="mod">
          <ac:chgData name="Kate Filanoski" userId="5879a14f-9eb3-4e75-8352-1b2941159ca7" providerId="ADAL" clId="{1C7FC2D6-E963-48A2-BD0A-0F286DBAFF4B}" dt="2024-04-24T18:29:20.826" v="184" actId="2711"/>
          <ac:spMkLst>
            <pc:docMk/>
            <pc:sldMk cId="287508650" sldId="12323"/>
            <ac:spMk id="28" creationId="{745A405F-B313-08CF-A431-A7B64109F1FA}"/>
          </ac:spMkLst>
        </pc:spChg>
        <pc:spChg chg="mod">
          <ac:chgData name="Kate Filanoski" userId="5879a14f-9eb3-4e75-8352-1b2941159ca7" providerId="ADAL" clId="{1C7FC2D6-E963-48A2-BD0A-0F286DBAFF4B}" dt="2024-04-24T18:29:20.826" v="184" actId="2711"/>
          <ac:spMkLst>
            <pc:docMk/>
            <pc:sldMk cId="287508650" sldId="12323"/>
            <ac:spMk id="29" creationId="{59F1A979-89E5-39A6-CF74-D039D7C3790B}"/>
          </ac:spMkLst>
        </pc:spChg>
        <pc:spChg chg="mod">
          <ac:chgData name="Kate Filanoski" userId="5879a14f-9eb3-4e75-8352-1b2941159ca7" providerId="ADAL" clId="{1C7FC2D6-E963-48A2-BD0A-0F286DBAFF4B}" dt="2024-04-24T18:29:20.826" v="184" actId="2711"/>
          <ac:spMkLst>
            <pc:docMk/>
            <pc:sldMk cId="287508650" sldId="12323"/>
            <ac:spMk id="30" creationId="{C7BD3682-8B08-8FF8-D518-F0C39728B13D}"/>
          </ac:spMkLst>
        </pc:spChg>
        <pc:spChg chg="mod">
          <ac:chgData name="Kate Filanoski" userId="5879a14f-9eb3-4e75-8352-1b2941159ca7" providerId="ADAL" clId="{1C7FC2D6-E963-48A2-BD0A-0F286DBAFF4B}" dt="2024-04-24T18:29:20.826" v="184" actId="2711"/>
          <ac:spMkLst>
            <pc:docMk/>
            <pc:sldMk cId="287508650" sldId="12323"/>
            <ac:spMk id="31" creationId="{9DAF3604-FBB6-8931-E93C-D244C48205FF}"/>
          </ac:spMkLst>
        </pc:spChg>
        <pc:spChg chg="mod">
          <ac:chgData name="Kate Filanoski" userId="5879a14f-9eb3-4e75-8352-1b2941159ca7" providerId="ADAL" clId="{1C7FC2D6-E963-48A2-BD0A-0F286DBAFF4B}" dt="2024-04-24T18:29:20.826" v="184" actId="2711"/>
          <ac:spMkLst>
            <pc:docMk/>
            <pc:sldMk cId="287508650" sldId="12323"/>
            <ac:spMk id="32" creationId="{507AE0A7-4711-14C3-8444-FEF897685D3B}"/>
          </ac:spMkLst>
        </pc:spChg>
        <pc:spChg chg="mod">
          <ac:chgData name="Kate Filanoski" userId="5879a14f-9eb3-4e75-8352-1b2941159ca7" providerId="ADAL" clId="{1C7FC2D6-E963-48A2-BD0A-0F286DBAFF4B}" dt="2024-04-24T18:29:20.826" v="184" actId="2711"/>
          <ac:spMkLst>
            <pc:docMk/>
            <pc:sldMk cId="287508650" sldId="12323"/>
            <ac:spMk id="34" creationId="{0BCBC037-E638-4BDD-F434-9E32DFCFE99B}"/>
          </ac:spMkLst>
        </pc:spChg>
        <pc:spChg chg="mod">
          <ac:chgData name="Kate Filanoski" userId="5879a14f-9eb3-4e75-8352-1b2941159ca7" providerId="ADAL" clId="{1C7FC2D6-E963-48A2-BD0A-0F286DBAFF4B}" dt="2024-04-24T18:29:20.826" v="184" actId="2711"/>
          <ac:spMkLst>
            <pc:docMk/>
            <pc:sldMk cId="287508650" sldId="12323"/>
            <ac:spMk id="35" creationId="{FF50682F-54C5-FFD3-7BFD-51241384C490}"/>
          </ac:spMkLst>
        </pc:spChg>
        <pc:spChg chg="mod">
          <ac:chgData name="Kate Filanoski" userId="5879a14f-9eb3-4e75-8352-1b2941159ca7" providerId="ADAL" clId="{1C7FC2D6-E963-48A2-BD0A-0F286DBAFF4B}" dt="2024-04-24T18:29:20.826" v="184" actId="2711"/>
          <ac:spMkLst>
            <pc:docMk/>
            <pc:sldMk cId="287508650" sldId="12323"/>
            <ac:spMk id="36" creationId="{A9A663E5-D74C-4EFC-35CE-6319F5B43F08}"/>
          </ac:spMkLst>
        </pc:spChg>
      </pc:sldChg>
      <pc:sldChg chg="modSp add mod modClrScheme chgLayout">
        <pc:chgData name="Kate Filanoski" userId="5879a14f-9eb3-4e75-8352-1b2941159ca7" providerId="ADAL" clId="{1C7FC2D6-E963-48A2-BD0A-0F286DBAFF4B}" dt="2024-04-24T18:29:43.128" v="187" actId="2711"/>
        <pc:sldMkLst>
          <pc:docMk/>
          <pc:sldMk cId="2140297882" sldId="12324"/>
        </pc:sldMkLst>
        <pc:spChg chg="mod">
          <ac:chgData name="Kate Filanoski" userId="5879a14f-9eb3-4e75-8352-1b2941159ca7" providerId="ADAL" clId="{1C7FC2D6-E963-48A2-BD0A-0F286DBAFF4B}" dt="2024-04-24T18:29:43.128" v="187" actId="2711"/>
          <ac:spMkLst>
            <pc:docMk/>
            <pc:sldMk cId="2140297882" sldId="12324"/>
            <ac:spMk id="2" creationId="{87720527-9CF3-FBD7-8CA7-528821E41868}"/>
          </ac:spMkLst>
        </pc:spChg>
        <pc:spChg chg="mod">
          <ac:chgData name="Kate Filanoski" userId="5879a14f-9eb3-4e75-8352-1b2941159ca7" providerId="ADAL" clId="{1C7FC2D6-E963-48A2-BD0A-0F286DBAFF4B}" dt="2024-04-24T18:29:43.128" v="187" actId="2711"/>
          <ac:spMkLst>
            <pc:docMk/>
            <pc:sldMk cId="2140297882" sldId="12324"/>
            <ac:spMk id="4" creationId="{E1012AED-8C51-975A-A88C-06FD00EC9375}"/>
          </ac:spMkLst>
        </pc:spChg>
        <pc:spChg chg="mod">
          <ac:chgData name="Kate Filanoski" userId="5879a14f-9eb3-4e75-8352-1b2941159ca7" providerId="ADAL" clId="{1C7FC2D6-E963-48A2-BD0A-0F286DBAFF4B}" dt="2024-04-24T18:29:43.128" v="187" actId="2711"/>
          <ac:spMkLst>
            <pc:docMk/>
            <pc:sldMk cId="2140297882" sldId="12324"/>
            <ac:spMk id="5" creationId="{9419E724-14F4-0A17-5543-6D448732E6BC}"/>
          </ac:spMkLst>
        </pc:spChg>
        <pc:spChg chg="mod ord">
          <ac:chgData name="Kate Filanoski" userId="5879a14f-9eb3-4e75-8352-1b2941159ca7" providerId="ADAL" clId="{1C7FC2D6-E963-48A2-BD0A-0F286DBAFF4B}" dt="2024-04-24T18:29:43.128" v="187" actId="2711"/>
          <ac:spMkLst>
            <pc:docMk/>
            <pc:sldMk cId="2140297882" sldId="12324"/>
            <ac:spMk id="6" creationId="{04D18D0E-C468-C9CE-D943-25DA3A5E8648}"/>
          </ac:spMkLst>
        </pc:spChg>
        <pc:spChg chg="mod">
          <ac:chgData name="Kate Filanoski" userId="5879a14f-9eb3-4e75-8352-1b2941159ca7" providerId="ADAL" clId="{1C7FC2D6-E963-48A2-BD0A-0F286DBAFF4B}" dt="2024-04-24T18:29:43.128" v="187" actId="2711"/>
          <ac:spMkLst>
            <pc:docMk/>
            <pc:sldMk cId="2140297882" sldId="12324"/>
            <ac:spMk id="8" creationId="{B9341873-B9A4-2905-3160-26D09EBA03FA}"/>
          </ac:spMkLst>
        </pc:spChg>
        <pc:spChg chg="mod">
          <ac:chgData name="Kate Filanoski" userId="5879a14f-9eb3-4e75-8352-1b2941159ca7" providerId="ADAL" clId="{1C7FC2D6-E963-48A2-BD0A-0F286DBAFF4B}" dt="2024-04-24T18:29:43.128" v="187" actId="2711"/>
          <ac:spMkLst>
            <pc:docMk/>
            <pc:sldMk cId="2140297882" sldId="12324"/>
            <ac:spMk id="10" creationId="{2DC03D72-BA1B-AAD7-7D5C-E84B542E994C}"/>
          </ac:spMkLst>
        </pc:spChg>
        <pc:spChg chg="mod">
          <ac:chgData name="Kate Filanoski" userId="5879a14f-9eb3-4e75-8352-1b2941159ca7" providerId="ADAL" clId="{1C7FC2D6-E963-48A2-BD0A-0F286DBAFF4B}" dt="2024-04-24T18:29:43.128" v="187" actId="2711"/>
          <ac:spMkLst>
            <pc:docMk/>
            <pc:sldMk cId="2140297882" sldId="12324"/>
            <ac:spMk id="12" creationId="{5B3E0CAD-1BB5-5DA6-BAED-36AF70498A76}"/>
          </ac:spMkLst>
        </pc:spChg>
        <pc:spChg chg="mod">
          <ac:chgData name="Kate Filanoski" userId="5879a14f-9eb3-4e75-8352-1b2941159ca7" providerId="ADAL" clId="{1C7FC2D6-E963-48A2-BD0A-0F286DBAFF4B}" dt="2024-04-24T18:29:43.128" v="187" actId="2711"/>
          <ac:spMkLst>
            <pc:docMk/>
            <pc:sldMk cId="2140297882" sldId="12324"/>
            <ac:spMk id="14" creationId="{97744002-AF0A-4D0F-30F9-B52D49341F21}"/>
          </ac:spMkLst>
        </pc:spChg>
        <pc:spChg chg="mod">
          <ac:chgData name="Kate Filanoski" userId="5879a14f-9eb3-4e75-8352-1b2941159ca7" providerId="ADAL" clId="{1C7FC2D6-E963-48A2-BD0A-0F286DBAFF4B}" dt="2024-04-24T18:29:43.128" v="187" actId="2711"/>
          <ac:spMkLst>
            <pc:docMk/>
            <pc:sldMk cId="2140297882" sldId="12324"/>
            <ac:spMk id="37" creationId="{48D8B445-32E6-CAAC-6869-EA107FB970E4}"/>
          </ac:spMkLst>
        </pc:spChg>
      </pc:sldChg>
      <pc:sldChg chg="modSp add mod modClrScheme chgLayout">
        <pc:chgData name="Kate Filanoski" userId="5879a14f-9eb3-4e75-8352-1b2941159ca7" providerId="ADAL" clId="{1C7FC2D6-E963-48A2-BD0A-0F286DBAFF4B}" dt="2024-04-24T18:17:54.723" v="103" actId="700"/>
        <pc:sldMkLst>
          <pc:docMk/>
          <pc:sldMk cId="976077933" sldId="12325"/>
        </pc:sldMkLst>
        <pc:spChg chg="mod ord">
          <ac:chgData name="Kate Filanoski" userId="5879a14f-9eb3-4e75-8352-1b2941159ca7" providerId="ADAL" clId="{1C7FC2D6-E963-48A2-BD0A-0F286DBAFF4B}" dt="2024-04-24T18:17:54.723" v="103" actId="700"/>
          <ac:spMkLst>
            <pc:docMk/>
            <pc:sldMk cId="976077933" sldId="12325"/>
            <ac:spMk id="6" creationId="{04D18D0E-C468-C9CE-D943-25DA3A5E8648}"/>
          </ac:spMkLst>
        </pc:spChg>
      </pc:sldChg>
      <pc:sldMasterChg chg="add addSldLayout">
        <pc:chgData name="Kate Filanoski" userId="5879a14f-9eb3-4e75-8352-1b2941159ca7" providerId="ADAL" clId="{1C7FC2D6-E963-48A2-BD0A-0F286DBAFF4B}" dt="2024-04-22T20:24:14.781" v="7" actId="27028"/>
        <pc:sldMasterMkLst>
          <pc:docMk/>
          <pc:sldMasterMk cId="2749588475" sldId="2147483670"/>
        </pc:sldMasterMkLst>
        <pc:sldLayoutChg chg="add">
          <pc:chgData name="Kate Filanoski" userId="5879a14f-9eb3-4e75-8352-1b2941159ca7" providerId="ADAL" clId="{1C7FC2D6-E963-48A2-BD0A-0F286DBAFF4B}" dt="2024-04-22T20:24:14.781" v="7" actId="27028"/>
          <pc:sldLayoutMkLst>
            <pc:docMk/>
            <pc:sldMasterMk cId="2749588475" sldId="2147483670"/>
            <pc:sldLayoutMk cId="1768246408" sldId="2147483699"/>
          </pc:sldLayoutMkLst>
        </pc:sldLayoutChg>
      </pc:sldMasterChg>
      <pc:sldMasterChg chg="modSldLayout">
        <pc:chgData name="Kate Filanoski" userId="5879a14f-9eb3-4e75-8352-1b2941159ca7" providerId="ADAL" clId="{1C7FC2D6-E963-48A2-BD0A-0F286DBAFF4B}" dt="2024-04-24T18:17:01.185" v="101" actId="1076"/>
        <pc:sldMasterMkLst>
          <pc:docMk/>
          <pc:sldMasterMk cId="1667720633" sldId="2147483673"/>
        </pc:sldMasterMkLst>
        <pc:sldLayoutChg chg="delSp modSp mod">
          <pc:chgData name="Kate Filanoski" userId="5879a14f-9eb3-4e75-8352-1b2941159ca7" providerId="ADAL" clId="{1C7FC2D6-E963-48A2-BD0A-0F286DBAFF4B}" dt="2024-04-24T18:17:01.185" v="101" actId="1076"/>
          <pc:sldLayoutMkLst>
            <pc:docMk/>
            <pc:sldMasterMk cId="1667720633" sldId="2147483673"/>
            <pc:sldLayoutMk cId="1265695684" sldId="2147483831"/>
          </pc:sldLayoutMkLst>
          <pc:spChg chg="mod">
            <ac:chgData name="Kate Filanoski" userId="5879a14f-9eb3-4e75-8352-1b2941159ca7" providerId="ADAL" clId="{1C7FC2D6-E963-48A2-BD0A-0F286DBAFF4B}" dt="2024-04-24T18:17:01.185" v="101" actId="1076"/>
            <ac:spMkLst>
              <pc:docMk/>
              <pc:sldMasterMk cId="1667720633" sldId="2147483673"/>
              <pc:sldLayoutMk cId="1265695684" sldId="2147483831"/>
              <ac:spMk id="2" creationId="{837B0621-1D96-4F04-918C-8603F56AF9AD}"/>
            </ac:spMkLst>
          </pc:spChg>
          <pc:spChg chg="del">
            <ac:chgData name="Kate Filanoski" userId="5879a14f-9eb3-4e75-8352-1b2941159ca7" providerId="ADAL" clId="{1C7FC2D6-E963-48A2-BD0A-0F286DBAFF4B}" dt="2024-04-24T18:16:50.605" v="99" actId="478"/>
            <ac:spMkLst>
              <pc:docMk/>
              <pc:sldMasterMk cId="1667720633" sldId="2147483673"/>
              <pc:sldLayoutMk cId="1265695684" sldId="2147483831"/>
              <ac:spMk id="3" creationId="{D99003CC-7A49-4CDF-ADA0-28F0B617798D}"/>
            </ac:spMkLst>
          </pc:spChg>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98BB324-DAB0-439B-93D7-6F3A05583552}" type="datetimeFigureOut">
              <a:rPr lang="en-US" smtClean="0"/>
              <a:t>4/26/2024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DC83497-73C4-47F8-A748-2E4F1A1B6711}" type="slidenum">
              <a:rPr lang="en-US" smtClean="0"/>
              <a:t>‹#›</a:t>
            </a:fld>
            <a:endParaRPr lang="en-US"/>
          </a:p>
        </p:txBody>
      </p:sp>
    </p:spTree>
    <p:extLst>
      <p:ext uri="{BB962C8B-B14F-4D97-AF65-F5344CB8AC3E}">
        <p14:creationId xmlns:p14="http://schemas.microsoft.com/office/powerpoint/2010/main" val="40271123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X`</a:t>
            </a:r>
          </a:p>
        </p:txBody>
      </p:sp>
      <p:sp>
        <p:nvSpPr>
          <p:cNvPr id="4" name="Slide Number Placeholder 3"/>
          <p:cNvSpPr>
            <a:spLocks noGrp="1"/>
          </p:cNvSpPr>
          <p:nvPr>
            <p:ph type="sldNum" sz="quarter" idx="5"/>
          </p:nvPr>
        </p:nvSpPr>
        <p:spPr/>
        <p:txBody>
          <a:bodyPr/>
          <a:lstStyle/>
          <a:p>
            <a:fld id="{3DC83497-73C4-47F8-A748-2E4F1A1B6711}" type="slidenum">
              <a:rPr lang="en-US" smtClean="0"/>
              <a:t>1</a:t>
            </a:fld>
            <a:endParaRPr lang="en-US"/>
          </a:p>
        </p:txBody>
      </p:sp>
    </p:spTree>
    <p:extLst>
      <p:ext uri="{BB962C8B-B14F-4D97-AF65-F5344CB8AC3E}">
        <p14:creationId xmlns:p14="http://schemas.microsoft.com/office/powerpoint/2010/main" val="25467258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only stated data points are for the 2023 to 2024 year: all people with disabilities 37.3% For an overall rise of about eight percentage points from 2009; the two or more segment ended at 37.0 for an overall rise of a little over 7 percentage points from 2009; the Asian only segment ended at 36.0% for an overall rise of about 6 percentage points from 2009; and the NHPI only segment ended at 28.9% with an overall rise of around 2 percentage points.</a:t>
            </a:r>
          </a:p>
          <a:p>
            <a:r>
              <a:rPr lang="en-US" dirty="0"/>
              <a:t>All of the segments seem to have more of a sawtooth trend Though they all seem to have a significant drop from </a:t>
            </a:r>
            <a:r>
              <a:rPr lang="en-US" dirty="0" err="1"/>
              <a:t>from</a:t>
            </a:r>
            <a:r>
              <a:rPr lang="en-US" dirty="0"/>
              <a:t> 2020 to 2021 with the Asian only segment being the steepest with an 8 percentage point drop.</a:t>
            </a:r>
          </a:p>
        </p:txBody>
      </p:sp>
      <p:sp>
        <p:nvSpPr>
          <p:cNvPr id="4" name="Slide Number Placeholder 3"/>
          <p:cNvSpPr>
            <a:spLocks noGrp="1"/>
          </p:cNvSpPr>
          <p:nvPr>
            <p:ph type="sldNum" sz="quarter" idx="5"/>
          </p:nvPr>
        </p:nvSpPr>
        <p:spPr/>
        <p:txBody>
          <a:bodyPr/>
          <a:lstStyle/>
          <a:p>
            <a:fld id="{3DC83497-73C4-47F8-A748-2E4F1A1B6711}" type="slidenum">
              <a:rPr lang="en-US" smtClean="0"/>
              <a:t>17</a:t>
            </a:fld>
            <a:endParaRPr lang="en-US"/>
          </a:p>
        </p:txBody>
      </p:sp>
    </p:spTree>
    <p:extLst>
      <p:ext uri="{BB962C8B-B14F-4D97-AF65-F5344CB8AC3E}">
        <p14:creationId xmlns:p14="http://schemas.microsoft.com/office/powerpoint/2010/main" val="31372894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only visible data points are for the 2023 to 2024 year: The non Hispanic segment ended at 37.5 percent for an overall rise of about 7.5% from 2009; all people with disabilities ended at 37.3% for an overall rise of about 7 percentage points; and the Hispanic segment ended at 36.5% for an overall rise of about 10.5 percentage points from 2009. The non Hispanic and all people with disabilities segment follow each other very closely seeming to overlap at times and following a general trend of decline from 2009 to 2014 with a gradual rise until 2020 when COVID hits followed by a one year drop and then a sharp rise until 2024. The Hispanic segment has a slight rise from 2009 to 2000 10 or 11 followed by a drop until 2013 when it starts to gradually rise until 2020 with a drop from COVID and then a sharp rise.</a:t>
            </a:r>
          </a:p>
        </p:txBody>
      </p:sp>
      <p:sp>
        <p:nvSpPr>
          <p:cNvPr id="4" name="Slide Number Placeholder 3"/>
          <p:cNvSpPr>
            <a:spLocks noGrp="1"/>
          </p:cNvSpPr>
          <p:nvPr>
            <p:ph type="sldNum" sz="quarter" idx="5"/>
          </p:nvPr>
        </p:nvSpPr>
        <p:spPr/>
        <p:txBody>
          <a:bodyPr/>
          <a:lstStyle/>
          <a:p>
            <a:fld id="{3DC83497-73C4-47F8-A748-2E4F1A1B6711}" type="slidenum">
              <a:rPr lang="en-US" smtClean="0"/>
              <a:t>18</a:t>
            </a:fld>
            <a:endParaRPr lang="en-US"/>
          </a:p>
        </p:txBody>
      </p:sp>
    </p:spTree>
    <p:extLst>
      <p:ext uri="{BB962C8B-B14F-4D97-AF65-F5344CB8AC3E}">
        <p14:creationId xmlns:p14="http://schemas.microsoft.com/office/powerpoint/2010/main" val="41505766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Only visible data points are for the 2023 to 2024 year: the metro segment ends at 38.4% up about 8.5 percentage points from 2009; the all people with disabilities segment ends at 37.3 up about Eight percentage points from 2009; and the non metro segment ends at 31.9 up about five percentage points from 2009. All three segments follow a similar trend of a slow decline and until 2014 when a gradual rise starts and lasts until 2020 when there's a one year drop of about two to three percentage points followed by a sharp rise until 2024.</a:t>
            </a:r>
          </a:p>
        </p:txBody>
      </p:sp>
      <p:sp>
        <p:nvSpPr>
          <p:cNvPr id="4" name="Slide Number Placeholder 3"/>
          <p:cNvSpPr>
            <a:spLocks noGrp="1"/>
          </p:cNvSpPr>
          <p:nvPr>
            <p:ph type="sldNum" sz="quarter" idx="5"/>
          </p:nvPr>
        </p:nvSpPr>
        <p:spPr/>
        <p:txBody>
          <a:bodyPr/>
          <a:lstStyle/>
          <a:p>
            <a:fld id="{3DC83497-73C4-47F8-A748-2E4F1A1B6711}" type="slidenum">
              <a:rPr lang="en-US" smtClean="0"/>
              <a:t>19</a:t>
            </a:fld>
            <a:endParaRPr lang="en-US"/>
          </a:p>
        </p:txBody>
      </p:sp>
    </p:spTree>
    <p:extLst>
      <p:ext uri="{BB962C8B-B14F-4D97-AF65-F5344CB8AC3E}">
        <p14:creationId xmlns:p14="http://schemas.microsoft.com/office/powerpoint/2010/main" val="5215564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Only visible data points are for the 2023 to 2024 year: the veteran segment ends at 44.8 up about 14 percentage points from 2009; the all people with disability segment ends at 37.3 up about 8 percentage points from 2009; And the non veteran segment ends at 36.7 up about 7 percentage points from 2009. The veteran segment seems to trend a couple points higher than the other two until about 2018 when the difference starts to become larger. There doesn't seem to be a drop from COVID-19 in 2020, just a plateau followed by a steep rise. The all people with disabilities and non veteran segments follow each other very closely seeming to overlap at times with the slow decline to 2014 followed by a general rise until COVID-19 hits in 2020 with a one year drop of about three percentage points followed by a steep rise until 2024.</a:t>
            </a:r>
          </a:p>
        </p:txBody>
      </p:sp>
      <p:sp>
        <p:nvSpPr>
          <p:cNvPr id="4" name="Slide Number Placeholder 3"/>
          <p:cNvSpPr>
            <a:spLocks noGrp="1"/>
          </p:cNvSpPr>
          <p:nvPr>
            <p:ph type="sldNum" sz="quarter" idx="5"/>
          </p:nvPr>
        </p:nvSpPr>
        <p:spPr/>
        <p:txBody>
          <a:bodyPr/>
          <a:lstStyle/>
          <a:p>
            <a:fld id="{3DC83497-73C4-47F8-A748-2E4F1A1B6711}" type="slidenum">
              <a:rPr lang="en-US" smtClean="0"/>
              <a:t>20</a:t>
            </a:fld>
            <a:endParaRPr lang="en-US"/>
          </a:p>
        </p:txBody>
      </p:sp>
    </p:spTree>
    <p:extLst>
      <p:ext uri="{BB962C8B-B14F-4D97-AF65-F5344CB8AC3E}">
        <p14:creationId xmlns:p14="http://schemas.microsoft.com/office/powerpoint/2010/main" val="8433227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only visible data points are for the 2023 to 2024 year: hearing segment ends at 52.1% up about 2.5 percentage points from 2009; the vision segment ends at 42.2% up about 8 percentage points from 2009; And the all people with disabilities segment ends at 37.3% up about 8 percentage points from 2009. The trend lines generally follow the same pattern, though there was a steep drop of about 5 percentage points from 2011 to 2012 for the vision segment, which also started to decline the year before COVID hit in 2019 as well.</a:t>
            </a:r>
          </a:p>
        </p:txBody>
      </p:sp>
      <p:sp>
        <p:nvSpPr>
          <p:cNvPr id="4" name="Slide Number Placeholder 3"/>
          <p:cNvSpPr>
            <a:spLocks noGrp="1"/>
          </p:cNvSpPr>
          <p:nvPr>
            <p:ph type="sldNum" sz="quarter" idx="5"/>
          </p:nvPr>
        </p:nvSpPr>
        <p:spPr/>
        <p:txBody>
          <a:bodyPr/>
          <a:lstStyle/>
          <a:p>
            <a:fld id="{3DC83497-73C4-47F8-A748-2E4F1A1B6711}" type="slidenum">
              <a:rPr lang="en-US" smtClean="0"/>
              <a:t>21</a:t>
            </a:fld>
            <a:endParaRPr lang="en-US"/>
          </a:p>
        </p:txBody>
      </p:sp>
    </p:spTree>
    <p:extLst>
      <p:ext uri="{BB962C8B-B14F-4D97-AF65-F5344CB8AC3E}">
        <p14:creationId xmlns:p14="http://schemas.microsoft.com/office/powerpoint/2010/main" val="35950969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only visible data points are for 2023 to 2024: the all people with disabilities segment ending at 37.3 for an overall rise of around 8 percentage points from 2009; the cognitive segment ended at 33.7 for an overall rise of around 13.4 percentage points from 2009; and the ambulatory segment ended at 23.5 percent for an overall rise of around 2.5 percentage points from 2009.</a:t>
            </a:r>
          </a:p>
          <a:p>
            <a:r>
              <a:rPr lang="en-US" dirty="0"/>
              <a:t>The ambulatory segment seems to have a much flatter decline from 2009 to about 2016 followed by a very gradual rise of around 2 percentage points until 2020 when COVID heads for one year drop to its lowest 15 year point of around 18% followed by a more gradual rise to 23.5% in 2024.</a:t>
            </a:r>
          </a:p>
          <a:p>
            <a:r>
              <a:rPr lang="en-US" dirty="0"/>
              <a:t>The cognitive segment has of flat gradual decline of around two points from 2009 to 2014 followed by a gradual rise to around 25% in 2020 followed by a two point drop and then a sharp rise to hit 33.7% in 2024. </a:t>
            </a:r>
            <a:r>
              <a:rPr lang="en-US"/>
              <a:t>This trend mirrors the all people with disabilities trend pretty closely.</a:t>
            </a:r>
            <a:endParaRPr lang="en-US" dirty="0"/>
          </a:p>
          <a:p>
            <a:endParaRPr lang="en-US" dirty="0"/>
          </a:p>
        </p:txBody>
      </p:sp>
      <p:sp>
        <p:nvSpPr>
          <p:cNvPr id="4" name="Slide Number Placeholder 3"/>
          <p:cNvSpPr>
            <a:spLocks noGrp="1"/>
          </p:cNvSpPr>
          <p:nvPr>
            <p:ph type="sldNum" sz="quarter" idx="5"/>
          </p:nvPr>
        </p:nvSpPr>
        <p:spPr/>
        <p:txBody>
          <a:bodyPr/>
          <a:lstStyle/>
          <a:p>
            <a:fld id="{3DC83497-73C4-47F8-A748-2E4F1A1B6711}" type="slidenum">
              <a:rPr lang="en-US" smtClean="0"/>
              <a:t>22</a:t>
            </a:fld>
            <a:endParaRPr lang="en-US"/>
          </a:p>
        </p:txBody>
      </p:sp>
    </p:spTree>
    <p:extLst>
      <p:ext uri="{BB962C8B-B14F-4D97-AF65-F5344CB8AC3E}">
        <p14:creationId xmlns:p14="http://schemas.microsoft.com/office/powerpoint/2010/main" val="19671672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661BD23-A62D-904C-AD2A-55A3D1165D6A}" type="slidenum">
              <a:rPr lang="en-US" smtClean="0"/>
              <a:t>24</a:t>
            </a:fld>
            <a:endParaRPr lang="en-US"/>
          </a:p>
        </p:txBody>
      </p:sp>
    </p:spTree>
    <p:extLst>
      <p:ext uri="{BB962C8B-B14F-4D97-AF65-F5344CB8AC3E}">
        <p14:creationId xmlns:p14="http://schemas.microsoft.com/office/powerpoint/2010/main" val="28635482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661BD23-A62D-904C-AD2A-55A3D1165D6A}" type="slidenum">
              <a:rPr lang="en-US" smtClean="0"/>
              <a:t>25</a:t>
            </a:fld>
            <a:endParaRPr lang="en-US"/>
          </a:p>
        </p:txBody>
      </p:sp>
    </p:spTree>
    <p:extLst>
      <p:ext uri="{BB962C8B-B14F-4D97-AF65-F5344CB8AC3E}">
        <p14:creationId xmlns:p14="http://schemas.microsoft.com/office/powerpoint/2010/main" val="38919241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661BD23-A62D-904C-AD2A-55A3D1165D6A}" type="slidenum">
              <a:rPr lang="en-US" smtClean="0"/>
              <a:t>26</a:t>
            </a:fld>
            <a:endParaRPr lang="en-US"/>
          </a:p>
        </p:txBody>
      </p:sp>
    </p:spTree>
    <p:extLst>
      <p:ext uri="{BB962C8B-B14F-4D97-AF65-F5344CB8AC3E}">
        <p14:creationId xmlns:p14="http://schemas.microsoft.com/office/powerpoint/2010/main" val="410677554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661BD23-A62D-904C-AD2A-55A3D1165D6A}" type="slidenum">
              <a:rPr lang="en-US" smtClean="0"/>
              <a:t>27</a:t>
            </a:fld>
            <a:endParaRPr lang="en-US"/>
          </a:p>
        </p:txBody>
      </p:sp>
    </p:spTree>
    <p:extLst>
      <p:ext uri="{BB962C8B-B14F-4D97-AF65-F5344CB8AC3E}">
        <p14:creationId xmlns:p14="http://schemas.microsoft.com/office/powerpoint/2010/main" val="613319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Chart Details:</a:t>
            </a:r>
          </a:p>
          <a:p>
            <a:r>
              <a:rPr lang="en-US" dirty="0"/>
              <a:t>Great recession started in mid-2009, Covid-19 Recession started in April, 2020</a:t>
            </a:r>
          </a:p>
          <a:p>
            <a:r>
              <a:rPr lang="en-US" dirty="0"/>
              <a:t>Visible Data points (highlights pre-Great Recession highs, the lowest point pre-covid, the points right before and after the Covid-19 recession hit, and the current Employment-to-Population Ratio</a:t>
            </a:r>
          </a:p>
          <a:p>
            <a:r>
              <a:rPr lang="en-US" dirty="0"/>
              <a:t>People without Disabilities:</a:t>
            </a:r>
          </a:p>
          <a:p>
            <a:pPr marL="171450" indent="-171450">
              <a:buFont typeface="Arial" panose="020B0604020202020204" pitchFamily="34" charset="0"/>
              <a:buChar char="•"/>
            </a:pPr>
            <a:r>
              <a:rPr lang="en-US" dirty="0"/>
              <a:t>Jun 2008: 74.9</a:t>
            </a:r>
          </a:p>
          <a:p>
            <a:pPr marL="171450" indent="-171450">
              <a:buFont typeface="Arial" panose="020B0604020202020204" pitchFamily="34" charset="0"/>
              <a:buChar char="•"/>
            </a:pPr>
            <a:r>
              <a:rPr lang="en-US" dirty="0"/>
              <a:t>Jan 2012 (lowest point pre-covid): 68.8</a:t>
            </a:r>
          </a:p>
          <a:p>
            <a:pPr marL="171450" indent="-171450">
              <a:buFont typeface="Arial" panose="020B0604020202020204" pitchFamily="34" charset="0"/>
              <a:buChar char="•"/>
            </a:pPr>
            <a:r>
              <a:rPr lang="en-US" dirty="0"/>
              <a:t>Feb 2020: 74.8</a:t>
            </a:r>
          </a:p>
          <a:p>
            <a:pPr marL="171450" indent="-171450">
              <a:buFont typeface="Arial" panose="020B0604020202020204" pitchFamily="34" charset="0"/>
              <a:buChar char="•"/>
            </a:pPr>
            <a:r>
              <a:rPr lang="en-US" dirty="0"/>
              <a:t>Apr 2020 (Covid-19 Recession hits): 63.2 (lowest point)</a:t>
            </a:r>
          </a:p>
          <a:p>
            <a:pPr marL="171450" indent="-171450">
              <a:buFont typeface="Arial" panose="020B0604020202020204" pitchFamily="34" charset="0"/>
              <a:buChar char="•"/>
            </a:pPr>
            <a:r>
              <a:rPr lang="en-US" dirty="0"/>
              <a:t>Jan 2024: 74.2</a:t>
            </a:r>
          </a:p>
          <a:p>
            <a:pPr marL="171450" indent="-171450">
              <a:buFont typeface="Arial" panose="020B0604020202020204" pitchFamily="34" charset="0"/>
              <a:buChar char="•"/>
            </a:pPr>
            <a:r>
              <a:rPr lang="en-US" dirty="0"/>
              <a:t>Feb 2024: 74.6</a:t>
            </a:r>
          </a:p>
          <a:p>
            <a:pPr marL="171450" indent="-171450">
              <a:buFont typeface="Arial" panose="020B0604020202020204" pitchFamily="34" charset="0"/>
              <a:buChar char="•"/>
            </a:pPr>
            <a:endParaRPr lang="en-US" dirty="0"/>
          </a:p>
          <a:p>
            <a:pPr marL="0" indent="0">
              <a:buFont typeface="Arial" panose="020B0604020202020204" pitchFamily="34" charset="0"/>
              <a:buNone/>
            </a:pPr>
            <a:r>
              <a:rPr lang="en-US" dirty="0"/>
              <a:t>People with Disabilities</a:t>
            </a:r>
          </a:p>
          <a:p>
            <a:pPr marL="171450" indent="-171450">
              <a:buFont typeface="Arial" panose="020B0604020202020204" pitchFamily="34" charset="0"/>
              <a:buChar char="•"/>
            </a:pPr>
            <a:r>
              <a:rPr lang="en-US" dirty="0"/>
              <a:t>Sep 2008: 32.7</a:t>
            </a:r>
          </a:p>
          <a:p>
            <a:pPr marL="171450" indent="-171450">
              <a:buFont typeface="Arial" panose="020B0604020202020204" pitchFamily="34" charset="0"/>
              <a:buChar char="•"/>
            </a:pPr>
            <a:r>
              <a:rPr lang="en-US" dirty="0"/>
              <a:t>Jan 2014 (lowest point pre-covid): 24.1</a:t>
            </a:r>
          </a:p>
          <a:p>
            <a:pPr marL="171450" indent="-171450">
              <a:buFont typeface="Arial" panose="020B0604020202020204" pitchFamily="34" charset="0"/>
              <a:buChar char="•"/>
            </a:pPr>
            <a:r>
              <a:rPr lang="en-US" dirty="0"/>
              <a:t>Mar 2020: 31.7</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Apr 2020 (Covid-19 Recession hits): 26.3 (lowest point)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Jan 2024: 37.8</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Feb 2024: 36.7</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endParaRPr lang="en-US" dirty="0"/>
          </a:p>
          <a:p>
            <a:endParaRPr lang="en-US" dirty="0"/>
          </a:p>
        </p:txBody>
      </p:sp>
      <p:sp>
        <p:nvSpPr>
          <p:cNvPr id="4" name="Slide Number Placeholder 3"/>
          <p:cNvSpPr>
            <a:spLocks noGrp="1"/>
          </p:cNvSpPr>
          <p:nvPr>
            <p:ph type="sldNum" sz="quarter" idx="5"/>
          </p:nvPr>
        </p:nvSpPr>
        <p:spPr/>
        <p:txBody>
          <a:bodyPr/>
          <a:lstStyle/>
          <a:p>
            <a:fld id="{3DC83497-73C4-47F8-A748-2E4F1A1B6711}" type="slidenum">
              <a:rPr lang="en-US" smtClean="0"/>
              <a:t>9</a:t>
            </a:fld>
            <a:endParaRPr lang="en-US"/>
          </a:p>
        </p:txBody>
      </p:sp>
    </p:spTree>
    <p:extLst>
      <p:ext uri="{BB962C8B-B14F-4D97-AF65-F5344CB8AC3E}">
        <p14:creationId xmlns:p14="http://schemas.microsoft.com/office/powerpoint/2010/main" val="122651649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Two sides:</a:t>
            </a:r>
          </a:p>
          <a:p>
            <a:pPr marL="228600" indent="-228600">
              <a:buFont typeface="+mj-lt"/>
              <a:buAutoNum type="arabicPeriod"/>
            </a:pPr>
            <a:r>
              <a:rPr lang="en-US"/>
              <a:t>Body/Mind (compared to “Normal”)</a:t>
            </a:r>
          </a:p>
          <a:p>
            <a:pPr marL="685800" lvl="1" indent="-228600">
              <a:buFont typeface="Arial" panose="020B0604020202020204" pitchFamily="34" charset="0"/>
              <a:buChar char="•"/>
            </a:pPr>
            <a:r>
              <a:rPr lang="en-US"/>
              <a:t>Cells/Tissues: diseases, disorders, chronic conditions</a:t>
            </a:r>
          </a:p>
          <a:p>
            <a:pPr marL="685800" lvl="1" indent="-228600">
              <a:buFont typeface="Arial" panose="020B0604020202020204" pitchFamily="34" charset="0"/>
              <a:buChar char="•"/>
            </a:pPr>
            <a:r>
              <a:rPr lang="en-US"/>
              <a:t>Structures/Systems: impairments</a:t>
            </a:r>
          </a:p>
          <a:p>
            <a:pPr marL="228600" lvl="0" indent="-228600">
              <a:buFont typeface="+mj-lt"/>
              <a:buAutoNum type="arabicPeriod"/>
            </a:pPr>
            <a:r>
              <a:rPr lang="en-US"/>
              <a:t>Uses of Body/Mind (Characterized by “Limitations” or Needs for Support</a:t>
            </a:r>
          </a:p>
          <a:p>
            <a:pPr marL="685800" lvl="1" indent="-228600">
              <a:buFont typeface="Arial" panose="020B0604020202020204" pitchFamily="34" charset="0"/>
              <a:buChar char="•"/>
            </a:pPr>
            <a:r>
              <a:rPr lang="en-US"/>
              <a:t>Functions: Hearing, Seeing, Cognition, Ambulation</a:t>
            </a:r>
          </a:p>
          <a:p>
            <a:pPr marL="685800" lvl="1" indent="-228600">
              <a:buFont typeface="Arial" panose="020B0604020202020204" pitchFamily="34" charset="0"/>
              <a:buChar char="•"/>
            </a:pPr>
            <a:r>
              <a:rPr lang="en-US"/>
              <a:t>Activities: Bathing, Showering, Dressing</a:t>
            </a:r>
          </a:p>
          <a:p>
            <a:pPr marL="685800" lvl="1" indent="-228600">
              <a:buFont typeface="Arial" panose="020B0604020202020204" pitchFamily="34" charset="0"/>
              <a:buChar char="•"/>
            </a:pPr>
            <a:r>
              <a:rPr lang="en-US"/>
              <a:t>Instrumental Activities: Preparing Meals, Shopping, Managing Money</a:t>
            </a:r>
          </a:p>
          <a:p>
            <a:pPr marL="685800" lvl="1" indent="-228600">
              <a:buFont typeface="Arial" panose="020B0604020202020204" pitchFamily="34" charset="0"/>
              <a:buChar char="•"/>
            </a:pPr>
            <a:r>
              <a:rPr lang="en-US"/>
              <a:t>Participation: Recreating, Voting, Working</a:t>
            </a:r>
          </a:p>
          <a:p>
            <a:pPr marL="0" lvl="0" indent="0">
              <a:buFont typeface="Arial" panose="020B0604020202020204" pitchFamily="34" charset="0"/>
              <a:buNone/>
            </a:pPr>
            <a:r>
              <a:rPr lang="en-US"/>
              <a:t>Underlying these is the idea that mitigating and aggravating factors at the personal and/or environmental levels will influence movement along a spectrum in both directions between these two sides.</a:t>
            </a:r>
          </a:p>
          <a:p>
            <a:pPr marL="0" lvl="0" indent="0">
              <a:buFont typeface="Arial" panose="020B0604020202020204" pitchFamily="34" charset="0"/>
              <a:buNone/>
            </a:pPr>
            <a:endParaRPr lang="en-US"/>
          </a:p>
          <a:p>
            <a:pPr marL="0" lvl="0" indent="0">
              <a:buFont typeface="Arial" panose="020B0604020202020204" pitchFamily="34" charset="0"/>
              <a:buNone/>
            </a:pPr>
            <a:r>
              <a:rPr lang="en-US"/>
              <a:t>Some of these factors include Medications, Functional Restoration Procedures, Assistive Devices, Skill Building, Environmental Modifications, and Workplace Accommodations</a:t>
            </a:r>
          </a:p>
          <a:p>
            <a:pPr marL="0" lvl="0" indent="0">
              <a:buFont typeface="Arial" panose="020B0604020202020204" pitchFamily="34" charset="0"/>
              <a:buNone/>
            </a:pPr>
            <a:endParaRPr lang="en-US"/>
          </a:p>
          <a:p>
            <a:endParaRPr lang="en-US"/>
          </a:p>
        </p:txBody>
      </p:sp>
      <p:sp>
        <p:nvSpPr>
          <p:cNvPr id="4" name="Slide Number Placeholder 3"/>
          <p:cNvSpPr>
            <a:spLocks noGrp="1"/>
          </p:cNvSpPr>
          <p:nvPr>
            <p:ph type="sldNum" sz="quarter" idx="5"/>
          </p:nvPr>
        </p:nvSpPr>
        <p:spPr/>
        <p:txBody>
          <a:bodyPr/>
          <a:lstStyle/>
          <a:p>
            <a:fld id="{5661BD23-A62D-904C-AD2A-55A3D1165D6A}" type="slidenum">
              <a:rPr lang="en-US" smtClean="0"/>
              <a:t>28</a:t>
            </a:fld>
            <a:endParaRPr lang="en-US"/>
          </a:p>
        </p:txBody>
      </p:sp>
    </p:spTree>
    <p:extLst>
      <p:ext uri="{BB962C8B-B14F-4D97-AF65-F5344CB8AC3E}">
        <p14:creationId xmlns:p14="http://schemas.microsoft.com/office/powerpoint/2010/main" val="133936691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661BD23-A62D-904C-AD2A-55A3D1165D6A}" type="slidenum">
              <a:rPr lang="en-US" smtClean="0"/>
              <a:t>29</a:t>
            </a:fld>
            <a:endParaRPr lang="en-US"/>
          </a:p>
        </p:txBody>
      </p:sp>
    </p:spTree>
    <p:extLst>
      <p:ext uri="{BB962C8B-B14F-4D97-AF65-F5344CB8AC3E}">
        <p14:creationId xmlns:p14="http://schemas.microsoft.com/office/powerpoint/2010/main" val="263150177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661BD23-A62D-904C-AD2A-55A3D1165D6A}" type="slidenum">
              <a:rPr lang="en-US" smtClean="0"/>
              <a:t>30</a:t>
            </a:fld>
            <a:endParaRPr lang="en-US"/>
          </a:p>
        </p:txBody>
      </p:sp>
    </p:spTree>
    <p:extLst>
      <p:ext uri="{BB962C8B-B14F-4D97-AF65-F5344CB8AC3E}">
        <p14:creationId xmlns:p14="http://schemas.microsoft.com/office/powerpoint/2010/main" val="78599021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661BD23-A62D-904C-AD2A-55A3D1165D6A}" type="slidenum">
              <a:rPr lang="en-US" smtClean="0"/>
              <a:t>31</a:t>
            </a:fld>
            <a:endParaRPr lang="en-US"/>
          </a:p>
        </p:txBody>
      </p:sp>
    </p:spTree>
    <p:extLst>
      <p:ext uri="{BB962C8B-B14F-4D97-AF65-F5344CB8AC3E}">
        <p14:creationId xmlns:p14="http://schemas.microsoft.com/office/powerpoint/2010/main" val="138330829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661BD23-A62D-904C-AD2A-55A3D1165D6A}" type="slidenum">
              <a:rPr lang="en-US" smtClean="0"/>
              <a:t>32</a:t>
            </a:fld>
            <a:endParaRPr lang="en-US"/>
          </a:p>
        </p:txBody>
      </p:sp>
    </p:spTree>
    <p:extLst>
      <p:ext uri="{BB962C8B-B14F-4D97-AF65-F5344CB8AC3E}">
        <p14:creationId xmlns:p14="http://schemas.microsoft.com/office/powerpoint/2010/main" val="175546935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661BD23-A62D-904C-AD2A-55A3D1165D6A}" type="slidenum">
              <a:rPr lang="en-US" smtClean="0"/>
              <a:t>33</a:t>
            </a:fld>
            <a:endParaRPr lang="en-US"/>
          </a:p>
        </p:txBody>
      </p:sp>
    </p:spTree>
    <p:extLst>
      <p:ext uri="{BB962C8B-B14F-4D97-AF65-F5344CB8AC3E}">
        <p14:creationId xmlns:p14="http://schemas.microsoft.com/office/powerpoint/2010/main" val="320945390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661BD23-A62D-904C-AD2A-55A3D1165D6A}" type="slidenum">
              <a:rPr lang="en-US" smtClean="0"/>
              <a:t>34</a:t>
            </a:fld>
            <a:endParaRPr lang="en-US"/>
          </a:p>
        </p:txBody>
      </p:sp>
    </p:spTree>
    <p:extLst>
      <p:ext uri="{BB962C8B-B14F-4D97-AF65-F5344CB8AC3E}">
        <p14:creationId xmlns:p14="http://schemas.microsoft.com/office/powerpoint/2010/main" val="72111607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661BD23-A62D-904C-AD2A-55A3D1165D6A}" type="slidenum">
              <a:rPr lang="en-US" smtClean="0"/>
              <a:t>35</a:t>
            </a:fld>
            <a:endParaRPr lang="en-US"/>
          </a:p>
        </p:txBody>
      </p:sp>
    </p:spTree>
    <p:extLst>
      <p:ext uri="{BB962C8B-B14F-4D97-AF65-F5344CB8AC3E}">
        <p14:creationId xmlns:p14="http://schemas.microsoft.com/office/powerpoint/2010/main" val="101599939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1840 Decennial Census Enumeration Form, Six categories:</a:t>
            </a:r>
          </a:p>
          <a:p>
            <a:pPr marL="171450" indent="-171450">
              <a:buFont typeface="Arial" panose="020B0604020202020204" pitchFamily="34" charset="0"/>
              <a:buChar char="•"/>
            </a:pPr>
            <a:r>
              <a:rPr lang="en-US"/>
              <a:t>Deaf and Dumb</a:t>
            </a:r>
          </a:p>
          <a:p>
            <a:pPr marL="628650" lvl="1" indent="-171450">
              <a:buFont typeface="Arial" panose="020B0604020202020204" pitchFamily="34" charset="0"/>
              <a:buChar char="•"/>
            </a:pPr>
            <a:r>
              <a:rPr lang="en-US"/>
              <a:t>Under 14</a:t>
            </a:r>
          </a:p>
          <a:p>
            <a:pPr marL="628650" lvl="1" indent="-171450">
              <a:buFont typeface="Arial" panose="020B0604020202020204" pitchFamily="34" charset="0"/>
              <a:buChar char="•"/>
            </a:pPr>
            <a:r>
              <a:rPr lang="en-US"/>
              <a:t>14 &amp; under 25</a:t>
            </a:r>
          </a:p>
          <a:p>
            <a:pPr marL="628650" lvl="1" indent="-171450">
              <a:buFont typeface="Arial" panose="020B0604020202020204" pitchFamily="34" charset="0"/>
              <a:buChar char="•"/>
            </a:pPr>
            <a:r>
              <a:rPr lang="en-US"/>
              <a:t>25 &amp; upwards</a:t>
            </a:r>
          </a:p>
          <a:p>
            <a:pPr marL="171450" indent="-171450">
              <a:buFont typeface="Arial" panose="020B0604020202020204" pitchFamily="34" charset="0"/>
              <a:buChar char="•"/>
            </a:pPr>
            <a:r>
              <a:rPr lang="en-US"/>
              <a:t>Blind and Insane</a:t>
            </a:r>
          </a:p>
          <a:p>
            <a:pPr marL="628650" lvl="1" indent="-171450">
              <a:buFont typeface="Arial" panose="020B0604020202020204" pitchFamily="34" charset="0"/>
              <a:buChar char="•"/>
            </a:pPr>
            <a:r>
              <a:rPr lang="en-US"/>
              <a:t>Blind.</a:t>
            </a:r>
          </a:p>
          <a:p>
            <a:pPr marL="628650" lvl="1" indent="-171450">
              <a:buFont typeface="Arial" panose="020B0604020202020204" pitchFamily="34" charset="0"/>
              <a:buChar char="•"/>
            </a:pPr>
            <a:r>
              <a:rPr lang="en-US"/>
              <a:t>Insane and idiotic at public charge.</a:t>
            </a:r>
          </a:p>
          <a:p>
            <a:pPr marL="628650" lvl="1" indent="-171450">
              <a:buFont typeface="Arial" panose="020B0604020202020204" pitchFamily="34" charset="0"/>
              <a:buChar char="•"/>
            </a:pPr>
            <a:r>
              <a:rPr lang="en-US"/>
              <a:t>Insane and idiotic at private charge</a:t>
            </a:r>
          </a:p>
        </p:txBody>
      </p:sp>
      <p:sp>
        <p:nvSpPr>
          <p:cNvPr id="4" name="Slide Number Placeholder 3"/>
          <p:cNvSpPr>
            <a:spLocks noGrp="1"/>
          </p:cNvSpPr>
          <p:nvPr>
            <p:ph type="sldNum" sz="quarter" idx="5"/>
          </p:nvPr>
        </p:nvSpPr>
        <p:spPr/>
        <p:txBody>
          <a:bodyPr/>
          <a:lstStyle/>
          <a:p>
            <a:fld id="{5661BD23-A62D-904C-AD2A-55A3D1165D6A}" type="slidenum">
              <a:rPr lang="en-US" smtClean="0"/>
              <a:t>36</a:t>
            </a:fld>
            <a:endParaRPr lang="en-US"/>
          </a:p>
        </p:txBody>
      </p:sp>
    </p:spTree>
    <p:extLst>
      <p:ext uri="{BB962C8B-B14F-4D97-AF65-F5344CB8AC3E}">
        <p14:creationId xmlns:p14="http://schemas.microsoft.com/office/powerpoint/2010/main" val="356910110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661BD23-A62D-904C-AD2A-55A3D1165D6A}" type="slidenum">
              <a:rPr lang="en-US" smtClean="0"/>
              <a:t>37</a:t>
            </a:fld>
            <a:endParaRPr lang="en-US"/>
          </a:p>
        </p:txBody>
      </p:sp>
    </p:spTree>
    <p:extLst>
      <p:ext uri="{BB962C8B-B14F-4D97-AF65-F5344CB8AC3E}">
        <p14:creationId xmlns:p14="http://schemas.microsoft.com/office/powerpoint/2010/main" val="11509616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C83497-73C4-47F8-A748-2E4F1A1B6711}" type="slidenum">
              <a:rPr lang="en-US" smtClean="0"/>
              <a:t>10</a:t>
            </a:fld>
            <a:endParaRPr lang="en-US"/>
          </a:p>
        </p:txBody>
      </p:sp>
    </p:spTree>
    <p:extLst>
      <p:ext uri="{BB962C8B-B14F-4D97-AF65-F5344CB8AC3E}">
        <p14:creationId xmlns:p14="http://schemas.microsoft.com/office/powerpoint/2010/main" val="423801396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661BD23-A62D-904C-AD2A-55A3D1165D6A}" type="slidenum">
              <a:rPr lang="en-US" smtClean="0"/>
              <a:t>38</a:t>
            </a:fld>
            <a:endParaRPr lang="en-US"/>
          </a:p>
        </p:txBody>
      </p:sp>
    </p:spTree>
    <p:extLst>
      <p:ext uri="{BB962C8B-B14F-4D97-AF65-F5344CB8AC3E}">
        <p14:creationId xmlns:p14="http://schemas.microsoft.com/office/powerpoint/2010/main" val="267886089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661BD23-A62D-904C-AD2A-55A3D1165D6A}" type="slidenum">
              <a:rPr lang="en-US" smtClean="0"/>
              <a:t>39</a:t>
            </a:fld>
            <a:endParaRPr lang="en-US"/>
          </a:p>
        </p:txBody>
      </p:sp>
    </p:spTree>
    <p:extLst>
      <p:ext uri="{BB962C8B-B14F-4D97-AF65-F5344CB8AC3E}">
        <p14:creationId xmlns:p14="http://schemas.microsoft.com/office/powerpoint/2010/main" val="73249038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661BD23-A62D-904C-AD2A-55A3D1165D6A}" type="slidenum">
              <a:rPr lang="en-US" smtClean="0"/>
              <a:t>40</a:t>
            </a:fld>
            <a:endParaRPr lang="en-US"/>
          </a:p>
        </p:txBody>
      </p:sp>
    </p:spTree>
    <p:extLst>
      <p:ext uri="{BB962C8B-B14F-4D97-AF65-F5344CB8AC3E}">
        <p14:creationId xmlns:p14="http://schemas.microsoft.com/office/powerpoint/2010/main" val="244540967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661BD23-A62D-904C-AD2A-55A3D1165D6A}" type="slidenum">
              <a:rPr lang="en-US" smtClean="0"/>
              <a:t>41</a:t>
            </a:fld>
            <a:endParaRPr lang="en-US"/>
          </a:p>
        </p:txBody>
      </p:sp>
    </p:spTree>
    <p:extLst>
      <p:ext uri="{BB962C8B-B14F-4D97-AF65-F5344CB8AC3E}">
        <p14:creationId xmlns:p14="http://schemas.microsoft.com/office/powerpoint/2010/main" val="168420405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661BD23-A62D-904C-AD2A-55A3D1165D6A}" type="slidenum">
              <a:rPr lang="en-US" smtClean="0"/>
              <a:t>42</a:t>
            </a:fld>
            <a:endParaRPr lang="en-US"/>
          </a:p>
        </p:txBody>
      </p:sp>
    </p:spTree>
    <p:extLst>
      <p:ext uri="{BB962C8B-B14F-4D97-AF65-F5344CB8AC3E}">
        <p14:creationId xmlns:p14="http://schemas.microsoft.com/office/powerpoint/2010/main" val="115458192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661BD23-A62D-904C-AD2A-55A3D1165D6A}" type="slidenum">
              <a:rPr lang="en-US" smtClean="0"/>
              <a:t>43</a:t>
            </a:fld>
            <a:endParaRPr lang="en-US"/>
          </a:p>
        </p:txBody>
      </p:sp>
    </p:spTree>
    <p:extLst>
      <p:ext uri="{BB962C8B-B14F-4D97-AF65-F5344CB8AC3E}">
        <p14:creationId xmlns:p14="http://schemas.microsoft.com/office/powerpoint/2010/main" val="141812905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661BD23-A62D-904C-AD2A-55A3D1165D6A}" type="slidenum">
              <a:rPr lang="en-US" smtClean="0"/>
              <a:t>44</a:t>
            </a:fld>
            <a:endParaRPr lang="en-US"/>
          </a:p>
        </p:txBody>
      </p:sp>
    </p:spTree>
    <p:extLst>
      <p:ext uri="{BB962C8B-B14F-4D97-AF65-F5344CB8AC3E}">
        <p14:creationId xmlns:p14="http://schemas.microsoft.com/office/powerpoint/2010/main" val="218228103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661BD23-A62D-904C-AD2A-55A3D1165D6A}" type="slidenum">
              <a:rPr lang="en-US" smtClean="0"/>
              <a:t>45</a:t>
            </a:fld>
            <a:endParaRPr lang="en-US"/>
          </a:p>
        </p:txBody>
      </p:sp>
    </p:spTree>
    <p:extLst>
      <p:ext uri="{BB962C8B-B14F-4D97-AF65-F5344CB8AC3E}">
        <p14:creationId xmlns:p14="http://schemas.microsoft.com/office/powerpoint/2010/main" val="178577329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661BD23-A62D-904C-AD2A-55A3D1165D6A}" type="slidenum">
              <a:rPr lang="en-US" smtClean="0"/>
              <a:t>46</a:t>
            </a:fld>
            <a:endParaRPr lang="en-US"/>
          </a:p>
        </p:txBody>
      </p:sp>
    </p:spTree>
    <p:extLst>
      <p:ext uri="{BB962C8B-B14F-4D97-AF65-F5344CB8AC3E}">
        <p14:creationId xmlns:p14="http://schemas.microsoft.com/office/powerpoint/2010/main" val="283339287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661BD23-A62D-904C-AD2A-55A3D1165D6A}" type="slidenum">
              <a:rPr lang="en-US" smtClean="0"/>
              <a:t>47</a:t>
            </a:fld>
            <a:endParaRPr lang="en-US"/>
          </a:p>
        </p:txBody>
      </p:sp>
    </p:spTree>
    <p:extLst>
      <p:ext uri="{BB962C8B-B14F-4D97-AF65-F5344CB8AC3E}">
        <p14:creationId xmlns:p14="http://schemas.microsoft.com/office/powerpoint/2010/main" val="38628769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DC83497-73C4-47F8-A748-2E4F1A1B6711}" type="slidenum">
              <a:rPr lang="en-US" smtClean="0"/>
              <a:t>11</a:t>
            </a:fld>
            <a:endParaRPr lang="en-US"/>
          </a:p>
        </p:txBody>
      </p:sp>
    </p:spTree>
    <p:extLst>
      <p:ext uri="{BB962C8B-B14F-4D97-AF65-F5344CB8AC3E}">
        <p14:creationId xmlns:p14="http://schemas.microsoft.com/office/powerpoint/2010/main" val="390258455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661BD23-A62D-904C-AD2A-55A3D1165D6A}" type="slidenum">
              <a:rPr lang="en-US" smtClean="0"/>
              <a:t>48</a:t>
            </a:fld>
            <a:endParaRPr lang="en-US"/>
          </a:p>
        </p:txBody>
      </p:sp>
    </p:spTree>
    <p:extLst>
      <p:ext uri="{BB962C8B-B14F-4D97-AF65-F5344CB8AC3E}">
        <p14:creationId xmlns:p14="http://schemas.microsoft.com/office/powerpoint/2010/main" val="134413664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661BD23-A62D-904C-AD2A-55A3D1165D6A}" type="slidenum">
              <a:rPr lang="en-US" smtClean="0"/>
              <a:t>49</a:t>
            </a:fld>
            <a:endParaRPr lang="en-US"/>
          </a:p>
        </p:txBody>
      </p:sp>
    </p:spTree>
    <p:extLst>
      <p:ext uri="{BB962C8B-B14F-4D97-AF65-F5344CB8AC3E}">
        <p14:creationId xmlns:p14="http://schemas.microsoft.com/office/powerpoint/2010/main" val="349523040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661BD23-A62D-904C-AD2A-55A3D1165D6A}" type="slidenum">
              <a:rPr lang="en-US" smtClean="0"/>
              <a:t>50</a:t>
            </a:fld>
            <a:endParaRPr lang="en-US"/>
          </a:p>
        </p:txBody>
      </p:sp>
    </p:spTree>
    <p:extLst>
      <p:ext uri="{BB962C8B-B14F-4D97-AF65-F5344CB8AC3E}">
        <p14:creationId xmlns:p14="http://schemas.microsoft.com/office/powerpoint/2010/main" val="355648598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661BD23-A62D-904C-AD2A-55A3D1165D6A}" type="slidenum">
              <a:rPr lang="en-US" smtClean="0"/>
              <a:t>51</a:t>
            </a:fld>
            <a:endParaRPr lang="en-US"/>
          </a:p>
        </p:txBody>
      </p:sp>
    </p:spTree>
    <p:extLst>
      <p:ext uri="{BB962C8B-B14F-4D97-AF65-F5344CB8AC3E}">
        <p14:creationId xmlns:p14="http://schemas.microsoft.com/office/powerpoint/2010/main" val="334178828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661BD23-A62D-904C-AD2A-55A3D1165D6A}" type="slidenum">
              <a:rPr lang="en-US" smtClean="0"/>
              <a:t>52</a:t>
            </a:fld>
            <a:endParaRPr lang="en-US"/>
          </a:p>
        </p:txBody>
      </p:sp>
    </p:spTree>
    <p:extLst>
      <p:ext uri="{BB962C8B-B14F-4D97-AF65-F5344CB8AC3E}">
        <p14:creationId xmlns:p14="http://schemas.microsoft.com/office/powerpoint/2010/main" val="174858204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661BD23-A62D-904C-AD2A-55A3D1165D6A}" type="slidenum">
              <a:rPr lang="en-US" smtClean="0"/>
              <a:t>53</a:t>
            </a:fld>
            <a:endParaRPr lang="en-US"/>
          </a:p>
        </p:txBody>
      </p:sp>
    </p:spTree>
    <p:extLst>
      <p:ext uri="{BB962C8B-B14F-4D97-AF65-F5344CB8AC3E}">
        <p14:creationId xmlns:p14="http://schemas.microsoft.com/office/powerpoint/2010/main" val="17393938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three lines show a gradual dip from 2009 to 2014, and then a gradual rise until 2020. In 2020 there is a significant dip and then in 2021 a sharp rise starts. The lines rank as following for the entire chart, Men highest, then All </a:t>
            </a:r>
            <a:r>
              <a:rPr lang="en-US" dirty="0" err="1"/>
              <a:t>PwD</a:t>
            </a:r>
            <a:r>
              <a:rPr lang="en-US" dirty="0"/>
              <a:t>, then women, the only data points visible are fore 2023-2024: 38.1 for Men, 37.3 for All </a:t>
            </a:r>
            <a:r>
              <a:rPr lang="en-US" dirty="0" err="1"/>
              <a:t>PwD</a:t>
            </a:r>
            <a:r>
              <a:rPr lang="en-US" dirty="0"/>
              <a:t>, and 36.6 for Women.</a:t>
            </a:r>
          </a:p>
        </p:txBody>
      </p:sp>
      <p:sp>
        <p:nvSpPr>
          <p:cNvPr id="4" name="Slide Number Placeholder 3"/>
          <p:cNvSpPr>
            <a:spLocks noGrp="1"/>
          </p:cNvSpPr>
          <p:nvPr>
            <p:ph type="sldNum" sz="quarter" idx="5"/>
          </p:nvPr>
        </p:nvSpPr>
        <p:spPr/>
        <p:txBody>
          <a:bodyPr/>
          <a:lstStyle/>
          <a:p>
            <a:fld id="{3DC83497-73C4-47F8-A748-2E4F1A1B6711}" type="slidenum">
              <a:rPr lang="en-US" smtClean="0"/>
              <a:t>12</a:t>
            </a:fld>
            <a:endParaRPr lang="en-US"/>
          </a:p>
        </p:txBody>
      </p:sp>
    </p:spTree>
    <p:extLst>
      <p:ext uri="{BB962C8B-B14F-4D97-AF65-F5344CB8AC3E}">
        <p14:creationId xmlns:p14="http://schemas.microsoft.com/office/powerpoint/2010/main" val="38736639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Age groups are 16 to 34 (the highest), All People with Disabilities (</a:t>
            </a:r>
            <a:r>
              <a:rPr lang="en-US" dirty="0" err="1"/>
              <a:t>PwD</a:t>
            </a:r>
            <a:r>
              <a:rPr lang="en-US" dirty="0"/>
              <a:t>) (the mid range) and Ages 35 to 64 (the lowest). the only data points visible are for 2023-2024: 45.0 for ages 16 to 34, 37.3 for All </a:t>
            </a:r>
            <a:r>
              <a:rPr lang="en-US" dirty="0" err="1"/>
              <a:t>PwD</a:t>
            </a:r>
            <a:r>
              <a:rPr lang="en-US" dirty="0"/>
              <a:t>, and 34.3 for ages 35 to 64.</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All three lines show a gradual dip from 2009 to 2012, with Ages 16 to 34 changing to a gradual rise until a significant dip in 2020. For All </a:t>
            </a:r>
            <a:r>
              <a:rPr lang="en-US" dirty="0" err="1"/>
              <a:t>PwD</a:t>
            </a:r>
            <a:r>
              <a:rPr lang="en-US" dirty="0"/>
              <a:t> and ages 35 to 64, the EPR continues to drop until 2014 when there is a </a:t>
            </a:r>
            <a:r>
              <a:rPr lang="en-US" dirty="0" err="1"/>
              <a:t>ver</a:t>
            </a:r>
            <a:r>
              <a:rPr lang="en-US" dirty="0"/>
              <a:t> slight gradual rise until 2020. For all three groups there is a significant dip from 2020 to 2021 and then a rather sharp rise starting in 2021 that continues on </a:t>
            </a:r>
            <a:r>
              <a:rPr lang="en-US" dirty="0" err="1"/>
              <a:t>til</a:t>
            </a:r>
            <a:r>
              <a:rPr lang="en-US" dirty="0"/>
              <a:t> the present.</a:t>
            </a:r>
          </a:p>
        </p:txBody>
      </p:sp>
      <p:sp>
        <p:nvSpPr>
          <p:cNvPr id="4" name="Slide Number Placeholder 3"/>
          <p:cNvSpPr>
            <a:spLocks noGrp="1"/>
          </p:cNvSpPr>
          <p:nvPr>
            <p:ph type="sldNum" sz="quarter" idx="5"/>
          </p:nvPr>
        </p:nvSpPr>
        <p:spPr/>
        <p:txBody>
          <a:bodyPr/>
          <a:lstStyle/>
          <a:p>
            <a:fld id="{3DC83497-73C4-47F8-A748-2E4F1A1B6711}" type="slidenum">
              <a:rPr lang="en-US" smtClean="0"/>
              <a:t>13</a:t>
            </a:fld>
            <a:endParaRPr lang="en-US"/>
          </a:p>
        </p:txBody>
      </p:sp>
    </p:spTree>
    <p:extLst>
      <p:ext uri="{BB962C8B-B14F-4D97-AF65-F5344CB8AC3E}">
        <p14:creationId xmlns:p14="http://schemas.microsoft.com/office/powerpoint/2010/main" val="25017185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only data points visible are for 2023-2024: All People with Disabilities (</a:t>
            </a:r>
            <a:r>
              <a:rPr lang="en-US" dirty="0" err="1"/>
              <a:t>PwD</a:t>
            </a:r>
            <a:r>
              <a:rPr lang="en-US" dirty="0"/>
              <a:t>) 37.3, high school diploma or equivalent 30.6 and less than high school 19.0. </a:t>
            </a:r>
          </a:p>
          <a:p>
            <a:r>
              <a:rPr lang="en-US" dirty="0"/>
              <a:t>Less than high school is consistently the lowest segment starting around 15 in 2009 to 2010 with a slow drop below 13 until about 2014 then a slow gradual rise to about 16 in 2018 to 2019 with a small drop into 2020 that then is a steep drop to around 13 when COVID hits until 2021. After 2021 there is a sharp rise to ending at 19.0 in 2023 to 2024.</a:t>
            </a:r>
          </a:p>
          <a:p>
            <a:r>
              <a:rPr lang="en-US" dirty="0"/>
              <a:t>High school diploma or equivalent is the second highest starting with what looks to be a 12 point gap above the less than high school segment but following a very similar trend over the years including the steep drop at COVID and then the high rise.</a:t>
            </a:r>
          </a:p>
          <a:p>
            <a:r>
              <a:rPr lang="en-US" dirty="0"/>
              <a:t>All people with disabilities is the highest of the segments starting a little over 29% and following the same general trajectory as the other two segments with the steep drop and COVID and then a sharp rise ending at 37.3 in 2023 to 2024.</a:t>
            </a:r>
          </a:p>
        </p:txBody>
      </p:sp>
      <p:sp>
        <p:nvSpPr>
          <p:cNvPr id="4" name="Slide Number Placeholder 3"/>
          <p:cNvSpPr>
            <a:spLocks noGrp="1"/>
          </p:cNvSpPr>
          <p:nvPr>
            <p:ph type="sldNum" sz="quarter" idx="5"/>
          </p:nvPr>
        </p:nvSpPr>
        <p:spPr/>
        <p:txBody>
          <a:bodyPr/>
          <a:lstStyle/>
          <a:p>
            <a:fld id="{3DC83497-73C4-47F8-A748-2E4F1A1B6711}" type="slidenum">
              <a:rPr lang="en-US" smtClean="0"/>
              <a:t>14</a:t>
            </a:fld>
            <a:endParaRPr lang="en-US"/>
          </a:p>
        </p:txBody>
      </p:sp>
    </p:spTree>
    <p:extLst>
      <p:ext uri="{BB962C8B-B14F-4D97-AF65-F5344CB8AC3E}">
        <p14:creationId xmlns:p14="http://schemas.microsoft.com/office/powerpoint/2010/main" val="1792525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only data points visible for the three segments are the final ones for 2023 to 2024: all people with disabilities 37.3%; some college (no bachelors) 42.1%; and bachelor's degree or more 58.3%.. All people with disabilities is the lowest segment sometimes going off the chart. It starts a little over 29 percent in 2009 to 2010 can't see the trend since it goes off the chart until 2017 to 2018 when there's a slight rise until 2020 when there is a sharp drop to just below the chart line it looks so a little below 29 and then a sharp rise that ends at 37.3 in 2023 to 2024.</a:t>
            </a:r>
          </a:p>
          <a:p>
            <a:r>
              <a:rPr lang="en-US" dirty="0"/>
              <a:t>Some college (no bachelors) is the mid range starting around 35 and slowly dipping to around 32 in 2013 to 2014 with a gradual rise until 2019 to 2020 to around 36 percent after which there's a slight dip down to around 35% with a sharp rise to 42.1% in 2023 to 2024.</a:t>
            </a:r>
          </a:p>
          <a:p>
            <a:r>
              <a:rPr lang="en-US" dirty="0"/>
              <a:t>Bachelors degree or more is the highest starting about 13 percentage points higher than the some college segment at a little under 48 percent, with a gradual drop to a little above 46 in 2012 to 2013 followed by a slightly steeper drop to about 44 in 20/13/2014 with the gradual rise to a little under 46% in 2016 to 2017 followed by a sharp rise to a little over 50 in 2017 to 2018 staying kind of stagnant until a slightly steep drop of a couple percentage points in 2020 when COVID hits. Followed by the sharp rise ending at 58.3 in 2023 to 2024</a:t>
            </a:r>
          </a:p>
        </p:txBody>
      </p:sp>
      <p:sp>
        <p:nvSpPr>
          <p:cNvPr id="4" name="Slide Number Placeholder 3"/>
          <p:cNvSpPr>
            <a:spLocks noGrp="1"/>
          </p:cNvSpPr>
          <p:nvPr>
            <p:ph type="sldNum" sz="quarter" idx="5"/>
          </p:nvPr>
        </p:nvSpPr>
        <p:spPr/>
        <p:txBody>
          <a:bodyPr/>
          <a:lstStyle/>
          <a:p>
            <a:fld id="{3DC83497-73C4-47F8-A748-2E4F1A1B6711}" type="slidenum">
              <a:rPr lang="en-US" smtClean="0"/>
              <a:t>15</a:t>
            </a:fld>
            <a:endParaRPr lang="en-US"/>
          </a:p>
        </p:txBody>
      </p:sp>
    </p:spTree>
    <p:extLst>
      <p:ext uri="{BB962C8B-B14F-4D97-AF65-F5344CB8AC3E}">
        <p14:creationId xmlns:p14="http://schemas.microsoft.com/office/powerpoint/2010/main" val="22287215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only stated data points are for 2023 to 2024: White only 39.4% (overall rise of around 8 percentage points from 2009 to 2010); All people with disabilities 37.3% (overall rise of around 8 percentage points from 2009 to 2010); Black/African American only 29.6% (overall rise of around 7 percentage points from 2009 to 2010 ); American Indian/Alaska Native (AIAN) 28.6% (overall rise of around 10 percentage points from 2009 to 2010).  </a:t>
            </a:r>
          </a:p>
          <a:p>
            <a:r>
              <a:rPr lang="en-US" dirty="0"/>
              <a:t>The Black/African American only, all people with disabilities and white only segments follow a similar trend of a gradual decline from 2009 to 2010 2000 14 followed by a gradual rise. The Black/African American only segment trends about 10 percentage points below the All People with Disabilities segment, and starts to drop a year before the other segments in 2018 to 2019, followed by a steeper drop that starts in 2020, followed by a sharp rise to the present day. </a:t>
            </a:r>
          </a:p>
          <a:p>
            <a:r>
              <a:rPr lang="en-US" dirty="0"/>
              <a:t>The American Indian/Alaska Native only segment has more of a sawtooth trend line from 2009 to 2014 when there is a sharp rise for the next two years of almost nine percentage points that starts to plateau where the steep drop of three percentage points in 2017 to 2018 than a gradual rise back up to 2016/2017 levels in 2020 that doesn't really have a steep drop at all from COVID outbreak, and then a sharp rise from 2021 to 2022 to the highest point in this 15 year range of about 34% followed by a steep drop over the next two years to 28.6 percentage points.</a:t>
            </a:r>
          </a:p>
        </p:txBody>
      </p:sp>
      <p:sp>
        <p:nvSpPr>
          <p:cNvPr id="4" name="Slide Number Placeholder 3"/>
          <p:cNvSpPr>
            <a:spLocks noGrp="1"/>
          </p:cNvSpPr>
          <p:nvPr>
            <p:ph type="sldNum" sz="quarter" idx="5"/>
          </p:nvPr>
        </p:nvSpPr>
        <p:spPr/>
        <p:txBody>
          <a:bodyPr/>
          <a:lstStyle/>
          <a:p>
            <a:fld id="{3DC83497-73C4-47F8-A748-2E4F1A1B6711}" type="slidenum">
              <a:rPr lang="en-US" smtClean="0"/>
              <a:t>16</a:t>
            </a:fld>
            <a:endParaRPr lang="en-US"/>
          </a:p>
        </p:txBody>
      </p:sp>
    </p:spTree>
    <p:extLst>
      <p:ext uri="{BB962C8B-B14F-4D97-AF65-F5344CB8AC3E}">
        <p14:creationId xmlns:p14="http://schemas.microsoft.com/office/powerpoint/2010/main" val="333946449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gif"/><Relationship Id="rId4" Type="http://schemas.openxmlformats.org/officeDocument/2006/relationships/image" Target="../media/image3.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5" Type="http://schemas.openxmlformats.org/officeDocument/2006/relationships/image" Target="../media/image4.gif"/><Relationship Id="rId4" Type="http://schemas.openxmlformats.org/officeDocument/2006/relationships/image" Target="../media/image3.jpe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jpeg"/><Relationship Id="rId1" Type="http://schemas.openxmlformats.org/officeDocument/2006/relationships/slideMaster" Target="../slideMasters/slideMaster4.xml"/><Relationship Id="rId4" Type="http://schemas.openxmlformats.org/officeDocument/2006/relationships/image" Target="../media/image6.sv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4.xml"/><Relationship Id="rId4" Type="http://schemas.openxmlformats.org/officeDocument/2006/relationships/image" Target="../media/image8.jpe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jpeg"/><Relationship Id="rId1" Type="http://schemas.openxmlformats.org/officeDocument/2006/relationships/slideMaster" Target="../slideMasters/slideMaster4.xml"/><Relationship Id="rId4" Type="http://schemas.openxmlformats.org/officeDocument/2006/relationships/image" Target="../media/image10.sv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2.jpeg"/><Relationship Id="rId1" Type="http://schemas.openxmlformats.org/officeDocument/2006/relationships/slideMaster" Target="../slideMasters/slideMaster4.xml"/><Relationship Id="rId4" Type="http://schemas.openxmlformats.org/officeDocument/2006/relationships/image" Target="../media/image10.sv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3.jpeg"/><Relationship Id="rId1" Type="http://schemas.openxmlformats.org/officeDocument/2006/relationships/slideMaster" Target="../slideMasters/slideMaster4.xml"/><Relationship Id="rId4" Type="http://schemas.openxmlformats.org/officeDocument/2006/relationships/image" Target="../media/image10.sv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4.jpeg"/><Relationship Id="rId1" Type="http://schemas.openxmlformats.org/officeDocument/2006/relationships/slideMaster" Target="../slideMasters/slideMaster4.xml"/><Relationship Id="rId4" Type="http://schemas.openxmlformats.org/officeDocument/2006/relationships/image" Target="../media/image10.sv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5.jpeg"/><Relationship Id="rId1" Type="http://schemas.openxmlformats.org/officeDocument/2006/relationships/slideMaster" Target="../slideMasters/slideMaster4.xml"/><Relationship Id="rId4" Type="http://schemas.openxmlformats.org/officeDocument/2006/relationships/image" Target="../media/image10.sv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6.jpeg"/><Relationship Id="rId1" Type="http://schemas.openxmlformats.org/officeDocument/2006/relationships/slideMaster" Target="../slideMasters/slideMaster4.xml"/><Relationship Id="rId4" Type="http://schemas.openxmlformats.org/officeDocument/2006/relationships/image" Target="../media/image10.sv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7.jpeg"/><Relationship Id="rId1" Type="http://schemas.openxmlformats.org/officeDocument/2006/relationships/slideMaster" Target="../slideMasters/slideMaster4.xml"/><Relationship Id="rId4" Type="http://schemas.openxmlformats.org/officeDocument/2006/relationships/image" Target="../media/image10.svg"/></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4.xml"/><Relationship Id="rId4" Type="http://schemas.openxmlformats.org/officeDocument/2006/relationships/image" Target="../media/image18.png"/></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C2757830-8643-4967-8DD9-8E24B889F66B}"/>
              </a:ext>
              <a:ext uri="{C183D7F6-B498-43B3-948B-1728B52AA6E4}">
                <adec:decorative xmlns:adec="http://schemas.microsoft.com/office/drawing/2017/decorative" val="1"/>
              </a:ext>
            </a:extLst>
          </p:cNvPr>
          <p:cNvSpPr txBox="1">
            <a:spLocks/>
          </p:cNvSpPr>
          <p:nvPr/>
        </p:nvSpPr>
        <p:spPr>
          <a:xfrm>
            <a:off x="-1" y="1233714"/>
            <a:ext cx="4817883" cy="4564208"/>
          </a:xfrm>
          <a:prstGeom prst="rect">
            <a:avLst/>
          </a:prstGeom>
          <a:solidFill>
            <a:srgbClr val="1D4288"/>
          </a:solidFill>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bg1"/>
                </a:solidFill>
                <a:latin typeface="+mj-lt"/>
                <a:ea typeface="+mj-ea"/>
                <a:cs typeface="+mj-cs"/>
              </a:defRPr>
            </a:lvl1pPr>
          </a:lstStyle>
          <a:p>
            <a:endParaRPr lang="en-US">
              <a:latin typeface="Calibri" panose="020F0502020204030204" pitchFamily="34" charset="0"/>
            </a:endParaRPr>
          </a:p>
        </p:txBody>
      </p:sp>
      <p:sp>
        <p:nvSpPr>
          <p:cNvPr id="2" name="Title 1">
            <a:extLst>
              <a:ext uri="{FF2B5EF4-FFF2-40B4-BE49-F238E27FC236}">
                <a16:creationId xmlns:a16="http://schemas.microsoft.com/office/drawing/2014/main" id="{99670050-D1B7-4CBA-8DE1-683288EB2675}"/>
              </a:ext>
            </a:extLst>
          </p:cNvPr>
          <p:cNvSpPr>
            <a:spLocks noGrp="1"/>
          </p:cNvSpPr>
          <p:nvPr>
            <p:ph type="ctrTitle" hasCustomPrompt="1"/>
          </p:nvPr>
        </p:nvSpPr>
        <p:spPr>
          <a:xfrm>
            <a:off x="5919979" y="1838318"/>
            <a:ext cx="5842430" cy="1450567"/>
          </a:xfrm>
          <a:noFill/>
        </p:spPr>
        <p:txBody>
          <a:bodyPr anchor="ctr">
            <a:normAutofit/>
          </a:bodyPr>
          <a:lstStyle>
            <a:lvl1pPr algn="ctr">
              <a:defRPr sz="4800" b="1" i="0">
                <a:solidFill>
                  <a:srgbClr val="1D4288"/>
                </a:solidFill>
              </a:defRPr>
            </a:lvl1pPr>
          </a:lstStyle>
          <a:p>
            <a:r>
              <a:rPr lang="en-US" err="1"/>
              <a:t>nTIDE</a:t>
            </a:r>
            <a:r>
              <a:rPr lang="en-US"/>
              <a:t> Lunch &amp; Learn Webinar Series</a:t>
            </a:r>
          </a:p>
        </p:txBody>
      </p:sp>
      <p:sp>
        <p:nvSpPr>
          <p:cNvPr id="3" name="Subtitle 2">
            <a:extLst>
              <a:ext uri="{FF2B5EF4-FFF2-40B4-BE49-F238E27FC236}">
                <a16:creationId xmlns:a16="http://schemas.microsoft.com/office/drawing/2014/main" id="{0C5FBB6A-2C60-4860-9F73-B3B6C793E891}"/>
              </a:ext>
            </a:extLst>
          </p:cNvPr>
          <p:cNvSpPr>
            <a:spLocks noGrp="1"/>
          </p:cNvSpPr>
          <p:nvPr>
            <p:ph type="subTitle" idx="1" hasCustomPrompt="1"/>
          </p:nvPr>
        </p:nvSpPr>
        <p:spPr>
          <a:xfrm>
            <a:off x="5919979" y="3566596"/>
            <a:ext cx="5842431" cy="1467218"/>
          </a:xfrm>
        </p:spPr>
        <p:txBody>
          <a:bodyPr anchor="ctr">
            <a:normAutofit/>
          </a:bodyPr>
          <a:lstStyle>
            <a:lvl1pPr marL="0" indent="0" algn="ctr">
              <a:buNone/>
              <a:defRPr sz="1800" i="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Kessler Foundation, AUCD,</a:t>
            </a:r>
            <a:br>
              <a:rPr lang="en-US"/>
            </a:br>
            <a:r>
              <a:rPr lang="en-US"/>
              <a:t>University of New Hampshire Institute on Disability</a:t>
            </a:r>
            <a:br>
              <a:rPr lang="en-US"/>
            </a:br>
            <a:r>
              <a:rPr lang="en-US"/>
              <a:t>Episode #</a:t>
            </a:r>
            <a:br>
              <a:rPr lang="en-US"/>
            </a:br>
            <a:r>
              <a:rPr lang="en-US"/>
              <a:t>Date</a:t>
            </a:r>
          </a:p>
        </p:txBody>
      </p:sp>
      <p:sp>
        <p:nvSpPr>
          <p:cNvPr id="32" name="Rectangle 31">
            <a:extLst>
              <a:ext uri="{FF2B5EF4-FFF2-40B4-BE49-F238E27FC236}">
                <a16:creationId xmlns:a16="http://schemas.microsoft.com/office/drawing/2014/main" id="{294FA965-C0E9-41B4-83FD-463D87645777}"/>
              </a:ext>
            </a:extLst>
          </p:cNvPr>
          <p:cNvSpPr/>
          <p:nvPr/>
        </p:nvSpPr>
        <p:spPr>
          <a:xfrm>
            <a:off x="0" y="1117164"/>
            <a:ext cx="12192000" cy="180957"/>
          </a:xfrm>
          <a:prstGeom prst="rect">
            <a:avLst/>
          </a:prstGeom>
          <a:solidFill>
            <a:srgbClr val="F794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noFill/>
              <a:latin typeface="Calibri" panose="020F0502020204030204" pitchFamily="34" charset="0"/>
            </a:endParaRPr>
          </a:p>
        </p:txBody>
      </p:sp>
      <p:pic>
        <p:nvPicPr>
          <p:cNvPr id="48" name="Picture 47">
            <a:extLst>
              <a:ext uri="{FF2B5EF4-FFF2-40B4-BE49-F238E27FC236}">
                <a16:creationId xmlns:a16="http://schemas.microsoft.com/office/drawing/2014/main" id="{7484CDB2-6DCA-4531-81FD-4037CEDB66FE}"/>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9580" y="1997822"/>
            <a:ext cx="5055752" cy="3035992"/>
          </a:xfrm>
          <a:prstGeom prst="rect">
            <a:avLst/>
          </a:prstGeom>
        </p:spPr>
      </p:pic>
      <p:pic>
        <p:nvPicPr>
          <p:cNvPr id="5" name="Picture 4" descr="Institute on Disability/UCED">
            <a:extLst>
              <a:ext uri="{FF2B5EF4-FFF2-40B4-BE49-F238E27FC236}">
                <a16:creationId xmlns:a16="http://schemas.microsoft.com/office/drawing/2014/main" id="{8C6F161C-69F2-4916-B6B8-F22E87F0C06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604548" y="5291068"/>
            <a:ext cx="2243496" cy="620541"/>
          </a:xfrm>
          <a:prstGeom prst="rect">
            <a:avLst/>
          </a:prstGeom>
        </p:spPr>
      </p:pic>
      <p:pic>
        <p:nvPicPr>
          <p:cNvPr id="7" name="Picture 6" descr="Kessler Foundation">
            <a:extLst>
              <a:ext uri="{FF2B5EF4-FFF2-40B4-BE49-F238E27FC236}">
                <a16:creationId xmlns:a16="http://schemas.microsoft.com/office/drawing/2014/main" id="{68BC836B-45DB-4DBC-978E-226027990BBB}"/>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920" r="28503" b="37974"/>
          <a:stretch/>
        </p:blipFill>
        <p:spPr>
          <a:xfrm>
            <a:off x="5391583" y="5320885"/>
            <a:ext cx="1915952" cy="541312"/>
          </a:xfrm>
          <a:prstGeom prst="rect">
            <a:avLst/>
          </a:prstGeom>
        </p:spPr>
      </p:pic>
      <p:pic>
        <p:nvPicPr>
          <p:cNvPr id="9" name="Picture 8" descr="A close up of a sign&#10;&#10;Description automatically generated">
            <a:extLst>
              <a:ext uri="{FF2B5EF4-FFF2-40B4-BE49-F238E27FC236}">
                <a16:creationId xmlns:a16="http://schemas.microsoft.com/office/drawing/2014/main" id="{AFD654AF-88F2-4AE1-A572-BA715FC5D4C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0164935" y="5313302"/>
            <a:ext cx="1547470" cy="556479"/>
          </a:xfrm>
          <a:prstGeom prst="rect">
            <a:avLst/>
          </a:prstGeom>
        </p:spPr>
      </p:pic>
    </p:spTree>
    <p:extLst>
      <p:ext uri="{BB962C8B-B14F-4D97-AF65-F5344CB8AC3E}">
        <p14:creationId xmlns:p14="http://schemas.microsoft.com/office/powerpoint/2010/main" val="2462551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B5682B-617A-402D-B8EB-681C1542BCC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A25C791-5743-4AD2-A39C-E4D6AAF13D9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AEAA6CF-4382-4AF5-B1F0-C0D5FC06504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Date Placeholder 3">
            <a:extLst>
              <a:ext uri="{FF2B5EF4-FFF2-40B4-BE49-F238E27FC236}">
                <a16:creationId xmlns:a16="http://schemas.microsoft.com/office/drawing/2014/main" id="{9CD9E96F-A4F0-42DA-B7BB-1AE6CA1DF14A}"/>
              </a:ext>
            </a:extLst>
          </p:cNvPr>
          <p:cNvSpPr>
            <a:spLocks noGrp="1"/>
          </p:cNvSpPr>
          <p:nvPr>
            <p:ph type="dt" sz="half" idx="10"/>
          </p:nvPr>
        </p:nvSpPr>
        <p:spPr>
          <a:xfrm>
            <a:off x="838200" y="6356350"/>
            <a:ext cx="2743200" cy="365125"/>
          </a:xfrm>
          <a:prstGeom prst="rect">
            <a:avLst/>
          </a:prstGeom>
        </p:spPr>
        <p:txBody>
          <a:bodyPr vert="horz" lIns="91440" tIns="45720" rIns="91440" bIns="45720" rtlCol="0" anchor="ctr"/>
          <a:lstStyle>
            <a:lvl1pPr algn="l">
              <a:defRPr sz="1400">
                <a:solidFill>
                  <a:schemeClr val="bg1"/>
                </a:solidFill>
              </a:defRPr>
            </a:lvl1pPr>
          </a:lstStyle>
          <a:p>
            <a:r>
              <a:rPr lang="en-US"/>
              <a:t>#nTIDE</a:t>
            </a:r>
          </a:p>
        </p:txBody>
      </p:sp>
      <p:sp>
        <p:nvSpPr>
          <p:cNvPr id="9" name="Footer Placeholder 4">
            <a:extLst>
              <a:ext uri="{FF2B5EF4-FFF2-40B4-BE49-F238E27FC236}">
                <a16:creationId xmlns:a16="http://schemas.microsoft.com/office/drawing/2014/main" id="{DAA3998E-EF43-4811-AC4E-2AB0765334B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400" b="0">
                <a:solidFill>
                  <a:schemeClr val="bg1"/>
                </a:solidFill>
              </a:defRPr>
            </a:lvl1pPr>
          </a:lstStyle>
          <a:p>
            <a:endParaRPr lang="en-US"/>
          </a:p>
        </p:txBody>
      </p:sp>
      <p:sp>
        <p:nvSpPr>
          <p:cNvPr id="10" name="Slide Number Placeholder 5">
            <a:extLst>
              <a:ext uri="{FF2B5EF4-FFF2-40B4-BE49-F238E27FC236}">
                <a16:creationId xmlns:a16="http://schemas.microsoft.com/office/drawing/2014/main" id="{228769E3-2397-46AB-A4E0-E82900D861D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400">
                <a:solidFill>
                  <a:schemeClr val="bg1"/>
                </a:solidFill>
              </a:defRPr>
            </a:lvl1pPr>
          </a:lstStyle>
          <a:p>
            <a:fld id="{9C637C1D-740A-4EE7-9AC7-DE15DA94B719}" type="slidenum">
              <a:rPr lang="en-US" smtClean="0"/>
              <a:t>‹#›</a:t>
            </a:fld>
            <a:endParaRPr lang="en-US"/>
          </a:p>
        </p:txBody>
      </p:sp>
    </p:spTree>
    <p:extLst>
      <p:ext uri="{BB962C8B-B14F-4D97-AF65-F5344CB8AC3E}">
        <p14:creationId xmlns:p14="http://schemas.microsoft.com/office/powerpoint/2010/main" val="30655065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F7770B-F7B7-4153-B0D7-43F680FF0D3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B92E431-C5AF-4617-A7C7-ABEE5F93200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3B4D63DA-531B-462F-B9CC-705DEEAD1A9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Date Placeholder 3">
            <a:extLst>
              <a:ext uri="{FF2B5EF4-FFF2-40B4-BE49-F238E27FC236}">
                <a16:creationId xmlns:a16="http://schemas.microsoft.com/office/drawing/2014/main" id="{9752C9FF-B664-45CD-B1D6-7C85CCA0E199}"/>
              </a:ext>
            </a:extLst>
          </p:cNvPr>
          <p:cNvSpPr>
            <a:spLocks noGrp="1"/>
          </p:cNvSpPr>
          <p:nvPr>
            <p:ph type="dt" sz="half" idx="10"/>
          </p:nvPr>
        </p:nvSpPr>
        <p:spPr>
          <a:xfrm>
            <a:off x="838200" y="6356350"/>
            <a:ext cx="2743200" cy="365125"/>
          </a:xfrm>
          <a:prstGeom prst="rect">
            <a:avLst/>
          </a:prstGeom>
        </p:spPr>
        <p:txBody>
          <a:bodyPr vert="horz" lIns="91440" tIns="45720" rIns="91440" bIns="45720" rtlCol="0" anchor="ctr"/>
          <a:lstStyle>
            <a:lvl1pPr algn="l">
              <a:defRPr sz="1400">
                <a:solidFill>
                  <a:schemeClr val="bg1"/>
                </a:solidFill>
              </a:defRPr>
            </a:lvl1pPr>
          </a:lstStyle>
          <a:p>
            <a:r>
              <a:rPr lang="en-US"/>
              <a:t>#nTIDE</a:t>
            </a:r>
          </a:p>
        </p:txBody>
      </p:sp>
      <p:sp>
        <p:nvSpPr>
          <p:cNvPr id="9" name="Footer Placeholder 4">
            <a:extLst>
              <a:ext uri="{FF2B5EF4-FFF2-40B4-BE49-F238E27FC236}">
                <a16:creationId xmlns:a16="http://schemas.microsoft.com/office/drawing/2014/main" id="{B59CE466-E188-4443-8905-2A42E4F282E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400" b="0">
                <a:solidFill>
                  <a:schemeClr val="bg1"/>
                </a:solidFill>
              </a:defRPr>
            </a:lvl1pPr>
          </a:lstStyle>
          <a:p>
            <a:endParaRPr lang="en-US"/>
          </a:p>
        </p:txBody>
      </p:sp>
      <p:sp>
        <p:nvSpPr>
          <p:cNvPr id="10" name="Slide Number Placeholder 5">
            <a:extLst>
              <a:ext uri="{FF2B5EF4-FFF2-40B4-BE49-F238E27FC236}">
                <a16:creationId xmlns:a16="http://schemas.microsoft.com/office/drawing/2014/main" id="{4F6CC2A3-9F62-4500-907F-D7B351332B5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400">
                <a:solidFill>
                  <a:schemeClr val="bg1"/>
                </a:solidFill>
              </a:defRPr>
            </a:lvl1pPr>
          </a:lstStyle>
          <a:p>
            <a:fld id="{9C637C1D-740A-4EE7-9AC7-DE15DA94B719}" type="slidenum">
              <a:rPr lang="en-US" smtClean="0"/>
              <a:t>‹#›</a:t>
            </a:fld>
            <a:endParaRPr lang="en-US"/>
          </a:p>
        </p:txBody>
      </p:sp>
    </p:spTree>
    <p:extLst>
      <p:ext uri="{BB962C8B-B14F-4D97-AF65-F5344CB8AC3E}">
        <p14:creationId xmlns:p14="http://schemas.microsoft.com/office/powerpoint/2010/main" val="41249652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C78AC1-4F2E-4DBF-8C30-0835870AFBE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93CF65C-6ACE-4F71-9F4C-024B6F5622A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A7FF8A39-33C1-481C-B7F8-84E06D4F50D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400">
                <a:solidFill>
                  <a:schemeClr val="bg1"/>
                </a:solidFill>
              </a:defRPr>
            </a:lvl1pPr>
          </a:lstStyle>
          <a:p>
            <a:r>
              <a:rPr lang="en-US"/>
              <a:t>#nTIDE</a:t>
            </a:r>
          </a:p>
        </p:txBody>
      </p:sp>
      <p:sp>
        <p:nvSpPr>
          <p:cNvPr id="8" name="Footer Placeholder 4">
            <a:extLst>
              <a:ext uri="{FF2B5EF4-FFF2-40B4-BE49-F238E27FC236}">
                <a16:creationId xmlns:a16="http://schemas.microsoft.com/office/drawing/2014/main" id="{B089AE88-9060-41BC-AFA1-8C5A3BB09B4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400" b="0">
                <a:solidFill>
                  <a:schemeClr val="bg1"/>
                </a:solidFill>
              </a:defRPr>
            </a:lvl1pPr>
          </a:lstStyle>
          <a:p>
            <a:endParaRPr lang="en-US"/>
          </a:p>
        </p:txBody>
      </p:sp>
      <p:sp>
        <p:nvSpPr>
          <p:cNvPr id="9" name="Slide Number Placeholder 5">
            <a:extLst>
              <a:ext uri="{FF2B5EF4-FFF2-40B4-BE49-F238E27FC236}">
                <a16:creationId xmlns:a16="http://schemas.microsoft.com/office/drawing/2014/main" id="{B4DB17F2-7B46-454B-9E36-28EE527099E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400">
                <a:solidFill>
                  <a:schemeClr val="bg1"/>
                </a:solidFill>
              </a:defRPr>
            </a:lvl1pPr>
          </a:lstStyle>
          <a:p>
            <a:fld id="{9C637C1D-740A-4EE7-9AC7-DE15DA94B719}" type="slidenum">
              <a:rPr lang="en-US" smtClean="0"/>
              <a:t>‹#›</a:t>
            </a:fld>
            <a:endParaRPr lang="en-US"/>
          </a:p>
        </p:txBody>
      </p:sp>
    </p:spTree>
    <p:extLst>
      <p:ext uri="{BB962C8B-B14F-4D97-AF65-F5344CB8AC3E}">
        <p14:creationId xmlns:p14="http://schemas.microsoft.com/office/powerpoint/2010/main" val="308488910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0FB0C3C-69E4-4835-9CE0-2BB8EDF128C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5001A30-B2A6-4318-8CC9-9BF403D57EE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A3DEBDE7-BFB6-4A4E-90BF-5C5891255F0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400">
                <a:solidFill>
                  <a:schemeClr val="bg1"/>
                </a:solidFill>
              </a:defRPr>
            </a:lvl1pPr>
          </a:lstStyle>
          <a:p>
            <a:r>
              <a:rPr lang="en-US"/>
              <a:t>#nTIDE</a:t>
            </a:r>
          </a:p>
        </p:txBody>
      </p:sp>
      <p:sp>
        <p:nvSpPr>
          <p:cNvPr id="8" name="Footer Placeholder 4">
            <a:extLst>
              <a:ext uri="{FF2B5EF4-FFF2-40B4-BE49-F238E27FC236}">
                <a16:creationId xmlns:a16="http://schemas.microsoft.com/office/drawing/2014/main" id="{94E2D06C-60D1-4D03-9DB3-533D4FA82B3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400" b="0">
                <a:solidFill>
                  <a:schemeClr val="bg1"/>
                </a:solidFill>
              </a:defRPr>
            </a:lvl1pPr>
          </a:lstStyle>
          <a:p>
            <a:endParaRPr lang="en-US"/>
          </a:p>
        </p:txBody>
      </p:sp>
      <p:sp>
        <p:nvSpPr>
          <p:cNvPr id="9" name="Slide Number Placeholder 5">
            <a:extLst>
              <a:ext uri="{FF2B5EF4-FFF2-40B4-BE49-F238E27FC236}">
                <a16:creationId xmlns:a16="http://schemas.microsoft.com/office/drawing/2014/main" id="{690D75C5-E0DE-4E44-9C22-3219A4C79BC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400">
                <a:solidFill>
                  <a:schemeClr val="bg1"/>
                </a:solidFill>
              </a:defRPr>
            </a:lvl1pPr>
          </a:lstStyle>
          <a:p>
            <a:fld id="{9C637C1D-740A-4EE7-9AC7-DE15DA94B719}" type="slidenum">
              <a:rPr lang="en-US" smtClean="0"/>
              <a:t>‹#›</a:t>
            </a:fld>
            <a:endParaRPr lang="en-US"/>
          </a:p>
        </p:txBody>
      </p:sp>
    </p:spTree>
    <p:extLst>
      <p:ext uri="{BB962C8B-B14F-4D97-AF65-F5344CB8AC3E}">
        <p14:creationId xmlns:p14="http://schemas.microsoft.com/office/powerpoint/2010/main" val="371137588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171422-625F-43AC-A453-5E2D5E741C0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CFCB813-D8C2-4F85-8FDF-E1AC25DD2C33}"/>
              </a:ext>
            </a:extLst>
          </p:cNvPr>
          <p:cNvSpPr>
            <a:spLocks noGrp="1"/>
          </p:cNvSpPr>
          <p:nvPr>
            <p:ph type="dt" sz="half" idx="10"/>
          </p:nvPr>
        </p:nvSpPr>
        <p:spPr/>
        <p:txBody>
          <a:bodyPr/>
          <a:lstStyle/>
          <a:p>
            <a:r>
              <a:rPr lang="en-US"/>
              <a:t>#nTIDE</a:t>
            </a:r>
          </a:p>
        </p:txBody>
      </p:sp>
      <p:sp>
        <p:nvSpPr>
          <p:cNvPr id="4" name="Footer Placeholder 3">
            <a:extLst>
              <a:ext uri="{FF2B5EF4-FFF2-40B4-BE49-F238E27FC236}">
                <a16:creationId xmlns:a16="http://schemas.microsoft.com/office/drawing/2014/main" id="{3E6838CF-BB3B-464F-8BE5-57B56AF6D9C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C8566AE-21EA-4F6B-B84D-A50507CB5E70}"/>
              </a:ext>
            </a:extLst>
          </p:cNvPr>
          <p:cNvSpPr>
            <a:spLocks noGrp="1"/>
          </p:cNvSpPr>
          <p:nvPr>
            <p:ph type="sldNum" sz="quarter" idx="12"/>
          </p:nvPr>
        </p:nvSpPr>
        <p:spPr/>
        <p:txBody>
          <a:bodyPr/>
          <a:lstStyle/>
          <a:p>
            <a:fld id="{9C637C1D-740A-4EE7-9AC7-DE15DA94B719}" type="slidenum">
              <a:rPr lang="en-US" smtClean="0"/>
              <a:t>‹#›</a:t>
            </a:fld>
            <a:endParaRPr lang="en-US"/>
          </a:p>
        </p:txBody>
      </p:sp>
    </p:spTree>
    <p:extLst>
      <p:ext uri="{BB962C8B-B14F-4D97-AF65-F5344CB8AC3E}">
        <p14:creationId xmlns:p14="http://schemas.microsoft.com/office/powerpoint/2010/main" val="177012489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LEFT Title with DATA + Pic">
    <p:bg>
      <p:bgRef idx="1001">
        <a:schemeClr val="bg1"/>
      </p:bgRef>
    </p:bg>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9C93F7C2-1EE6-7B46-AD76-676DC38D24C5}"/>
              </a:ext>
            </a:extLst>
          </p:cNvPr>
          <p:cNvSpPr>
            <a:spLocks noGrp="1"/>
          </p:cNvSpPr>
          <p:nvPr>
            <p:ph type="title"/>
          </p:nvPr>
        </p:nvSpPr>
        <p:spPr>
          <a:xfrm>
            <a:off x="838200" y="571505"/>
            <a:ext cx="10537420" cy="870271"/>
          </a:xfrm>
          <a:prstGeom prst="rect">
            <a:avLst/>
          </a:prstGeom>
          <a:noFill/>
        </p:spPr>
        <p:txBody>
          <a:bodyPr anchor="b">
            <a:noAutofit/>
          </a:bodyPr>
          <a:lstStyle>
            <a:lvl1pPr>
              <a:defRPr b="1" i="0" kern="0" baseline="0">
                <a:solidFill>
                  <a:srgbClr val="004F9D"/>
                </a:solidFill>
                <a:latin typeface="Calibri" panose="020F0502020204030204" pitchFamily="34" charset="0"/>
              </a:defRPr>
            </a:lvl1pPr>
          </a:lstStyle>
          <a:p>
            <a:r>
              <a:rPr lang="en-US"/>
              <a:t>Click to edit Master title style</a:t>
            </a:r>
          </a:p>
        </p:txBody>
      </p:sp>
      <p:cxnSp>
        <p:nvCxnSpPr>
          <p:cNvPr id="20" name="Straight Connector 19">
            <a:extLst>
              <a:ext uri="{FF2B5EF4-FFF2-40B4-BE49-F238E27FC236}">
                <a16:creationId xmlns:a16="http://schemas.microsoft.com/office/drawing/2014/main" id="{C48076DE-3A61-F549-BC8D-062979F11F9F}"/>
              </a:ext>
            </a:extLst>
          </p:cNvPr>
          <p:cNvCxnSpPr>
            <a:cxnSpLocks/>
          </p:cNvCxnSpPr>
          <p:nvPr userDrawn="1"/>
        </p:nvCxnSpPr>
        <p:spPr>
          <a:xfrm>
            <a:off x="838200" y="1484304"/>
            <a:ext cx="10515600" cy="0"/>
          </a:xfrm>
          <a:prstGeom prst="line">
            <a:avLst/>
          </a:prstGeom>
          <a:ln>
            <a:solidFill>
              <a:srgbClr val="004F9D"/>
            </a:solidFill>
          </a:ln>
        </p:spPr>
        <p:style>
          <a:lnRef idx="2">
            <a:schemeClr val="dk1"/>
          </a:lnRef>
          <a:fillRef idx="0">
            <a:schemeClr val="dk1"/>
          </a:fillRef>
          <a:effectRef idx="1">
            <a:schemeClr val="dk1"/>
          </a:effectRef>
          <a:fontRef idx="minor">
            <a:schemeClr val="tx1"/>
          </a:fontRef>
        </p:style>
      </p:cxnSp>
      <p:sp>
        <p:nvSpPr>
          <p:cNvPr id="3" name="Content Placeholder 2">
            <a:extLst>
              <a:ext uri="{FF2B5EF4-FFF2-40B4-BE49-F238E27FC236}">
                <a16:creationId xmlns:a16="http://schemas.microsoft.com/office/drawing/2014/main" id="{0EC56043-3FDA-FEA1-CB2A-8AAAEAF0E24F}"/>
              </a:ext>
            </a:extLst>
          </p:cNvPr>
          <p:cNvSpPr>
            <a:spLocks noGrp="1"/>
          </p:cNvSpPr>
          <p:nvPr>
            <p:ph sz="quarter" idx="12"/>
          </p:nvPr>
        </p:nvSpPr>
        <p:spPr>
          <a:xfrm>
            <a:off x="860020" y="1828800"/>
            <a:ext cx="10515600" cy="3657600"/>
          </a:xfrm>
        </p:spPr>
        <p:txBody>
          <a:bodyPr>
            <a:noAutofit/>
          </a:bodyPr>
          <a:lstStyle>
            <a:lvl1pPr>
              <a:spcBef>
                <a:spcPts val="1000"/>
              </a:spcBef>
              <a:defRPr sz="2000" b="1" u="sng">
                <a:solidFill>
                  <a:srgbClr val="000000"/>
                </a:solidFill>
              </a:defRPr>
            </a:lvl1pPr>
            <a:lvl2pPr marL="400050" indent="-228600">
              <a:spcBef>
                <a:spcPts val="600"/>
              </a:spcBef>
              <a:buFont typeface="Source Sans Pro" panose="020B0503030403020204" pitchFamily="34" charset="0"/>
              <a:buChar char="–"/>
              <a:defRPr sz="1800">
                <a:solidFill>
                  <a:srgbClr val="000000"/>
                </a:solidFill>
              </a:defRPr>
            </a:lvl2pPr>
            <a:lvl3pPr marL="742950" indent="-228600">
              <a:spcBef>
                <a:spcPts val="600"/>
              </a:spcBef>
              <a:buFont typeface="Source Sans Pro" panose="020B0503030403020204" pitchFamily="34" charset="0"/>
              <a:buChar char="–"/>
              <a:defRPr sz="1600">
                <a:solidFill>
                  <a:srgbClr val="000000"/>
                </a:solidFill>
              </a:defRPr>
            </a:lvl3pPr>
            <a:lvl4pPr marL="1143000" indent="-228600">
              <a:spcBef>
                <a:spcPts val="600"/>
              </a:spcBef>
              <a:buFont typeface="Source Sans Pro" panose="020B0503030403020204" pitchFamily="34" charset="0"/>
              <a:buChar char="–"/>
              <a:defRPr sz="1600">
                <a:solidFill>
                  <a:srgbClr val="000000"/>
                </a:solidFill>
              </a:defRPr>
            </a:lvl4pPr>
            <a:lvl5pPr marL="1485900" indent="-228600">
              <a:spcBef>
                <a:spcPts val="600"/>
              </a:spcBef>
              <a:buFont typeface="Source Sans Pro" panose="020B0503030403020204" pitchFamily="34" charset="0"/>
              <a:buChar char="–"/>
              <a:defRPr sz="1600">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67439620"/>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408">
          <p15:clr>
            <a:srgbClr val="FBAE40"/>
          </p15:clr>
        </p15:guide>
        <p15:guide id="3" pos="768">
          <p15:clr>
            <a:srgbClr val="FBAE40"/>
          </p15:clr>
        </p15:guide>
        <p15:guide id="4" pos="3504">
          <p15:clr>
            <a:srgbClr val="FBAE40"/>
          </p15:clr>
        </p15:guide>
        <p15:guide id="6" orient="horz" pos="3456">
          <p15:clr>
            <a:srgbClr val="FBAE40"/>
          </p15:clr>
        </p15:guide>
        <p15:guide id="7" orient="horz" pos="1152">
          <p15:clr>
            <a:srgbClr val="FBAE40"/>
          </p15:clr>
        </p15:guide>
        <p15:guide id="8" pos="3840">
          <p15:clr>
            <a:srgbClr val="FBAE40"/>
          </p15:clr>
        </p15:guide>
        <p15:guide id="9" pos="4176">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881E0E-A5D5-402D-96DC-401EA6C6270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7F733BE-BA8A-42B8-9CBE-6698CC6DDDD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0844068-81E5-47F5-BECE-6122E8242783}"/>
              </a:ext>
            </a:extLst>
          </p:cNvPr>
          <p:cNvSpPr>
            <a:spLocks noGrp="1"/>
          </p:cNvSpPr>
          <p:nvPr>
            <p:ph type="dt" sz="half" idx="10"/>
          </p:nvPr>
        </p:nvSpPr>
        <p:spPr/>
        <p:txBody>
          <a:bodyPr/>
          <a:lstStyle/>
          <a:p>
            <a:fld id="{9E50C65C-089C-4305-B415-E1490E0E216C}" type="datetimeFigureOut">
              <a:rPr lang="en-US" smtClean="0"/>
              <a:t>4/26/2024</a:t>
            </a:fld>
            <a:endParaRPr lang="en-US"/>
          </a:p>
        </p:txBody>
      </p:sp>
      <p:sp>
        <p:nvSpPr>
          <p:cNvPr id="5" name="Footer Placeholder 4">
            <a:extLst>
              <a:ext uri="{FF2B5EF4-FFF2-40B4-BE49-F238E27FC236}">
                <a16:creationId xmlns:a16="http://schemas.microsoft.com/office/drawing/2014/main" id="{57EF11EC-FEBD-4711-8F71-EF45C5AA603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CBED6DC-F4A1-4D1C-BA7F-44C27909A82F}"/>
              </a:ext>
            </a:extLst>
          </p:cNvPr>
          <p:cNvSpPr>
            <a:spLocks noGrp="1"/>
          </p:cNvSpPr>
          <p:nvPr>
            <p:ph type="sldNum" sz="quarter" idx="12"/>
          </p:nvPr>
        </p:nvSpPr>
        <p:spPr/>
        <p:txBody>
          <a:bodyPr/>
          <a:lstStyle/>
          <a:p>
            <a:fld id="{1C115D4A-08F5-4AFD-A2BA-D84224D3F972}" type="slidenum">
              <a:rPr lang="en-US" smtClean="0"/>
              <a:t>‹#›</a:t>
            </a:fld>
            <a:endParaRPr lang="en-US"/>
          </a:p>
        </p:txBody>
      </p:sp>
    </p:spTree>
    <p:extLst>
      <p:ext uri="{BB962C8B-B14F-4D97-AF65-F5344CB8AC3E}">
        <p14:creationId xmlns:p14="http://schemas.microsoft.com/office/powerpoint/2010/main" val="225197565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07371F-685A-45D8-8A96-7ACC9938E6D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5F04F75-89BE-4B83-ACBF-29E2BC8172D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9279B66-B11A-4675-BA63-99298F4711D9}"/>
              </a:ext>
            </a:extLst>
          </p:cNvPr>
          <p:cNvSpPr>
            <a:spLocks noGrp="1"/>
          </p:cNvSpPr>
          <p:nvPr>
            <p:ph type="dt" sz="half" idx="10"/>
          </p:nvPr>
        </p:nvSpPr>
        <p:spPr/>
        <p:txBody>
          <a:bodyPr/>
          <a:lstStyle/>
          <a:p>
            <a:fld id="{9E50C65C-089C-4305-B415-E1490E0E216C}" type="datetimeFigureOut">
              <a:rPr lang="en-US" smtClean="0"/>
              <a:t>4/26/2024</a:t>
            </a:fld>
            <a:endParaRPr lang="en-US"/>
          </a:p>
        </p:txBody>
      </p:sp>
      <p:sp>
        <p:nvSpPr>
          <p:cNvPr id="5" name="Footer Placeholder 4">
            <a:extLst>
              <a:ext uri="{FF2B5EF4-FFF2-40B4-BE49-F238E27FC236}">
                <a16:creationId xmlns:a16="http://schemas.microsoft.com/office/drawing/2014/main" id="{78E6B5DE-2C41-489B-82ED-395D45F6DB6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0DBFEE3-C106-4377-A3E6-EC088176E2FF}"/>
              </a:ext>
            </a:extLst>
          </p:cNvPr>
          <p:cNvSpPr>
            <a:spLocks noGrp="1"/>
          </p:cNvSpPr>
          <p:nvPr>
            <p:ph type="sldNum" sz="quarter" idx="12"/>
          </p:nvPr>
        </p:nvSpPr>
        <p:spPr/>
        <p:txBody>
          <a:bodyPr/>
          <a:lstStyle/>
          <a:p>
            <a:fld id="{1C115D4A-08F5-4AFD-A2BA-D84224D3F972}" type="slidenum">
              <a:rPr lang="en-US" smtClean="0"/>
              <a:t>‹#›</a:t>
            </a:fld>
            <a:endParaRPr lang="en-US"/>
          </a:p>
        </p:txBody>
      </p:sp>
    </p:spTree>
    <p:extLst>
      <p:ext uri="{BB962C8B-B14F-4D97-AF65-F5344CB8AC3E}">
        <p14:creationId xmlns:p14="http://schemas.microsoft.com/office/powerpoint/2010/main" val="175160524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AB2454-F825-4092-AD7D-2A67FE7B1FD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1A91601-EB18-41A6-82DE-6FC80CDA1FC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740AC9D-F16E-487F-AF8B-7F552EF29860}"/>
              </a:ext>
            </a:extLst>
          </p:cNvPr>
          <p:cNvSpPr>
            <a:spLocks noGrp="1"/>
          </p:cNvSpPr>
          <p:nvPr>
            <p:ph type="dt" sz="half" idx="10"/>
          </p:nvPr>
        </p:nvSpPr>
        <p:spPr/>
        <p:txBody>
          <a:bodyPr/>
          <a:lstStyle/>
          <a:p>
            <a:fld id="{9E50C65C-089C-4305-B415-E1490E0E216C}" type="datetimeFigureOut">
              <a:rPr lang="en-US" smtClean="0"/>
              <a:t>4/26/2024</a:t>
            </a:fld>
            <a:endParaRPr lang="en-US"/>
          </a:p>
        </p:txBody>
      </p:sp>
      <p:sp>
        <p:nvSpPr>
          <p:cNvPr id="5" name="Footer Placeholder 4">
            <a:extLst>
              <a:ext uri="{FF2B5EF4-FFF2-40B4-BE49-F238E27FC236}">
                <a16:creationId xmlns:a16="http://schemas.microsoft.com/office/drawing/2014/main" id="{C233D97C-845D-46EC-B956-5B2AF40771F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0F4912F-481C-4B94-B0AF-362EA9169429}"/>
              </a:ext>
            </a:extLst>
          </p:cNvPr>
          <p:cNvSpPr>
            <a:spLocks noGrp="1"/>
          </p:cNvSpPr>
          <p:nvPr>
            <p:ph type="sldNum" sz="quarter" idx="12"/>
          </p:nvPr>
        </p:nvSpPr>
        <p:spPr/>
        <p:txBody>
          <a:bodyPr/>
          <a:lstStyle/>
          <a:p>
            <a:fld id="{1C115D4A-08F5-4AFD-A2BA-D84224D3F972}" type="slidenum">
              <a:rPr lang="en-US" smtClean="0"/>
              <a:t>‹#›</a:t>
            </a:fld>
            <a:endParaRPr lang="en-US"/>
          </a:p>
        </p:txBody>
      </p:sp>
    </p:spTree>
    <p:extLst>
      <p:ext uri="{BB962C8B-B14F-4D97-AF65-F5344CB8AC3E}">
        <p14:creationId xmlns:p14="http://schemas.microsoft.com/office/powerpoint/2010/main" val="351211364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7F8F94-B0F8-4714-A901-A385BEE49AF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9E98595-FDFE-431B-8A74-417A29C9898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E8D3F7F-888D-4B5A-82EF-92C32511520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A344901-5BA6-438F-9DB4-4E0B9555C6FF}"/>
              </a:ext>
            </a:extLst>
          </p:cNvPr>
          <p:cNvSpPr>
            <a:spLocks noGrp="1"/>
          </p:cNvSpPr>
          <p:nvPr>
            <p:ph type="dt" sz="half" idx="10"/>
          </p:nvPr>
        </p:nvSpPr>
        <p:spPr/>
        <p:txBody>
          <a:bodyPr/>
          <a:lstStyle/>
          <a:p>
            <a:fld id="{9E50C65C-089C-4305-B415-E1490E0E216C}" type="datetimeFigureOut">
              <a:rPr lang="en-US" smtClean="0"/>
              <a:t>4/26/2024</a:t>
            </a:fld>
            <a:endParaRPr lang="en-US"/>
          </a:p>
        </p:txBody>
      </p:sp>
      <p:sp>
        <p:nvSpPr>
          <p:cNvPr id="6" name="Footer Placeholder 5">
            <a:extLst>
              <a:ext uri="{FF2B5EF4-FFF2-40B4-BE49-F238E27FC236}">
                <a16:creationId xmlns:a16="http://schemas.microsoft.com/office/drawing/2014/main" id="{47B26B89-8B4E-4DFD-B66E-B9FABFB4C6F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19C5063-57DD-426A-82F0-CC11EFD55650}"/>
              </a:ext>
            </a:extLst>
          </p:cNvPr>
          <p:cNvSpPr>
            <a:spLocks noGrp="1"/>
          </p:cNvSpPr>
          <p:nvPr>
            <p:ph type="sldNum" sz="quarter" idx="12"/>
          </p:nvPr>
        </p:nvSpPr>
        <p:spPr/>
        <p:txBody>
          <a:bodyPr/>
          <a:lstStyle/>
          <a:p>
            <a:fld id="{1C115D4A-08F5-4AFD-A2BA-D84224D3F972}" type="slidenum">
              <a:rPr lang="en-US" smtClean="0"/>
              <a:t>‹#›</a:t>
            </a:fld>
            <a:endParaRPr lang="en-US"/>
          </a:p>
        </p:txBody>
      </p:sp>
    </p:spTree>
    <p:extLst>
      <p:ext uri="{BB962C8B-B14F-4D97-AF65-F5344CB8AC3E}">
        <p14:creationId xmlns:p14="http://schemas.microsoft.com/office/powerpoint/2010/main" val="13932419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7B0621-1D96-4F04-918C-8603F56AF9A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99003CC-7A49-4CDF-ADA0-28F0B617798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Date Placeholder 9">
            <a:extLst>
              <a:ext uri="{FF2B5EF4-FFF2-40B4-BE49-F238E27FC236}">
                <a16:creationId xmlns:a16="http://schemas.microsoft.com/office/drawing/2014/main" id="{FF8E1FF5-4DEF-4AB7-A056-C283CAF34047}"/>
              </a:ext>
            </a:extLst>
          </p:cNvPr>
          <p:cNvSpPr>
            <a:spLocks noGrp="1"/>
          </p:cNvSpPr>
          <p:nvPr>
            <p:ph type="dt" sz="half" idx="10"/>
          </p:nvPr>
        </p:nvSpPr>
        <p:spPr/>
        <p:txBody>
          <a:bodyPr/>
          <a:lstStyle/>
          <a:p>
            <a:r>
              <a:rPr lang="en-US"/>
              <a:t>#nTIDE</a:t>
            </a:r>
          </a:p>
        </p:txBody>
      </p:sp>
      <p:sp>
        <p:nvSpPr>
          <p:cNvPr id="11" name="Footer Placeholder 10">
            <a:extLst>
              <a:ext uri="{FF2B5EF4-FFF2-40B4-BE49-F238E27FC236}">
                <a16:creationId xmlns:a16="http://schemas.microsoft.com/office/drawing/2014/main" id="{8242BBB1-942C-4DBA-B132-88195F17E2FA}"/>
              </a:ext>
            </a:extLst>
          </p:cNvPr>
          <p:cNvSpPr>
            <a:spLocks noGrp="1"/>
          </p:cNvSpPr>
          <p:nvPr>
            <p:ph type="ftr" sz="quarter" idx="11"/>
          </p:nvPr>
        </p:nvSpPr>
        <p:spPr/>
        <p:txBody>
          <a:bodyPr/>
          <a:lstStyle/>
          <a:p>
            <a:endParaRPr lang="en-US"/>
          </a:p>
        </p:txBody>
      </p:sp>
      <p:sp>
        <p:nvSpPr>
          <p:cNvPr id="12" name="Slide Number Placeholder 11">
            <a:extLst>
              <a:ext uri="{FF2B5EF4-FFF2-40B4-BE49-F238E27FC236}">
                <a16:creationId xmlns:a16="http://schemas.microsoft.com/office/drawing/2014/main" id="{15075F1E-16B5-4FF2-B83E-939969ACCDA0}"/>
              </a:ext>
            </a:extLst>
          </p:cNvPr>
          <p:cNvSpPr>
            <a:spLocks noGrp="1"/>
          </p:cNvSpPr>
          <p:nvPr>
            <p:ph type="sldNum" sz="quarter" idx="12"/>
          </p:nvPr>
        </p:nvSpPr>
        <p:spPr/>
        <p:txBody>
          <a:bodyPr/>
          <a:lstStyle/>
          <a:p>
            <a:fld id="{9C637C1D-740A-4EE7-9AC7-DE15DA94B719}" type="slidenum">
              <a:rPr lang="en-US" smtClean="0"/>
              <a:t>‹#›</a:t>
            </a:fld>
            <a:endParaRPr lang="en-US"/>
          </a:p>
        </p:txBody>
      </p:sp>
    </p:spTree>
    <p:extLst>
      <p:ext uri="{BB962C8B-B14F-4D97-AF65-F5344CB8AC3E}">
        <p14:creationId xmlns:p14="http://schemas.microsoft.com/office/powerpoint/2010/main" val="190568365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23BE5C-3D32-4018-B60B-AAEDFD35A26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1BEF4E4-2C50-46BE-9007-3F376583B04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9FD07F0-A2D5-4501-A585-71072232514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76BF23E-1023-461E-87F3-557F3EBAF52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08F322D-1DBD-46B6-8EB0-32E4FDF475E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F97AD85-97C5-431F-B14E-D8BFBE8471A0}"/>
              </a:ext>
            </a:extLst>
          </p:cNvPr>
          <p:cNvSpPr>
            <a:spLocks noGrp="1"/>
          </p:cNvSpPr>
          <p:nvPr>
            <p:ph type="dt" sz="half" idx="10"/>
          </p:nvPr>
        </p:nvSpPr>
        <p:spPr/>
        <p:txBody>
          <a:bodyPr/>
          <a:lstStyle/>
          <a:p>
            <a:fld id="{9E50C65C-089C-4305-B415-E1490E0E216C}" type="datetimeFigureOut">
              <a:rPr lang="en-US" smtClean="0"/>
              <a:t>4/26/2024</a:t>
            </a:fld>
            <a:endParaRPr lang="en-US"/>
          </a:p>
        </p:txBody>
      </p:sp>
      <p:sp>
        <p:nvSpPr>
          <p:cNvPr id="8" name="Footer Placeholder 7">
            <a:extLst>
              <a:ext uri="{FF2B5EF4-FFF2-40B4-BE49-F238E27FC236}">
                <a16:creationId xmlns:a16="http://schemas.microsoft.com/office/drawing/2014/main" id="{F979A1ED-3A9F-4A32-999F-5E2B36EC78A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B997247-4FA1-4F3C-91D0-CFA6D78D4391}"/>
              </a:ext>
            </a:extLst>
          </p:cNvPr>
          <p:cNvSpPr>
            <a:spLocks noGrp="1"/>
          </p:cNvSpPr>
          <p:nvPr>
            <p:ph type="sldNum" sz="quarter" idx="12"/>
          </p:nvPr>
        </p:nvSpPr>
        <p:spPr/>
        <p:txBody>
          <a:bodyPr/>
          <a:lstStyle/>
          <a:p>
            <a:fld id="{1C115D4A-08F5-4AFD-A2BA-D84224D3F972}" type="slidenum">
              <a:rPr lang="en-US" smtClean="0"/>
              <a:t>‹#›</a:t>
            </a:fld>
            <a:endParaRPr lang="en-US"/>
          </a:p>
        </p:txBody>
      </p:sp>
    </p:spTree>
    <p:extLst>
      <p:ext uri="{BB962C8B-B14F-4D97-AF65-F5344CB8AC3E}">
        <p14:creationId xmlns:p14="http://schemas.microsoft.com/office/powerpoint/2010/main" val="396936322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2D531A-92F9-439F-80EA-D012CA54F84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61EA434-C8CE-480C-99F5-26FAF3C5A1B9}"/>
              </a:ext>
            </a:extLst>
          </p:cNvPr>
          <p:cNvSpPr>
            <a:spLocks noGrp="1"/>
          </p:cNvSpPr>
          <p:nvPr>
            <p:ph type="dt" sz="half" idx="10"/>
          </p:nvPr>
        </p:nvSpPr>
        <p:spPr/>
        <p:txBody>
          <a:bodyPr/>
          <a:lstStyle/>
          <a:p>
            <a:fld id="{9E50C65C-089C-4305-B415-E1490E0E216C}" type="datetimeFigureOut">
              <a:rPr lang="en-US" smtClean="0"/>
              <a:t>4/26/2024</a:t>
            </a:fld>
            <a:endParaRPr lang="en-US"/>
          </a:p>
        </p:txBody>
      </p:sp>
      <p:sp>
        <p:nvSpPr>
          <p:cNvPr id="4" name="Footer Placeholder 3">
            <a:extLst>
              <a:ext uri="{FF2B5EF4-FFF2-40B4-BE49-F238E27FC236}">
                <a16:creationId xmlns:a16="http://schemas.microsoft.com/office/drawing/2014/main" id="{60AE3477-1249-4D15-AAEA-935A3B01497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8B15EFB-FD20-4C60-B50E-527492DF7D77}"/>
              </a:ext>
            </a:extLst>
          </p:cNvPr>
          <p:cNvSpPr>
            <a:spLocks noGrp="1"/>
          </p:cNvSpPr>
          <p:nvPr>
            <p:ph type="sldNum" sz="quarter" idx="12"/>
          </p:nvPr>
        </p:nvSpPr>
        <p:spPr/>
        <p:txBody>
          <a:bodyPr/>
          <a:lstStyle/>
          <a:p>
            <a:fld id="{1C115D4A-08F5-4AFD-A2BA-D84224D3F972}" type="slidenum">
              <a:rPr lang="en-US" smtClean="0"/>
              <a:t>‹#›</a:t>
            </a:fld>
            <a:endParaRPr lang="en-US"/>
          </a:p>
        </p:txBody>
      </p:sp>
    </p:spTree>
    <p:extLst>
      <p:ext uri="{BB962C8B-B14F-4D97-AF65-F5344CB8AC3E}">
        <p14:creationId xmlns:p14="http://schemas.microsoft.com/office/powerpoint/2010/main" val="68898233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0909186-C3A0-4AA4-9AF2-4FE07699D9C1}"/>
              </a:ext>
            </a:extLst>
          </p:cNvPr>
          <p:cNvSpPr>
            <a:spLocks noGrp="1"/>
          </p:cNvSpPr>
          <p:nvPr>
            <p:ph type="dt" sz="half" idx="10"/>
          </p:nvPr>
        </p:nvSpPr>
        <p:spPr/>
        <p:txBody>
          <a:bodyPr/>
          <a:lstStyle/>
          <a:p>
            <a:fld id="{9E50C65C-089C-4305-B415-E1490E0E216C}" type="datetimeFigureOut">
              <a:rPr lang="en-US" smtClean="0"/>
              <a:t>4/26/2024</a:t>
            </a:fld>
            <a:endParaRPr lang="en-US"/>
          </a:p>
        </p:txBody>
      </p:sp>
      <p:sp>
        <p:nvSpPr>
          <p:cNvPr id="3" name="Footer Placeholder 2">
            <a:extLst>
              <a:ext uri="{FF2B5EF4-FFF2-40B4-BE49-F238E27FC236}">
                <a16:creationId xmlns:a16="http://schemas.microsoft.com/office/drawing/2014/main" id="{61185941-D289-4C2E-995A-DD22688BE48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2CE1DC3-6D32-42E0-BD58-EB6A53F6BBE0}"/>
              </a:ext>
            </a:extLst>
          </p:cNvPr>
          <p:cNvSpPr>
            <a:spLocks noGrp="1"/>
          </p:cNvSpPr>
          <p:nvPr>
            <p:ph type="sldNum" sz="quarter" idx="12"/>
          </p:nvPr>
        </p:nvSpPr>
        <p:spPr/>
        <p:txBody>
          <a:bodyPr/>
          <a:lstStyle/>
          <a:p>
            <a:fld id="{1C115D4A-08F5-4AFD-A2BA-D84224D3F972}" type="slidenum">
              <a:rPr lang="en-US" smtClean="0"/>
              <a:t>‹#›</a:t>
            </a:fld>
            <a:endParaRPr lang="en-US"/>
          </a:p>
        </p:txBody>
      </p:sp>
    </p:spTree>
    <p:extLst>
      <p:ext uri="{BB962C8B-B14F-4D97-AF65-F5344CB8AC3E}">
        <p14:creationId xmlns:p14="http://schemas.microsoft.com/office/powerpoint/2010/main" val="343885328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343711-D648-4C0D-AB3F-E34726DA055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DCE06BE-D09F-4E50-899F-17EB4054B70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7079105-8BF1-4D72-8DA8-9D61EC161D4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F6F5C05-4114-482B-9A8C-8DBEC7CEF186}"/>
              </a:ext>
            </a:extLst>
          </p:cNvPr>
          <p:cNvSpPr>
            <a:spLocks noGrp="1"/>
          </p:cNvSpPr>
          <p:nvPr>
            <p:ph type="dt" sz="half" idx="10"/>
          </p:nvPr>
        </p:nvSpPr>
        <p:spPr/>
        <p:txBody>
          <a:bodyPr/>
          <a:lstStyle/>
          <a:p>
            <a:fld id="{9E50C65C-089C-4305-B415-E1490E0E216C}" type="datetimeFigureOut">
              <a:rPr lang="en-US" smtClean="0"/>
              <a:t>4/26/2024</a:t>
            </a:fld>
            <a:endParaRPr lang="en-US"/>
          </a:p>
        </p:txBody>
      </p:sp>
      <p:sp>
        <p:nvSpPr>
          <p:cNvPr id="6" name="Footer Placeholder 5">
            <a:extLst>
              <a:ext uri="{FF2B5EF4-FFF2-40B4-BE49-F238E27FC236}">
                <a16:creationId xmlns:a16="http://schemas.microsoft.com/office/drawing/2014/main" id="{BBDB9E2A-F46D-4C99-BCAE-8B3743FA8CA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D348B48-6752-4E3E-AA94-47A277D88A7C}"/>
              </a:ext>
            </a:extLst>
          </p:cNvPr>
          <p:cNvSpPr>
            <a:spLocks noGrp="1"/>
          </p:cNvSpPr>
          <p:nvPr>
            <p:ph type="sldNum" sz="quarter" idx="12"/>
          </p:nvPr>
        </p:nvSpPr>
        <p:spPr/>
        <p:txBody>
          <a:bodyPr/>
          <a:lstStyle/>
          <a:p>
            <a:fld id="{1C115D4A-08F5-4AFD-A2BA-D84224D3F972}" type="slidenum">
              <a:rPr lang="en-US" smtClean="0"/>
              <a:t>‹#›</a:t>
            </a:fld>
            <a:endParaRPr lang="en-US"/>
          </a:p>
        </p:txBody>
      </p:sp>
    </p:spTree>
    <p:extLst>
      <p:ext uri="{BB962C8B-B14F-4D97-AF65-F5344CB8AC3E}">
        <p14:creationId xmlns:p14="http://schemas.microsoft.com/office/powerpoint/2010/main" val="370534393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6917E8-CF83-4B27-BCF9-ABED7D3CE9C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086AB55-37AD-4B67-9AA9-B9AE9EC8111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79A9B1E-D3B7-49F9-AAAA-6A2C37CB3E4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25AF157-E96C-45E6-8200-E0F7757603DA}"/>
              </a:ext>
            </a:extLst>
          </p:cNvPr>
          <p:cNvSpPr>
            <a:spLocks noGrp="1"/>
          </p:cNvSpPr>
          <p:nvPr>
            <p:ph type="dt" sz="half" idx="10"/>
          </p:nvPr>
        </p:nvSpPr>
        <p:spPr/>
        <p:txBody>
          <a:bodyPr/>
          <a:lstStyle/>
          <a:p>
            <a:fld id="{9E50C65C-089C-4305-B415-E1490E0E216C}" type="datetimeFigureOut">
              <a:rPr lang="en-US" smtClean="0"/>
              <a:t>4/26/2024</a:t>
            </a:fld>
            <a:endParaRPr lang="en-US"/>
          </a:p>
        </p:txBody>
      </p:sp>
      <p:sp>
        <p:nvSpPr>
          <p:cNvPr id="6" name="Footer Placeholder 5">
            <a:extLst>
              <a:ext uri="{FF2B5EF4-FFF2-40B4-BE49-F238E27FC236}">
                <a16:creationId xmlns:a16="http://schemas.microsoft.com/office/drawing/2014/main" id="{54BED112-CA56-49ED-894C-7502F9683F7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27297AF-5369-40C0-BEF0-DF84915C0DB5}"/>
              </a:ext>
            </a:extLst>
          </p:cNvPr>
          <p:cNvSpPr>
            <a:spLocks noGrp="1"/>
          </p:cNvSpPr>
          <p:nvPr>
            <p:ph type="sldNum" sz="quarter" idx="12"/>
          </p:nvPr>
        </p:nvSpPr>
        <p:spPr/>
        <p:txBody>
          <a:bodyPr/>
          <a:lstStyle/>
          <a:p>
            <a:fld id="{1C115D4A-08F5-4AFD-A2BA-D84224D3F972}" type="slidenum">
              <a:rPr lang="en-US" smtClean="0"/>
              <a:t>‹#›</a:t>
            </a:fld>
            <a:endParaRPr lang="en-US"/>
          </a:p>
        </p:txBody>
      </p:sp>
    </p:spTree>
    <p:extLst>
      <p:ext uri="{BB962C8B-B14F-4D97-AF65-F5344CB8AC3E}">
        <p14:creationId xmlns:p14="http://schemas.microsoft.com/office/powerpoint/2010/main" val="11310914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1BEFD4-BFD9-4EFF-97C5-EE0761408D8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AE32D7B-12AB-4E87-9DD9-CAEF681AD89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9F80744-F3C1-4C4B-86A5-157D260F4A5D}"/>
              </a:ext>
            </a:extLst>
          </p:cNvPr>
          <p:cNvSpPr>
            <a:spLocks noGrp="1"/>
          </p:cNvSpPr>
          <p:nvPr>
            <p:ph type="dt" sz="half" idx="10"/>
          </p:nvPr>
        </p:nvSpPr>
        <p:spPr/>
        <p:txBody>
          <a:bodyPr/>
          <a:lstStyle/>
          <a:p>
            <a:fld id="{9E50C65C-089C-4305-B415-E1490E0E216C}" type="datetimeFigureOut">
              <a:rPr lang="en-US" smtClean="0"/>
              <a:t>4/26/2024</a:t>
            </a:fld>
            <a:endParaRPr lang="en-US"/>
          </a:p>
        </p:txBody>
      </p:sp>
      <p:sp>
        <p:nvSpPr>
          <p:cNvPr id="5" name="Footer Placeholder 4">
            <a:extLst>
              <a:ext uri="{FF2B5EF4-FFF2-40B4-BE49-F238E27FC236}">
                <a16:creationId xmlns:a16="http://schemas.microsoft.com/office/drawing/2014/main" id="{033E7E35-C3B3-4C2E-B11F-E5CE606CFF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26DEDFD-77E5-4766-A2FD-71A6D9F0B5B4}"/>
              </a:ext>
            </a:extLst>
          </p:cNvPr>
          <p:cNvSpPr>
            <a:spLocks noGrp="1"/>
          </p:cNvSpPr>
          <p:nvPr>
            <p:ph type="sldNum" sz="quarter" idx="12"/>
          </p:nvPr>
        </p:nvSpPr>
        <p:spPr/>
        <p:txBody>
          <a:bodyPr/>
          <a:lstStyle/>
          <a:p>
            <a:fld id="{1C115D4A-08F5-4AFD-A2BA-D84224D3F972}" type="slidenum">
              <a:rPr lang="en-US" smtClean="0"/>
              <a:t>‹#›</a:t>
            </a:fld>
            <a:endParaRPr lang="en-US"/>
          </a:p>
        </p:txBody>
      </p:sp>
    </p:spTree>
    <p:extLst>
      <p:ext uri="{BB962C8B-B14F-4D97-AF65-F5344CB8AC3E}">
        <p14:creationId xmlns:p14="http://schemas.microsoft.com/office/powerpoint/2010/main" val="110992555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8255373-0862-4F95-B587-34ED6312DA1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1D73275-922D-43CC-8866-BA64242EECE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E00323-CDB1-4F74-BB8C-B38ECE0702F3}"/>
              </a:ext>
            </a:extLst>
          </p:cNvPr>
          <p:cNvSpPr>
            <a:spLocks noGrp="1"/>
          </p:cNvSpPr>
          <p:nvPr>
            <p:ph type="dt" sz="half" idx="10"/>
          </p:nvPr>
        </p:nvSpPr>
        <p:spPr/>
        <p:txBody>
          <a:bodyPr/>
          <a:lstStyle/>
          <a:p>
            <a:fld id="{9E50C65C-089C-4305-B415-E1490E0E216C}" type="datetimeFigureOut">
              <a:rPr lang="en-US" smtClean="0"/>
              <a:t>4/26/2024</a:t>
            </a:fld>
            <a:endParaRPr lang="en-US"/>
          </a:p>
        </p:txBody>
      </p:sp>
      <p:sp>
        <p:nvSpPr>
          <p:cNvPr id="5" name="Footer Placeholder 4">
            <a:extLst>
              <a:ext uri="{FF2B5EF4-FFF2-40B4-BE49-F238E27FC236}">
                <a16:creationId xmlns:a16="http://schemas.microsoft.com/office/drawing/2014/main" id="{DF0C4EAC-487A-4A8F-ABF9-9A5F220EB39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193738C-6F9D-4FE3-8883-DDBDD3E664D8}"/>
              </a:ext>
            </a:extLst>
          </p:cNvPr>
          <p:cNvSpPr>
            <a:spLocks noGrp="1"/>
          </p:cNvSpPr>
          <p:nvPr>
            <p:ph type="sldNum" sz="quarter" idx="12"/>
          </p:nvPr>
        </p:nvSpPr>
        <p:spPr/>
        <p:txBody>
          <a:bodyPr/>
          <a:lstStyle/>
          <a:p>
            <a:fld id="{1C115D4A-08F5-4AFD-A2BA-D84224D3F972}" type="slidenum">
              <a:rPr lang="en-US" smtClean="0"/>
              <a:t>‹#›</a:t>
            </a:fld>
            <a:endParaRPr lang="en-US"/>
          </a:p>
        </p:txBody>
      </p:sp>
    </p:spTree>
    <p:extLst>
      <p:ext uri="{BB962C8B-B14F-4D97-AF65-F5344CB8AC3E}">
        <p14:creationId xmlns:p14="http://schemas.microsoft.com/office/powerpoint/2010/main" val="310998386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C2757830-8643-4967-8DD9-8E24B889F66B}"/>
              </a:ext>
              <a:ext uri="{C183D7F6-B498-43B3-948B-1728B52AA6E4}">
                <adec:decorative xmlns:adec="http://schemas.microsoft.com/office/drawing/2017/decorative" val="1"/>
              </a:ext>
            </a:extLst>
          </p:cNvPr>
          <p:cNvSpPr txBox="1">
            <a:spLocks/>
          </p:cNvSpPr>
          <p:nvPr/>
        </p:nvSpPr>
        <p:spPr>
          <a:xfrm>
            <a:off x="-1" y="1233714"/>
            <a:ext cx="4817883" cy="4564208"/>
          </a:xfrm>
          <a:prstGeom prst="rect">
            <a:avLst/>
          </a:prstGeom>
          <a:solidFill>
            <a:srgbClr val="1D4288"/>
          </a:solidFill>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bg1"/>
                </a:solidFill>
                <a:latin typeface="+mj-lt"/>
                <a:ea typeface="+mj-ea"/>
                <a:cs typeface="+mj-cs"/>
              </a:defRPr>
            </a:lvl1pPr>
          </a:lstStyle>
          <a:p>
            <a:endParaRPr lang="en-US">
              <a:latin typeface="Calibri" panose="020F0502020204030204" pitchFamily="34" charset="0"/>
            </a:endParaRPr>
          </a:p>
        </p:txBody>
      </p:sp>
      <p:sp>
        <p:nvSpPr>
          <p:cNvPr id="2" name="Title 1">
            <a:extLst>
              <a:ext uri="{FF2B5EF4-FFF2-40B4-BE49-F238E27FC236}">
                <a16:creationId xmlns:a16="http://schemas.microsoft.com/office/drawing/2014/main" id="{99670050-D1B7-4CBA-8DE1-683288EB2675}"/>
              </a:ext>
            </a:extLst>
          </p:cNvPr>
          <p:cNvSpPr>
            <a:spLocks noGrp="1"/>
          </p:cNvSpPr>
          <p:nvPr>
            <p:ph type="ctrTitle" hasCustomPrompt="1"/>
          </p:nvPr>
        </p:nvSpPr>
        <p:spPr>
          <a:xfrm>
            <a:off x="5919979" y="1838318"/>
            <a:ext cx="5842430" cy="1450567"/>
          </a:xfrm>
          <a:noFill/>
        </p:spPr>
        <p:txBody>
          <a:bodyPr anchor="ctr">
            <a:normAutofit/>
          </a:bodyPr>
          <a:lstStyle>
            <a:lvl1pPr algn="ctr">
              <a:defRPr sz="4800" b="1" i="0">
                <a:solidFill>
                  <a:srgbClr val="1D4288"/>
                </a:solidFill>
              </a:defRPr>
            </a:lvl1pPr>
          </a:lstStyle>
          <a:p>
            <a:r>
              <a:rPr lang="en-US" err="1"/>
              <a:t>nTIDE</a:t>
            </a:r>
            <a:r>
              <a:rPr lang="en-US"/>
              <a:t> Lunch &amp; Learn Webinar Series</a:t>
            </a:r>
          </a:p>
        </p:txBody>
      </p:sp>
      <p:sp>
        <p:nvSpPr>
          <p:cNvPr id="3" name="Subtitle 2">
            <a:extLst>
              <a:ext uri="{FF2B5EF4-FFF2-40B4-BE49-F238E27FC236}">
                <a16:creationId xmlns:a16="http://schemas.microsoft.com/office/drawing/2014/main" id="{0C5FBB6A-2C60-4860-9F73-B3B6C793E891}"/>
              </a:ext>
            </a:extLst>
          </p:cNvPr>
          <p:cNvSpPr>
            <a:spLocks noGrp="1"/>
          </p:cNvSpPr>
          <p:nvPr>
            <p:ph type="subTitle" idx="1" hasCustomPrompt="1"/>
          </p:nvPr>
        </p:nvSpPr>
        <p:spPr>
          <a:xfrm>
            <a:off x="5919979" y="3566596"/>
            <a:ext cx="5842431" cy="1467218"/>
          </a:xfrm>
        </p:spPr>
        <p:txBody>
          <a:bodyPr anchor="ctr">
            <a:normAutofit/>
          </a:bodyPr>
          <a:lstStyle>
            <a:lvl1pPr marL="0" indent="0" algn="ctr">
              <a:buNone/>
              <a:defRPr sz="1800" i="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Kessler Foundation, AUCD,</a:t>
            </a:r>
            <a:br>
              <a:rPr lang="en-US"/>
            </a:br>
            <a:r>
              <a:rPr lang="en-US"/>
              <a:t>University of New Hampshire Institute on Disability</a:t>
            </a:r>
            <a:br>
              <a:rPr lang="en-US"/>
            </a:br>
            <a:r>
              <a:rPr lang="en-US"/>
              <a:t>Episode #</a:t>
            </a:r>
            <a:br>
              <a:rPr lang="en-US"/>
            </a:br>
            <a:r>
              <a:rPr lang="en-US"/>
              <a:t>Date</a:t>
            </a:r>
          </a:p>
        </p:txBody>
      </p:sp>
      <p:sp>
        <p:nvSpPr>
          <p:cNvPr id="32" name="Rectangle 31">
            <a:extLst>
              <a:ext uri="{FF2B5EF4-FFF2-40B4-BE49-F238E27FC236}">
                <a16:creationId xmlns:a16="http://schemas.microsoft.com/office/drawing/2014/main" id="{294FA965-C0E9-41B4-83FD-463D87645777}"/>
              </a:ext>
            </a:extLst>
          </p:cNvPr>
          <p:cNvSpPr/>
          <p:nvPr/>
        </p:nvSpPr>
        <p:spPr>
          <a:xfrm>
            <a:off x="0" y="1117164"/>
            <a:ext cx="12192000" cy="180957"/>
          </a:xfrm>
          <a:prstGeom prst="rect">
            <a:avLst/>
          </a:prstGeom>
          <a:solidFill>
            <a:srgbClr val="F794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noFill/>
              <a:latin typeface="Calibri" panose="020F0502020204030204" pitchFamily="34" charset="0"/>
            </a:endParaRPr>
          </a:p>
        </p:txBody>
      </p:sp>
      <p:pic>
        <p:nvPicPr>
          <p:cNvPr id="48" name="Picture 47">
            <a:extLst>
              <a:ext uri="{FF2B5EF4-FFF2-40B4-BE49-F238E27FC236}">
                <a16:creationId xmlns:a16="http://schemas.microsoft.com/office/drawing/2014/main" id="{7484CDB2-6DCA-4531-81FD-4037CEDB66FE}"/>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9580" y="1997822"/>
            <a:ext cx="5055752" cy="3035992"/>
          </a:xfrm>
          <a:prstGeom prst="rect">
            <a:avLst/>
          </a:prstGeom>
        </p:spPr>
      </p:pic>
      <p:pic>
        <p:nvPicPr>
          <p:cNvPr id="10" name="Picture 9" descr="Institute on Disability/UCED">
            <a:extLst>
              <a:ext uri="{FF2B5EF4-FFF2-40B4-BE49-F238E27FC236}">
                <a16:creationId xmlns:a16="http://schemas.microsoft.com/office/drawing/2014/main" id="{358DFDDC-B737-4206-A33D-42E92AE5378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604548" y="5291068"/>
            <a:ext cx="2243496" cy="620541"/>
          </a:xfrm>
          <a:prstGeom prst="rect">
            <a:avLst/>
          </a:prstGeom>
        </p:spPr>
      </p:pic>
      <p:pic>
        <p:nvPicPr>
          <p:cNvPr id="11" name="Picture 10" descr="Kessler Foundation">
            <a:extLst>
              <a:ext uri="{FF2B5EF4-FFF2-40B4-BE49-F238E27FC236}">
                <a16:creationId xmlns:a16="http://schemas.microsoft.com/office/drawing/2014/main" id="{45B58A95-576A-411F-8789-086701B52A84}"/>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920" r="28503" b="37974"/>
          <a:stretch/>
        </p:blipFill>
        <p:spPr>
          <a:xfrm>
            <a:off x="5391583" y="5320885"/>
            <a:ext cx="1915952" cy="541312"/>
          </a:xfrm>
          <a:prstGeom prst="rect">
            <a:avLst/>
          </a:prstGeom>
        </p:spPr>
      </p:pic>
      <p:pic>
        <p:nvPicPr>
          <p:cNvPr id="12" name="Picture 11" descr="A close up of a sign&#10;&#10;Description automatically generated">
            <a:extLst>
              <a:ext uri="{FF2B5EF4-FFF2-40B4-BE49-F238E27FC236}">
                <a16:creationId xmlns:a16="http://schemas.microsoft.com/office/drawing/2014/main" id="{13C1A3BF-F2C3-45E5-A5BE-730282E29C16}"/>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0164935" y="5313302"/>
            <a:ext cx="1547470" cy="556479"/>
          </a:xfrm>
          <a:prstGeom prst="rect">
            <a:avLst/>
          </a:prstGeom>
        </p:spPr>
      </p:pic>
    </p:spTree>
    <p:extLst>
      <p:ext uri="{BB962C8B-B14F-4D97-AF65-F5344CB8AC3E}">
        <p14:creationId xmlns:p14="http://schemas.microsoft.com/office/powerpoint/2010/main" val="308010974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7B0621-1D96-4F04-918C-8603F56AF9A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99003CC-7A49-4CDF-ADA0-28F0B617798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Date Placeholder 9">
            <a:extLst>
              <a:ext uri="{FF2B5EF4-FFF2-40B4-BE49-F238E27FC236}">
                <a16:creationId xmlns:a16="http://schemas.microsoft.com/office/drawing/2014/main" id="{FF8E1FF5-4DEF-4AB7-A056-C283CAF34047}"/>
              </a:ext>
            </a:extLst>
          </p:cNvPr>
          <p:cNvSpPr>
            <a:spLocks noGrp="1"/>
          </p:cNvSpPr>
          <p:nvPr>
            <p:ph type="dt" sz="half" idx="10"/>
          </p:nvPr>
        </p:nvSpPr>
        <p:spPr/>
        <p:txBody>
          <a:bodyPr/>
          <a:lstStyle/>
          <a:p>
            <a:r>
              <a:rPr lang="en-US"/>
              <a:t>#nTIDE</a:t>
            </a:r>
          </a:p>
        </p:txBody>
      </p:sp>
      <p:sp>
        <p:nvSpPr>
          <p:cNvPr id="11" name="Footer Placeholder 10">
            <a:extLst>
              <a:ext uri="{FF2B5EF4-FFF2-40B4-BE49-F238E27FC236}">
                <a16:creationId xmlns:a16="http://schemas.microsoft.com/office/drawing/2014/main" id="{8242BBB1-942C-4DBA-B132-88195F17E2FA}"/>
              </a:ext>
            </a:extLst>
          </p:cNvPr>
          <p:cNvSpPr>
            <a:spLocks noGrp="1"/>
          </p:cNvSpPr>
          <p:nvPr>
            <p:ph type="ftr" sz="quarter" idx="11"/>
          </p:nvPr>
        </p:nvSpPr>
        <p:spPr/>
        <p:txBody>
          <a:bodyPr/>
          <a:lstStyle/>
          <a:p>
            <a:endParaRPr lang="en-US"/>
          </a:p>
        </p:txBody>
      </p:sp>
      <p:sp>
        <p:nvSpPr>
          <p:cNvPr id="12" name="Slide Number Placeholder 11">
            <a:extLst>
              <a:ext uri="{FF2B5EF4-FFF2-40B4-BE49-F238E27FC236}">
                <a16:creationId xmlns:a16="http://schemas.microsoft.com/office/drawing/2014/main" id="{15075F1E-16B5-4FF2-B83E-939969ACCDA0}"/>
              </a:ext>
            </a:extLst>
          </p:cNvPr>
          <p:cNvSpPr>
            <a:spLocks noGrp="1"/>
          </p:cNvSpPr>
          <p:nvPr>
            <p:ph type="sldNum" sz="quarter" idx="12"/>
          </p:nvPr>
        </p:nvSpPr>
        <p:spPr/>
        <p:txBody>
          <a:bodyPr/>
          <a:lstStyle/>
          <a:p>
            <a:fld id="{9C637C1D-740A-4EE7-9AC7-DE15DA94B719}" type="slidenum">
              <a:rPr lang="en-US" smtClean="0"/>
              <a:t>‹#›</a:t>
            </a:fld>
            <a:endParaRPr lang="en-US"/>
          </a:p>
        </p:txBody>
      </p:sp>
    </p:spTree>
    <p:extLst>
      <p:ext uri="{BB962C8B-B14F-4D97-AF65-F5344CB8AC3E}">
        <p14:creationId xmlns:p14="http://schemas.microsoft.com/office/powerpoint/2010/main" val="53812240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95081-23F6-4139-8C00-ECCB7C539CA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2BF1E0A-C434-4FFB-8EF8-2F51B4F0734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8" name="Date Placeholder 3">
            <a:extLst>
              <a:ext uri="{FF2B5EF4-FFF2-40B4-BE49-F238E27FC236}">
                <a16:creationId xmlns:a16="http://schemas.microsoft.com/office/drawing/2014/main" id="{DAD3E6A9-73CA-423C-BCCA-C95DFBBDE31E}"/>
              </a:ext>
            </a:extLst>
          </p:cNvPr>
          <p:cNvSpPr>
            <a:spLocks noGrp="1"/>
          </p:cNvSpPr>
          <p:nvPr>
            <p:ph type="dt" sz="half" idx="2"/>
          </p:nvPr>
        </p:nvSpPr>
        <p:spPr>
          <a:xfrm>
            <a:off x="838200" y="6356350"/>
            <a:ext cx="2743200" cy="358775"/>
          </a:xfrm>
          <a:prstGeom prst="rect">
            <a:avLst/>
          </a:prstGeom>
        </p:spPr>
        <p:txBody>
          <a:bodyPr vert="horz" lIns="91440" tIns="45720" rIns="91440" bIns="45720" rtlCol="0" anchor="ctr"/>
          <a:lstStyle>
            <a:lvl1pPr algn="l">
              <a:defRPr sz="1400">
                <a:solidFill>
                  <a:schemeClr val="bg1"/>
                </a:solidFill>
              </a:defRPr>
            </a:lvl1pPr>
          </a:lstStyle>
          <a:p>
            <a:r>
              <a:rPr lang="en-US"/>
              <a:t>#nTIDE</a:t>
            </a:r>
          </a:p>
        </p:txBody>
      </p:sp>
      <p:sp>
        <p:nvSpPr>
          <p:cNvPr id="9" name="Footer Placeholder 4">
            <a:extLst>
              <a:ext uri="{FF2B5EF4-FFF2-40B4-BE49-F238E27FC236}">
                <a16:creationId xmlns:a16="http://schemas.microsoft.com/office/drawing/2014/main" id="{B1D76EF2-5255-459D-95EA-A80C0ABD2C14}"/>
              </a:ext>
            </a:extLst>
          </p:cNvPr>
          <p:cNvSpPr>
            <a:spLocks noGrp="1"/>
          </p:cNvSpPr>
          <p:nvPr>
            <p:ph type="ftr" sz="quarter" idx="3"/>
          </p:nvPr>
        </p:nvSpPr>
        <p:spPr>
          <a:xfrm>
            <a:off x="4038600" y="6356350"/>
            <a:ext cx="4114800" cy="358775"/>
          </a:xfrm>
          <a:prstGeom prst="rect">
            <a:avLst/>
          </a:prstGeom>
        </p:spPr>
        <p:txBody>
          <a:bodyPr vert="horz" lIns="91440" tIns="45720" rIns="91440" bIns="45720" rtlCol="0" anchor="ctr"/>
          <a:lstStyle>
            <a:lvl1pPr algn="ctr">
              <a:defRPr sz="1400" b="0">
                <a:solidFill>
                  <a:schemeClr val="bg1"/>
                </a:solidFill>
              </a:defRPr>
            </a:lvl1pPr>
          </a:lstStyle>
          <a:p>
            <a:endParaRPr lang="en-US"/>
          </a:p>
        </p:txBody>
      </p:sp>
      <p:sp>
        <p:nvSpPr>
          <p:cNvPr id="10" name="Slide Number Placeholder 5">
            <a:extLst>
              <a:ext uri="{FF2B5EF4-FFF2-40B4-BE49-F238E27FC236}">
                <a16:creationId xmlns:a16="http://schemas.microsoft.com/office/drawing/2014/main" id="{9725EFF7-C806-4E22-844C-F7D878D0F37A}"/>
              </a:ext>
            </a:extLst>
          </p:cNvPr>
          <p:cNvSpPr>
            <a:spLocks noGrp="1"/>
          </p:cNvSpPr>
          <p:nvPr>
            <p:ph type="sldNum" sz="quarter" idx="4"/>
          </p:nvPr>
        </p:nvSpPr>
        <p:spPr>
          <a:xfrm>
            <a:off x="8610600" y="6356350"/>
            <a:ext cx="2743200" cy="358775"/>
          </a:xfrm>
          <a:prstGeom prst="rect">
            <a:avLst/>
          </a:prstGeom>
        </p:spPr>
        <p:txBody>
          <a:bodyPr vert="horz" lIns="91440" tIns="45720" rIns="91440" bIns="45720" rtlCol="0" anchor="ctr"/>
          <a:lstStyle>
            <a:lvl1pPr algn="r">
              <a:defRPr sz="1400">
                <a:solidFill>
                  <a:schemeClr val="bg1"/>
                </a:solidFill>
              </a:defRPr>
            </a:lvl1pPr>
          </a:lstStyle>
          <a:p>
            <a:fld id="{9C637C1D-740A-4EE7-9AC7-DE15DA94B719}" type="slidenum">
              <a:rPr lang="en-US" smtClean="0"/>
              <a:t>‹#›</a:t>
            </a:fld>
            <a:endParaRPr lang="en-US"/>
          </a:p>
        </p:txBody>
      </p:sp>
    </p:spTree>
    <p:extLst>
      <p:ext uri="{BB962C8B-B14F-4D97-AF65-F5344CB8AC3E}">
        <p14:creationId xmlns:p14="http://schemas.microsoft.com/office/powerpoint/2010/main" val="14917835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1_Title and Conten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7B0621-1D96-4F04-918C-8603F56AF9A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99003CC-7A49-4CDF-ADA0-28F0B617798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Date Placeholder 9">
            <a:extLst>
              <a:ext uri="{FF2B5EF4-FFF2-40B4-BE49-F238E27FC236}">
                <a16:creationId xmlns:a16="http://schemas.microsoft.com/office/drawing/2014/main" id="{FF8E1FF5-4DEF-4AB7-A056-C283CAF34047}"/>
              </a:ext>
            </a:extLst>
          </p:cNvPr>
          <p:cNvSpPr>
            <a:spLocks noGrp="1"/>
          </p:cNvSpPr>
          <p:nvPr>
            <p:ph type="dt" sz="half" idx="10"/>
          </p:nvPr>
        </p:nvSpPr>
        <p:spPr/>
        <p:txBody>
          <a:bodyPr/>
          <a:lstStyle/>
          <a:p>
            <a:r>
              <a:rPr lang="en-US"/>
              <a:t>#nTIDE</a:t>
            </a:r>
          </a:p>
        </p:txBody>
      </p:sp>
      <p:sp>
        <p:nvSpPr>
          <p:cNvPr id="11" name="Footer Placeholder 10">
            <a:extLst>
              <a:ext uri="{FF2B5EF4-FFF2-40B4-BE49-F238E27FC236}">
                <a16:creationId xmlns:a16="http://schemas.microsoft.com/office/drawing/2014/main" id="{8242BBB1-942C-4DBA-B132-88195F17E2FA}"/>
              </a:ext>
            </a:extLst>
          </p:cNvPr>
          <p:cNvSpPr>
            <a:spLocks noGrp="1"/>
          </p:cNvSpPr>
          <p:nvPr>
            <p:ph type="ftr" sz="quarter" idx="11"/>
          </p:nvPr>
        </p:nvSpPr>
        <p:spPr/>
        <p:txBody>
          <a:bodyPr/>
          <a:lstStyle/>
          <a:p>
            <a:endParaRPr lang="en-US"/>
          </a:p>
        </p:txBody>
      </p:sp>
      <p:sp>
        <p:nvSpPr>
          <p:cNvPr id="12" name="Slide Number Placeholder 11">
            <a:extLst>
              <a:ext uri="{FF2B5EF4-FFF2-40B4-BE49-F238E27FC236}">
                <a16:creationId xmlns:a16="http://schemas.microsoft.com/office/drawing/2014/main" id="{15075F1E-16B5-4FF2-B83E-939969ACCDA0}"/>
              </a:ext>
            </a:extLst>
          </p:cNvPr>
          <p:cNvSpPr>
            <a:spLocks noGrp="1"/>
          </p:cNvSpPr>
          <p:nvPr>
            <p:ph type="sldNum" sz="quarter" idx="12"/>
          </p:nvPr>
        </p:nvSpPr>
        <p:spPr/>
        <p:txBody>
          <a:bodyPr/>
          <a:lstStyle/>
          <a:p>
            <a:fld id="{9C637C1D-740A-4EE7-9AC7-DE15DA94B719}" type="slidenum">
              <a:rPr lang="en-US" smtClean="0"/>
              <a:t>‹#›</a:t>
            </a:fld>
            <a:endParaRPr lang="en-US"/>
          </a:p>
        </p:txBody>
      </p:sp>
      <p:pic>
        <p:nvPicPr>
          <p:cNvPr id="4" name="Picture 3">
            <a:extLst>
              <a:ext uri="{FF2B5EF4-FFF2-40B4-BE49-F238E27FC236}">
                <a16:creationId xmlns:a16="http://schemas.microsoft.com/office/drawing/2014/main" id="{EAAE06EC-A8CF-12F2-AC66-5A86D64ABFDF}"/>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54140" y="209677"/>
            <a:ext cx="1345252" cy="807827"/>
          </a:xfrm>
          <a:prstGeom prst="rect">
            <a:avLst/>
          </a:prstGeom>
        </p:spPr>
      </p:pic>
    </p:spTree>
    <p:extLst>
      <p:ext uri="{BB962C8B-B14F-4D97-AF65-F5344CB8AC3E}">
        <p14:creationId xmlns:p14="http://schemas.microsoft.com/office/powerpoint/2010/main" val="343451042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DAC03B-0D8F-410F-943A-4BF8A5C1618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D97028F-0211-4056-81C6-93FA13B78DD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A813791-527E-4EF2-8983-F16C2C0C8FB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3">
            <a:extLst>
              <a:ext uri="{FF2B5EF4-FFF2-40B4-BE49-F238E27FC236}">
                <a16:creationId xmlns:a16="http://schemas.microsoft.com/office/drawing/2014/main" id="{27808E6A-B4F2-40A2-9CA5-FB6C51527F21}"/>
              </a:ext>
            </a:extLst>
          </p:cNvPr>
          <p:cNvSpPr>
            <a:spLocks noGrp="1"/>
          </p:cNvSpPr>
          <p:nvPr>
            <p:ph type="dt" sz="half" idx="10"/>
          </p:nvPr>
        </p:nvSpPr>
        <p:spPr>
          <a:xfrm>
            <a:off x="838200" y="6356350"/>
            <a:ext cx="2743200" cy="365125"/>
          </a:xfrm>
          <a:prstGeom prst="rect">
            <a:avLst/>
          </a:prstGeom>
        </p:spPr>
        <p:txBody>
          <a:bodyPr vert="horz" lIns="91440" tIns="45720" rIns="91440" bIns="45720" rtlCol="0" anchor="ctr"/>
          <a:lstStyle>
            <a:lvl1pPr algn="l">
              <a:defRPr sz="1400">
                <a:solidFill>
                  <a:schemeClr val="bg1"/>
                </a:solidFill>
              </a:defRPr>
            </a:lvl1pPr>
          </a:lstStyle>
          <a:p>
            <a:r>
              <a:rPr lang="en-US"/>
              <a:t>#nTIDE</a:t>
            </a:r>
          </a:p>
        </p:txBody>
      </p:sp>
      <p:sp>
        <p:nvSpPr>
          <p:cNvPr id="9" name="Footer Placeholder 4">
            <a:extLst>
              <a:ext uri="{FF2B5EF4-FFF2-40B4-BE49-F238E27FC236}">
                <a16:creationId xmlns:a16="http://schemas.microsoft.com/office/drawing/2014/main" id="{CDB3228C-6597-4D0F-A65C-65209EFAE2C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400" b="0">
                <a:solidFill>
                  <a:schemeClr val="bg1"/>
                </a:solidFill>
              </a:defRPr>
            </a:lvl1pPr>
          </a:lstStyle>
          <a:p>
            <a:endParaRPr lang="en-US"/>
          </a:p>
        </p:txBody>
      </p:sp>
      <p:sp>
        <p:nvSpPr>
          <p:cNvPr id="10" name="Slide Number Placeholder 5">
            <a:extLst>
              <a:ext uri="{FF2B5EF4-FFF2-40B4-BE49-F238E27FC236}">
                <a16:creationId xmlns:a16="http://schemas.microsoft.com/office/drawing/2014/main" id="{70AF7B83-AAA0-4BEB-9A52-BFE15E0B1AA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400">
                <a:solidFill>
                  <a:schemeClr val="bg1"/>
                </a:solidFill>
              </a:defRPr>
            </a:lvl1pPr>
          </a:lstStyle>
          <a:p>
            <a:fld id="{9C637C1D-740A-4EE7-9AC7-DE15DA94B719}" type="slidenum">
              <a:rPr lang="en-US" smtClean="0"/>
              <a:t>‹#›</a:t>
            </a:fld>
            <a:endParaRPr lang="en-US"/>
          </a:p>
        </p:txBody>
      </p:sp>
    </p:spTree>
    <p:extLst>
      <p:ext uri="{BB962C8B-B14F-4D97-AF65-F5344CB8AC3E}">
        <p14:creationId xmlns:p14="http://schemas.microsoft.com/office/powerpoint/2010/main" val="250581122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21EDA1-74ED-4E4D-80F0-EEFC99BA865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7686FCE-64FB-4BEE-9C50-6EC8E88C74C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91278D2-C1B9-49BD-A074-CBA66AD2C48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63E0751-E261-4C41-B61C-2D90B2C6C49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5CA9DB7-3899-4BF3-8781-0A485D5F6B6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Date Placeholder 3">
            <a:extLst>
              <a:ext uri="{FF2B5EF4-FFF2-40B4-BE49-F238E27FC236}">
                <a16:creationId xmlns:a16="http://schemas.microsoft.com/office/drawing/2014/main" id="{394AEF92-4B35-4CF3-831A-94880B42DB0B}"/>
              </a:ext>
            </a:extLst>
          </p:cNvPr>
          <p:cNvSpPr>
            <a:spLocks noGrp="1"/>
          </p:cNvSpPr>
          <p:nvPr>
            <p:ph type="dt" sz="half" idx="10"/>
          </p:nvPr>
        </p:nvSpPr>
        <p:spPr>
          <a:xfrm>
            <a:off x="838200" y="6356350"/>
            <a:ext cx="2743200" cy="365125"/>
          </a:xfrm>
          <a:prstGeom prst="rect">
            <a:avLst/>
          </a:prstGeom>
        </p:spPr>
        <p:txBody>
          <a:bodyPr vert="horz" lIns="91440" tIns="45720" rIns="91440" bIns="45720" rtlCol="0" anchor="ctr"/>
          <a:lstStyle>
            <a:lvl1pPr algn="l">
              <a:defRPr sz="1400">
                <a:solidFill>
                  <a:schemeClr val="bg1"/>
                </a:solidFill>
              </a:defRPr>
            </a:lvl1pPr>
          </a:lstStyle>
          <a:p>
            <a:r>
              <a:rPr lang="en-US"/>
              <a:t>#nTIDE</a:t>
            </a:r>
          </a:p>
        </p:txBody>
      </p:sp>
      <p:sp>
        <p:nvSpPr>
          <p:cNvPr id="11" name="Footer Placeholder 4">
            <a:extLst>
              <a:ext uri="{FF2B5EF4-FFF2-40B4-BE49-F238E27FC236}">
                <a16:creationId xmlns:a16="http://schemas.microsoft.com/office/drawing/2014/main" id="{0C83B1EB-A1D1-47BB-9D2A-1E5C47374701}"/>
              </a:ext>
            </a:extLst>
          </p:cNvPr>
          <p:cNvSpPr>
            <a:spLocks noGrp="1"/>
          </p:cNvSpPr>
          <p:nvPr>
            <p:ph type="ftr" sz="quarter" idx="11"/>
          </p:nvPr>
        </p:nvSpPr>
        <p:spPr>
          <a:xfrm>
            <a:off x="4038600" y="6356350"/>
            <a:ext cx="4114800" cy="365125"/>
          </a:xfrm>
          <a:prstGeom prst="rect">
            <a:avLst/>
          </a:prstGeom>
        </p:spPr>
        <p:txBody>
          <a:bodyPr vert="horz" lIns="91440" tIns="45720" rIns="91440" bIns="45720" rtlCol="0" anchor="ctr"/>
          <a:lstStyle>
            <a:lvl1pPr algn="ctr">
              <a:defRPr sz="1400" b="0">
                <a:solidFill>
                  <a:schemeClr val="bg1"/>
                </a:solidFill>
              </a:defRPr>
            </a:lvl1pPr>
          </a:lstStyle>
          <a:p>
            <a:endParaRPr lang="en-US"/>
          </a:p>
        </p:txBody>
      </p:sp>
      <p:sp>
        <p:nvSpPr>
          <p:cNvPr id="12" name="Slide Number Placeholder 5">
            <a:extLst>
              <a:ext uri="{FF2B5EF4-FFF2-40B4-BE49-F238E27FC236}">
                <a16:creationId xmlns:a16="http://schemas.microsoft.com/office/drawing/2014/main" id="{18FED95D-B791-4756-A36A-C7B38FFB1F80}"/>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lvl1pPr algn="r">
              <a:defRPr sz="1400">
                <a:solidFill>
                  <a:schemeClr val="bg1"/>
                </a:solidFill>
              </a:defRPr>
            </a:lvl1pPr>
          </a:lstStyle>
          <a:p>
            <a:fld id="{9C637C1D-740A-4EE7-9AC7-DE15DA94B719}" type="slidenum">
              <a:rPr lang="en-US" smtClean="0"/>
              <a:t>‹#›</a:t>
            </a:fld>
            <a:endParaRPr lang="en-US"/>
          </a:p>
        </p:txBody>
      </p:sp>
    </p:spTree>
    <p:extLst>
      <p:ext uri="{BB962C8B-B14F-4D97-AF65-F5344CB8AC3E}">
        <p14:creationId xmlns:p14="http://schemas.microsoft.com/office/powerpoint/2010/main" val="248587040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753EB3-36B3-417A-B97B-092F4642E215}"/>
              </a:ext>
            </a:extLst>
          </p:cNvPr>
          <p:cNvSpPr>
            <a:spLocks noGrp="1"/>
          </p:cNvSpPr>
          <p:nvPr>
            <p:ph type="title"/>
          </p:nvPr>
        </p:nvSpPr>
        <p:spPr/>
        <p:txBody>
          <a:bodyPr/>
          <a:lstStyle/>
          <a:p>
            <a:r>
              <a:rPr lang="en-US"/>
              <a:t>Click to edit Master title style</a:t>
            </a:r>
          </a:p>
        </p:txBody>
      </p:sp>
      <p:sp>
        <p:nvSpPr>
          <p:cNvPr id="6" name="Date Placeholder 3">
            <a:extLst>
              <a:ext uri="{FF2B5EF4-FFF2-40B4-BE49-F238E27FC236}">
                <a16:creationId xmlns:a16="http://schemas.microsoft.com/office/drawing/2014/main" id="{4133FA6F-9949-4137-AA26-A9C1F3C72D1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400">
                <a:solidFill>
                  <a:schemeClr val="bg1"/>
                </a:solidFill>
              </a:defRPr>
            </a:lvl1pPr>
          </a:lstStyle>
          <a:p>
            <a:r>
              <a:rPr lang="en-US"/>
              <a:t>#nTIDE</a:t>
            </a:r>
          </a:p>
        </p:txBody>
      </p:sp>
      <p:sp>
        <p:nvSpPr>
          <p:cNvPr id="7" name="Footer Placeholder 4">
            <a:extLst>
              <a:ext uri="{FF2B5EF4-FFF2-40B4-BE49-F238E27FC236}">
                <a16:creationId xmlns:a16="http://schemas.microsoft.com/office/drawing/2014/main" id="{D657E03C-4682-477A-ADE9-21CD5F7594D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400" b="0">
                <a:solidFill>
                  <a:schemeClr val="bg1"/>
                </a:solidFill>
              </a:defRPr>
            </a:lvl1pPr>
          </a:lstStyle>
          <a:p>
            <a:endParaRPr lang="en-US"/>
          </a:p>
        </p:txBody>
      </p:sp>
      <p:sp>
        <p:nvSpPr>
          <p:cNvPr id="8" name="Slide Number Placeholder 5">
            <a:extLst>
              <a:ext uri="{FF2B5EF4-FFF2-40B4-BE49-F238E27FC236}">
                <a16:creationId xmlns:a16="http://schemas.microsoft.com/office/drawing/2014/main" id="{1115F16B-6A99-4978-B68A-34F59F34ADE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400">
                <a:solidFill>
                  <a:schemeClr val="bg1"/>
                </a:solidFill>
              </a:defRPr>
            </a:lvl1pPr>
          </a:lstStyle>
          <a:p>
            <a:fld id="{9C637C1D-740A-4EE7-9AC7-DE15DA94B719}" type="slidenum">
              <a:rPr lang="en-US" smtClean="0"/>
              <a:t>‹#›</a:t>
            </a:fld>
            <a:endParaRPr lang="en-US"/>
          </a:p>
        </p:txBody>
      </p:sp>
    </p:spTree>
    <p:extLst>
      <p:ext uri="{BB962C8B-B14F-4D97-AF65-F5344CB8AC3E}">
        <p14:creationId xmlns:p14="http://schemas.microsoft.com/office/powerpoint/2010/main" val="24828720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3">
            <a:extLst>
              <a:ext uri="{FF2B5EF4-FFF2-40B4-BE49-F238E27FC236}">
                <a16:creationId xmlns:a16="http://schemas.microsoft.com/office/drawing/2014/main" id="{7EBC40F5-17E0-4456-8659-FF531506DBA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400">
                <a:solidFill>
                  <a:schemeClr val="bg1"/>
                </a:solidFill>
              </a:defRPr>
            </a:lvl1pPr>
          </a:lstStyle>
          <a:p>
            <a:r>
              <a:rPr lang="en-US"/>
              <a:t>#nTIDE</a:t>
            </a:r>
          </a:p>
        </p:txBody>
      </p:sp>
      <p:sp>
        <p:nvSpPr>
          <p:cNvPr id="6" name="Footer Placeholder 4">
            <a:extLst>
              <a:ext uri="{FF2B5EF4-FFF2-40B4-BE49-F238E27FC236}">
                <a16:creationId xmlns:a16="http://schemas.microsoft.com/office/drawing/2014/main" id="{A3FF5BCE-2844-4AFF-8CDC-F83CF5AC058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400" b="0">
                <a:solidFill>
                  <a:schemeClr val="bg1"/>
                </a:solidFill>
              </a:defRPr>
            </a:lvl1pPr>
          </a:lstStyle>
          <a:p>
            <a:endParaRPr lang="en-US"/>
          </a:p>
        </p:txBody>
      </p:sp>
      <p:sp>
        <p:nvSpPr>
          <p:cNvPr id="7" name="Slide Number Placeholder 5">
            <a:extLst>
              <a:ext uri="{FF2B5EF4-FFF2-40B4-BE49-F238E27FC236}">
                <a16:creationId xmlns:a16="http://schemas.microsoft.com/office/drawing/2014/main" id="{8EFCD86D-2E58-446B-AD12-C62A689247A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400">
                <a:solidFill>
                  <a:schemeClr val="bg1"/>
                </a:solidFill>
              </a:defRPr>
            </a:lvl1pPr>
          </a:lstStyle>
          <a:p>
            <a:fld id="{9C637C1D-740A-4EE7-9AC7-DE15DA94B719}" type="slidenum">
              <a:rPr lang="en-US" smtClean="0"/>
              <a:t>‹#›</a:t>
            </a:fld>
            <a:endParaRPr lang="en-US"/>
          </a:p>
        </p:txBody>
      </p:sp>
    </p:spTree>
    <p:extLst>
      <p:ext uri="{BB962C8B-B14F-4D97-AF65-F5344CB8AC3E}">
        <p14:creationId xmlns:p14="http://schemas.microsoft.com/office/powerpoint/2010/main" val="332259511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B5682B-617A-402D-B8EB-681C1542BCC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A25C791-5743-4AD2-A39C-E4D6AAF13D9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AEAA6CF-4382-4AF5-B1F0-C0D5FC06504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Date Placeholder 3">
            <a:extLst>
              <a:ext uri="{FF2B5EF4-FFF2-40B4-BE49-F238E27FC236}">
                <a16:creationId xmlns:a16="http://schemas.microsoft.com/office/drawing/2014/main" id="{9CD9E96F-A4F0-42DA-B7BB-1AE6CA1DF14A}"/>
              </a:ext>
            </a:extLst>
          </p:cNvPr>
          <p:cNvSpPr>
            <a:spLocks noGrp="1"/>
          </p:cNvSpPr>
          <p:nvPr>
            <p:ph type="dt" sz="half" idx="10"/>
          </p:nvPr>
        </p:nvSpPr>
        <p:spPr>
          <a:xfrm>
            <a:off x="838200" y="6356350"/>
            <a:ext cx="2743200" cy="365125"/>
          </a:xfrm>
          <a:prstGeom prst="rect">
            <a:avLst/>
          </a:prstGeom>
        </p:spPr>
        <p:txBody>
          <a:bodyPr vert="horz" lIns="91440" tIns="45720" rIns="91440" bIns="45720" rtlCol="0" anchor="ctr"/>
          <a:lstStyle>
            <a:lvl1pPr algn="l">
              <a:defRPr sz="1400">
                <a:solidFill>
                  <a:schemeClr val="bg1"/>
                </a:solidFill>
              </a:defRPr>
            </a:lvl1pPr>
          </a:lstStyle>
          <a:p>
            <a:r>
              <a:rPr lang="en-US"/>
              <a:t>#nTIDE</a:t>
            </a:r>
          </a:p>
        </p:txBody>
      </p:sp>
      <p:sp>
        <p:nvSpPr>
          <p:cNvPr id="9" name="Footer Placeholder 4">
            <a:extLst>
              <a:ext uri="{FF2B5EF4-FFF2-40B4-BE49-F238E27FC236}">
                <a16:creationId xmlns:a16="http://schemas.microsoft.com/office/drawing/2014/main" id="{DAA3998E-EF43-4811-AC4E-2AB0765334B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400" b="0">
                <a:solidFill>
                  <a:schemeClr val="bg1"/>
                </a:solidFill>
              </a:defRPr>
            </a:lvl1pPr>
          </a:lstStyle>
          <a:p>
            <a:endParaRPr lang="en-US"/>
          </a:p>
        </p:txBody>
      </p:sp>
      <p:sp>
        <p:nvSpPr>
          <p:cNvPr id="10" name="Slide Number Placeholder 5">
            <a:extLst>
              <a:ext uri="{FF2B5EF4-FFF2-40B4-BE49-F238E27FC236}">
                <a16:creationId xmlns:a16="http://schemas.microsoft.com/office/drawing/2014/main" id="{228769E3-2397-46AB-A4E0-E82900D861D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400">
                <a:solidFill>
                  <a:schemeClr val="bg1"/>
                </a:solidFill>
              </a:defRPr>
            </a:lvl1pPr>
          </a:lstStyle>
          <a:p>
            <a:fld id="{9C637C1D-740A-4EE7-9AC7-DE15DA94B719}" type="slidenum">
              <a:rPr lang="en-US" smtClean="0"/>
              <a:t>‹#›</a:t>
            </a:fld>
            <a:endParaRPr lang="en-US"/>
          </a:p>
        </p:txBody>
      </p:sp>
    </p:spTree>
    <p:extLst>
      <p:ext uri="{BB962C8B-B14F-4D97-AF65-F5344CB8AC3E}">
        <p14:creationId xmlns:p14="http://schemas.microsoft.com/office/powerpoint/2010/main" val="335686967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F7770B-F7B7-4153-B0D7-43F680FF0D3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B92E431-C5AF-4617-A7C7-ABEE5F93200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3B4D63DA-531B-462F-B9CC-705DEEAD1A9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Date Placeholder 3">
            <a:extLst>
              <a:ext uri="{FF2B5EF4-FFF2-40B4-BE49-F238E27FC236}">
                <a16:creationId xmlns:a16="http://schemas.microsoft.com/office/drawing/2014/main" id="{9752C9FF-B664-45CD-B1D6-7C85CCA0E199}"/>
              </a:ext>
            </a:extLst>
          </p:cNvPr>
          <p:cNvSpPr>
            <a:spLocks noGrp="1"/>
          </p:cNvSpPr>
          <p:nvPr>
            <p:ph type="dt" sz="half" idx="10"/>
          </p:nvPr>
        </p:nvSpPr>
        <p:spPr>
          <a:xfrm>
            <a:off x="838200" y="6356350"/>
            <a:ext cx="2743200" cy="365125"/>
          </a:xfrm>
          <a:prstGeom prst="rect">
            <a:avLst/>
          </a:prstGeom>
        </p:spPr>
        <p:txBody>
          <a:bodyPr vert="horz" lIns="91440" tIns="45720" rIns="91440" bIns="45720" rtlCol="0" anchor="ctr"/>
          <a:lstStyle>
            <a:lvl1pPr algn="l">
              <a:defRPr sz="1400">
                <a:solidFill>
                  <a:schemeClr val="bg1"/>
                </a:solidFill>
              </a:defRPr>
            </a:lvl1pPr>
          </a:lstStyle>
          <a:p>
            <a:r>
              <a:rPr lang="en-US"/>
              <a:t>#nTIDE</a:t>
            </a:r>
          </a:p>
        </p:txBody>
      </p:sp>
      <p:sp>
        <p:nvSpPr>
          <p:cNvPr id="9" name="Footer Placeholder 4">
            <a:extLst>
              <a:ext uri="{FF2B5EF4-FFF2-40B4-BE49-F238E27FC236}">
                <a16:creationId xmlns:a16="http://schemas.microsoft.com/office/drawing/2014/main" id="{B59CE466-E188-4443-8905-2A42E4F282E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400" b="0">
                <a:solidFill>
                  <a:schemeClr val="bg1"/>
                </a:solidFill>
              </a:defRPr>
            </a:lvl1pPr>
          </a:lstStyle>
          <a:p>
            <a:endParaRPr lang="en-US"/>
          </a:p>
        </p:txBody>
      </p:sp>
      <p:sp>
        <p:nvSpPr>
          <p:cNvPr id="10" name="Slide Number Placeholder 5">
            <a:extLst>
              <a:ext uri="{FF2B5EF4-FFF2-40B4-BE49-F238E27FC236}">
                <a16:creationId xmlns:a16="http://schemas.microsoft.com/office/drawing/2014/main" id="{4F6CC2A3-9F62-4500-907F-D7B351332B5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400">
                <a:solidFill>
                  <a:schemeClr val="bg1"/>
                </a:solidFill>
              </a:defRPr>
            </a:lvl1pPr>
          </a:lstStyle>
          <a:p>
            <a:fld id="{9C637C1D-740A-4EE7-9AC7-DE15DA94B719}" type="slidenum">
              <a:rPr lang="en-US" smtClean="0"/>
              <a:t>‹#›</a:t>
            </a:fld>
            <a:endParaRPr lang="en-US"/>
          </a:p>
        </p:txBody>
      </p:sp>
    </p:spTree>
    <p:extLst>
      <p:ext uri="{BB962C8B-B14F-4D97-AF65-F5344CB8AC3E}">
        <p14:creationId xmlns:p14="http://schemas.microsoft.com/office/powerpoint/2010/main" val="100207628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C78AC1-4F2E-4DBF-8C30-0835870AFBE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93CF65C-6ACE-4F71-9F4C-024B6F5622A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A7FF8A39-33C1-481C-B7F8-84E06D4F50D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400">
                <a:solidFill>
                  <a:schemeClr val="bg1"/>
                </a:solidFill>
              </a:defRPr>
            </a:lvl1pPr>
          </a:lstStyle>
          <a:p>
            <a:r>
              <a:rPr lang="en-US"/>
              <a:t>#nTIDE</a:t>
            </a:r>
          </a:p>
        </p:txBody>
      </p:sp>
      <p:sp>
        <p:nvSpPr>
          <p:cNvPr id="8" name="Footer Placeholder 4">
            <a:extLst>
              <a:ext uri="{FF2B5EF4-FFF2-40B4-BE49-F238E27FC236}">
                <a16:creationId xmlns:a16="http://schemas.microsoft.com/office/drawing/2014/main" id="{B089AE88-9060-41BC-AFA1-8C5A3BB09B4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400" b="0">
                <a:solidFill>
                  <a:schemeClr val="bg1"/>
                </a:solidFill>
              </a:defRPr>
            </a:lvl1pPr>
          </a:lstStyle>
          <a:p>
            <a:endParaRPr lang="en-US"/>
          </a:p>
        </p:txBody>
      </p:sp>
      <p:sp>
        <p:nvSpPr>
          <p:cNvPr id="9" name="Slide Number Placeholder 5">
            <a:extLst>
              <a:ext uri="{FF2B5EF4-FFF2-40B4-BE49-F238E27FC236}">
                <a16:creationId xmlns:a16="http://schemas.microsoft.com/office/drawing/2014/main" id="{B4DB17F2-7B46-454B-9E36-28EE527099E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400">
                <a:solidFill>
                  <a:schemeClr val="bg1"/>
                </a:solidFill>
              </a:defRPr>
            </a:lvl1pPr>
          </a:lstStyle>
          <a:p>
            <a:fld id="{9C637C1D-740A-4EE7-9AC7-DE15DA94B719}" type="slidenum">
              <a:rPr lang="en-US" smtClean="0"/>
              <a:t>‹#›</a:t>
            </a:fld>
            <a:endParaRPr lang="en-US"/>
          </a:p>
        </p:txBody>
      </p:sp>
    </p:spTree>
    <p:extLst>
      <p:ext uri="{BB962C8B-B14F-4D97-AF65-F5344CB8AC3E}">
        <p14:creationId xmlns:p14="http://schemas.microsoft.com/office/powerpoint/2010/main" val="341132121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0FB0C3C-69E4-4835-9CE0-2BB8EDF128C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5001A30-B2A6-4318-8CC9-9BF403D57EE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A3DEBDE7-BFB6-4A4E-90BF-5C5891255F0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400">
                <a:solidFill>
                  <a:schemeClr val="bg1"/>
                </a:solidFill>
              </a:defRPr>
            </a:lvl1pPr>
          </a:lstStyle>
          <a:p>
            <a:r>
              <a:rPr lang="en-US"/>
              <a:t>#nTIDE</a:t>
            </a:r>
          </a:p>
        </p:txBody>
      </p:sp>
      <p:sp>
        <p:nvSpPr>
          <p:cNvPr id="8" name="Footer Placeholder 4">
            <a:extLst>
              <a:ext uri="{FF2B5EF4-FFF2-40B4-BE49-F238E27FC236}">
                <a16:creationId xmlns:a16="http://schemas.microsoft.com/office/drawing/2014/main" id="{94E2D06C-60D1-4D03-9DB3-533D4FA82B3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400" b="0">
                <a:solidFill>
                  <a:schemeClr val="bg1"/>
                </a:solidFill>
              </a:defRPr>
            </a:lvl1pPr>
          </a:lstStyle>
          <a:p>
            <a:endParaRPr lang="en-US"/>
          </a:p>
        </p:txBody>
      </p:sp>
      <p:sp>
        <p:nvSpPr>
          <p:cNvPr id="9" name="Slide Number Placeholder 5">
            <a:extLst>
              <a:ext uri="{FF2B5EF4-FFF2-40B4-BE49-F238E27FC236}">
                <a16:creationId xmlns:a16="http://schemas.microsoft.com/office/drawing/2014/main" id="{690D75C5-E0DE-4E44-9C22-3219A4C79BC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400">
                <a:solidFill>
                  <a:schemeClr val="bg1"/>
                </a:solidFill>
              </a:defRPr>
            </a:lvl1pPr>
          </a:lstStyle>
          <a:p>
            <a:fld id="{9C637C1D-740A-4EE7-9AC7-DE15DA94B719}" type="slidenum">
              <a:rPr lang="en-US" smtClean="0"/>
              <a:t>‹#›</a:t>
            </a:fld>
            <a:endParaRPr lang="en-US"/>
          </a:p>
        </p:txBody>
      </p:sp>
    </p:spTree>
    <p:extLst>
      <p:ext uri="{BB962C8B-B14F-4D97-AF65-F5344CB8AC3E}">
        <p14:creationId xmlns:p14="http://schemas.microsoft.com/office/powerpoint/2010/main" val="178044852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171422-625F-43AC-A453-5E2D5E741C0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CFCB813-D8C2-4F85-8FDF-E1AC25DD2C33}"/>
              </a:ext>
            </a:extLst>
          </p:cNvPr>
          <p:cNvSpPr>
            <a:spLocks noGrp="1"/>
          </p:cNvSpPr>
          <p:nvPr>
            <p:ph type="dt" sz="half" idx="10"/>
          </p:nvPr>
        </p:nvSpPr>
        <p:spPr/>
        <p:txBody>
          <a:bodyPr/>
          <a:lstStyle/>
          <a:p>
            <a:r>
              <a:rPr lang="en-US"/>
              <a:t>#nTIDE</a:t>
            </a:r>
          </a:p>
        </p:txBody>
      </p:sp>
      <p:sp>
        <p:nvSpPr>
          <p:cNvPr id="4" name="Footer Placeholder 3">
            <a:extLst>
              <a:ext uri="{FF2B5EF4-FFF2-40B4-BE49-F238E27FC236}">
                <a16:creationId xmlns:a16="http://schemas.microsoft.com/office/drawing/2014/main" id="{3E6838CF-BB3B-464F-8BE5-57B56AF6D9C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C8566AE-21EA-4F6B-B84D-A50507CB5E70}"/>
              </a:ext>
            </a:extLst>
          </p:cNvPr>
          <p:cNvSpPr>
            <a:spLocks noGrp="1"/>
          </p:cNvSpPr>
          <p:nvPr>
            <p:ph type="sldNum" sz="quarter" idx="12"/>
          </p:nvPr>
        </p:nvSpPr>
        <p:spPr/>
        <p:txBody>
          <a:bodyPr/>
          <a:lstStyle/>
          <a:p>
            <a:fld id="{9C637C1D-740A-4EE7-9AC7-DE15DA94B719}" type="slidenum">
              <a:rPr lang="en-US" smtClean="0"/>
              <a:t>‹#›</a:t>
            </a:fld>
            <a:endParaRPr lang="en-US"/>
          </a:p>
        </p:txBody>
      </p:sp>
    </p:spTree>
    <p:extLst>
      <p:ext uri="{BB962C8B-B14F-4D97-AF65-F5344CB8AC3E}">
        <p14:creationId xmlns:p14="http://schemas.microsoft.com/office/powerpoint/2010/main" val="196181675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1a_Cover No Photo">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A4A388E-B06A-4D79-8E16-C48CCA2FED40}"/>
              </a:ext>
            </a:extLst>
          </p:cNvPr>
          <p:cNvSpPr/>
          <p:nvPr userDrawn="1"/>
        </p:nvSpPr>
        <p:spPr>
          <a:xfrm>
            <a:off x="144234" y="0"/>
            <a:ext cx="12192000" cy="6858000"/>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D0AEF5E-43BE-4982-AF11-23553FB996F4}"/>
              </a:ext>
            </a:extLst>
          </p:cNvPr>
          <p:cNvSpPr>
            <a:spLocks noGrp="1"/>
          </p:cNvSpPr>
          <p:nvPr>
            <p:ph type="ctrTitle" hasCustomPrompt="1"/>
          </p:nvPr>
        </p:nvSpPr>
        <p:spPr>
          <a:xfrm>
            <a:off x="1081572" y="1828800"/>
            <a:ext cx="6855223" cy="1600200"/>
          </a:xfrm>
        </p:spPr>
        <p:txBody>
          <a:bodyPr lIns="0" tIns="0" rIns="0" bIns="0" anchor="b">
            <a:normAutofit/>
          </a:bodyPr>
          <a:lstStyle>
            <a:lvl1pPr algn="l">
              <a:defRPr sz="4800"/>
            </a:lvl1pPr>
          </a:lstStyle>
          <a:p>
            <a:r>
              <a:rPr lang="en-US"/>
              <a:t>N-Tide Talk</a:t>
            </a:r>
          </a:p>
        </p:txBody>
      </p:sp>
      <p:sp>
        <p:nvSpPr>
          <p:cNvPr id="3" name="Subtitle 2">
            <a:extLst>
              <a:ext uri="{FF2B5EF4-FFF2-40B4-BE49-F238E27FC236}">
                <a16:creationId xmlns:a16="http://schemas.microsoft.com/office/drawing/2014/main" id="{41B8EF85-CEDF-41E4-ACAE-55398170CCC7}"/>
              </a:ext>
            </a:extLst>
          </p:cNvPr>
          <p:cNvSpPr>
            <a:spLocks noGrp="1"/>
          </p:cNvSpPr>
          <p:nvPr>
            <p:ph type="subTitle" idx="1" hasCustomPrompt="1"/>
          </p:nvPr>
        </p:nvSpPr>
        <p:spPr>
          <a:xfrm>
            <a:off x="1081574" y="3657598"/>
            <a:ext cx="6855222" cy="758954"/>
          </a:xfrm>
        </p:spPr>
        <p:txBody>
          <a:bodyPr lIns="0" tIns="0" rIns="0" bIns="0">
            <a:normAutofit/>
          </a:bodyPr>
          <a:lstStyle>
            <a:lvl1pPr marL="0" indent="0" algn="l">
              <a:buNone/>
              <a:tabLst>
                <a:tab pos="2627313" algn="l"/>
              </a:tabLst>
              <a:defRPr sz="20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Kimberly Aguillard</a:t>
            </a:r>
          </a:p>
        </p:txBody>
      </p:sp>
      <p:sp>
        <p:nvSpPr>
          <p:cNvPr id="7" name="Rectangle 6">
            <a:extLst>
              <a:ext uri="{FF2B5EF4-FFF2-40B4-BE49-F238E27FC236}">
                <a16:creationId xmlns:a16="http://schemas.microsoft.com/office/drawing/2014/main" id="{E32A52A6-D66B-4BC5-9D99-278AABEA09F6}"/>
              </a:ext>
            </a:extLst>
          </p:cNvPr>
          <p:cNvSpPr>
            <a:spLocks/>
          </p:cNvSpPr>
          <p:nvPr userDrawn="1"/>
        </p:nvSpPr>
        <p:spPr>
          <a:xfrm>
            <a:off x="7936795" y="2602795"/>
            <a:ext cx="4255205" cy="4255205"/>
          </a:xfrm>
          <a:custGeom>
            <a:avLst/>
            <a:gdLst>
              <a:gd name="connsiteX0" fmla="*/ 0 w 3803374"/>
              <a:gd name="connsiteY0" fmla="*/ 0 h 3803374"/>
              <a:gd name="connsiteX1" fmla="*/ 3803374 w 3803374"/>
              <a:gd name="connsiteY1" fmla="*/ 0 h 3803374"/>
              <a:gd name="connsiteX2" fmla="*/ 3803374 w 3803374"/>
              <a:gd name="connsiteY2" fmla="*/ 3803374 h 3803374"/>
              <a:gd name="connsiteX3" fmla="*/ 0 w 3803374"/>
              <a:gd name="connsiteY3" fmla="*/ 3803374 h 3803374"/>
              <a:gd name="connsiteX4" fmla="*/ 0 w 3803374"/>
              <a:gd name="connsiteY4" fmla="*/ 0 h 3803374"/>
              <a:gd name="connsiteX0" fmla="*/ 0 w 3803374"/>
              <a:gd name="connsiteY0" fmla="*/ 3803374 h 3803374"/>
              <a:gd name="connsiteX1" fmla="*/ 3803374 w 3803374"/>
              <a:gd name="connsiteY1" fmla="*/ 0 h 3803374"/>
              <a:gd name="connsiteX2" fmla="*/ 3803374 w 3803374"/>
              <a:gd name="connsiteY2" fmla="*/ 3803374 h 3803374"/>
              <a:gd name="connsiteX3" fmla="*/ 0 w 3803374"/>
              <a:gd name="connsiteY3" fmla="*/ 3803374 h 3803374"/>
            </a:gdLst>
            <a:ahLst/>
            <a:cxnLst>
              <a:cxn ang="0">
                <a:pos x="connsiteX0" y="connsiteY0"/>
              </a:cxn>
              <a:cxn ang="0">
                <a:pos x="connsiteX1" y="connsiteY1"/>
              </a:cxn>
              <a:cxn ang="0">
                <a:pos x="connsiteX2" y="connsiteY2"/>
              </a:cxn>
              <a:cxn ang="0">
                <a:pos x="connsiteX3" y="connsiteY3"/>
              </a:cxn>
            </a:cxnLst>
            <a:rect l="l" t="t" r="r" b="b"/>
            <a:pathLst>
              <a:path w="3803374" h="3803374">
                <a:moveTo>
                  <a:pt x="0" y="3803374"/>
                </a:moveTo>
                <a:lnTo>
                  <a:pt x="3803374" y="0"/>
                </a:lnTo>
                <a:lnTo>
                  <a:pt x="3803374" y="3803374"/>
                </a:lnTo>
                <a:lnTo>
                  <a:pt x="0" y="3803374"/>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Content Placeholder 12">
            <a:extLst>
              <a:ext uri="{FF2B5EF4-FFF2-40B4-BE49-F238E27FC236}">
                <a16:creationId xmlns:a16="http://schemas.microsoft.com/office/drawing/2014/main" id="{1EFD9D08-F912-4919-8413-C9BEF3FADAE7}"/>
              </a:ext>
            </a:extLst>
          </p:cNvPr>
          <p:cNvSpPr>
            <a:spLocks noGrp="1"/>
          </p:cNvSpPr>
          <p:nvPr>
            <p:ph sz="quarter" idx="10" hasCustomPrompt="1"/>
          </p:nvPr>
        </p:nvSpPr>
        <p:spPr>
          <a:xfrm>
            <a:off x="1081573" y="4572000"/>
            <a:ext cx="4841761" cy="758952"/>
          </a:xfrm>
        </p:spPr>
        <p:txBody>
          <a:bodyPr lIns="0" tIns="0" rIns="0" bIns="0">
            <a:normAutofit/>
          </a:bodyPr>
          <a:lstStyle>
            <a:lvl1pPr marL="0" indent="0">
              <a:buNone/>
              <a:defRPr sz="1800" b="0">
                <a:solidFill>
                  <a:schemeClr val="accent1"/>
                </a:solidFill>
                <a:latin typeface="+mj-lt"/>
              </a:defRPr>
            </a:lvl1pPr>
            <a:lvl2pPr marL="457200" indent="0">
              <a:buNone/>
              <a:defRPr sz="1600" b="0">
                <a:solidFill>
                  <a:schemeClr val="accent1"/>
                </a:solidFill>
                <a:latin typeface="+mj-lt"/>
              </a:defRPr>
            </a:lvl2pPr>
            <a:lvl3pPr marL="914400" indent="0">
              <a:buNone/>
              <a:defRPr sz="1600" b="0">
                <a:solidFill>
                  <a:schemeClr val="accent1"/>
                </a:solidFill>
                <a:latin typeface="+mj-lt"/>
              </a:defRPr>
            </a:lvl3pPr>
            <a:lvl4pPr marL="1371600" indent="0">
              <a:buNone/>
              <a:defRPr sz="1600" b="0">
                <a:solidFill>
                  <a:schemeClr val="accent1"/>
                </a:solidFill>
                <a:latin typeface="+mj-lt"/>
              </a:defRPr>
            </a:lvl4pPr>
            <a:lvl5pPr marL="1828800" indent="0">
              <a:buNone/>
              <a:defRPr sz="1600" b="0">
                <a:solidFill>
                  <a:schemeClr val="accent1"/>
                </a:solidFill>
                <a:latin typeface="+mj-lt"/>
              </a:defRPr>
            </a:lvl5pPr>
          </a:lstStyle>
          <a:p>
            <a:pPr lvl="0"/>
            <a:r>
              <a:rPr lang="en-US"/>
              <a:t>Click to edit text</a:t>
            </a:r>
          </a:p>
        </p:txBody>
      </p:sp>
      <p:sp>
        <p:nvSpPr>
          <p:cNvPr id="16" name="Picture Placeholder 15">
            <a:extLst>
              <a:ext uri="{FF2B5EF4-FFF2-40B4-BE49-F238E27FC236}">
                <a16:creationId xmlns:a16="http://schemas.microsoft.com/office/drawing/2014/main" id="{B0B3A2AB-FF61-4FD4-926C-5D90CEE1C9A7}"/>
              </a:ext>
            </a:extLst>
          </p:cNvPr>
          <p:cNvSpPr>
            <a:spLocks noGrp="1"/>
          </p:cNvSpPr>
          <p:nvPr>
            <p:ph type="pic" sz="quarter" idx="11"/>
          </p:nvPr>
        </p:nvSpPr>
        <p:spPr>
          <a:xfrm>
            <a:off x="6240234" y="541448"/>
            <a:ext cx="1965960" cy="685800"/>
          </a:xfrm>
        </p:spPr>
        <p:txBody>
          <a:bodyPr lIns="0" tIns="0" rIns="0" bIns="0" anchor="ctr">
            <a:normAutofit/>
          </a:bodyPr>
          <a:lstStyle>
            <a:lvl1pPr marL="0" indent="0">
              <a:buNone/>
              <a:defRPr sz="1400" b="0">
                <a:solidFill>
                  <a:schemeClr val="bg1"/>
                </a:solidFill>
                <a:latin typeface="+mn-lt"/>
              </a:defRPr>
            </a:lvl1pPr>
          </a:lstStyle>
          <a:p>
            <a:r>
              <a:rPr lang="en-US"/>
              <a:t>Click icon to add picture</a:t>
            </a:r>
          </a:p>
        </p:txBody>
      </p:sp>
      <p:sp>
        <p:nvSpPr>
          <p:cNvPr id="18" name="Picture Placeholder 15">
            <a:extLst>
              <a:ext uri="{FF2B5EF4-FFF2-40B4-BE49-F238E27FC236}">
                <a16:creationId xmlns:a16="http://schemas.microsoft.com/office/drawing/2014/main" id="{0FB42A78-8FEF-406F-ADD8-D01637FDE6F9}"/>
              </a:ext>
            </a:extLst>
          </p:cNvPr>
          <p:cNvSpPr>
            <a:spLocks noGrp="1"/>
          </p:cNvSpPr>
          <p:nvPr>
            <p:ph type="pic" sz="quarter" idx="12"/>
          </p:nvPr>
        </p:nvSpPr>
        <p:spPr>
          <a:xfrm>
            <a:off x="3670911" y="541448"/>
            <a:ext cx="1965960" cy="685800"/>
          </a:xfrm>
        </p:spPr>
        <p:txBody>
          <a:bodyPr lIns="0" tIns="0" rIns="0" bIns="0" anchor="ctr">
            <a:normAutofit/>
          </a:bodyPr>
          <a:lstStyle>
            <a:lvl1pPr marL="0" indent="0">
              <a:buNone/>
              <a:defRPr sz="1400" b="0">
                <a:solidFill>
                  <a:schemeClr val="bg1"/>
                </a:solidFill>
                <a:latin typeface="+mn-lt"/>
              </a:defRPr>
            </a:lvl1pPr>
          </a:lstStyle>
          <a:p>
            <a:r>
              <a:rPr lang="en-US"/>
              <a:t>Click icon to add picture</a:t>
            </a:r>
          </a:p>
        </p:txBody>
      </p:sp>
      <p:sp>
        <p:nvSpPr>
          <p:cNvPr id="19" name="Content Placeholder 12">
            <a:extLst>
              <a:ext uri="{FF2B5EF4-FFF2-40B4-BE49-F238E27FC236}">
                <a16:creationId xmlns:a16="http://schemas.microsoft.com/office/drawing/2014/main" id="{21CBA2AD-5408-4390-AA0E-2745616C0181}"/>
              </a:ext>
            </a:extLst>
          </p:cNvPr>
          <p:cNvSpPr>
            <a:spLocks noGrp="1"/>
          </p:cNvSpPr>
          <p:nvPr>
            <p:ph sz="quarter" idx="13" hasCustomPrompt="1"/>
          </p:nvPr>
        </p:nvSpPr>
        <p:spPr>
          <a:xfrm>
            <a:off x="1081574" y="5486400"/>
            <a:ext cx="4841760" cy="640080"/>
          </a:xfrm>
        </p:spPr>
        <p:txBody>
          <a:bodyPr lIns="0" tIns="0" rIns="0" bIns="0">
            <a:normAutofit/>
          </a:bodyPr>
          <a:lstStyle>
            <a:lvl1pPr marL="0" indent="0">
              <a:buNone/>
              <a:defRPr sz="1600" b="0">
                <a:solidFill>
                  <a:schemeClr val="accent1"/>
                </a:solidFill>
                <a:latin typeface="+mj-lt"/>
              </a:defRPr>
            </a:lvl1pPr>
            <a:lvl2pPr marL="457200" indent="0">
              <a:buNone/>
              <a:defRPr sz="1600" b="0">
                <a:solidFill>
                  <a:schemeClr val="accent1"/>
                </a:solidFill>
                <a:latin typeface="+mj-lt"/>
              </a:defRPr>
            </a:lvl2pPr>
            <a:lvl3pPr marL="914400" indent="0">
              <a:buNone/>
              <a:defRPr sz="1600" b="0">
                <a:solidFill>
                  <a:schemeClr val="accent1"/>
                </a:solidFill>
                <a:latin typeface="+mj-lt"/>
              </a:defRPr>
            </a:lvl3pPr>
            <a:lvl4pPr marL="1371600" indent="0">
              <a:buNone/>
              <a:defRPr sz="1600" b="0">
                <a:solidFill>
                  <a:schemeClr val="accent1"/>
                </a:solidFill>
                <a:latin typeface="+mj-lt"/>
              </a:defRPr>
            </a:lvl4pPr>
            <a:lvl5pPr marL="1828800" indent="0">
              <a:buNone/>
              <a:defRPr sz="1600" b="0">
                <a:solidFill>
                  <a:schemeClr val="accent1"/>
                </a:solidFill>
                <a:latin typeface="+mj-lt"/>
              </a:defRPr>
            </a:lvl5pPr>
          </a:lstStyle>
          <a:p>
            <a:pPr lvl="0"/>
            <a:r>
              <a:rPr lang="en-US"/>
              <a:t>Click to edit text</a:t>
            </a:r>
          </a:p>
        </p:txBody>
      </p:sp>
      <p:sp>
        <p:nvSpPr>
          <p:cNvPr id="14" name="Rectangle 16">
            <a:extLst>
              <a:ext uri="{FF2B5EF4-FFF2-40B4-BE49-F238E27FC236}">
                <a16:creationId xmlns:a16="http://schemas.microsoft.com/office/drawing/2014/main" id="{BD530D61-45F9-4CD5-8261-D7F73A8BBCB3}"/>
              </a:ext>
            </a:extLst>
          </p:cNvPr>
          <p:cNvSpPr/>
          <p:nvPr userDrawn="1"/>
        </p:nvSpPr>
        <p:spPr>
          <a:xfrm rot="10800000">
            <a:off x="0" y="-15275"/>
            <a:ext cx="2645223" cy="2644175"/>
          </a:xfrm>
          <a:custGeom>
            <a:avLst/>
            <a:gdLst>
              <a:gd name="connsiteX0" fmla="*/ 0 w 1975847"/>
              <a:gd name="connsiteY0" fmla="*/ 0 h 1983462"/>
              <a:gd name="connsiteX1" fmla="*/ 1975847 w 1975847"/>
              <a:gd name="connsiteY1" fmla="*/ 0 h 1983462"/>
              <a:gd name="connsiteX2" fmla="*/ 1975847 w 1975847"/>
              <a:gd name="connsiteY2" fmla="*/ 1983462 h 1983462"/>
              <a:gd name="connsiteX3" fmla="*/ 0 w 1975847"/>
              <a:gd name="connsiteY3" fmla="*/ 1983462 h 1983462"/>
              <a:gd name="connsiteX4" fmla="*/ 0 w 1975847"/>
              <a:gd name="connsiteY4" fmla="*/ 0 h 1983462"/>
              <a:gd name="connsiteX0" fmla="*/ 0 w 1975847"/>
              <a:gd name="connsiteY0" fmla="*/ 1983462 h 1983462"/>
              <a:gd name="connsiteX1" fmla="*/ 1975847 w 1975847"/>
              <a:gd name="connsiteY1" fmla="*/ 0 h 1983462"/>
              <a:gd name="connsiteX2" fmla="*/ 1975847 w 1975847"/>
              <a:gd name="connsiteY2" fmla="*/ 1983462 h 1983462"/>
              <a:gd name="connsiteX3" fmla="*/ 0 w 1975847"/>
              <a:gd name="connsiteY3" fmla="*/ 1983462 h 1983462"/>
            </a:gdLst>
            <a:ahLst/>
            <a:cxnLst>
              <a:cxn ang="0">
                <a:pos x="connsiteX0" y="connsiteY0"/>
              </a:cxn>
              <a:cxn ang="0">
                <a:pos x="connsiteX1" y="connsiteY1"/>
              </a:cxn>
              <a:cxn ang="0">
                <a:pos x="connsiteX2" y="connsiteY2"/>
              </a:cxn>
              <a:cxn ang="0">
                <a:pos x="connsiteX3" y="connsiteY3"/>
              </a:cxn>
            </a:cxnLst>
            <a:rect l="l" t="t" r="r" b="b"/>
            <a:pathLst>
              <a:path w="1975847" h="1983462">
                <a:moveTo>
                  <a:pt x="0" y="1983462"/>
                </a:moveTo>
                <a:lnTo>
                  <a:pt x="1975847" y="0"/>
                </a:lnTo>
                <a:lnTo>
                  <a:pt x="1975847" y="1983462"/>
                </a:lnTo>
                <a:lnTo>
                  <a:pt x="0" y="1983462"/>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12" name="Picture 8">
            <a:extLst>
              <a:ext uri="{FF2B5EF4-FFF2-40B4-BE49-F238E27FC236}">
                <a16:creationId xmlns:a16="http://schemas.microsoft.com/office/drawing/2014/main" id="{73178B1A-FD5A-4635-BAB7-509A387BF51E}"/>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7714315" y="-869234"/>
            <a:ext cx="4477685" cy="3460033"/>
          </a:xfrm>
          <a:prstGeom prst="rect">
            <a:avLst/>
          </a:prstGeom>
        </p:spPr>
      </p:pic>
    </p:spTree>
    <p:extLst>
      <p:ext uri="{BB962C8B-B14F-4D97-AF65-F5344CB8AC3E}">
        <p14:creationId xmlns:p14="http://schemas.microsoft.com/office/powerpoint/2010/main" val="11354592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2_Title and Conten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7B0621-1D96-4F04-918C-8603F56AF9AD}"/>
              </a:ext>
            </a:extLst>
          </p:cNvPr>
          <p:cNvSpPr>
            <a:spLocks noGrp="1"/>
          </p:cNvSpPr>
          <p:nvPr>
            <p:ph type="title"/>
          </p:nvPr>
        </p:nvSpPr>
        <p:spPr/>
        <p:txBody>
          <a:bodyPr/>
          <a:lstStyle/>
          <a:p>
            <a:r>
              <a:rPr lang="en-US"/>
              <a:t>Click to edit Master title style</a:t>
            </a:r>
          </a:p>
        </p:txBody>
      </p:sp>
      <p:sp>
        <p:nvSpPr>
          <p:cNvPr id="10" name="Date Placeholder 9">
            <a:extLst>
              <a:ext uri="{FF2B5EF4-FFF2-40B4-BE49-F238E27FC236}">
                <a16:creationId xmlns:a16="http://schemas.microsoft.com/office/drawing/2014/main" id="{FF8E1FF5-4DEF-4AB7-A056-C283CAF34047}"/>
              </a:ext>
            </a:extLst>
          </p:cNvPr>
          <p:cNvSpPr>
            <a:spLocks noGrp="1"/>
          </p:cNvSpPr>
          <p:nvPr>
            <p:ph type="dt" sz="half" idx="10"/>
          </p:nvPr>
        </p:nvSpPr>
        <p:spPr/>
        <p:txBody>
          <a:bodyPr/>
          <a:lstStyle/>
          <a:p>
            <a:r>
              <a:rPr lang="en-US"/>
              <a:t>#nTIDE</a:t>
            </a:r>
          </a:p>
        </p:txBody>
      </p:sp>
      <p:sp>
        <p:nvSpPr>
          <p:cNvPr id="11" name="Footer Placeholder 10">
            <a:extLst>
              <a:ext uri="{FF2B5EF4-FFF2-40B4-BE49-F238E27FC236}">
                <a16:creationId xmlns:a16="http://schemas.microsoft.com/office/drawing/2014/main" id="{8242BBB1-942C-4DBA-B132-88195F17E2FA}"/>
              </a:ext>
            </a:extLst>
          </p:cNvPr>
          <p:cNvSpPr>
            <a:spLocks noGrp="1"/>
          </p:cNvSpPr>
          <p:nvPr>
            <p:ph type="ftr" sz="quarter" idx="11"/>
          </p:nvPr>
        </p:nvSpPr>
        <p:spPr/>
        <p:txBody>
          <a:bodyPr/>
          <a:lstStyle/>
          <a:p>
            <a:endParaRPr lang="en-US"/>
          </a:p>
        </p:txBody>
      </p:sp>
      <p:sp>
        <p:nvSpPr>
          <p:cNvPr id="12" name="Slide Number Placeholder 11">
            <a:extLst>
              <a:ext uri="{FF2B5EF4-FFF2-40B4-BE49-F238E27FC236}">
                <a16:creationId xmlns:a16="http://schemas.microsoft.com/office/drawing/2014/main" id="{15075F1E-16B5-4FF2-B83E-939969ACCDA0}"/>
              </a:ext>
            </a:extLst>
          </p:cNvPr>
          <p:cNvSpPr>
            <a:spLocks noGrp="1"/>
          </p:cNvSpPr>
          <p:nvPr>
            <p:ph type="sldNum" sz="quarter" idx="12"/>
          </p:nvPr>
        </p:nvSpPr>
        <p:spPr/>
        <p:txBody>
          <a:bodyPr/>
          <a:lstStyle/>
          <a:p>
            <a:fld id="{9C637C1D-740A-4EE7-9AC7-DE15DA94B719}" type="slidenum">
              <a:rPr lang="en-US" smtClean="0"/>
              <a:t>‹#›</a:t>
            </a:fld>
            <a:endParaRPr lang="en-US"/>
          </a:p>
        </p:txBody>
      </p:sp>
      <p:pic>
        <p:nvPicPr>
          <p:cNvPr id="4" name="Picture 3">
            <a:extLst>
              <a:ext uri="{FF2B5EF4-FFF2-40B4-BE49-F238E27FC236}">
                <a16:creationId xmlns:a16="http://schemas.microsoft.com/office/drawing/2014/main" id="{EAAE06EC-A8CF-12F2-AC66-5A86D64ABFDF}"/>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54140" y="209677"/>
            <a:ext cx="1345252" cy="807827"/>
          </a:xfrm>
          <a:prstGeom prst="rect">
            <a:avLst/>
          </a:prstGeom>
        </p:spPr>
      </p:pic>
    </p:spTree>
    <p:extLst>
      <p:ext uri="{BB962C8B-B14F-4D97-AF65-F5344CB8AC3E}">
        <p14:creationId xmlns:p14="http://schemas.microsoft.com/office/powerpoint/2010/main" val="126569568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1b_Cover with Photo Diagonal">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A4A388E-B06A-4D79-8E16-C48CCA2FED40}"/>
              </a:ext>
            </a:extLst>
          </p:cNvPr>
          <p:cNvSpPr/>
          <p:nvPr userDrawn="1"/>
        </p:nvSpPr>
        <p:spPr>
          <a:xfrm>
            <a:off x="0" y="0"/>
            <a:ext cx="12192000" cy="6858000"/>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D0AEF5E-43BE-4982-AF11-23553FB996F4}"/>
              </a:ext>
            </a:extLst>
          </p:cNvPr>
          <p:cNvSpPr>
            <a:spLocks noGrp="1"/>
          </p:cNvSpPr>
          <p:nvPr>
            <p:ph type="ctrTitle" hasCustomPrompt="1"/>
          </p:nvPr>
        </p:nvSpPr>
        <p:spPr>
          <a:xfrm>
            <a:off x="1054671" y="1828800"/>
            <a:ext cx="5041328" cy="1600200"/>
          </a:xfrm>
        </p:spPr>
        <p:txBody>
          <a:bodyPr lIns="0" tIns="0" rIns="0" bIns="0" anchor="b">
            <a:normAutofit/>
          </a:bodyPr>
          <a:lstStyle>
            <a:lvl1pPr algn="l">
              <a:defRPr sz="4800"/>
            </a:lvl1pPr>
          </a:lstStyle>
          <a:p>
            <a:r>
              <a:rPr lang="en-US"/>
              <a:t>Click to Edit Title</a:t>
            </a:r>
          </a:p>
        </p:txBody>
      </p:sp>
      <p:sp>
        <p:nvSpPr>
          <p:cNvPr id="3" name="Subtitle 2">
            <a:extLst>
              <a:ext uri="{FF2B5EF4-FFF2-40B4-BE49-F238E27FC236}">
                <a16:creationId xmlns:a16="http://schemas.microsoft.com/office/drawing/2014/main" id="{41B8EF85-CEDF-41E4-ACAE-55398170CCC7}"/>
              </a:ext>
            </a:extLst>
          </p:cNvPr>
          <p:cNvSpPr>
            <a:spLocks noGrp="1"/>
          </p:cNvSpPr>
          <p:nvPr>
            <p:ph type="subTitle" idx="1" hasCustomPrompt="1"/>
          </p:nvPr>
        </p:nvSpPr>
        <p:spPr>
          <a:xfrm>
            <a:off x="1054671" y="3657600"/>
            <a:ext cx="3974527" cy="777240"/>
          </a:xfrm>
        </p:spPr>
        <p:txBody>
          <a:bodyPr lIns="0" tIns="0" rIns="0" bIns="0">
            <a:normAutofit/>
          </a:bodyPr>
          <a:lstStyle>
            <a:lvl1pPr marL="0" indent="0" algn="l">
              <a:buNone/>
              <a:tabLst>
                <a:tab pos="2627313" algn="l"/>
              </a:tabLst>
              <a:defRPr sz="20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subtitle</a:t>
            </a:r>
          </a:p>
        </p:txBody>
      </p:sp>
      <p:sp>
        <p:nvSpPr>
          <p:cNvPr id="13" name="Content Placeholder 12">
            <a:extLst>
              <a:ext uri="{FF2B5EF4-FFF2-40B4-BE49-F238E27FC236}">
                <a16:creationId xmlns:a16="http://schemas.microsoft.com/office/drawing/2014/main" id="{1EFD9D08-F912-4919-8413-C9BEF3FADAE7}"/>
              </a:ext>
            </a:extLst>
          </p:cNvPr>
          <p:cNvSpPr>
            <a:spLocks noGrp="1"/>
          </p:cNvSpPr>
          <p:nvPr>
            <p:ph sz="quarter" idx="10" hasCustomPrompt="1"/>
          </p:nvPr>
        </p:nvSpPr>
        <p:spPr>
          <a:xfrm>
            <a:off x="1054671" y="4464988"/>
            <a:ext cx="3060127" cy="758952"/>
          </a:xfrm>
        </p:spPr>
        <p:txBody>
          <a:bodyPr lIns="0" tIns="0" rIns="0" bIns="0">
            <a:normAutofit/>
          </a:bodyPr>
          <a:lstStyle>
            <a:lvl1pPr marL="0" indent="0">
              <a:buNone/>
              <a:defRPr sz="1800" b="0">
                <a:solidFill>
                  <a:schemeClr val="accent1"/>
                </a:solidFill>
                <a:latin typeface="+mj-lt"/>
              </a:defRPr>
            </a:lvl1pPr>
            <a:lvl2pPr marL="457200" indent="0">
              <a:buNone/>
              <a:defRPr sz="1600" b="0">
                <a:solidFill>
                  <a:schemeClr val="accent1"/>
                </a:solidFill>
                <a:latin typeface="+mj-lt"/>
              </a:defRPr>
            </a:lvl2pPr>
            <a:lvl3pPr marL="914400" indent="0">
              <a:buNone/>
              <a:defRPr sz="1600" b="0">
                <a:solidFill>
                  <a:schemeClr val="accent1"/>
                </a:solidFill>
                <a:latin typeface="+mj-lt"/>
              </a:defRPr>
            </a:lvl3pPr>
            <a:lvl4pPr marL="1371600" indent="0">
              <a:buNone/>
              <a:defRPr sz="1600" b="0">
                <a:solidFill>
                  <a:schemeClr val="accent1"/>
                </a:solidFill>
                <a:latin typeface="+mj-lt"/>
              </a:defRPr>
            </a:lvl4pPr>
            <a:lvl5pPr marL="1828800" indent="0">
              <a:buNone/>
              <a:defRPr sz="1600" b="0">
                <a:solidFill>
                  <a:schemeClr val="accent1"/>
                </a:solidFill>
                <a:latin typeface="+mj-lt"/>
              </a:defRPr>
            </a:lvl5pPr>
          </a:lstStyle>
          <a:p>
            <a:pPr lvl="0"/>
            <a:r>
              <a:rPr lang="en-US"/>
              <a:t>Click to edit text</a:t>
            </a:r>
          </a:p>
        </p:txBody>
      </p:sp>
      <p:sp>
        <p:nvSpPr>
          <p:cNvPr id="16" name="Picture Placeholder 15">
            <a:extLst>
              <a:ext uri="{FF2B5EF4-FFF2-40B4-BE49-F238E27FC236}">
                <a16:creationId xmlns:a16="http://schemas.microsoft.com/office/drawing/2014/main" id="{B0B3A2AB-FF61-4FD4-926C-5D90CEE1C9A7}"/>
              </a:ext>
            </a:extLst>
          </p:cNvPr>
          <p:cNvSpPr>
            <a:spLocks noGrp="1"/>
          </p:cNvSpPr>
          <p:nvPr>
            <p:ph type="pic" sz="quarter" idx="11"/>
          </p:nvPr>
        </p:nvSpPr>
        <p:spPr>
          <a:xfrm>
            <a:off x="5762096" y="530225"/>
            <a:ext cx="1965960" cy="685800"/>
          </a:xfrm>
        </p:spPr>
        <p:txBody>
          <a:bodyPr lIns="0" tIns="0" rIns="0" bIns="0" anchor="ctr">
            <a:normAutofit/>
          </a:bodyPr>
          <a:lstStyle>
            <a:lvl1pPr marL="0" indent="0">
              <a:buNone/>
              <a:defRPr sz="1400" b="0">
                <a:solidFill>
                  <a:schemeClr val="bg1"/>
                </a:solidFill>
                <a:latin typeface="+mn-lt"/>
              </a:defRPr>
            </a:lvl1pPr>
          </a:lstStyle>
          <a:p>
            <a:r>
              <a:rPr lang="en-US"/>
              <a:t>Click icon to add picture</a:t>
            </a:r>
          </a:p>
        </p:txBody>
      </p:sp>
      <p:sp>
        <p:nvSpPr>
          <p:cNvPr id="18" name="Picture Placeholder 15">
            <a:extLst>
              <a:ext uri="{FF2B5EF4-FFF2-40B4-BE49-F238E27FC236}">
                <a16:creationId xmlns:a16="http://schemas.microsoft.com/office/drawing/2014/main" id="{0FB42A78-8FEF-406F-ADD8-D01637FDE6F9}"/>
              </a:ext>
            </a:extLst>
          </p:cNvPr>
          <p:cNvSpPr>
            <a:spLocks noGrp="1"/>
          </p:cNvSpPr>
          <p:nvPr>
            <p:ph type="pic" sz="quarter" idx="12"/>
          </p:nvPr>
        </p:nvSpPr>
        <p:spPr>
          <a:xfrm>
            <a:off x="3291806" y="530225"/>
            <a:ext cx="1965960" cy="685800"/>
          </a:xfrm>
        </p:spPr>
        <p:txBody>
          <a:bodyPr lIns="0" tIns="0" rIns="0" bIns="0" anchor="ctr">
            <a:normAutofit/>
          </a:bodyPr>
          <a:lstStyle>
            <a:lvl1pPr marL="0" indent="0">
              <a:buNone/>
              <a:defRPr sz="1400" b="0">
                <a:solidFill>
                  <a:schemeClr val="bg1"/>
                </a:solidFill>
                <a:latin typeface="+mn-lt"/>
              </a:defRPr>
            </a:lvl1pPr>
          </a:lstStyle>
          <a:p>
            <a:r>
              <a:rPr lang="en-US"/>
              <a:t>Click icon to add picture</a:t>
            </a:r>
          </a:p>
        </p:txBody>
      </p:sp>
      <p:sp>
        <p:nvSpPr>
          <p:cNvPr id="19" name="Content Placeholder 12">
            <a:extLst>
              <a:ext uri="{FF2B5EF4-FFF2-40B4-BE49-F238E27FC236}">
                <a16:creationId xmlns:a16="http://schemas.microsoft.com/office/drawing/2014/main" id="{21CBA2AD-5408-4390-AA0E-2745616C0181}"/>
              </a:ext>
            </a:extLst>
          </p:cNvPr>
          <p:cNvSpPr>
            <a:spLocks noGrp="1"/>
          </p:cNvSpPr>
          <p:nvPr>
            <p:ph sz="quarter" idx="13" hasCustomPrompt="1"/>
          </p:nvPr>
        </p:nvSpPr>
        <p:spPr>
          <a:xfrm>
            <a:off x="1054671" y="5486399"/>
            <a:ext cx="2237167" cy="640080"/>
          </a:xfrm>
        </p:spPr>
        <p:txBody>
          <a:bodyPr lIns="0" tIns="0" rIns="0" bIns="0">
            <a:normAutofit/>
          </a:bodyPr>
          <a:lstStyle>
            <a:lvl1pPr marL="0" indent="0">
              <a:buNone/>
              <a:defRPr sz="1600" b="0">
                <a:solidFill>
                  <a:schemeClr val="accent1"/>
                </a:solidFill>
                <a:latin typeface="+mj-lt"/>
              </a:defRPr>
            </a:lvl1pPr>
            <a:lvl2pPr marL="457200" indent="0">
              <a:buNone/>
              <a:defRPr sz="1600" b="0">
                <a:solidFill>
                  <a:schemeClr val="accent1"/>
                </a:solidFill>
                <a:latin typeface="+mj-lt"/>
              </a:defRPr>
            </a:lvl2pPr>
            <a:lvl3pPr marL="914400" indent="0">
              <a:buNone/>
              <a:defRPr sz="1600" b="0">
                <a:solidFill>
                  <a:schemeClr val="accent1"/>
                </a:solidFill>
                <a:latin typeface="+mj-lt"/>
              </a:defRPr>
            </a:lvl3pPr>
            <a:lvl4pPr marL="1371600" indent="0">
              <a:buNone/>
              <a:defRPr sz="1600" b="0">
                <a:solidFill>
                  <a:schemeClr val="accent1"/>
                </a:solidFill>
                <a:latin typeface="+mj-lt"/>
              </a:defRPr>
            </a:lvl4pPr>
            <a:lvl5pPr marL="1828800" indent="0">
              <a:buNone/>
              <a:defRPr sz="1600" b="0">
                <a:solidFill>
                  <a:schemeClr val="accent1"/>
                </a:solidFill>
                <a:latin typeface="+mj-lt"/>
              </a:defRPr>
            </a:lvl5pPr>
          </a:lstStyle>
          <a:p>
            <a:pPr lvl="0"/>
            <a:r>
              <a:rPr lang="en-US"/>
              <a:t>Click to edit text</a:t>
            </a:r>
          </a:p>
        </p:txBody>
      </p:sp>
      <p:sp>
        <p:nvSpPr>
          <p:cNvPr id="14" name="Picture Placeholder 4" descr="Five people in an office setting discuss data graphics displayed on a large screen.">
            <a:extLst>
              <a:ext uri="{FF2B5EF4-FFF2-40B4-BE49-F238E27FC236}">
                <a16:creationId xmlns:a16="http://schemas.microsoft.com/office/drawing/2014/main" id="{C57D06CD-717E-4E28-AA51-F7E0266AE6BC}"/>
              </a:ext>
            </a:extLst>
          </p:cNvPr>
          <p:cNvSpPr>
            <a:spLocks noGrp="1"/>
          </p:cNvSpPr>
          <p:nvPr>
            <p:ph type="pic" sz="quarter" idx="16" hasCustomPrompt="1"/>
          </p:nvPr>
        </p:nvSpPr>
        <p:spPr>
          <a:xfrm>
            <a:off x="3097212" y="-26894"/>
            <a:ext cx="9096374" cy="6884894"/>
          </a:xfrm>
          <a:custGeom>
            <a:avLst/>
            <a:gdLst>
              <a:gd name="connsiteX0" fmla="*/ 0 w 9042313"/>
              <a:gd name="connsiteY0" fmla="*/ 0 h 6858000"/>
              <a:gd name="connsiteX1" fmla="*/ 9042313 w 9042313"/>
              <a:gd name="connsiteY1" fmla="*/ 0 h 6858000"/>
              <a:gd name="connsiteX2" fmla="*/ 9042313 w 9042313"/>
              <a:gd name="connsiteY2" fmla="*/ 6858000 h 6858000"/>
              <a:gd name="connsiteX3" fmla="*/ 0 w 9042313"/>
              <a:gd name="connsiteY3" fmla="*/ 6858000 h 6858000"/>
              <a:gd name="connsiteX4" fmla="*/ 0 w 9042313"/>
              <a:gd name="connsiteY4" fmla="*/ 0 h 6858000"/>
              <a:gd name="connsiteX0" fmla="*/ 0 w 9042313"/>
              <a:gd name="connsiteY0" fmla="*/ 8965 h 6866965"/>
              <a:gd name="connsiteX1" fmla="*/ 3717278 w 9042313"/>
              <a:gd name="connsiteY1" fmla="*/ 0 h 6866965"/>
              <a:gd name="connsiteX2" fmla="*/ 9042313 w 9042313"/>
              <a:gd name="connsiteY2" fmla="*/ 8965 h 6866965"/>
              <a:gd name="connsiteX3" fmla="*/ 9042313 w 9042313"/>
              <a:gd name="connsiteY3" fmla="*/ 6866965 h 6866965"/>
              <a:gd name="connsiteX4" fmla="*/ 0 w 9042313"/>
              <a:gd name="connsiteY4" fmla="*/ 6866965 h 6866965"/>
              <a:gd name="connsiteX5" fmla="*/ 0 w 9042313"/>
              <a:gd name="connsiteY5" fmla="*/ 8965 h 6866965"/>
              <a:gd name="connsiteX0" fmla="*/ 0 w 9042313"/>
              <a:gd name="connsiteY0" fmla="*/ 1 h 6858001"/>
              <a:gd name="connsiteX1" fmla="*/ 7096972 w 9042313"/>
              <a:gd name="connsiteY1" fmla="*/ 0 h 6858001"/>
              <a:gd name="connsiteX2" fmla="*/ 9042313 w 9042313"/>
              <a:gd name="connsiteY2" fmla="*/ 1 h 6858001"/>
              <a:gd name="connsiteX3" fmla="*/ 9042313 w 9042313"/>
              <a:gd name="connsiteY3" fmla="*/ 6858001 h 6858001"/>
              <a:gd name="connsiteX4" fmla="*/ 0 w 9042313"/>
              <a:gd name="connsiteY4" fmla="*/ 6858001 h 6858001"/>
              <a:gd name="connsiteX5" fmla="*/ 0 w 9042313"/>
              <a:gd name="connsiteY5" fmla="*/ 1 h 6858001"/>
              <a:gd name="connsiteX0" fmla="*/ 1775012 w 9042313"/>
              <a:gd name="connsiteY0" fmla="*/ 5100918 h 6858001"/>
              <a:gd name="connsiteX1" fmla="*/ 7096972 w 9042313"/>
              <a:gd name="connsiteY1" fmla="*/ 0 h 6858001"/>
              <a:gd name="connsiteX2" fmla="*/ 9042313 w 9042313"/>
              <a:gd name="connsiteY2" fmla="*/ 1 h 6858001"/>
              <a:gd name="connsiteX3" fmla="*/ 9042313 w 9042313"/>
              <a:gd name="connsiteY3" fmla="*/ 6858001 h 6858001"/>
              <a:gd name="connsiteX4" fmla="*/ 0 w 9042313"/>
              <a:gd name="connsiteY4" fmla="*/ 6858001 h 6858001"/>
              <a:gd name="connsiteX5" fmla="*/ 1775012 w 9042313"/>
              <a:gd name="connsiteY5" fmla="*/ 5100918 h 6858001"/>
              <a:gd name="connsiteX0" fmla="*/ 1775012 w 9042313"/>
              <a:gd name="connsiteY0" fmla="*/ 5118847 h 6875930"/>
              <a:gd name="connsiteX1" fmla="*/ 7114902 w 9042313"/>
              <a:gd name="connsiteY1" fmla="*/ 0 h 6875930"/>
              <a:gd name="connsiteX2" fmla="*/ 9042313 w 9042313"/>
              <a:gd name="connsiteY2" fmla="*/ 17930 h 6875930"/>
              <a:gd name="connsiteX3" fmla="*/ 9042313 w 9042313"/>
              <a:gd name="connsiteY3" fmla="*/ 6875930 h 6875930"/>
              <a:gd name="connsiteX4" fmla="*/ 0 w 9042313"/>
              <a:gd name="connsiteY4" fmla="*/ 6875930 h 6875930"/>
              <a:gd name="connsiteX5" fmla="*/ 1775012 w 9042313"/>
              <a:gd name="connsiteY5" fmla="*/ 5118847 h 6875930"/>
              <a:gd name="connsiteX0" fmla="*/ 1775012 w 9042313"/>
              <a:gd name="connsiteY0" fmla="*/ 5118847 h 6875930"/>
              <a:gd name="connsiteX1" fmla="*/ 7114902 w 9042313"/>
              <a:gd name="connsiteY1" fmla="*/ 0 h 6875930"/>
              <a:gd name="connsiteX2" fmla="*/ 9042313 w 9042313"/>
              <a:gd name="connsiteY2" fmla="*/ 17930 h 6875930"/>
              <a:gd name="connsiteX3" fmla="*/ 9042313 w 9042313"/>
              <a:gd name="connsiteY3" fmla="*/ 6866965 h 6875930"/>
              <a:gd name="connsiteX4" fmla="*/ 0 w 9042313"/>
              <a:gd name="connsiteY4" fmla="*/ 6875930 h 6875930"/>
              <a:gd name="connsiteX5" fmla="*/ 1775012 w 9042313"/>
              <a:gd name="connsiteY5" fmla="*/ 5118847 h 6875930"/>
              <a:gd name="connsiteX0" fmla="*/ 0 w 9042313"/>
              <a:gd name="connsiteY0" fmla="*/ 6875930 h 6875930"/>
              <a:gd name="connsiteX1" fmla="*/ 7114902 w 9042313"/>
              <a:gd name="connsiteY1" fmla="*/ 0 h 6875930"/>
              <a:gd name="connsiteX2" fmla="*/ 9042313 w 9042313"/>
              <a:gd name="connsiteY2" fmla="*/ 17930 h 6875930"/>
              <a:gd name="connsiteX3" fmla="*/ 9042313 w 9042313"/>
              <a:gd name="connsiteY3" fmla="*/ 6866965 h 6875930"/>
              <a:gd name="connsiteX4" fmla="*/ 0 w 9042313"/>
              <a:gd name="connsiteY4" fmla="*/ 6875930 h 6875930"/>
              <a:gd name="connsiteX0" fmla="*/ 0 w 9042313"/>
              <a:gd name="connsiteY0" fmla="*/ 6875930 h 6884894"/>
              <a:gd name="connsiteX1" fmla="*/ 7114902 w 9042313"/>
              <a:gd name="connsiteY1" fmla="*/ 0 h 6884894"/>
              <a:gd name="connsiteX2" fmla="*/ 9042313 w 9042313"/>
              <a:gd name="connsiteY2" fmla="*/ 17930 h 6884894"/>
              <a:gd name="connsiteX3" fmla="*/ 6971466 w 9042313"/>
              <a:gd name="connsiteY3" fmla="*/ 6884894 h 6884894"/>
              <a:gd name="connsiteX4" fmla="*/ 0 w 9042313"/>
              <a:gd name="connsiteY4" fmla="*/ 6875930 h 6884894"/>
              <a:gd name="connsiteX0" fmla="*/ 0 w 9042313"/>
              <a:gd name="connsiteY0" fmla="*/ 6875930 h 6884894"/>
              <a:gd name="connsiteX1" fmla="*/ 7114902 w 9042313"/>
              <a:gd name="connsiteY1" fmla="*/ 0 h 6884894"/>
              <a:gd name="connsiteX2" fmla="*/ 9042313 w 9042313"/>
              <a:gd name="connsiteY2" fmla="*/ 17930 h 6884894"/>
              <a:gd name="connsiteX3" fmla="*/ 7697607 w 9042313"/>
              <a:gd name="connsiteY3" fmla="*/ 4509248 h 6884894"/>
              <a:gd name="connsiteX4" fmla="*/ 6971466 w 9042313"/>
              <a:gd name="connsiteY4" fmla="*/ 6884894 h 6884894"/>
              <a:gd name="connsiteX5" fmla="*/ 0 w 9042313"/>
              <a:gd name="connsiteY5" fmla="*/ 6875930 h 6884894"/>
              <a:gd name="connsiteX0" fmla="*/ 0 w 9042313"/>
              <a:gd name="connsiteY0" fmla="*/ 6875930 h 6884894"/>
              <a:gd name="connsiteX1" fmla="*/ 7114902 w 9042313"/>
              <a:gd name="connsiteY1" fmla="*/ 0 h 6884894"/>
              <a:gd name="connsiteX2" fmla="*/ 9042313 w 9042313"/>
              <a:gd name="connsiteY2" fmla="*/ 17930 h 6884894"/>
              <a:gd name="connsiteX3" fmla="*/ 9024383 w 9042313"/>
              <a:gd name="connsiteY3" fmla="*/ 4831978 h 6884894"/>
              <a:gd name="connsiteX4" fmla="*/ 6971466 w 9042313"/>
              <a:gd name="connsiteY4" fmla="*/ 6884894 h 6884894"/>
              <a:gd name="connsiteX5" fmla="*/ 0 w 9042313"/>
              <a:gd name="connsiteY5" fmla="*/ 6875930 h 6884894"/>
              <a:gd name="connsiteX0" fmla="*/ 0 w 9024626"/>
              <a:gd name="connsiteY0" fmla="*/ 6875930 h 6884894"/>
              <a:gd name="connsiteX1" fmla="*/ 7114902 w 9024626"/>
              <a:gd name="connsiteY1" fmla="*/ 0 h 6884894"/>
              <a:gd name="connsiteX2" fmla="*/ 8930250 w 9024626"/>
              <a:gd name="connsiteY2" fmla="*/ 114768 h 6884894"/>
              <a:gd name="connsiteX3" fmla="*/ 9024383 w 9024626"/>
              <a:gd name="connsiteY3" fmla="*/ 4831978 h 6884894"/>
              <a:gd name="connsiteX4" fmla="*/ 6971466 w 9024626"/>
              <a:gd name="connsiteY4" fmla="*/ 6884894 h 6884894"/>
              <a:gd name="connsiteX5" fmla="*/ 0 w 9024626"/>
              <a:gd name="connsiteY5" fmla="*/ 6875930 h 6884894"/>
              <a:gd name="connsiteX0" fmla="*/ 0 w 9043890"/>
              <a:gd name="connsiteY0" fmla="*/ 6875930 h 6884894"/>
              <a:gd name="connsiteX1" fmla="*/ 7114902 w 9043890"/>
              <a:gd name="connsiteY1" fmla="*/ 0 h 6884894"/>
              <a:gd name="connsiteX2" fmla="*/ 9043890 w 9043890"/>
              <a:gd name="connsiteY2" fmla="*/ 17930 h 6884894"/>
              <a:gd name="connsiteX3" fmla="*/ 9024383 w 9043890"/>
              <a:gd name="connsiteY3" fmla="*/ 4831978 h 6884894"/>
              <a:gd name="connsiteX4" fmla="*/ 6971466 w 9043890"/>
              <a:gd name="connsiteY4" fmla="*/ 6884894 h 6884894"/>
              <a:gd name="connsiteX5" fmla="*/ 0 w 9043890"/>
              <a:gd name="connsiteY5" fmla="*/ 6875930 h 6884894"/>
              <a:gd name="connsiteX0" fmla="*/ 0 w 9043890"/>
              <a:gd name="connsiteY0" fmla="*/ 6875930 h 6884894"/>
              <a:gd name="connsiteX1" fmla="*/ 7114902 w 9043890"/>
              <a:gd name="connsiteY1" fmla="*/ 0 h 6884894"/>
              <a:gd name="connsiteX2" fmla="*/ 9043890 w 9043890"/>
              <a:gd name="connsiteY2" fmla="*/ 17930 h 6884894"/>
              <a:gd name="connsiteX3" fmla="*/ 9041744 w 9043890"/>
              <a:gd name="connsiteY3" fmla="*/ 4806578 h 6884894"/>
              <a:gd name="connsiteX4" fmla="*/ 6971466 w 9043890"/>
              <a:gd name="connsiteY4" fmla="*/ 6884894 h 6884894"/>
              <a:gd name="connsiteX5" fmla="*/ 0 w 9043890"/>
              <a:gd name="connsiteY5" fmla="*/ 6875930 h 6884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43890" h="6884894">
                <a:moveTo>
                  <a:pt x="0" y="6875930"/>
                </a:moveTo>
                <a:lnTo>
                  <a:pt x="7114902" y="0"/>
                </a:lnTo>
                <a:lnTo>
                  <a:pt x="9043890" y="17930"/>
                </a:lnTo>
                <a:cubicBezTo>
                  <a:pt x="9037913" y="1622613"/>
                  <a:pt x="9047721" y="3201895"/>
                  <a:pt x="9041744" y="4806578"/>
                </a:cubicBezTo>
                <a:lnTo>
                  <a:pt x="6971466" y="6884894"/>
                </a:lnTo>
                <a:lnTo>
                  <a:pt x="0" y="6875930"/>
                </a:lnTo>
                <a:close/>
              </a:path>
            </a:pathLst>
          </a:custGeom>
          <a:blipFill>
            <a:blip r:embed="rId2" cstate="screen">
              <a:extLst>
                <a:ext uri="{28A0092B-C50C-407E-A947-70E740481C1C}">
                  <a14:useLocalDpi xmlns:a14="http://schemas.microsoft.com/office/drawing/2010/main" val="0"/>
                </a:ext>
              </a:extLst>
            </a:blip>
            <a:srcRect/>
            <a:stretch>
              <a:fillRect l="-44" t="44"/>
            </a:stretch>
          </a:blipFill>
        </p:spPr>
        <p:txBody>
          <a:bodyPr anchor="t"/>
          <a:lstStyle>
            <a:lvl1pPr marL="0" indent="0" algn="r">
              <a:buFontTx/>
              <a:buNone/>
              <a:defRPr sz="1800">
                <a:solidFill>
                  <a:srgbClr val="FF0000"/>
                </a:solidFill>
              </a:defRPr>
            </a:lvl1pPr>
          </a:lstStyle>
          <a:p>
            <a:r>
              <a:rPr lang="en-US"/>
              <a:t>Click icon to replace photo, or leave as is</a:t>
            </a:r>
          </a:p>
        </p:txBody>
      </p:sp>
      <p:sp>
        <p:nvSpPr>
          <p:cNvPr id="7" name="Rectangle 6">
            <a:extLst>
              <a:ext uri="{FF2B5EF4-FFF2-40B4-BE49-F238E27FC236}">
                <a16:creationId xmlns:a16="http://schemas.microsoft.com/office/drawing/2014/main" id="{E32A52A6-D66B-4BC5-9D99-278AABEA09F6}"/>
              </a:ext>
            </a:extLst>
          </p:cNvPr>
          <p:cNvSpPr>
            <a:spLocks noChangeAspect="1"/>
          </p:cNvSpPr>
          <p:nvPr userDrawn="1"/>
        </p:nvSpPr>
        <p:spPr>
          <a:xfrm>
            <a:off x="9556786" y="4222786"/>
            <a:ext cx="2635214" cy="2635214"/>
          </a:xfrm>
          <a:custGeom>
            <a:avLst/>
            <a:gdLst>
              <a:gd name="connsiteX0" fmla="*/ 0 w 3803374"/>
              <a:gd name="connsiteY0" fmla="*/ 0 h 3803374"/>
              <a:gd name="connsiteX1" fmla="*/ 3803374 w 3803374"/>
              <a:gd name="connsiteY1" fmla="*/ 0 h 3803374"/>
              <a:gd name="connsiteX2" fmla="*/ 3803374 w 3803374"/>
              <a:gd name="connsiteY2" fmla="*/ 3803374 h 3803374"/>
              <a:gd name="connsiteX3" fmla="*/ 0 w 3803374"/>
              <a:gd name="connsiteY3" fmla="*/ 3803374 h 3803374"/>
              <a:gd name="connsiteX4" fmla="*/ 0 w 3803374"/>
              <a:gd name="connsiteY4" fmla="*/ 0 h 3803374"/>
              <a:gd name="connsiteX0" fmla="*/ 0 w 3803374"/>
              <a:gd name="connsiteY0" fmla="*/ 3803374 h 3803374"/>
              <a:gd name="connsiteX1" fmla="*/ 3803374 w 3803374"/>
              <a:gd name="connsiteY1" fmla="*/ 0 h 3803374"/>
              <a:gd name="connsiteX2" fmla="*/ 3803374 w 3803374"/>
              <a:gd name="connsiteY2" fmla="*/ 3803374 h 3803374"/>
              <a:gd name="connsiteX3" fmla="*/ 0 w 3803374"/>
              <a:gd name="connsiteY3" fmla="*/ 3803374 h 3803374"/>
            </a:gdLst>
            <a:ahLst/>
            <a:cxnLst>
              <a:cxn ang="0">
                <a:pos x="connsiteX0" y="connsiteY0"/>
              </a:cxn>
              <a:cxn ang="0">
                <a:pos x="connsiteX1" y="connsiteY1"/>
              </a:cxn>
              <a:cxn ang="0">
                <a:pos x="connsiteX2" y="connsiteY2"/>
              </a:cxn>
              <a:cxn ang="0">
                <a:pos x="connsiteX3" y="connsiteY3"/>
              </a:cxn>
            </a:cxnLst>
            <a:rect l="l" t="t" r="r" b="b"/>
            <a:pathLst>
              <a:path w="3803374" h="3803374">
                <a:moveTo>
                  <a:pt x="0" y="3803374"/>
                </a:moveTo>
                <a:lnTo>
                  <a:pt x="3803374" y="0"/>
                </a:lnTo>
                <a:lnTo>
                  <a:pt x="3803374" y="3803374"/>
                </a:lnTo>
                <a:lnTo>
                  <a:pt x="0" y="3803374"/>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8">
            <a:extLst>
              <a:ext uri="{FF2B5EF4-FFF2-40B4-BE49-F238E27FC236}">
                <a16:creationId xmlns:a16="http://schemas.microsoft.com/office/drawing/2014/main" id="{C606F6A1-5B7B-49A7-AF41-96FAE58AB587}"/>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628650" y="-869234"/>
            <a:ext cx="4477685" cy="3460033"/>
          </a:xfrm>
          <a:prstGeom prst="rect">
            <a:avLst/>
          </a:prstGeom>
        </p:spPr>
      </p:pic>
    </p:spTree>
    <p:extLst>
      <p:ext uri="{BB962C8B-B14F-4D97-AF65-F5344CB8AC3E}">
        <p14:creationId xmlns:p14="http://schemas.microsoft.com/office/powerpoint/2010/main" val="160921529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2_1c_Cover with Photo Rectangular">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A4A388E-B06A-4D79-8E16-C48CCA2FED40}"/>
              </a:ext>
            </a:extLst>
          </p:cNvPr>
          <p:cNvSpPr/>
          <p:nvPr userDrawn="1"/>
        </p:nvSpPr>
        <p:spPr>
          <a:xfrm>
            <a:off x="0" y="0"/>
            <a:ext cx="12192000" cy="6858000"/>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D0AEF5E-43BE-4982-AF11-23553FB996F4}"/>
              </a:ext>
            </a:extLst>
          </p:cNvPr>
          <p:cNvSpPr>
            <a:spLocks noGrp="1"/>
          </p:cNvSpPr>
          <p:nvPr>
            <p:ph type="ctrTitle" hasCustomPrompt="1"/>
          </p:nvPr>
        </p:nvSpPr>
        <p:spPr>
          <a:xfrm>
            <a:off x="1085130" y="1828800"/>
            <a:ext cx="6454793" cy="1600200"/>
          </a:xfrm>
        </p:spPr>
        <p:txBody>
          <a:bodyPr lIns="0" tIns="0" rIns="0" bIns="0" anchor="b">
            <a:normAutofit/>
          </a:bodyPr>
          <a:lstStyle>
            <a:lvl1pPr algn="l">
              <a:defRPr sz="4800"/>
            </a:lvl1pPr>
          </a:lstStyle>
          <a:p>
            <a:r>
              <a:rPr lang="en-US"/>
              <a:t>Click to Edit Title</a:t>
            </a:r>
          </a:p>
        </p:txBody>
      </p:sp>
      <p:sp>
        <p:nvSpPr>
          <p:cNvPr id="3" name="Subtitle 2">
            <a:extLst>
              <a:ext uri="{FF2B5EF4-FFF2-40B4-BE49-F238E27FC236}">
                <a16:creationId xmlns:a16="http://schemas.microsoft.com/office/drawing/2014/main" id="{41B8EF85-CEDF-41E4-ACAE-55398170CCC7}"/>
              </a:ext>
            </a:extLst>
          </p:cNvPr>
          <p:cNvSpPr>
            <a:spLocks noGrp="1"/>
          </p:cNvSpPr>
          <p:nvPr>
            <p:ph type="subTitle" idx="1" hasCustomPrompt="1"/>
          </p:nvPr>
        </p:nvSpPr>
        <p:spPr>
          <a:xfrm>
            <a:off x="1085130" y="3657600"/>
            <a:ext cx="6454793" cy="777240"/>
          </a:xfrm>
        </p:spPr>
        <p:txBody>
          <a:bodyPr lIns="0" tIns="0" rIns="0" bIns="0">
            <a:noAutofit/>
          </a:bodyPr>
          <a:lstStyle>
            <a:lvl1pPr marL="0" indent="0" algn="l">
              <a:buNone/>
              <a:tabLst>
                <a:tab pos="2627313" algn="l"/>
              </a:tabLst>
              <a:defRPr sz="20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Subtitle</a:t>
            </a:r>
          </a:p>
        </p:txBody>
      </p:sp>
      <p:pic>
        <p:nvPicPr>
          <p:cNvPr id="9" name="Picture 8">
            <a:extLst>
              <a:ext uri="{FF2B5EF4-FFF2-40B4-BE49-F238E27FC236}">
                <a16:creationId xmlns:a16="http://schemas.microsoft.com/office/drawing/2014/main" id="{2458B54D-39AF-473E-9B9A-A61CC3E401FD}"/>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638175" y="-916859"/>
            <a:ext cx="4477685" cy="3460033"/>
          </a:xfrm>
          <a:prstGeom prst="rect">
            <a:avLst/>
          </a:prstGeom>
        </p:spPr>
      </p:pic>
      <p:sp>
        <p:nvSpPr>
          <p:cNvPr id="13" name="Content Placeholder 12">
            <a:extLst>
              <a:ext uri="{FF2B5EF4-FFF2-40B4-BE49-F238E27FC236}">
                <a16:creationId xmlns:a16="http://schemas.microsoft.com/office/drawing/2014/main" id="{1EFD9D08-F912-4919-8413-C9BEF3FADAE7}"/>
              </a:ext>
            </a:extLst>
          </p:cNvPr>
          <p:cNvSpPr>
            <a:spLocks noGrp="1"/>
          </p:cNvSpPr>
          <p:nvPr>
            <p:ph sz="quarter" idx="10" hasCustomPrompt="1"/>
          </p:nvPr>
        </p:nvSpPr>
        <p:spPr>
          <a:xfrm>
            <a:off x="1085130" y="4572000"/>
            <a:ext cx="4846320" cy="758952"/>
          </a:xfrm>
        </p:spPr>
        <p:txBody>
          <a:bodyPr lIns="0" tIns="0" rIns="0" bIns="0">
            <a:noAutofit/>
          </a:bodyPr>
          <a:lstStyle>
            <a:lvl1pPr marL="0" indent="0">
              <a:buNone/>
              <a:defRPr sz="1800" b="0">
                <a:solidFill>
                  <a:schemeClr val="accent1"/>
                </a:solidFill>
                <a:latin typeface="+mj-lt"/>
              </a:defRPr>
            </a:lvl1pPr>
            <a:lvl2pPr marL="457200" indent="0">
              <a:buNone/>
              <a:defRPr sz="1600" b="0">
                <a:solidFill>
                  <a:schemeClr val="accent1"/>
                </a:solidFill>
                <a:latin typeface="+mj-lt"/>
              </a:defRPr>
            </a:lvl2pPr>
            <a:lvl3pPr marL="914400" indent="0">
              <a:buNone/>
              <a:defRPr sz="1600" b="0">
                <a:solidFill>
                  <a:schemeClr val="accent1"/>
                </a:solidFill>
                <a:latin typeface="+mj-lt"/>
              </a:defRPr>
            </a:lvl3pPr>
            <a:lvl4pPr marL="1371600" indent="0">
              <a:buNone/>
              <a:defRPr sz="1600" b="0">
                <a:solidFill>
                  <a:schemeClr val="accent1"/>
                </a:solidFill>
                <a:latin typeface="+mj-lt"/>
              </a:defRPr>
            </a:lvl4pPr>
            <a:lvl5pPr marL="1828800" indent="0">
              <a:buNone/>
              <a:defRPr sz="1600" b="0">
                <a:solidFill>
                  <a:schemeClr val="accent1"/>
                </a:solidFill>
                <a:latin typeface="+mj-lt"/>
              </a:defRPr>
            </a:lvl5pPr>
          </a:lstStyle>
          <a:p>
            <a:pPr lvl="0"/>
            <a:r>
              <a:rPr lang="en-US"/>
              <a:t>Click to edit text</a:t>
            </a:r>
          </a:p>
        </p:txBody>
      </p:sp>
      <p:sp>
        <p:nvSpPr>
          <p:cNvPr id="16" name="Picture Placeholder 15">
            <a:extLst>
              <a:ext uri="{FF2B5EF4-FFF2-40B4-BE49-F238E27FC236}">
                <a16:creationId xmlns:a16="http://schemas.microsoft.com/office/drawing/2014/main" id="{B0B3A2AB-FF61-4FD4-926C-5D90CEE1C9A7}"/>
              </a:ext>
            </a:extLst>
          </p:cNvPr>
          <p:cNvSpPr>
            <a:spLocks noGrp="1"/>
          </p:cNvSpPr>
          <p:nvPr>
            <p:ph type="pic" sz="quarter" idx="11"/>
          </p:nvPr>
        </p:nvSpPr>
        <p:spPr>
          <a:xfrm>
            <a:off x="5573963" y="530225"/>
            <a:ext cx="1965960" cy="685800"/>
          </a:xfrm>
        </p:spPr>
        <p:txBody>
          <a:bodyPr lIns="0" tIns="0" rIns="0" bIns="0" anchor="ctr">
            <a:normAutofit/>
          </a:bodyPr>
          <a:lstStyle>
            <a:lvl1pPr marL="0" indent="0">
              <a:buNone/>
              <a:defRPr sz="1400" b="0">
                <a:solidFill>
                  <a:schemeClr val="bg1"/>
                </a:solidFill>
                <a:latin typeface="+mn-lt"/>
              </a:defRPr>
            </a:lvl1pPr>
          </a:lstStyle>
          <a:p>
            <a:r>
              <a:rPr lang="en-US"/>
              <a:t>Click icon to add picture</a:t>
            </a:r>
          </a:p>
        </p:txBody>
      </p:sp>
      <p:sp>
        <p:nvSpPr>
          <p:cNvPr id="18" name="Picture Placeholder 15">
            <a:extLst>
              <a:ext uri="{FF2B5EF4-FFF2-40B4-BE49-F238E27FC236}">
                <a16:creationId xmlns:a16="http://schemas.microsoft.com/office/drawing/2014/main" id="{0FB42A78-8FEF-406F-ADD8-D01637FDE6F9}"/>
              </a:ext>
            </a:extLst>
          </p:cNvPr>
          <p:cNvSpPr>
            <a:spLocks noGrp="1"/>
          </p:cNvSpPr>
          <p:nvPr>
            <p:ph type="pic" sz="quarter" idx="12"/>
          </p:nvPr>
        </p:nvSpPr>
        <p:spPr>
          <a:xfrm>
            <a:off x="3291806" y="530225"/>
            <a:ext cx="1965960" cy="685800"/>
          </a:xfrm>
        </p:spPr>
        <p:txBody>
          <a:bodyPr lIns="0" tIns="0" rIns="0" bIns="0" anchor="ctr">
            <a:normAutofit/>
          </a:bodyPr>
          <a:lstStyle>
            <a:lvl1pPr marL="0" indent="0">
              <a:buNone/>
              <a:defRPr sz="1400" b="0">
                <a:solidFill>
                  <a:schemeClr val="bg1"/>
                </a:solidFill>
                <a:latin typeface="+mn-lt"/>
              </a:defRPr>
            </a:lvl1pPr>
          </a:lstStyle>
          <a:p>
            <a:r>
              <a:rPr lang="en-US"/>
              <a:t>Click icon to add picture</a:t>
            </a:r>
          </a:p>
        </p:txBody>
      </p:sp>
      <p:sp>
        <p:nvSpPr>
          <p:cNvPr id="19" name="Content Placeholder 12">
            <a:extLst>
              <a:ext uri="{FF2B5EF4-FFF2-40B4-BE49-F238E27FC236}">
                <a16:creationId xmlns:a16="http://schemas.microsoft.com/office/drawing/2014/main" id="{21CBA2AD-5408-4390-AA0E-2745616C0181}"/>
              </a:ext>
            </a:extLst>
          </p:cNvPr>
          <p:cNvSpPr>
            <a:spLocks noGrp="1"/>
          </p:cNvSpPr>
          <p:nvPr>
            <p:ph sz="quarter" idx="13" hasCustomPrompt="1"/>
          </p:nvPr>
        </p:nvSpPr>
        <p:spPr>
          <a:xfrm>
            <a:off x="1085130" y="5486400"/>
            <a:ext cx="4846320" cy="640080"/>
          </a:xfrm>
        </p:spPr>
        <p:txBody>
          <a:bodyPr lIns="0" tIns="0" rIns="0" bIns="0">
            <a:noAutofit/>
          </a:bodyPr>
          <a:lstStyle>
            <a:lvl1pPr marL="0" indent="0">
              <a:buNone/>
              <a:defRPr sz="1600" b="0">
                <a:solidFill>
                  <a:schemeClr val="accent1"/>
                </a:solidFill>
                <a:latin typeface="+mj-lt"/>
              </a:defRPr>
            </a:lvl1pPr>
            <a:lvl2pPr marL="457200" indent="0">
              <a:buNone/>
              <a:defRPr sz="1600" b="0">
                <a:solidFill>
                  <a:schemeClr val="accent1"/>
                </a:solidFill>
                <a:latin typeface="+mj-lt"/>
              </a:defRPr>
            </a:lvl2pPr>
            <a:lvl3pPr marL="914400" indent="0">
              <a:buNone/>
              <a:defRPr sz="1600" b="0">
                <a:solidFill>
                  <a:schemeClr val="accent1"/>
                </a:solidFill>
                <a:latin typeface="+mj-lt"/>
              </a:defRPr>
            </a:lvl3pPr>
            <a:lvl4pPr marL="1371600" indent="0">
              <a:buNone/>
              <a:defRPr sz="1600" b="0">
                <a:solidFill>
                  <a:schemeClr val="accent1"/>
                </a:solidFill>
                <a:latin typeface="+mj-lt"/>
              </a:defRPr>
            </a:lvl4pPr>
            <a:lvl5pPr marL="1828800" indent="0">
              <a:buNone/>
              <a:defRPr sz="1600" b="0">
                <a:solidFill>
                  <a:schemeClr val="accent1"/>
                </a:solidFill>
                <a:latin typeface="+mj-lt"/>
              </a:defRPr>
            </a:lvl5pPr>
          </a:lstStyle>
          <a:p>
            <a:pPr lvl="0"/>
            <a:r>
              <a:rPr lang="en-US"/>
              <a:t>Click to edit text </a:t>
            </a:r>
          </a:p>
        </p:txBody>
      </p:sp>
      <p:sp>
        <p:nvSpPr>
          <p:cNvPr id="15" name="Picture Placeholder 3" descr="Three people engage in an informal conversation.">
            <a:extLst>
              <a:ext uri="{FF2B5EF4-FFF2-40B4-BE49-F238E27FC236}">
                <a16:creationId xmlns:a16="http://schemas.microsoft.com/office/drawing/2014/main" id="{5D696EB1-C520-41EF-85E1-D33FE8A4F12F}"/>
              </a:ext>
            </a:extLst>
          </p:cNvPr>
          <p:cNvSpPr>
            <a:spLocks noGrp="1"/>
          </p:cNvSpPr>
          <p:nvPr>
            <p:ph type="pic" sz="quarter" idx="16"/>
          </p:nvPr>
        </p:nvSpPr>
        <p:spPr>
          <a:xfrm>
            <a:off x="7949431" y="-2872"/>
            <a:ext cx="4252999" cy="6865212"/>
          </a:xfrm>
          <a:custGeom>
            <a:avLst/>
            <a:gdLst>
              <a:gd name="connsiteX0" fmla="*/ 0 w 4335432"/>
              <a:gd name="connsiteY0" fmla="*/ 0 h 6864993"/>
              <a:gd name="connsiteX1" fmla="*/ 4335432 w 4335432"/>
              <a:gd name="connsiteY1" fmla="*/ 0 h 6864993"/>
              <a:gd name="connsiteX2" fmla="*/ 4335432 w 4335432"/>
              <a:gd name="connsiteY2" fmla="*/ 6864993 h 6864993"/>
              <a:gd name="connsiteX3" fmla="*/ 0 w 4335432"/>
              <a:gd name="connsiteY3" fmla="*/ 6864993 h 6864993"/>
              <a:gd name="connsiteX4" fmla="*/ 0 w 4335432"/>
              <a:gd name="connsiteY4" fmla="*/ 0 h 6864993"/>
              <a:gd name="connsiteX0" fmla="*/ 0 w 4335432"/>
              <a:gd name="connsiteY0" fmla="*/ 0 h 6870078"/>
              <a:gd name="connsiteX1" fmla="*/ 4335432 w 4335432"/>
              <a:gd name="connsiteY1" fmla="*/ 0 h 6870078"/>
              <a:gd name="connsiteX2" fmla="*/ 4335432 w 4335432"/>
              <a:gd name="connsiteY2" fmla="*/ 6864993 h 6870078"/>
              <a:gd name="connsiteX3" fmla="*/ 2168079 w 4335432"/>
              <a:gd name="connsiteY3" fmla="*/ 6870078 h 6870078"/>
              <a:gd name="connsiteX4" fmla="*/ 0 w 4335432"/>
              <a:gd name="connsiteY4" fmla="*/ 6864993 h 6870078"/>
              <a:gd name="connsiteX5" fmla="*/ 0 w 4335432"/>
              <a:gd name="connsiteY5" fmla="*/ 0 h 6870078"/>
              <a:gd name="connsiteX0" fmla="*/ 0 w 4335432"/>
              <a:gd name="connsiteY0" fmla="*/ 0 h 6864993"/>
              <a:gd name="connsiteX1" fmla="*/ 4335432 w 4335432"/>
              <a:gd name="connsiteY1" fmla="*/ 0 h 6864993"/>
              <a:gd name="connsiteX2" fmla="*/ 4335432 w 4335432"/>
              <a:gd name="connsiteY2" fmla="*/ 6864993 h 6864993"/>
              <a:gd name="connsiteX3" fmla="*/ 2171148 w 4335432"/>
              <a:gd name="connsiteY3" fmla="*/ 6692107 h 6864993"/>
              <a:gd name="connsiteX4" fmla="*/ 0 w 4335432"/>
              <a:gd name="connsiteY4" fmla="*/ 6864993 h 6864993"/>
              <a:gd name="connsiteX5" fmla="*/ 0 w 4335432"/>
              <a:gd name="connsiteY5" fmla="*/ 0 h 6864993"/>
              <a:gd name="connsiteX0" fmla="*/ 0 w 4335432"/>
              <a:gd name="connsiteY0" fmla="*/ 0 h 6864993"/>
              <a:gd name="connsiteX1" fmla="*/ 4335432 w 4335432"/>
              <a:gd name="connsiteY1" fmla="*/ 0 h 6864993"/>
              <a:gd name="connsiteX2" fmla="*/ 4335432 w 4335432"/>
              <a:gd name="connsiteY2" fmla="*/ 6864993 h 6864993"/>
              <a:gd name="connsiteX3" fmla="*/ 2376734 w 4335432"/>
              <a:gd name="connsiteY3" fmla="*/ 6863941 h 6864993"/>
              <a:gd name="connsiteX4" fmla="*/ 0 w 4335432"/>
              <a:gd name="connsiteY4" fmla="*/ 6864993 h 6864993"/>
              <a:gd name="connsiteX5" fmla="*/ 0 w 4335432"/>
              <a:gd name="connsiteY5" fmla="*/ 0 h 6864993"/>
              <a:gd name="connsiteX0" fmla="*/ 0 w 4335432"/>
              <a:gd name="connsiteY0" fmla="*/ 0 h 6864993"/>
              <a:gd name="connsiteX1" fmla="*/ 4335432 w 4335432"/>
              <a:gd name="connsiteY1" fmla="*/ 0 h 6864993"/>
              <a:gd name="connsiteX2" fmla="*/ 4335432 w 4335432"/>
              <a:gd name="connsiteY2" fmla="*/ 4980961 h 6864993"/>
              <a:gd name="connsiteX3" fmla="*/ 2376734 w 4335432"/>
              <a:gd name="connsiteY3" fmla="*/ 6863941 h 6864993"/>
              <a:gd name="connsiteX4" fmla="*/ 0 w 4335432"/>
              <a:gd name="connsiteY4" fmla="*/ 6864993 h 6864993"/>
              <a:gd name="connsiteX5" fmla="*/ 0 w 4335432"/>
              <a:gd name="connsiteY5" fmla="*/ 0 h 6864993"/>
              <a:gd name="connsiteX0" fmla="*/ 0 w 4335432"/>
              <a:gd name="connsiteY0" fmla="*/ 0 h 6870078"/>
              <a:gd name="connsiteX1" fmla="*/ 4335432 w 4335432"/>
              <a:gd name="connsiteY1" fmla="*/ 0 h 6870078"/>
              <a:gd name="connsiteX2" fmla="*/ 4335432 w 4335432"/>
              <a:gd name="connsiteY2" fmla="*/ 4980961 h 6870078"/>
              <a:gd name="connsiteX3" fmla="*/ 2419692 w 4335432"/>
              <a:gd name="connsiteY3" fmla="*/ 6870078 h 6870078"/>
              <a:gd name="connsiteX4" fmla="*/ 0 w 4335432"/>
              <a:gd name="connsiteY4" fmla="*/ 6864993 h 6870078"/>
              <a:gd name="connsiteX5" fmla="*/ 0 w 4335432"/>
              <a:gd name="connsiteY5" fmla="*/ 0 h 6870078"/>
              <a:gd name="connsiteX0" fmla="*/ 0 w 4335432"/>
              <a:gd name="connsiteY0" fmla="*/ 0 h 6870078"/>
              <a:gd name="connsiteX1" fmla="*/ 4335432 w 4335432"/>
              <a:gd name="connsiteY1" fmla="*/ 0 h 6870078"/>
              <a:gd name="connsiteX2" fmla="*/ 4335432 w 4335432"/>
              <a:gd name="connsiteY2" fmla="*/ 4980961 h 6870078"/>
              <a:gd name="connsiteX3" fmla="*/ 2419692 w 4335432"/>
              <a:gd name="connsiteY3" fmla="*/ 6870078 h 6870078"/>
              <a:gd name="connsiteX4" fmla="*/ 0 w 4335432"/>
              <a:gd name="connsiteY4" fmla="*/ 6864993 h 6870078"/>
              <a:gd name="connsiteX5" fmla="*/ 0 w 4335432"/>
              <a:gd name="connsiteY5" fmla="*/ 0 h 6870078"/>
              <a:gd name="connsiteX0" fmla="*/ 0 w 4335432"/>
              <a:gd name="connsiteY0" fmla="*/ 0 h 6870078"/>
              <a:gd name="connsiteX1" fmla="*/ 4335432 w 4335432"/>
              <a:gd name="connsiteY1" fmla="*/ 0 h 6870078"/>
              <a:gd name="connsiteX2" fmla="*/ 4335432 w 4335432"/>
              <a:gd name="connsiteY2" fmla="*/ 4980961 h 6870078"/>
              <a:gd name="connsiteX3" fmla="*/ 2419692 w 4335432"/>
              <a:gd name="connsiteY3" fmla="*/ 6870078 h 6870078"/>
              <a:gd name="connsiteX4" fmla="*/ 0 w 4335432"/>
              <a:gd name="connsiteY4" fmla="*/ 6864993 h 6870078"/>
              <a:gd name="connsiteX5" fmla="*/ 0 w 4335432"/>
              <a:gd name="connsiteY5" fmla="*/ 0 h 6870078"/>
              <a:gd name="connsiteX0" fmla="*/ 0 w 4335432"/>
              <a:gd name="connsiteY0" fmla="*/ 0 h 6870078"/>
              <a:gd name="connsiteX1" fmla="*/ 4335432 w 4335432"/>
              <a:gd name="connsiteY1" fmla="*/ 0 h 6870078"/>
              <a:gd name="connsiteX2" fmla="*/ 4335432 w 4335432"/>
              <a:gd name="connsiteY2" fmla="*/ 4980961 h 6870078"/>
              <a:gd name="connsiteX3" fmla="*/ 2419692 w 4335432"/>
              <a:gd name="connsiteY3" fmla="*/ 6870078 h 6870078"/>
              <a:gd name="connsiteX4" fmla="*/ 0 w 4335432"/>
              <a:gd name="connsiteY4" fmla="*/ 6864993 h 6870078"/>
              <a:gd name="connsiteX5" fmla="*/ 0 w 4335432"/>
              <a:gd name="connsiteY5" fmla="*/ 0 h 6870078"/>
              <a:gd name="connsiteX0" fmla="*/ 0 w 4335432"/>
              <a:gd name="connsiteY0" fmla="*/ 0 h 6870078"/>
              <a:gd name="connsiteX1" fmla="*/ 1511429 w 4335432"/>
              <a:gd name="connsiteY1" fmla="*/ 5940 h 6870078"/>
              <a:gd name="connsiteX2" fmla="*/ 4335432 w 4335432"/>
              <a:gd name="connsiteY2" fmla="*/ 0 h 6870078"/>
              <a:gd name="connsiteX3" fmla="*/ 4335432 w 4335432"/>
              <a:gd name="connsiteY3" fmla="*/ 4980961 h 6870078"/>
              <a:gd name="connsiteX4" fmla="*/ 2419692 w 4335432"/>
              <a:gd name="connsiteY4" fmla="*/ 6870078 h 6870078"/>
              <a:gd name="connsiteX5" fmla="*/ 0 w 4335432"/>
              <a:gd name="connsiteY5" fmla="*/ 6864993 h 6870078"/>
              <a:gd name="connsiteX6" fmla="*/ 0 w 4335432"/>
              <a:gd name="connsiteY6" fmla="*/ 0 h 6870078"/>
              <a:gd name="connsiteX0" fmla="*/ 0 w 4335432"/>
              <a:gd name="connsiteY0" fmla="*/ 1472859 h 6870078"/>
              <a:gd name="connsiteX1" fmla="*/ 1511429 w 4335432"/>
              <a:gd name="connsiteY1" fmla="*/ 5940 h 6870078"/>
              <a:gd name="connsiteX2" fmla="*/ 4335432 w 4335432"/>
              <a:gd name="connsiteY2" fmla="*/ 0 h 6870078"/>
              <a:gd name="connsiteX3" fmla="*/ 4335432 w 4335432"/>
              <a:gd name="connsiteY3" fmla="*/ 4980961 h 6870078"/>
              <a:gd name="connsiteX4" fmla="*/ 2419692 w 4335432"/>
              <a:gd name="connsiteY4" fmla="*/ 6870078 h 6870078"/>
              <a:gd name="connsiteX5" fmla="*/ 0 w 4335432"/>
              <a:gd name="connsiteY5" fmla="*/ 6864993 h 6870078"/>
              <a:gd name="connsiteX6" fmla="*/ 0 w 4335432"/>
              <a:gd name="connsiteY6" fmla="*/ 1472859 h 6870078"/>
              <a:gd name="connsiteX0" fmla="*/ 0 w 4338500"/>
              <a:gd name="connsiteY0" fmla="*/ 1500475 h 6870078"/>
              <a:gd name="connsiteX1" fmla="*/ 1514497 w 4338500"/>
              <a:gd name="connsiteY1" fmla="*/ 5940 h 6870078"/>
              <a:gd name="connsiteX2" fmla="*/ 4338500 w 4338500"/>
              <a:gd name="connsiteY2" fmla="*/ 0 h 6870078"/>
              <a:gd name="connsiteX3" fmla="*/ 4338500 w 4338500"/>
              <a:gd name="connsiteY3" fmla="*/ 4980961 h 6870078"/>
              <a:gd name="connsiteX4" fmla="*/ 2422760 w 4338500"/>
              <a:gd name="connsiteY4" fmla="*/ 6870078 h 6870078"/>
              <a:gd name="connsiteX5" fmla="*/ 3068 w 4338500"/>
              <a:gd name="connsiteY5" fmla="*/ 6864993 h 6870078"/>
              <a:gd name="connsiteX6" fmla="*/ 0 w 4338500"/>
              <a:gd name="connsiteY6" fmla="*/ 1500475 h 6870078"/>
              <a:gd name="connsiteX0" fmla="*/ 0 w 4338500"/>
              <a:gd name="connsiteY0" fmla="*/ 1500475 h 6870078"/>
              <a:gd name="connsiteX1" fmla="*/ 1115598 w 4338500"/>
              <a:gd name="connsiteY1" fmla="*/ 9009 h 6870078"/>
              <a:gd name="connsiteX2" fmla="*/ 4338500 w 4338500"/>
              <a:gd name="connsiteY2" fmla="*/ 0 h 6870078"/>
              <a:gd name="connsiteX3" fmla="*/ 4338500 w 4338500"/>
              <a:gd name="connsiteY3" fmla="*/ 4980961 h 6870078"/>
              <a:gd name="connsiteX4" fmla="*/ 2422760 w 4338500"/>
              <a:gd name="connsiteY4" fmla="*/ 6870078 h 6870078"/>
              <a:gd name="connsiteX5" fmla="*/ 3068 w 4338500"/>
              <a:gd name="connsiteY5" fmla="*/ 6864993 h 6870078"/>
              <a:gd name="connsiteX6" fmla="*/ 0 w 4338500"/>
              <a:gd name="connsiteY6" fmla="*/ 1500475 h 6870078"/>
              <a:gd name="connsiteX0" fmla="*/ 0 w 4338500"/>
              <a:gd name="connsiteY0" fmla="*/ 1500475 h 6870078"/>
              <a:gd name="connsiteX1" fmla="*/ 1505292 w 4338500"/>
              <a:gd name="connsiteY1" fmla="*/ 9009 h 6870078"/>
              <a:gd name="connsiteX2" fmla="*/ 4338500 w 4338500"/>
              <a:gd name="connsiteY2" fmla="*/ 0 h 6870078"/>
              <a:gd name="connsiteX3" fmla="*/ 4338500 w 4338500"/>
              <a:gd name="connsiteY3" fmla="*/ 4980961 h 6870078"/>
              <a:gd name="connsiteX4" fmla="*/ 2422760 w 4338500"/>
              <a:gd name="connsiteY4" fmla="*/ 6870078 h 6870078"/>
              <a:gd name="connsiteX5" fmla="*/ 3068 w 4338500"/>
              <a:gd name="connsiteY5" fmla="*/ 6864993 h 6870078"/>
              <a:gd name="connsiteX6" fmla="*/ 0 w 4338500"/>
              <a:gd name="connsiteY6" fmla="*/ 1500475 h 6870078"/>
              <a:gd name="connsiteX0" fmla="*/ 0 w 4338500"/>
              <a:gd name="connsiteY0" fmla="*/ 1500475 h 6870078"/>
              <a:gd name="connsiteX1" fmla="*/ 1508361 w 4338500"/>
              <a:gd name="connsiteY1" fmla="*/ 5941 h 6870078"/>
              <a:gd name="connsiteX2" fmla="*/ 4338500 w 4338500"/>
              <a:gd name="connsiteY2" fmla="*/ 0 h 6870078"/>
              <a:gd name="connsiteX3" fmla="*/ 4338500 w 4338500"/>
              <a:gd name="connsiteY3" fmla="*/ 4980961 h 6870078"/>
              <a:gd name="connsiteX4" fmla="*/ 2422760 w 4338500"/>
              <a:gd name="connsiteY4" fmla="*/ 6870078 h 6870078"/>
              <a:gd name="connsiteX5" fmla="*/ 3068 w 4338500"/>
              <a:gd name="connsiteY5" fmla="*/ 6864993 h 6870078"/>
              <a:gd name="connsiteX6" fmla="*/ 0 w 4338500"/>
              <a:gd name="connsiteY6" fmla="*/ 1500475 h 6870078"/>
              <a:gd name="connsiteX0" fmla="*/ 0 w 4338500"/>
              <a:gd name="connsiteY0" fmla="*/ 1500475 h 6870078"/>
              <a:gd name="connsiteX1" fmla="*/ 1572411 w 4338500"/>
              <a:gd name="connsiteY1" fmla="*/ 9418 h 6870078"/>
              <a:gd name="connsiteX2" fmla="*/ 4338500 w 4338500"/>
              <a:gd name="connsiteY2" fmla="*/ 0 h 6870078"/>
              <a:gd name="connsiteX3" fmla="*/ 4338500 w 4338500"/>
              <a:gd name="connsiteY3" fmla="*/ 4980961 h 6870078"/>
              <a:gd name="connsiteX4" fmla="*/ 2422760 w 4338500"/>
              <a:gd name="connsiteY4" fmla="*/ 6870078 h 6870078"/>
              <a:gd name="connsiteX5" fmla="*/ 3068 w 4338500"/>
              <a:gd name="connsiteY5" fmla="*/ 6864993 h 6870078"/>
              <a:gd name="connsiteX6" fmla="*/ 0 w 4338500"/>
              <a:gd name="connsiteY6" fmla="*/ 1500475 h 6870078"/>
              <a:gd name="connsiteX0" fmla="*/ 0 w 4345617"/>
              <a:gd name="connsiteY0" fmla="*/ 1643024 h 6870078"/>
              <a:gd name="connsiteX1" fmla="*/ 1579528 w 4345617"/>
              <a:gd name="connsiteY1" fmla="*/ 9418 h 6870078"/>
              <a:gd name="connsiteX2" fmla="*/ 4345617 w 4345617"/>
              <a:gd name="connsiteY2" fmla="*/ 0 h 6870078"/>
              <a:gd name="connsiteX3" fmla="*/ 4345617 w 4345617"/>
              <a:gd name="connsiteY3" fmla="*/ 4980961 h 6870078"/>
              <a:gd name="connsiteX4" fmla="*/ 2429877 w 4345617"/>
              <a:gd name="connsiteY4" fmla="*/ 6870078 h 6870078"/>
              <a:gd name="connsiteX5" fmla="*/ 10185 w 4345617"/>
              <a:gd name="connsiteY5" fmla="*/ 6864993 h 6870078"/>
              <a:gd name="connsiteX6" fmla="*/ 0 w 4345617"/>
              <a:gd name="connsiteY6" fmla="*/ 1643024 h 6870078"/>
              <a:gd name="connsiteX0" fmla="*/ 0 w 4342058"/>
              <a:gd name="connsiteY0" fmla="*/ 1549150 h 6870078"/>
              <a:gd name="connsiteX1" fmla="*/ 1575969 w 4342058"/>
              <a:gd name="connsiteY1" fmla="*/ 9418 h 6870078"/>
              <a:gd name="connsiteX2" fmla="*/ 4342058 w 4342058"/>
              <a:gd name="connsiteY2" fmla="*/ 0 h 6870078"/>
              <a:gd name="connsiteX3" fmla="*/ 4342058 w 4342058"/>
              <a:gd name="connsiteY3" fmla="*/ 4980961 h 6870078"/>
              <a:gd name="connsiteX4" fmla="*/ 2426318 w 4342058"/>
              <a:gd name="connsiteY4" fmla="*/ 6870078 h 6870078"/>
              <a:gd name="connsiteX5" fmla="*/ 6626 w 4342058"/>
              <a:gd name="connsiteY5" fmla="*/ 6864993 h 6870078"/>
              <a:gd name="connsiteX6" fmla="*/ 0 w 4342058"/>
              <a:gd name="connsiteY6" fmla="*/ 1549150 h 6870078"/>
              <a:gd name="connsiteX0" fmla="*/ 0 w 4342058"/>
              <a:gd name="connsiteY0" fmla="*/ 1549150 h 6870078"/>
              <a:gd name="connsiteX1" fmla="*/ 1718302 w 4342058"/>
              <a:gd name="connsiteY1" fmla="*/ 12895 h 6870078"/>
              <a:gd name="connsiteX2" fmla="*/ 4342058 w 4342058"/>
              <a:gd name="connsiteY2" fmla="*/ 0 h 6870078"/>
              <a:gd name="connsiteX3" fmla="*/ 4342058 w 4342058"/>
              <a:gd name="connsiteY3" fmla="*/ 4980961 h 6870078"/>
              <a:gd name="connsiteX4" fmla="*/ 2426318 w 4342058"/>
              <a:gd name="connsiteY4" fmla="*/ 6870078 h 6870078"/>
              <a:gd name="connsiteX5" fmla="*/ 6626 w 4342058"/>
              <a:gd name="connsiteY5" fmla="*/ 6864993 h 6870078"/>
              <a:gd name="connsiteX6" fmla="*/ 0 w 4342058"/>
              <a:gd name="connsiteY6" fmla="*/ 1549150 h 6870078"/>
              <a:gd name="connsiteX0" fmla="*/ 0 w 4342058"/>
              <a:gd name="connsiteY0" fmla="*/ 1549150 h 6870078"/>
              <a:gd name="connsiteX1" fmla="*/ 1586644 w 4342058"/>
              <a:gd name="connsiteY1" fmla="*/ 5942 h 6870078"/>
              <a:gd name="connsiteX2" fmla="*/ 4342058 w 4342058"/>
              <a:gd name="connsiteY2" fmla="*/ 0 h 6870078"/>
              <a:gd name="connsiteX3" fmla="*/ 4342058 w 4342058"/>
              <a:gd name="connsiteY3" fmla="*/ 4980961 h 6870078"/>
              <a:gd name="connsiteX4" fmla="*/ 2426318 w 4342058"/>
              <a:gd name="connsiteY4" fmla="*/ 6870078 h 6870078"/>
              <a:gd name="connsiteX5" fmla="*/ 6626 w 4342058"/>
              <a:gd name="connsiteY5" fmla="*/ 6864993 h 6870078"/>
              <a:gd name="connsiteX6" fmla="*/ 0 w 4342058"/>
              <a:gd name="connsiteY6" fmla="*/ 1549150 h 6870078"/>
              <a:gd name="connsiteX0" fmla="*/ 0 w 4342058"/>
              <a:gd name="connsiteY0" fmla="*/ 1549150 h 6866602"/>
              <a:gd name="connsiteX1" fmla="*/ 1586644 w 4342058"/>
              <a:gd name="connsiteY1" fmla="*/ 5942 h 6866602"/>
              <a:gd name="connsiteX2" fmla="*/ 4342058 w 4342058"/>
              <a:gd name="connsiteY2" fmla="*/ 0 h 6866602"/>
              <a:gd name="connsiteX3" fmla="*/ 4342058 w 4342058"/>
              <a:gd name="connsiteY3" fmla="*/ 4980961 h 6866602"/>
              <a:gd name="connsiteX4" fmla="*/ 1661275 w 4342058"/>
              <a:gd name="connsiteY4" fmla="*/ 6866602 h 6866602"/>
              <a:gd name="connsiteX5" fmla="*/ 6626 w 4342058"/>
              <a:gd name="connsiteY5" fmla="*/ 6864993 h 6866602"/>
              <a:gd name="connsiteX6" fmla="*/ 0 w 4342058"/>
              <a:gd name="connsiteY6" fmla="*/ 1549150 h 6866602"/>
              <a:gd name="connsiteX0" fmla="*/ 0 w 4356291"/>
              <a:gd name="connsiteY0" fmla="*/ 1549150 h 6866602"/>
              <a:gd name="connsiteX1" fmla="*/ 1586644 w 4356291"/>
              <a:gd name="connsiteY1" fmla="*/ 5942 h 6866602"/>
              <a:gd name="connsiteX2" fmla="*/ 4342058 w 4356291"/>
              <a:gd name="connsiteY2" fmla="*/ 0 h 6866602"/>
              <a:gd name="connsiteX3" fmla="*/ 4356291 w 4356291"/>
              <a:gd name="connsiteY3" fmla="*/ 4584605 h 6866602"/>
              <a:gd name="connsiteX4" fmla="*/ 1661275 w 4356291"/>
              <a:gd name="connsiteY4" fmla="*/ 6866602 h 6866602"/>
              <a:gd name="connsiteX5" fmla="*/ 6626 w 4356291"/>
              <a:gd name="connsiteY5" fmla="*/ 6864993 h 6866602"/>
              <a:gd name="connsiteX6" fmla="*/ 0 w 4356291"/>
              <a:gd name="connsiteY6" fmla="*/ 1549150 h 6866602"/>
              <a:gd name="connsiteX0" fmla="*/ 0 w 4352732"/>
              <a:gd name="connsiteY0" fmla="*/ 1549150 h 6866602"/>
              <a:gd name="connsiteX1" fmla="*/ 1586644 w 4352732"/>
              <a:gd name="connsiteY1" fmla="*/ 5942 h 6866602"/>
              <a:gd name="connsiteX2" fmla="*/ 4342058 w 4352732"/>
              <a:gd name="connsiteY2" fmla="*/ 0 h 6866602"/>
              <a:gd name="connsiteX3" fmla="*/ 4352732 w 4352732"/>
              <a:gd name="connsiteY3" fmla="*/ 4233448 h 6866602"/>
              <a:gd name="connsiteX4" fmla="*/ 1661275 w 4352732"/>
              <a:gd name="connsiteY4" fmla="*/ 6866602 h 6866602"/>
              <a:gd name="connsiteX5" fmla="*/ 6626 w 4352732"/>
              <a:gd name="connsiteY5" fmla="*/ 6864993 h 6866602"/>
              <a:gd name="connsiteX6" fmla="*/ 0 w 4352732"/>
              <a:gd name="connsiteY6" fmla="*/ 1549150 h 6866602"/>
              <a:gd name="connsiteX0" fmla="*/ 0 w 4352732"/>
              <a:gd name="connsiteY0" fmla="*/ 1549150 h 6865154"/>
              <a:gd name="connsiteX1" fmla="*/ 1586644 w 4352732"/>
              <a:gd name="connsiteY1" fmla="*/ 5942 h 6865154"/>
              <a:gd name="connsiteX2" fmla="*/ 4342058 w 4352732"/>
              <a:gd name="connsiteY2" fmla="*/ 0 h 6865154"/>
              <a:gd name="connsiteX3" fmla="*/ 4352732 w 4352732"/>
              <a:gd name="connsiteY3" fmla="*/ 4233448 h 6865154"/>
              <a:gd name="connsiteX4" fmla="*/ 1433541 w 4352732"/>
              <a:gd name="connsiteY4" fmla="*/ 6856172 h 6865154"/>
              <a:gd name="connsiteX5" fmla="*/ 6626 w 4352732"/>
              <a:gd name="connsiteY5" fmla="*/ 6864993 h 6865154"/>
              <a:gd name="connsiteX6" fmla="*/ 0 w 4352732"/>
              <a:gd name="connsiteY6" fmla="*/ 1549150 h 6865154"/>
              <a:gd name="connsiteX0" fmla="*/ 0 w 4352732"/>
              <a:gd name="connsiteY0" fmla="*/ 1549150 h 6865212"/>
              <a:gd name="connsiteX1" fmla="*/ 1586644 w 4352732"/>
              <a:gd name="connsiteY1" fmla="*/ 5942 h 6865212"/>
              <a:gd name="connsiteX2" fmla="*/ 4342058 w 4352732"/>
              <a:gd name="connsiteY2" fmla="*/ 0 h 6865212"/>
              <a:gd name="connsiteX3" fmla="*/ 4352732 w 4352732"/>
              <a:gd name="connsiteY3" fmla="*/ 4233448 h 6865212"/>
              <a:gd name="connsiteX4" fmla="*/ 1664833 w 4352732"/>
              <a:gd name="connsiteY4" fmla="*/ 6859648 h 6865212"/>
              <a:gd name="connsiteX5" fmla="*/ 6626 w 4352732"/>
              <a:gd name="connsiteY5" fmla="*/ 6864993 h 6865212"/>
              <a:gd name="connsiteX6" fmla="*/ 0 w 4352732"/>
              <a:gd name="connsiteY6" fmla="*/ 1549150 h 6865212"/>
              <a:gd name="connsiteX0" fmla="*/ 0 w 4352732"/>
              <a:gd name="connsiteY0" fmla="*/ 1549150 h 6865037"/>
              <a:gd name="connsiteX1" fmla="*/ 1586644 w 4352732"/>
              <a:gd name="connsiteY1" fmla="*/ 5942 h 6865037"/>
              <a:gd name="connsiteX2" fmla="*/ 4342058 w 4352732"/>
              <a:gd name="connsiteY2" fmla="*/ 0 h 6865037"/>
              <a:gd name="connsiteX3" fmla="*/ 4352732 w 4352732"/>
              <a:gd name="connsiteY3" fmla="*/ 4233448 h 6865037"/>
              <a:gd name="connsiteX4" fmla="*/ 1529616 w 4352732"/>
              <a:gd name="connsiteY4" fmla="*/ 6821403 h 6865037"/>
              <a:gd name="connsiteX5" fmla="*/ 6626 w 4352732"/>
              <a:gd name="connsiteY5" fmla="*/ 6864993 h 6865037"/>
              <a:gd name="connsiteX6" fmla="*/ 0 w 4352732"/>
              <a:gd name="connsiteY6" fmla="*/ 1549150 h 6865037"/>
              <a:gd name="connsiteX0" fmla="*/ 0 w 4352732"/>
              <a:gd name="connsiteY0" fmla="*/ 1549150 h 6865212"/>
              <a:gd name="connsiteX1" fmla="*/ 1586644 w 4352732"/>
              <a:gd name="connsiteY1" fmla="*/ 5942 h 6865212"/>
              <a:gd name="connsiteX2" fmla="*/ 4342058 w 4352732"/>
              <a:gd name="connsiteY2" fmla="*/ 0 h 6865212"/>
              <a:gd name="connsiteX3" fmla="*/ 4352732 w 4352732"/>
              <a:gd name="connsiteY3" fmla="*/ 4233448 h 6865212"/>
              <a:gd name="connsiteX4" fmla="*/ 1664833 w 4352732"/>
              <a:gd name="connsiteY4" fmla="*/ 6859648 h 6865212"/>
              <a:gd name="connsiteX5" fmla="*/ 6626 w 4352732"/>
              <a:gd name="connsiteY5" fmla="*/ 6864993 h 6865212"/>
              <a:gd name="connsiteX6" fmla="*/ 0 w 4352732"/>
              <a:gd name="connsiteY6" fmla="*/ 1549150 h 6865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52732" h="6865212">
                <a:moveTo>
                  <a:pt x="0" y="1549150"/>
                </a:moveTo>
                <a:lnTo>
                  <a:pt x="1586644" y="5942"/>
                </a:lnTo>
                <a:lnTo>
                  <a:pt x="4342058" y="0"/>
                </a:lnTo>
                <a:cubicBezTo>
                  <a:pt x="4346802" y="1528202"/>
                  <a:pt x="4347988" y="2705246"/>
                  <a:pt x="4352732" y="4233448"/>
                </a:cubicBezTo>
                <a:lnTo>
                  <a:pt x="1664833" y="6859648"/>
                </a:lnTo>
                <a:cubicBezTo>
                  <a:pt x="1640725" y="6857953"/>
                  <a:pt x="813190" y="6866688"/>
                  <a:pt x="6626" y="6864993"/>
                </a:cubicBezTo>
                <a:cubicBezTo>
                  <a:pt x="5603" y="5076820"/>
                  <a:pt x="1023" y="3337323"/>
                  <a:pt x="0" y="1549150"/>
                </a:cubicBezTo>
                <a:close/>
              </a:path>
            </a:pathLst>
          </a:custGeom>
          <a:blipFill>
            <a:blip r:embed="rId4" cstate="screen">
              <a:extLst>
                <a:ext uri="{28A0092B-C50C-407E-A947-70E740481C1C}">
                  <a14:useLocalDpi xmlns:a14="http://schemas.microsoft.com/office/drawing/2010/main"/>
                </a:ext>
              </a:extLst>
            </a:blip>
            <a:stretch>
              <a:fillRect l="-4447" t="-832" r="-825" b="-2080"/>
            </a:stretch>
          </a:blipFill>
        </p:spPr>
        <p:txBody>
          <a:bodyPr wrap="none" lIns="0" tIns="0" rIns="0" bIns="0">
            <a:normAutofit/>
          </a:bodyPr>
          <a:lstStyle>
            <a:lvl1pPr marL="822960" indent="0" algn="ctr">
              <a:buNone/>
              <a:defRPr sz="1200">
                <a:solidFill>
                  <a:schemeClr val="accent6"/>
                </a:solidFill>
              </a:defRPr>
            </a:lvl1pPr>
          </a:lstStyle>
          <a:p>
            <a:r>
              <a:rPr lang="en-US" sz="1400"/>
              <a:t>Click icon to add picture</a:t>
            </a:r>
            <a:endParaRPr lang="en-US"/>
          </a:p>
        </p:txBody>
      </p:sp>
      <p:sp>
        <p:nvSpPr>
          <p:cNvPr id="20" name="Rectangle 19">
            <a:extLst>
              <a:ext uri="{FF2B5EF4-FFF2-40B4-BE49-F238E27FC236}">
                <a16:creationId xmlns:a16="http://schemas.microsoft.com/office/drawing/2014/main" id="{8E09959D-5439-4318-83D8-6833D99F8C4C}"/>
              </a:ext>
            </a:extLst>
          </p:cNvPr>
          <p:cNvSpPr/>
          <p:nvPr userDrawn="1"/>
        </p:nvSpPr>
        <p:spPr>
          <a:xfrm>
            <a:off x="7952908" y="-5751"/>
            <a:ext cx="1667342" cy="1691675"/>
          </a:xfrm>
          <a:custGeom>
            <a:avLst/>
            <a:gdLst>
              <a:gd name="connsiteX0" fmla="*/ 0 w 1547827"/>
              <a:gd name="connsiteY0" fmla="*/ 0 h 1555126"/>
              <a:gd name="connsiteX1" fmla="*/ 1547827 w 1547827"/>
              <a:gd name="connsiteY1" fmla="*/ 0 h 1555126"/>
              <a:gd name="connsiteX2" fmla="*/ 1547827 w 1547827"/>
              <a:gd name="connsiteY2" fmla="*/ 1555126 h 1555126"/>
              <a:gd name="connsiteX3" fmla="*/ 0 w 1547827"/>
              <a:gd name="connsiteY3" fmla="*/ 1555126 h 1555126"/>
              <a:gd name="connsiteX4" fmla="*/ 0 w 1547827"/>
              <a:gd name="connsiteY4" fmla="*/ 0 h 1555126"/>
              <a:gd name="connsiteX0" fmla="*/ 0 w 1547827"/>
              <a:gd name="connsiteY0" fmla="*/ 0 h 1555126"/>
              <a:gd name="connsiteX1" fmla="*/ 1547827 w 1547827"/>
              <a:gd name="connsiteY1" fmla="*/ 0 h 1555126"/>
              <a:gd name="connsiteX2" fmla="*/ 0 w 1547827"/>
              <a:gd name="connsiteY2" fmla="*/ 1555126 h 1555126"/>
              <a:gd name="connsiteX3" fmla="*/ 0 w 1547827"/>
              <a:gd name="connsiteY3" fmla="*/ 0 h 1555126"/>
            </a:gdLst>
            <a:ahLst/>
            <a:cxnLst>
              <a:cxn ang="0">
                <a:pos x="connsiteX0" y="connsiteY0"/>
              </a:cxn>
              <a:cxn ang="0">
                <a:pos x="connsiteX1" y="connsiteY1"/>
              </a:cxn>
              <a:cxn ang="0">
                <a:pos x="connsiteX2" y="connsiteY2"/>
              </a:cxn>
              <a:cxn ang="0">
                <a:pos x="connsiteX3" y="connsiteY3"/>
              </a:cxn>
            </a:cxnLst>
            <a:rect l="l" t="t" r="r" b="b"/>
            <a:pathLst>
              <a:path w="1547827" h="1555126">
                <a:moveTo>
                  <a:pt x="0" y="0"/>
                </a:moveTo>
                <a:lnTo>
                  <a:pt x="1547827" y="0"/>
                </a:lnTo>
                <a:lnTo>
                  <a:pt x="0" y="1555126"/>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 name="Rectangle 16">
            <a:extLst>
              <a:ext uri="{FF2B5EF4-FFF2-40B4-BE49-F238E27FC236}">
                <a16:creationId xmlns:a16="http://schemas.microsoft.com/office/drawing/2014/main" id="{24C6E01D-0E59-40BF-A76A-B868A4BEB79D}"/>
              </a:ext>
            </a:extLst>
          </p:cNvPr>
          <p:cNvSpPr/>
          <p:nvPr userDrawn="1"/>
        </p:nvSpPr>
        <p:spPr>
          <a:xfrm>
            <a:off x="9561381" y="4219575"/>
            <a:ext cx="2645223" cy="2644175"/>
          </a:xfrm>
          <a:custGeom>
            <a:avLst/>
            <a:gdLst>
              <a:gd name="connsiteX0" fmla="*/ 0 w 1975847"/>
              <a:gd name="connsiteY0" fmla="*/ 0 h 1983462"/>
              <a:gd name="connsiteX1" fmla="*/ 1975847 w 1975847"/>
              <a:gd name="connsiteY1" fmla="*/ 0 h 1983462"/>
              <a:gd name="connsiteX2" fmla="*/ 1975847 w 1975847"/>
              <a:gd name="connsiteY2" fmla="*/ 1983462 h 1983462"/>
              <a:gd name="connsiteX3" fmla="*/ 0 w 1975847"/>
              <a:gd name="connsiteY3" fmla="*/ 1983462 h 1983462"/>
              <a:gd name="connsiteX4" fmla="*/ 0 w 1975847"/>
              <a:gd name="connsiteY4" fmla="*/ 0 h 1983462"/>
              <a:gd name="connsiteX0" fmla="*/ 0 w 1975847"/>
              <a:gd name="connsiteY0" fmla="*/ 1983462 h 1983462"/>
              <a:gd name="connsiteX1" fmla="*/ 1975847 w 1975847"/>
              <a:gd name="connsiteY1" fmla="*/ 0 h 1983462"/>
              <a:gd name="connsiteX2" fmla="*/ 1975847 w 1975847"/>
              <a:gd name="connsiteY2" fmla="*/ 1983462 h 1983462"/>
              <a:gd name="connsiteX3" fmla="*/ 0 w 1975847"/>
              <a:gd name="connsiteY3" fmla="*/ 1983462 h 1983462"/>
            </a:gdLst>
            <a:ahLst/>
            <a:cxnLst>
              <a:cxn ang="0">
                <a:pos x="connsiteX0" y="connsiteY0"/>
              </a:cxn>
              <a:cxn ang="0">
                <a:pos x="connsiteX1" y="connsiteY1"/>
              </a:cxn>
              <a:cxn ang="0">
                <a:pos x="connsiteX2" y="connsiteY2"/>
              </a:cxn>
              <a:cxn ang="0">
                <a:pos x="connsiteX3" y="connsiteY3"/>
              </a:cxn>
            </a:cxnLst>
            <a:rect l="l" t="t" r="r" b="b"/>
            <a:pathLst>
              <a:path w="1975847" h="1983462">
                <a:moveTo>
                  <a:pt x="0" y="1983462"/>
                </a:moveTo>
                <a:lnTo>
                  <a:pt x="1975847" y="0"/>
                </a:lnTo>
                <a:lnTo>
                  <a:pt x="1975847" y="1983462"/>
                </a:lnTo>
                <a:lnTo>
                  <a:pt x="0" y="1983462"/>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401578179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2a_Section opener 4 present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B96D1B-CEEC-46BD-8572-B4CC923991C5}"/>
              </a:ext>
            </a:extLst>
          </p:cNvPr>
          <p:cNvSpPr>
            <a:spLocks noGrp="1"/>
          </p:cNvSpPr>
          <p:nvPr>
            <p:ph type="title" hasCustomPrompt="1"/>
          </p:nvPr>
        </p:nvSpPr>
        <p:spPr>
          <a:xfrm>
            <a:off x="839788" y="569659"/>
            <a:ext cx="10515600" cy="1120838"/>
          </a:xfrm>
        </p:spPr>
        <p:txBody>
          <a:bodyPr lIns="0" tIns="0" rIns="0" bIns="0" anchor="t"/>
          <a:lstStyle>
            <a:lvl1pPr>
              <a:defRPr/>
            </a:lvl1pPr>
          </a:lstStyle>
          <a:p>
            <a:r>
              <a:rPr lang="en-US"/>
              <a:t>Click to edit presenter title</a:t>
            </a:r>
          </a:p>
        </p:txBody>
      </p:sp>
      <p:sp>
        <p:nvSpPr>
          <p:cNvPr id="3" name="Text Placeholder 2">
            <a:extLst>
              <a:ext uri="{FF2B5EF4-FFF2-40B4-BE49-F238E27FC236}">
                <a16:creationId xmlns:a16="http://schemas.microsoft.com/office/drawing/2014/main" id="{36D24D34-6966-4E7C-AB55-239986B36137}"/>
              </a:ext>
            </a:extLst>
          </p:cNvPr>
          <p:cNvSpPr>
            <a:spLocks noGrp="1"/>
          </p:cNvSpPr>
          <p:nvPr>
            <p:ph type="body" idx="1" hasCustomPrompt="1"/>
          </p:nvPr>
        </p:nvSpPr>
        <p:spPr>
          <a:xfrm>
            <a:off x="836612" y="3538728"/>
            <a:ext cx="2286000" cy="2514600"/>
          </a:xfrm>
        </p:spPr>
        <p:txBody>
          <a:bodyPr lIns="0" tIns="0" rIns="0" bIns="0" anchor="t">
            <a:normAutofit/>
          </a:bodyPr>
          <a:lstStyle>
            <a:lvl1pPr marL="0" indent="0">
              <a:buNone/>
              <a:defRPr sz="1200" b="1">
                <a:solidFill>
                  <a:schemeClr val="accent1"/>
                </a:solidFill>
                <a:latin typeface="+mj-lt"/>
              </a:defRPr>
            </a:lvl1pPr>
            <a:lvl2pPr marL="0" indent="0">
              <a:buNone/>
              <a:defRPr sz="1200" b="0">
                <a:latin typeface="+mj-lt"/>
              </a:defRPr>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Name</a:t>
            </a:r>
          </a:p>
          <a:p>
            <a:pPr lvl="1"/>
            <a:r>
              <a:rPr lang="en-US"/>
              <a:t>Bio</a:t>
            </a:r>
          </a:p>
        </p:txBody>
      </p:sp>
      <p:sp>
        <p:nvSpPr>
          <p:cNvPr id="4" name="Content Placeholder 3">
            <a:extLst>
              <a:ext uri="{FF2B5EF4-FFF2-40B4-BE49-F238E27FC236}">
                <a16:creationId xmlns:a16="http://schemas.microsoft.com/office/drawing/2014/main" id="{8572F8FD-6DD2-4FF9-BA74-B3A646BB4EC3}"/>
              </a:ext>
            </a:extLst>
          </p:cNvPr>
          <p:cNvSpPr>
            <a:spLocks noGrp="1"/>
          </p:cNvSpPr>
          <p:nvPr>
            <p:ph sz="half" idx="2" hasCustomPrompt="1"/>
          </p:nvPr>
        </p:nvSpPr>
        <p:spPr>
          <a:xfrm>
            <a:off x="3580871" y="3538728"/>
            <a:ext cx="2286000" cy="2514600"/>
          </a:xfrm>
        </p:spPr>
        <p:txBody>
          <a:bodyPr lIns="0" tIns="0" rIns="0" bIns="0"/>
          <a:lstStyle>
            <a:lvl1pPr marL="0" indent="0">
              <a:buNone/>
              <a:defRPr lang="en-US" sz="1200" b="1" kern="1200" dirty="0">
                <a:solidFill>
                  <a:schemeClr val="accent1"/>
                </a:solidFill>
                <a:latin typeface="+mj-lt"/>
                <a:ea typeface="+mn-ea"/>
                <a:cs typeface="+mn-cs"/>
              </a:defRPr>
            </a:lvl1pPr>
            <a:lvl2pPr marL="0" indent="0">
              <a:buNone/>
              <a:defRPr lang="en-US" sz="1200" b="0" kern="1200" dirty="0">
                <a:solidFill>
                  <a:schemeClr val="accent1"/>
                </a:solidFill>
                <a:latin typeface="+mj-lt"/>
                <a:ea typeface="+mn-ea"/>
                <a:cs typeface="+mn-cs"/>
              </a:defRPr>
            </a:lvl2pPr>
            <a:lvl3pPr marL="457200" indent="0">
              <a:buNone/>
              <a:defRPr lang="en-US" sz="1200" b="0" kern="1200" dirty="0">
                <a:solidFill>
                  <a:schemeClr val="tx1"/>
                </a:solidFill>
                <a:latin typeface="+mj-lt"/>
                <a:ea typeface="+mn-ea"/>
                <a:cs typeface="+mn-cs"/>
              </a:defRPr>
            </a:lvl3pPr>
            <a:lvl4pPr marL="685800" indent="0">
              <a:buNone/>
              <a:defRPr lang="en-US" sz="1200" b="0" kern="1200" dirty="0">
                <a:solidFill>
                  <a:schemeClr val="tx1"/>
                </a:solidFill>
                <a:latin typeface="+mj-lt"/>
                <a:ea typeface="+mn-ea"/>
                <a:cs typeface="+mn-cs"/>
              </a:defRPr>
            </a:lvl4pPr>
            <a:lvl5pPr marL="914400" indent="0">
              <a:buNone/>
              <a:defRPr lang="en-US" sz="1200" b="0" kern="1200" dirty="0">
                <a:solidFill>
                  <a:schemeClr val="tx1"/>
                </a:solidFill>
                <a:latin typeface="+mj-lt"/>
                <a:ea typeface="+mn-ea"/>
                <a:cs typeface="+mn-cs"/>
              </a:defRPr>
            </a:lvl5pPr>
          </a:lstStyle>
          <a:p>
            <a:pPr lvl="0"/>
            <a:r>
              <a:rPr lang="en-US"/>
              <a:t>Name</a:t>
            </a:r>
          </a:p>
          <a:p>
            <a:pPr lvl="1"/>
            <a:r>
              <a:rPr lang="en-US"/>
              <a:t>Bio</a:t>
            </a:r>
          </a:p>
        </p:txBody>
      </p:sp>
      <p:sp>
        <p:nvSpPr>
          <p:cNvPr id="5" name="Text Placeholder 4">
            <a:extLst>
              <a:ext uri="{FF2B5EF4-FFF2-40B4-BE49-F238E27FC236}">
                <a16:creationId xmlns:a16="http://schemas.microsoft.com/office/drawing/2014/main" id="{2A953E42-6C15-4A8D-AFA8-51B1D8EA9A81}"/>
              </a:ext>
            </a:extLst>
          </p:cNvPr>
          <p:cNvSpPr>
            <a:spLocks noGrp="1"/>
          </p:cNvSpPr>
          <p:nvPr>
            <p:ph type="body" sz="quarter" idx="3" hasCustomPrompt="1"/>
          </p:nvPr>
        </p:nvSpPr>
        <p:spPr>
          <a:xfrm>
            <a:off x="6325130" y="3538728"/>
            <a:ext cx="2286000" cy="2514600"/>
          </a:xfrm>
        </p:spPr>
        <p:txBody>
          <a:bodyPr lIns="0" tIns="0" rIns="0" bIns="0" anchor="t">
            <a:normAutofit/>
          </a:bodyPr>
          <a:lstStyle>
            <a:lvl1pPr marL="0" indent="0">
              <a:buNone/>
              <a:defRPr sz="1200" b="1">
                <a:solidFill>
                  <a:schemeClr val="accent1"/>
                </a:solidFill>
              </a:defRPr>
            </a:lvl1pPr>
            <a:lvl2pPr marL="0" indent="0">
              <a:buNone/>
              <a:defRPr lang="en-US" sz="1200" b="0" kern="1200" dirty="0">
                <a:solidFill>
                  <a:schemeClr val="accent1"/>
                </a:solidFill>
                <a:latin typeface="+mj-lt"/>
                <a:ea typeface="+mn-ea"/>
                <a:cs typeface="+mn-cs"/>
              </a:defRPr>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Name</a:t>
            </a:r>
          </a:p>
          <a:p>
            <a:pPr lvl="1"/>
            <a:r>
              <a:rPr lang="en-US"/>
              <a:t>Bio</a:t>
            </a:r>
          </a:p>
        </p:txBody>
      </p:sp>
      <p:sp>
        <p:nvSpPr>
          <p:cNvPr id="6" name="Content Placeholder 5">
            <a:extLst>
              <a:ext uri="{FF2B5EF4-FFF2-40B4-BE49-F238E27FC236}">
                <a16:creationId xmlns:a16="http://schemas.microsoft.com/office/drawing/2014/main" id="{0D7CCB9C-0E84-41B3-9B85-BF1FA1D401F7}"/>
              </a:ext>
            </a:extLst>
          </p:cNvPr>
          <p:cNvSpPr>
            <a:spLocks noGrp="1"/>
          </p:cNvSpPr>
          <p:nvPr>
            <p:ph sz="quarter" idx="4" hasCustomPrompt="1"/>
          </p:nvPr>
        </p:nvSpPr>
        <p:spPr>
          <a:xfrm>
            <a:off x="9069388" y="3538728"/>
            <a:ext cx="2286000" cy="2514600"/>
          </a:xfrm>
        </p:spPr>
        <p:txBody>
          <a:bodyPr lIns="0" tIns="0" rIns="0" bIns="0"/>
          <a:lstStyle>
            <a:lvl1pPr marL="0" indent="0">
              <a:buNone/>
              <a:defRPr lang="en-US" sz="1200" b="1" kern="1200" dirty="0">
                <a:solidFill>
                  <a:schemeClr val="accent1"/>
                </a:solidFill>
                <a:latin typeface="+mj-lt"/>
                <a:ea typeface="+mn-ea"/>
                <a:cs typeface="+mn-cs"/>
              </a:defRPr>
            </a:lvl1pPr>
            <a:lvl2pPr marL="0" indent="0">
              <a:buNone/>
              <a:defRPr lang="en-US" sz="1200" b="0" kern="1200" dirty="0">
                <a:solidFill>
                  <a:schemeClr val="accent1"/>
                </a:solidFill>
                <a:latin typeface="+mj-lt"/>
                <a:ea typeface="+mn-ea"/>
                <a:cs typeface="+mn-cs"/>
              </a:defRPr>
            </a:lvl2pPr>
          </a:lstStyle>
          <a:p>
            <a:pPr lvl="0"/>
            <a:r>
              <a:rPr lang="en-US"/>
              <a:t>Name</a:t>
            </a:r>
          </a:p>
          <a:p>
            <a:pPr lvl="1"/>
            <a:r>
              <a:rPr lang="en-US"/>
              <a:t>Bio</a:t>
            </a:r>
          </a:p>
        </p:txBody>
      </p:sp>
      <p:sp>
        <p:nvSpPr>
          <p:cNvPr id="9" name="Slide Number Placeholder 8">
            <a:extLst>
              <a:ext uri="{FF2B5EF4-FFF2-40B4-BE49-F238E27FC236}">
                <a16:creationId xmlns:a16="http://schemas.microsoft.com/office/drawing/2014/main" id="{E6C9EF65-9644-45FA-9DA0-F98D156932E0}"/>
              </a:ext>
            </a:extLst>
          </p:cNvPr>
          <p:cNvSpPr>
            <a:spLocks noGrp="1"/>
          </p:cNvSpPr>
          <p:nvPr>
            <p:ph type="sldNum" sz="quarter" idx="12"/>
          </p:nvPr>
        </p:nvSpPr>
        <p:spPr>
          <a:xfrm>
            <a:off x="11308458" y="6085840"/>
            <a:ext cx="521208" cy="508533"/>
          </a:xfrm>
        </p:spPr>
        <p:txBody>
          <a:bodyPr lIns="0" tIns="0" rIns="0" bIns="0" anchor="b"/>
          <a:lstStyle/>
          <a:p>
            <a:fld id="{CD6D25CF-0D6E-4844-B79B-06FF722D38A1}" type="slidenum">
              <a:rPr lang="en-US" smtClean="0"/>
              <a:t>‹#›</a:t>
            </a:fld>
            <a:endParaRPr lang="en-US"/>
          </a:p>
        </p:txBody>
      </p:sp>
      <p:sp>
        <p:nvSpPr>
          <p:cNvPr id="14" name="Picture Placeholder 13">
            <a:extLst>
              <a:ext uri="{FF2B5EF4-FFF2-40B4-BE49-F238E27FC236}">
                <a16:creationId xmlns:a16="http://schemas.microsoft.com/office/drawing/2014/main" id="{9820630F-FB86-40C6-B3CF-F0DA628D5396}"/>
              </a:ext>
            </a:extLst>
          </p:cNvPr>
          <p:cNvSpPr>
            <a:spLocks noGrp="1"/>
          </p:cNvSpPr>
          <p:nvPr>
            <p:ph type="pic" sz="quarter" idx="13" hasCustomPrompt="1"/>
          </p:nvPr>
        </p:nvSpPr>
        <p:spPr>
          <a:xfrm>
            <a:off x="839788" y="1802707"/>
            <a:ext cx="1600200" cy="1600200"/>
          </a:xfrm>
        </p:spPr>
        <p:txBody>
          <a:bodyPr>
            <a:normAutofit/>
          </a:bodyPr>
          <a:lstStyle>
            <a:lvl1pPr marL="0" indent="0">
              <a:buNone/>
              <a:defRPr sz="1200" b="0"/>
            </a:lvl1pPr>
          </a:lstStyle>
          <a:p>
            <a:r>
              <a:rPr lang="en-US"/>
              <a:t>Click icon to insert photo</a:t>
            </a:r>
          </a:p>
        </p:txBody>
      </p:sp>
      <p:sp>
        <p:nvSpPr>
          <p:cNvPr id="16" name="Picture Placeholder 15">
            <a:extLst>
              <a:ext uri="{FF2B5EF4-FFF2-40B4-BE49-F238E27FC236}">
                <a16:creationId xmlns:a16="http://schemas.microsoft.com/office/drawing/2014/main" id="{A7F941DA-9E81-4312-AE0C-4EE533BED285}"/>
              </a:ext>
            </a:extLst>
          </p:cNvPr>
          <p:cNvSpPr>
            <a:spLocks noGrp="1"/>
          </p:cNvSpPr>
          <p:nvPr>
            <p:ph type="pic" sz="quarter" idx="14" hasCustomPrompt="1"/>
          </p:nvPr>
        </p:nvSpPr>
        <p:spPr>
          <a:xfrm>
            <a:off x="3588491" y="1814513"/>
            <a:ext cx="1600200" cy="1600200"/>
          </a:xfrm>
        </p:spPr>
        <p:txBody>
          <a:bodyPr>
            <a:normAutofit/>
          </a:bodyPr>
          <a:lstStyle>
            <a:lvl1pPr marL="0" indent="0">
              <a:buNone/>
              <a:defRPr lang="en-US" sz="1200" b="0" kern="1200" dirty="0">
                <a:solidFill>
                  <a:schemeClr val="tx2"/>
                </a:solidFill>
                <a:latin typeface="+mj-lt"/>
                <a:ea typeface="+mn-ea"/>
                <a:cs typeface="+mn-cs"/>
              </a:defRPr>
            </a:lvl1pPr>
          </a:lstStyle>
          <a:p>
            <a:r>
              <a:rPr lang="en-US"/>
              <a:t>Click icon to insert photo</a:t>
            </a:r>
          </a:p>
        </p:txBody>
      </p:sp>
      <p:sp>
        <p:nvSpPr>
          <p:cNvPr id="18" name="Picture Placeholder 17">
            <a:extLst>
              <a:ext uri="{FF2B5EF4-FFF2-40B4-BE49-F238E27FC236}">
                <a16:creationId xmlns:a16="http://schemas.microsoft.com/office/drawing/2014/main" id="{D2EEBFDC-EBA7-4D1D-9F22-5D043C365411}"/>
              </a:ext>
            </a:extLst>
          </p:cNvPr>
          <p:cNvSpPr>
            <a:spLocks noGrp="1"/>
          </p:cNvSpPr>
          <p:nvPr>
            <p:ph type="pic" sz="quarter" idx="15" hasCustomPrompt="1"/>
          </p:nvPr>
        </p:nvSpPr>
        <p:spPr>
          <a:xfrm>
            <a:off x="6337194" y="1803400"/>
            <a:ext cx="1600200" cy="1600200"/>
          </a:xfrm>
        </p:spPr>
        <p:txBody>
          <a:bodyPr>
            <a:normAutofit/>
          </a:bodyPr>
          <a:lstStyle>
            <a:lvl1pPr marL="0" indent="0">
              <a:buNone/>
              <a:defRPr lang="en-US" sz="1200" b="0" kern="1200" dirty="0">
                <a:solidFill>
                  <a:schemeClr val="tx2"/>
                </a:solidFill>
                <a:latin typeface="+mj-lt"/>
                <a:ea typeface="+mn-ea"/>
                <a:cs typeface="+mn-cs"/>
              </a:defRPr>
            </a:lvl1pPr>
          </a:lstStyle>
          <a:p>
            <a:r>
              <a:rPr lang="en-US"/>
              <a:t>Click icon to insert photo</a:t>
            </a:r>
          </a:p>
        </p:txBody>
      </p:sp>
      <p:sp>
        <p:nvSpPr>
          <p:cNvPr id="20" name="Picture Placeholder 19">
            <a:extLst>
              <a:ext uri="{FF2B5EF4-FFF2-40B4-BE49-F238E27FC236}">
                <a16:creationId xmlns:a16="http://schemas.microsoft.com/office/drawing/2014/main" id="{C8BFBEE1-4F7A-41B6-9BB5-7994CB5C723B}"/>
              </a:ext>
            </a:extLst>
          </p:cNvPr>
          <p:cNvSpPr>
            <a:spLocks noGrp="1"/>
          </p:cNvSpPr>
          <p:nvPr>
            <p:ph type="pic" sz="quarter" idx="16" hasCustomPrompt="1"/>
          </p:nvPr>
        </p:nvSpPr>
        <p:spPr>
          <a:xfrm>
            <a:off x="9069388" y="1814512"/>
            <a:ext cx="1600200" cy="1600200"/>
          </a:xfrm>
        </p:spPr>
        <p:txBody>
          <a:bodyPr>
            <a:normAutofit/>
          </a:bodyPr>
          <a:lstStyle>
            <a:lvl1pPr marL="0" indent="0" algn="l" defTabSz="914400" rtl="0" eaLnBrk="1" latinLnBrk="0" hangingPunct="1">
              <a:lnSpc>
                <a:spcPct val="100000"/>
              </a:lnSpc>
              <a:spcBef>
                <a:spcPts val="1000"/>
              </a:spcBef>
              <a:buClr>
                <a:schemeClr val="accent3"/>
              </a:buClr>
              <a:buFont typeface="Arial Black" panose="020B0A04020102090204" pitchFamily="34" charset="0"/>
              <a:buNone/>
              <a:defRPr lang="en-US" sz="1200" b="0" kern="1200" dirty="0">
                <a:solidFill>
                  <a:schemeClr val="tx2"/>
                </a:solidFill>
                <a:latin typeface="+mj-lt"/>
                <a:ea typeface="+mn-ea"/>
                <a:cs typeface="+mn-cs"/>
              </a:defRPr>
            </a:lvl1pPr>
          </a:lstStyle>
          <a:p>
            <a:r>
              <a:rPr lang="en-US"/>
              <a:t>Click icon to insert photo</a:t>
            </a:r>
          </a:p>
        </p:txBody>
      </p:sp>
      <p:sp>
        <p:nvSpPr>
          <p:cNvPr id="15" name="Rectangle 6">
            <a:extLst>
              <a:ext uri="{FF2B5EF4-FFF2-40B4-BE49-F238E27FC236}">
                <a16:creationId xmlns:a16="http://schemas.microsoft.com/office/drawing/2014/main" id="{573B61A2-DEFE-4A34-8F50-0569B8093A7F}"/>
              </a:ext>
            </a:extLst>
          </p:cNvPr>
          <p:cNvSpPr>
            <a:spLocks noChangeAspect="1"/>
          </p:cNvSpPr>
          <p:nvPr userDrawn="1"/>
        </p:nvSpPr>
        <p:spPr>
          <a:xfrm>
            <a:off x="0" y="0"/>
            <a:ext cx="1170432" cy="1170432"/>
          </a:xfrm>
          <a:custGeom>
            <a:avLst/>
            <a:gdLst>
              <a:gd name="connsiteX0" fmla="*/ 0 w 1170432"/>
              <a:gd name="connsiteY0" fmla="*/ 0 h 1170432"/>
              <a:gd name="connsiteX1" fmla="*/ 1170432 w 1170432"/>
              <a:gd name="connsiteY1" fmla="*/ 0 h 1170432"/>
              <a:gd name="connsiteX2" fmla="*/ 1170432 w 1170432"/>
              <a:gd name="connsiteY2" fmla="*/ 1170432 h 1170432"/>
              <a:gd name="connsiteX3" fmla="*/ 0 w 1170432"/>
              <a:gd name="connsiteY3" fmla="*/ 1170432 h 1170432"/>
              <a:gd name="connsiteX4" fmla="*/ 0 w 1170432"/>
              <a:gd name="connsiteY4" fmla="*/ 0 h 1170432"/>
              <a:gd name="connsiteX0" fmla="*/ 0 w 1170432"/>
              <a:gd name="connsiteY0" fmla="*/ 0 h 1170432"/>
              <a:gd name="connsiteX1" fmla="*/ 1170432 w 1170432"/>
              <a:gd name="connsiteY1" fmla="*/ 0 h 1170432"/>
              <a:gd name="connsiteX2" fmla="*/ 0 w 1170432"/>
              <a:gd name="connsiteY2" fmla="*/ 1170432 h 1170432"/>
              <a:gd name="connsiteX3" fmla="*/ 0 w 1170432"/>
              <a:gd name="connsiteY3" fmla="*/ 0 h 1170432"/>
            </a:gdLst>
            <a:ahLst/>
            <a:cxnLst>
              <a:cxn ang="0">
                <a:pos x="connsiteX0" y="connsiteY0"/>
              </a:cxn>
              <a:cxn ang="0">
                <a:pos x="connsiteX1" y="connsiteY1"/>
              </a:cxn>
              <a:cxn ang="0">
                <a:pos x="connsiteX2" y="connsiteY2"/>
              </a:cxn>
              <a:cxn ang="0">
                <a:pos x="connsiteX3" y="connsiteY3"/>
              </a:cxn>
            </a:cxnLst>
            <a:rect l="l" t="t" r="r" b="b"/>
            <a:pathLst>
              <a:path w="1170432" h="1170432">
                <a:moveTo>
                  <a:pt x="0" y="0"/>
                </a:moveTo>
                <a:lnTo>
                  <a:pt x="1170432" y="0"/>
                </a:lnTo>
                <a:lnTo>
                  <a:pt x="0" y="1170432"/>
                </a:lnTo>
                <a:lnTo>
                  <a:pt x="0" y="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Connector 18">
            <a:extLst>
              <a:ext uri="{FF2B5EF4-FFF2-40B4-BE49-F238E27FC236}">
                <a16:creationId xmlns:a16="http://schemas.microsoft.com/office/drawing/2014/main" id="{24B0A8F2-8BC7-4A48-970C-16A7A94A82D8}"/>
              </a:ext>
            </a:extLst>
          </p:cNvPr>
          <p:cNvCxnSpPr>
            <a:cxnSpLocks/>
          </p:cNvCxnSpPr>
          <p:nvPr userDrawn="1"/>
        </p:nvCxnSpPr>
        <p:spPr>
          <a:xfrm flipV="1">
            <a:off x="11314688" y="6085840"/>
            <a:ext cx="508749" cy="508533"/>
          </a:xfrm>
          <a:prstGeom prst="line">
            <a:avLst/>
          </a:prstGeom>
          <a:noFill/>
          <a:ln w="25400" cap="flat" cmpd="sng" algn="ctr">
            <a:solidFill>
              <a:schemeClr val="accent4"/>
            </a:solidFill>
            <a:prstDash val="solid"/>
            <a:miter lim="800000"/>
          </a:ln>
          <a:effectLst/>
        </p:spPr>
      </p:cxnSp>
      <p:pic>
        <p:nvPicPr>
          <p:cNvPr id="21" name="Picture 13">
            <a:extLst>
              <a:ext uri="{FF2B5EF4-FFF2-40B4-BE49-F238E27FC236}">
                <a16:creationId xmlns:a16="http://schemas.microsoft.com/office/drawing/2014/main" id="{252CFE9A-0E73-47FE-87B6-1D6779258A2E}"/>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11852" r="11852"/>
          <a:stretch/>
        </p:blipFill>
        <p:spPr>
          <a:xfrm>
            <a:off x="-958037" y="-993246"/>
            <a:ext cx="2596337" cy="2629547"/>
          </a:xfrm>
          <a:prstGeom prst="rect">
            <a:avLst/>
          </a:prstGeom>
        </p:spPr>
      </p:pic>
    </p:spTree>
    <p:extLst>
      <p:ext uri="{BB962C8B-B14F-4D97-AF65-F5344CB8AC3E}">
        <p14:creationId xmlns:p14="http://schemas.microsoft.com/office/powerpoint/2010/main" val="22877139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2b_Section opener 2 Present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B96D1B-CEEC-46BD-8572-B4CC923991C5}"/>
              </a:ext>
            </a:extLst>
          </p:cNvPr>
          <p:cNvSpPr>
            <a:spLocks noGrp="1"/>
          </p:cNvSpPr>
          <p:nvPr>
            <p:ph type="title" hasCustomPrompt="1"/>
          </p:nvPr>
        </p:nvSpPr>
        <p:spPr>
          <a:xfrm>
            <a:off x="835152" y="585216"/>
            <a:ext cx="10474899" cy="1120838"/>
          </a:xfrm>
        </p:spPr>
        <p:txBody>
          <a:bodyPr lIns="0" tIns="0" rIns="0" bIns="0" anchor="t"/>
          <a:lstStyle>
            <a:lvl1pPr>
              <a:defRPr/>
            </a:lvl1pPr>
          </a:lstStyle>
          <a:p>
            <a:r>
              <a:rPr lang="en-US"/>
              <a:t>Click to edit presenter title</a:t>
            </a:r>
          </a:p>
        </p:txBody>
      </p:sp>
      <p:sp>
        <p:nvSpPr>
          <p:cNvPr id="3" name="Text Placeholder 2">
            <a:extLst>
              <a:ext uri="{FF2B5EF4-FFF2-40B4-BE49-F238E27FC236}">
                <a16:creationId xmlns:a16="http://schemas.microsoft.com/office/drawing/2014/main" id="{36D24D34-6966-4E7C-AB55-239986B36137}"/>
              </a:ext>
            </a:extLst>
          </p:cNvPr>
          <p:cNvSpPr>
            <a:spLocks noGrp="1"/>
          </p:cNvSpPr>
          <p:nvPr>
            <p:ph type="body" idx="1" hasCustomPrompt="1"/>
          </p:nvPr>
        </p:nvSpPr>
        <p:spPr>
          <a:xfrm>
            <a:off x="839788" y="3510149"/>
            <a:ext cx="5001837" cy="2514600"/>
          </a:xfrm>
        </p:spPr>
        <p:txBody>
          <a:bodyPr lIns="0" tIns="0" rIns="0" bIns="0" anchor="t">
            <a:normAutofit/>
          </a:bodyPr>
          <a:lstStyle>
            <a:lvl1pPr marL="0" indent="0">
              <a:buNone/>
              <a:defRPr sz="1200" b="1">
                <a:solidFill>
                  <a:schemeClr val="accent1"/>
                </a:solidFill>
              </a:defRPr>
            </a:lvl1pPr>
            <a:lvl2pPr marL="0" indent="0">
              <a:buNone/>
              <a:defRPr sz="1200" b="0">
                <a:solidFill>
                  <a:schemeClr val="accent1"/>
                </a:solidFill>
                <a:latin typeface="+mj-lt"/>
              </a:defRPr>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Presenter name</a:t>
            </a:r>
          </a:p>
          <a:p>
            <a:pPr lvl="1"/>
            <a:r>
              <a:rPr lang="en-US"/>
              <a:t>Bio</a:t>
            </a:r>
          </a:p>
        </p:txBody>
      </p:sp>
      <p:sp>
        <p:nvSpPr>
          <p:cNvPr id="4" name="Content Placeholder 3">
            <a:extLst>
              <a:ext uri="{FF2B5EF4-FFF2-40B4-BE49-F238E27FC236}">
                <a16:creationId xmlns:a16="http://schemas.microsoft.com/office/drawing/2014/main" id="{8572F8FD-6DD2-4FF9-BA74-B3A646BB4EC3}"/>
              </a:ext>
            </a:extLst>
          </p:cNvPr>
          <p:cNvSpPr>
            <a:spLocks noGrp="1"/>
          </p:cNvSpPr>
          <p:nvPr>
            <p:ph sz="half" idx="2" hasCustomPrompt="1"/>
          </p:nvPr>
        </p:nvSpPr>
        <p:spPr>
          <a:xfrm>
            <a:off x="6350374" y="3510149"/>
            <a:ext cx="4964313" cy="2514600"/>
          </a:xfrm>
        </p:spPr>
        <p:txBody>
          <a:bodyPr lIns="0" tIns="0" rIns="0" bIns="0"/>
          <a:lstStyle>
            <a:lvl1pPr marL="0" indent="0">
              <a:buNone/>
              <a:defRPr sz="1200">
                <a:solidFill>
                  <a:schemeClr val="accent1"/>
                </a:solidFill>
              </a:defRPr>
            </a:lvl1pPr>
            <a:lvl2pPr marL="0" indent="0">
              <a:buNone/>
              <a:defRPr sz="1200">
                <a:solidFill>
                  <a:schemeClr val="accent1"/>
                </a:solidFill>
                <a:latin typeface="+mj-lt"/>
              </a:defRPr>
            </a:lvl2pPr>
            <a:lvl3pPr marL="0" indent="0">
              <a:buNone/>
              <a:defRPr sz="1200">
                <a:solidFill>
                  <a:schemeClr val="accent1"/>
                </a:solidFill>
                <a:latin typeface="+mj-lt"/>
              </a:defRPr>
            </a:lvl3pPr>
            <a:lvl4pPr marL="0" indent="0">
              <a:buNone/>
              <a:defRPr sz="1200">
                <a:solidFill>
                  <a:schemeClr val="accent1"/>
                </a:solidFill>
                <a:latin typeface="+mj-lt"/>
              </a:defRPr>
            </a:lvl4pPr>
            <a:lvl5pPr marL="0" indent="0">
              <a:buNone/>
              <a:defRPr sz="1200">
                <a:solidFill>
                  <a:schemeClr val="accent1"/>
                </a:solidFill>
                <a:latin typeface="+mj-lt"/>
              </a:defRPr>
            </a:lvl5pPr>
          </a:lstStyle>
          <a:p>
            <a:pPr lvl="0"/>
            <a:r>
              <a:rPr lang="en-US"/>
              <a:t>Presenter name</a:t>
            </a:r>
          </a:p>
          <a:p>
            <a:pPr lvl="1"/>
            <a:r>
              <a:rPr lang="en-US"/>
              <a:t>Bio</a:t>
            </a:r>
          </a:p>
        </p:txBody>
      </p:sp>
      <p:sp>
        <p:nvSpPr>
          <p:cNvPr id="9" name="Slide Number Placeholder 8">
            <a:extLst>
              <a:ext uri="{FF2B5EF4-FFF2-40B4-BE49-F238E27FC236}">
                <a16:creationId xmlns:a16="http://schemas.microsoft.com/office/drawing/2014/main" id="{E6C9EF65-9644-45FA-9DA0-F98D156932E0}"/>
              </a:ext>
            </a:extLst>
          </p:cNvPr>
          <p:cNvSpPr>
            <a:spLocks noGrp="1"/>
          </p:cNvSpPr>
          <p:nvPr>
            <p:ph type="sldNum" sz="quarter" idx="12"/>
          </p:nvPr>
        </p:nvSpPr>
        <p:spPr>
          <a:xfrm>
            <a:off x="11314687" y="6085840"/>
            <a:ext cx="508749" cy="508533"/>
          </a:xfrm>
        </p:spPr>
        <p:txBody>
          <a:bodyPr lIns="0" tIns="0" rIns="0" bIns="0" anchor="b"/>
          <a:lstStyle>
            <a:lvl1pPr>
              <a:defRPr>
                <a:solidFill>
                  <a:schemeClr val="accent3"/>
                </a:solidFill>
              </a:defRPr>
            </a:lvl1pPr>
          </a:lstStyle>
          <a:p>
            <a:fld id="{CD6D25CF-0D6E-4844-B79B-06FF722D38A1}" type="slidenum">
              <a:rPr lang="en-US" smtClean="0"/>
              <a:pPr/>
              <a:t>‹#›</a:t>
            </a:fld>
            <a:endParaRPr lang="en-US"/>
          </a:p>
        </p:txBody>
      </p:sp>
      <p:sp>
        <p:nvSpPr>
          <p:cNvPr id="17" name="Picture Placeholder 16">
            <a:extLst>
              <a:ext uri="{FF2B5EF4-FFF2-40B4-BE49-F238E27FC236}">
                <a16:creationId xmlns:a16="http://schemas.microsoft.com/office/drawing/2014/main" id="{B1740A21-BDAD-4236-A5B0-B3C5EE649860}"/>
              </a:ext>
            </a:extLst>
          </p:cNvPr>
          <p:cNvSpPr>
            <a:spLocks noGrp="1"/>
          </p:cNvSpPr>
          <p:nvPr>
            <p:ph type="pic" sz="quarter" idx="13" hasCustomPrompt="1"/>
          </p:nvPr>
        </p:nvSpPr>
        <p:spPr>
          <a:xfrm>
            <a:off x="839788" y="1802707"/>
            <a:ext cx="1600200" cy="1600200"/>
          </a:xfrm>
        </p:spPr>
        <p:txBody>
          <a:bodyPr>
            <a:normAutofit/>
          </a:bodyPr>
          <a:lstStyle>
            <a:lvl1pPr marL="0" indent="0">
              <a:buNone/>
              <a:defRPr sz="1200" b="0">
                <a:solidFill>
                  <a:schemeClr val="tx2"/>
                </a:solidFill>
              </a:defRPr>
            </a:lvl1pPr>
          </a:lstStyle>
          <a:p>
            <a:r>
              <a:rPr lang="en-US"/>
              <a:t>Click icon to insert photo</a:t>
            </a:r>
          </a:p>
        </p:txBody>
      </p:sp>
      <p:sp>
        <p:nvSpPr>
          <p:cNvPr id="19" name="Picture Placeholder 18">
            <a:extLst>
              <a:ext uri="{FF2B5EF4-FFF2-40B4-BE49-F238E27FC236}">
                <a16:creationId xmlns:a16="http://schemas.microsoft.com/office/drawing/2014/main" id="{DA98BEF5-0C89-4430-B947-F1CBBA01500A}"/>
              </a:ext>
            </a:extLst>
          </p:cNvPr>
          <p:cNvSpPr>
            <a:spLocks noGrp="1"/>
          </p:cNvSpPr>
          <p:nvPr>
            <p:ph type="pic" sz="quarter" idx="14" hasCustomPrompt="1"/>
          </p:nvPr>
        </p:nvSpPr>
        <p:spPr>
          <a:xfrm>
            <a:off x="6350374" y="1802707"/>
            <a:ext cx="1600200" cy="1600200"/>
          </a:xfrm>
        </p:spPr>
        <p:txBody>
          <a:bodyPr>
            <a:normAutofit/>
          </a:bodyPr>
          <a:lstStyle>
            <a:lvl1pPr marL="0" indent="0">
              <a:buNone/>
              <a:defRPr sz="1200" b="0"/>
            </a:lvl1pPr>
          </a:lstStyle>
          <a:p>
            <a:r>
              <a:rPr lang="en-US"/>
              <a:t>Click icon to insert photo</a:t>
            </a:r>
          </a:p>
        </p:txBody>
      </p:sp>
      <p:sp>
        <p:nvSpPr>
          <p:cNvPr id="11" name="Rectangle 6">
            <a:extLst>
              <a:ext uri="{FF2B5EF4-FFF2-40B4-BE49-F238E27FC236}">
                <a16:creationId xmlns:a16="http://schemas.microsoft.com/office/drawing/2014/main" id="{2887AD67-99B6-4833-8429-D3E199C0A810}"/>
              </a:ext>
            </a:extLst>
          </p:cNvPr>
          <p:cNvSpPr>
            <a:spLocks noChangeAspect="1"/>
          </p:cNvSpPr>
          <p:nvPr userDrawn="1"/>
        </p:nvSpPr>
        <p:spPr>
          <a:xfrm>
            <a:off x="0" y="0"/>
            <a:ext cx="1170432" cy="1170432"/>
          </a:xfrm>
          <a:custGeom>
            <a:avLst/>
            <a:gdLst>
              <a:gd name="connsiteX0" fmla="*/ 0 w 1170432"/>
              <a:gd name="connsiteY0" fmla="*/ 0 h 1170432"/>
              <a:gd name="connsiteX1" fmla="*/ 1170432 w 1170432"/>
              <a:gd name="connsiteY1" fmla="*/ 0 h 1170432"/>
              <a:gd name="connsiteX2" fmla="*/ 1170432 w 1170432"/>
              <a:gd name="connsiteY2" fmla="*/ 1170432 h 1170432"/>
              <a:gd name="connsiteX3" fmla="*/ 0 w 1170432"/>
              <a:gd name="connsiteY3" fmla="*/ 1170432 h 1170432"/>
              <a:gd name="connsiteX4" fmla="*/ 0 w 1170432"/>
              <a:gd name="connsiteY4" fmla="*/ 0 h 1170432"/>
              <a:gd name="connsiteX0" fmla="*/ 0 w 1170432"/>
              <a:gd name="connsiteY0" fmla="*/ 0 h 1170432"/>
              <a:gd name="connsiteX1" fmla="*/ 1170432 w 1170432"/>
              <a:gd name="connsiteY1" fmla="*/ 0 h 1170432"/>
              <a:gd name="connsiteX2" fmla="*/ 0 w 1170432"/>
              <a:gd name="connsiteY2" fmla="*/ 1170432 h 1170432"/>
              <a:gd name="connsiteX3" fmla="*/ 0 w 1170432"/>
              <a:gd name="connsiteY3" fmla="*/ 0 h 1170432"/>
            </a:gdLst>
            <a:ahLst/>
            <a:cxnLst>
              <a:cxn ang="0">
                <a:pos x="connsiteX0" y="connsiteY0"/>
              </a:cxn>
              <a:cxn ang="0">
                <a:pos x="connsiteX1" y="connsiteY1"/>
              </a:cxn>
              <a:cxn ang="0">
                <a:pos x="connsiteX2" y="connsiteY2"/>
              </a:cxn>
              <a:cxn ang="0">
                <a:pos x="connsiteX3" y="connsiteY3"/>
              </a:cxn>
            </a:cxnLst>
            <a:rect l="l" t="t" r="r" b="b"/>
            <a:pathLst>
              <a:path w="1170432" h="1170432">
                <a:moveTo>
                  <a:pt x="0" y="0"/>
                </a:moveTo>
                <a:lnTo>
                  <a:pt x="1170432" y="0"/>
                </a:lnTo>
                <a:lnTo>
                  <a:pt x="0" y="1170432"/>
                </a:lnTo>
                <a:lnTo>
                  <a:pt x="0" y="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13">
            <a:extLst>
              <a:ext uri="{FF2B5EF4-FFF2-40B4-BE49-F238E27FC236}">
                <a16:creationId xmlns:a16="http://schemas.microsoft.com/office/drawing/2014/main" id="{79A2FCE6-3214-4550-AB7E-FA7A7EFFCCEC}"/>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11852" r="11852"/>
          <a:stretch/>
        </p:blipFill>
        <p:spPr>
          <a:xfrm>
            <a:off x="-958037" y="-993246"/>
            <a:ext cx="2596337" cy="2629547"/>
          </a:xfrm>
          <a:prstGeom prst="rect">
            <a:avLst/>
          </a:prstGeom>
        </p:spPr>
      </p:pic>
    </p:spTree>
    <p:extLst>
      <p:ext uri="{BB962C8B-B14F-4D97-AF65-F5344CB8AC3E}">
        <p14:creationId xmlns:p14="http://schemas.microsoft.com/office/powerpoint/2010/main" val="126856341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c_Section Opener">
    <p:bg>
      <p:bgPr>
        <a:solidFill>
          <a:srgbClr val="414B6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B96D1B-CEEC-46BD-8572-B4CC923991C5}"/>
              </a:ext>
            </a:extLst>
          </p:cNvPr>
          <p:cNvSpPr>
            <a:spLocks noGrp="1"/>
          </p:cNvSpPr>
          <p:nvPr>
            <p:ph type="title" hasCustomPrompt="1"/>
          </p:nvPr>
        </p:nvSpPr>
        <p:spPr>
          <a:xfrm>
            <a:off x="896112" y="2231136"/>
            <a:ext cx="8833104" cy="2340864"/>
          </a:xfrm>
        </p:spPr>
        <p:txBody>
          <a:bodyPr lIns="0" tIns="0" rIns="0" bIns="0" anchor="ctr" anchorCtr="0">
            <a:noAutofit/>
          </a:bodyPr>
          <a:lstStyle>
            <a:lvl1pPr algn="l">
              <a:defRPr lang="en-US" sz="7200" b="1" kern="1200" dirty="0">
                <a:solidFill>
                  <a:schemeClr val="bg1"/>
                </a:solidFill>
                <a:latin typeface="+mj-lt"/>
                <a:ea typeface="+mn-ea"/>
                <a:cs typeface="+mn-cs"/>
              </a:defRPr>
            </a:lvl1pPr>
          </a:lstStyle>
          <a:p>
            <a:r>
              <a:rPr lang="en-US"/>
              <a:t>Click to Edit Section Title</a:t>
            </a:r>
          </a:p>
        </p:txBody>
      </p:sp>
      <p:sp>
        <p:nvSpPr>
          <p:cNvPr id="18" name="Rectangle 6">
            <a:extLst>
              <a:ext uri="{FF2B5EF4-FFF2-40B4-BE49-F238E27FC236}">
                <a16:creationId xmlns:a16="http://schemas.microsoft.com/office/drawing/2014/main" id="{97EF0196-6DDE-4D85-8DB8-77A251719F03}"/>
              </a:ext>
            </a:extLst>
          </p:cNvPr>
          <p:cNvSpPr>
            <a:spLocks noChangeAspect="1"/>
          </p:cNvSpPr>
          <p:nvPr userDrawn="1"/>
        </p:nvSpPr>
        <p:spPr>
          <a:xfrm>
            <a:off x="0" y="0"/>
            <a:ext cx="1170432" cy="1170432"/>
          </a:xfrm>
          <a:custGeom>
            <a:avLst/>
            <a:gdLst>
              <a:gd name="connsiteX0" fmla="*/ 0 w 1170432"/>
              <a:gd name="connsiteY0" fmla="*/ 0 h 1170432"/>
              <a:gd name="connsiteX1" fmla="*/ 1170432 w 1170432"/>
              <a:gd name="connsiteY1" fmla="*/ 0 h 1170432"/>
              <a:gd name="connsiteX2" fmla="*/ 1170432 w 1170432"/>
              <a:gd name="connsiteY2" fmla="*/ 1170432 h 1170432"/>
              <a:gd name="connsiteX3" fmla="*/ 0 w 1170432"/>
              <a:gd name="connsiteY3" fmla="*/ 1170432 h 1170432"/>
              <a:gd name="connsiteX4" fmla="*/ 0 w 1170432"/>
              <a:gd name="connsiteY4" fmla="*/ 0 h 1170432"/>
              <a:gd name="connsiteX0" fmla="*/ 0 w 1170432"/>
              <a:gd name="connsiteY0" fmla="*/ 0 h 1170432"/>
              <a:gd name="connsiteX1" fmla="*/ 1170432 w 1170432"/>
              <a:gd name="connsiteY1" fmla="*/ 0 h 1170432"/>
              <a:gd name="connsiteX2" fmla="*/ 0 w 1170432"/>
              <a:gd name="connsiteY2" fmla="*/ 1170432 h 1170432"/>
              <a:gd name="connsiteX3" fmla="*/ 0 w 1170432"/>
              <a:gd name="connsiteY3" fmla="*/ 0 h 1170432"/>
            </a:gdLst>
            <a:ahLst/>
            <a:cxnLst>
              <a:cxn ang="0">
                <a:pos x="connsiteX0" y="connsiteY0"/>
              </a:cxn>
              <a:cxn ang="0">
                <a:pos x="connsiteX1" y="connsiteY1"/>
              </a:cxn>
              <a:cxn ang="0">
                <a:pos x="connsiteX2" y="connsiteY2"/>
              </a:cxn>
              <a:cxn ang="0">
                <a:pos x="connsiteX3" y="connsiteY3"/>
              </a:cxn>
            </a:cxnLst>
            <a:rect l="l" t="t" r="r" b="b"/>
            <a:pathLst>
              <a:path w="1170432" h="1170432">
                <a:moveTo>
                  <a:pt x="0" y="0"/>
                </a:moveTo>
                <a:lnTo>
                  <a:pt x="1170432" y="0"/>
                </a:lnTo>
                <a:lnTo>
                  <a:pt x="0" y="1170432"/>
                </a:lnTo>
                <a:lnTo>
                  <a:pt x="0" y="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0F9BD4E4-2AE3-430C-B9A2-89412E10C5BF}"/>
              </a:ext>
            </a:extLst>
          </p:cNvPr>
          <p:cNvSpPr>
            <a:spLocks noChangeAspect="1"/>
          </p:cNvSpPr>
          <p:nvPr userDrawn="1"/>
        </p:nvSpPr>
        <p:spPr>
          <a:xfrm>
            <a:off x="0" y="0"/>
            <a:ext cx="1170432" cy="1170432"/>
          </a:xfrm>
          <a:custGeom>
            <a:avLst/>
            <a:gdLst>
              <a:gd name="connsiteX0" fmla="*/ 0 w 1170432"/>
              <a:gd name="connsiteY0" fmla="*/ 0 h 1170432"/>
              <a:gd name="connsiteX1" fmla="*/ 1170432 w 1170432"/>
              <a:gd name="connsiteY1" fmla="*/ 0 h 1170432"/>
              <a:gd name="connsiteX2" fmla="*/ 1170432 w 1170432"/>
              <a:gd name="connsiteY2" fmla="*/ 1170432 h 1170432"/>
              <a:gd name="connsiteX3" fmla="*/ 0 w 1170432"/>
              <a:gd name="connsiteY3" fmla="*/ 1170432 h 1170432"/>
              <a:gd name="connsiteX4" fmla="*/ 0 w 1170432"/>
              <a:gd name="connsiteY4" fmla="*/ 0 h 1170432"/>
              <a:gd name="connsiteX0" fmla="*/ 0 w 1170432"/>
              <a:gd name="connsiteY0" fmla="*/ 0 h 1170432"/>
              <a:gd name="connsiteX1" fmla="*/ 1170432 w 1170432"/>
              <a:gd name="connsiteY1" fmla="*/ 0 h 1170432"/>
              <a:gd name="connsiteX2" fmla="*/ 0 w 1170432"/>
              <a:gd name="connsiteY2" fmla="*/ 1170432 h 1170432"/>
              <a:gd name="connsiteX3" fmla="*/ 0 w 1170432"/>
              <a:gd name="connsiteY3" fmla="*/ 0 h 1170432"/>
            </a:gdLst>
            <a:ahLst/>
            <a:cxnLst>
              <a:cxn ang="0">
                <a:pos x="connsiteX0" y="connsiteY0"/>
              </a:cxn>
              <a:cxn ang="0">
                <a:pos x="connsiteX1" y="connsiteY1"/>
              </a:cxn>
              <a:cxn ang="0">
                <a:pos x="connsiteX2" y="connsiteY2"/>
              </a:cxn>
              <a:cxn ang="0">
                <a:pos x="connsiteX3" y="connsiteY3"/>
              </a:cxn>
            </a:cxnLst>
            <a:rect l="l" t="t" r="r" b="b"/>
            <a:pathLst>
              <a:path w="1170432" h="1170432">
                <a:moveTo>
                  <a:pt x="0" y="0"/>
                </a:moveTo>
                <a:lnTo>
                  <a:pt x="1170432" y="0"/>
                </a:lnTo>
                <a:lnTo>
                  <a:pt x="0" y="1170432"/>
                </a:lnTo>
                <a:lnTo>
                  <a:pt x="0" y="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6">
            <a:extLst>
              <a:ext uri="{FF2B5EF4-FFF2-40B4-BE49-F238E27FC236}">
                <a16:creationId xmlns:a16="http://schemas.microsoft.com/office/drawing/2014/main" id="{9E330133-C8B4-4B15-901A-250DE9B25D8F}"/>
              </a:ext>
            </a:extLst>
          </p:cNvPr>
          <p:cNvSpPr/>
          <p:nvPr userDrawn="1"/>
        </p:nvSpPr>
        <p:spPr>
          <a:xfrm>
            <a:off x="9546777" y="4213825"/>
            <a:ext cx="2645223" cy="2644175"/>
          </a:xfrm>
          <a:custGeom>
            <a:avLst/>
            <a:gdLst>
              <a:gd name="connsiteX0" fmla="*/ 0 w 1975847"/>
              <a:gd name="connsiteY0" fmla="*/ 0 h 1983462"/>
              <a:gd name="connsiteX1" fmla="*/ 1975847 w 1975847"/>
              <a:gd name="connsiteY1" fmla="*/ 0 h 1983462"/>
              <a:gd name="connsiteX2" fmla="*/ 1975847 w 1975847"/>
              <a:gd name="connsiteY2" fmla="*/ 1983462 h 1983462"/>
              <a:gd name="connsiteX3" fmla="*/ 0 w 1975847"/>
              <a:gd name="connsiteY3" fmla="*/ 1983462 h 1983462"/>
              <a:gd name="connsiteX4" fmla="*/ 0 w 1975847"/>
              <a:gd name="connsiteY4" fmla="*/ 0 h 1983462"/>
              <a:gd name="connsiteX0" fmla="*/ 0 w 1975847"/>
              <a:gd name="connsiteY0" fmla="*/ 1983462 h 1983462"/>
              <a:gd name="connsiteX1" fmla="*/ 1975847 w 1975847"/>
              <a:gd name="connsiteY1" fmla="*/ 0 h 1983462"/>
              <a:gd name="connsiteX2" fmla="*/ 1975847 w 1975847"/>
              <a:gd name="connsiteY2" fmla="*/ 1983462 h 1983462"/>
              <a:gd name="connsiteX3" fmla="*/ 0 w 1975847"/>
              <a:gd name="connsiteY3" fmla="*/ 1983462 h 1983462"/>
            </a:gdLst>
            <a:ahLst/>
            <a:cxnLst>
              <a:cxn ang="0">
                <a:pos x="connsiteX0" y="connsiteY0"/>
              </a:cxn>
              <a:cxn ang="0">
                <a:pos x="connsiteX1" y="connsiteY1"/>
              </a:cxn>
              <a:cxn ang="0">
                <a:pos x="connsiteX2" y="connsiteY2"/>
              </a:cxn>
              <a:cxn ang="0">
                <a:pos x="connsiteX3" y="connsiteY3"/>
              </a:cxn>
            </a:cxnLst>
            <a:rect l="l" t="t" r="r" b="b"/>
            <a:pathLst>
              <a:path w="1975847" h="1983462">
                <a:moveTo>
                  <a:pt x="0" y="1983462"/>
                </a:moveTo>
                <a:lnTo>
                  <a:pt x="1975847" y="0"/>
                </a:lnTo>
                <a:lnTo>
                  <a:pt x="1975847" y="1983462"/>
                </a:lnTo>
                <a:lnTo>
                  <a:pt x="0" y="1983462"/>
                </a:lnTo>
                <a:close/>
              </a:path>
            </a:pathLst>
          </a:custGeom>
          <a:solidFill>
            <a:srgbClr val="6AB79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9" name="Picture 13">
            <a:extLst>
              <a:ext uri="{FF2B5EF4-FFF2-40B4-BE49-F238E27FC236}">
                <a16:creationId xmlns:a16="http://schemas.microsoft.com/office/drawing/2014/main" id="{B9726C00-9273-4D53-92B0-F0E8464A6765}"/>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11852" r="11852"/>
          <a:stretch/>
        </p:blipFill>
        <p:spPr>
          <a:xfrm>
            <a:off x="-958037" y="-993246"/>
            <a:ext cx="2596337" cy="2629547"/>
          </a:xfrm>
          <a:prstGeom prst="rect">
            <a:avLst/>
          </a:prstGeom>
        </p:spPr>
      </p:pic>
    </p:spTree>
    <p:extLst>
      <p:ext uri="{BB962C8B-B14F-4D97-AF65-F5344CB8AC3E}">
        <p14:creationId xmlns:p14="http://schemas.microsoft.com/office/powerpoint/2010/main" val="105408120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2d_Section Opener">
    <p:bg>
      <p:bgPr>
        <a:solidFill>
          <a:srgbClr val="EDE7D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B96D1B-CEEC-46BD-8572-B4CC923991C5}"/>
              </a:ext>
            </a:extLst>
          </p:cNvPr>
          <p:cNvSpPr>
            <a:spLocks noGrp="1"/>
          </p:cNvSpPr>
          <p:nvPr>
            <p:ph type="title" hasCustomPrompt="1"/>
          </p:nvPr>
        </p:nvSpPr>
        <p:spPr>
          <a:xfrm>
            <a:off x="896112" y="2231136"/>
            <a:ext cx="8833104" cy="2340864"/>
          </a:xfrm>
        </p:spPr>
        <p:txBody>
          <a:bodyPr lIns="0" tIns="0" rIns="0" bIns="0" anchor="ctr" anchorCtr="0">
            <a:noAutofit/>
          </a:bodyPr>
          <a:lstStyle>
            <a:lvl1pPr algn="l">
              <a:defRPr lang="en-US" sz="7200" b="1" kern="1200" dirty="0">
                <a:solidFill>
                  <a:schemeClr val="accent1"/>
                </a:solidFill>
                <a:latin typeface="+mj-lt"/>
                <a:ea typeface="+mn-ea"/>
                <a:cs typeface="+mn-cs"/>
              </a:defRPr>
            </a:lvl1pPr>
          </a:lstStyle>
          <a:p>
            <a:r>
              <a:rPr lang="en-US"/>
              <a:t>Click to Edit Section Title</a:t>
            </a:r>
          </a:p>
        </p:txBody>
      </p:sp>
      <p:sp>
        <p:nvSpPr>
          <p:cNvPr id="18" name="Rectangle 6">
            <a:extLst>
              <a:ext uri="{FF2B5EF4-FFF2-40B4-BE49-F238E27FC236}">
                <a16:creationId xmlns:a16="http://schemas.microsoft.com/office/drawing/2014/main" id="{97EF0196-6DDE-4D85-8DB8-77A251719F03}"/>
              </a:ext>
            </a:extLst>
          </p:cNvPr>
          <p:cNvSpPr>
            <a:spLocks noChangeAspect="1"/>
          </p:cNvSpPr>
          <p:nvPr userDrawn="1"/>
        </p:nvSpPr>
        <p:spPr>
          <a:xfrm>
            <a:off x="0" y="0"/>
            <a:ext cx="1170432" cy="1170432"/>
          </a:xfrm>
          <a:custGeom>
            <a:avLst/>
            <a:gdLst>
              <a:gd name="connsiteX0" fmla="*/ 0 w 1170432"/>
              <a:gd name="connsiteY0" fmla="*/ 0 h 1170432"/>
              <a:gd name="connsiteX1" fmla="*/ 1170432 w 1170432"/>
              <a:gd name="connsiteY1" fmla="*/ 0 h 1170432"/>
              <a:gd name="connsiteX2" fmla="*/ 1170432 w 1170432"/>
              <a:gd name="connsiteY2" fmla="*/ 1170432 h 1170432"/>
              <a:gd name="connsiteX3" fmla="*/ 0 w 1170432"/>
              <a:gd name="connsiteY3" fmla="*/ 1170432 h 1170432"/>
              <a:gd name="connsiteX4" fmla="*/ 0 w 1170432"/>
              <a:gd name="connsiteY4" fmla="*/ 0 h 1170432"/>
              <a:gd name="connsiteX0" fmla="*/ 0 w 1170432"/>
              <a:gd name="connsiteY0" fmla="*/ 0 h 1170432"/>
              <a:gd name="connsiteX1" fmla="*/ 1170432 w 1170432"/>
              <a:gd name="connsiteY1" fmla="*/ 0 h 1170432"/>
              <a:gd name="connsiteX2" fmla="*/ 0 w 1170432"/>
              <a:gd name="connsiteY2" fmla="*/ 1170432 h 1170432"/>
              <a:gd name="connsiteX3" fmla="*/ 0 w 1170432"/>
              <a:gd name="connsiteY3" fmla="*/ 0 h 1170432"/>
            </a:gdLst>
            <a:ahLst/>
            <a:cxnLst>
              <a:cxn ang="0">
                <a:pos x="connsiteX0" y="connsiteY0"/>
              </a:cxn>
              <a:cxn ang="0">
                <a:pos x="connsiteX1" y="connsiteY1"/>
              </a:cxn>
              <a:cxn ang="0">
                <a:pos x="connsiteX2" y="connsiteY2"/>
              </a:cxn>
              <a:cxn ang="0">
                <a:pos x="connsiteX3" y="connsiteY3"/>
              </a:cxn>
            </a:cxnLst>
            <a:rect l="l" t="t" r="r" b="b"/>
            <a:pathLst>
              <a:path w="1170432" h="1170432">
                <a:moveTo>
                  <a:pt x="0" y="0"/>
                </a:moveTo>
                <a:lnTo>
                  <a:pt x="1170432" y="0"/>
                </a:lnTo>
                <a:lnTo>
                  <a:pt x="0" y="1170432"/>
                </a:lnTo>
                <a:lnTo>
                  <a:pt x="0" y="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0F9BD4E4-2AE3-430C-B9A2-89412E10C5BF}"/>
              </a:ext>
            </a:extLst>
          </p:cNvPr>
          <p:cNvSpPr>
            <a:spLocks noChangeAspect="1"/>
          </p:cNvSpPr>
          <p:nvPr userDrawn="1"/>
        </p:nvSpPr>
        <p:spPr>
          <a:xfrm>
            <a:off x="0" y="0"/>
            <a:ext cx="1170432" cy="1170432"/>
          </a:xfrm>
          <a:custGeom>
            <a:avLst/>
            <a:gdLst>
              <a:gd name="connsiteX0" fmla="*/ 0 w 1170432"/>
              <a:gd name="connsiteY0" fmla="*/ 0 h 1170432"/>
              <a:gd name="connsiteX1" fmla="*/ 1170432 w 1170432"/>
              <a:gd name="connsiteY1" fmla="*/ 0 h 1170432"/>
              <a:gd name="connsiteX2" fmla="*/ 1170432 w 1170432"/>
              <a:gd name="connsiteY2" fmla="*/ 1170432 h 1170432"/>
              <a:gd name="connsiteX3" fmla="*/ 0 w 1170432"/>
              <a:gd name="connsiteY3" fmla="*/ 1170432 h 1170432"/>
              <a:gd name="connsiteX4" fmla="*/ 0 w 1170432"/>
              <a:gd name="connsiteY4" fmla="*/ 0 h 1170432"/>
              <a:gd name="connsiteX0" fmla="*/ 0 w 1170432"/>
              <a:gd name="connsiteY0" fmla="*/ 0 h 1170432"/>
              <a:gd name="connsiteX1" fmla="*/ 1170432 w 1170432"/>
              <a:gd name="connsiteY1" fmla="*/ 0 h 1170432"/>
              <a:gd name="connsiteX2" fmla="*/ 0 w 1170432"/>
              <a:gd name="connsiteY2" fmla="*/ 1170432 h 1170432"/>
              <a:gd name="connsiteX3" fmla="*/ 0 w 1170432"/>
              <a:gd name="connsiteY3" fmla="*/ 0 h 1170432"/>
            </a:gdLst>
            <a:ahLst/>
            <a:cxnLst>
              <a:cxn ang="0">
                <a:pos x="connsiteX0" y="connsiteY0"/>
              </a:cxn>
              <a:cxn ang="0">
                <a:pos x="connsiteX1" y="connsiteY1"/>
              </a:cxn>
              <a:cxn ang="0">
                <a:pos x="connsiteX2" y="connsiteY2"/>
              </a:cxn>
              <a:cxn ang="0">
                <a:pos x="connsiteX3" y="connsiteY3"/>
              </a:cxn>
            </a:cxnLst>
            <a:rect l="l" t="t" r="r" b="b"/>
            <a:pathLst>
              <a:path w="1170432" h="1170432">
                <a:moveTo>
                  <a:pt x="0" y="0"/>
                </a:moveTo>
                <a:lnTo>
                  <a:pt x="1170432" y="0"/>
                </a:lnTo>
                <a:lnTo>
                  <a:pt x="0" y="1170432"/>
                </a:lnTo>
                <a:lnTo>
                  <a:pt x="0" y="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6">
            <a:extLst>
              <a:ext uri="{FF2B5EF4-FFF2-40B4-BE49-F238E27FC236}">
                <a16:creationId xmlns:a16="http://schemas.microsoft.com/office/drawing/2014/main" id="{9E330133-C8B4-4B15-901A-250DE9B25D8F}"/>
              </a:ext>
            </a:extLst>
          </p:cNvPr>
          <p:cNvSpPr/>
          <p:nvPr userDrawn="1"/>
        </p:nvSpPr>
        <p:spPr>
          <a:xfrm>
            <a:off x="9546777" y="4213825"/>
            <a:ext cx="2645223" cy="2644175"/>
          </a:xfrm>
          <a:custGeom>
            <a:avLst/>
            <a:gdLst>
              <a:gd name="connsiteX0" fmla="*/ 0 w 1975847"/>
              <a:gd name="connsiteY0" fmla="*/ 0 h 1983462"/>
              <a:gd name="connsiteX1" fmla="*/ 1975847 w 1975847"/>
              <a:gd name="connsiteY1" fmla="*/ 0 h 1983462"/>
              <a:gd name="connsiteX2" fmla="*/ 1975847 w 1975847"/>
              <a:gd name="connsiteY2" fmla="*/ 1983462 h 1983462"/>
              <a:gd name="connsiteX3" fmla="*/ 0 w 1975847"/>
              <a:gd name="connsiteY3" fmla="*/ 1983462 h 1983462"/>
              <a:gd name="connsiteX4" fmla="*/ 0 w 1975847"/>
              <a:gd name="connsiteY4" fmla="*/ 0 h 1983462"/>
              <a:gd name="connsiteX0" fmla="*/ 0 w 1975847"/>
              <a:gd name="connsiteY0" fmla="*/ 1983462 h 1983462"/>
              <a:gd name="connsiteX1" fmla="*/ 1975847 w 1975847"/>
              <a:gd name="connsiteY1" fmla="*/ 0 h 1983462"/>
              <a:gd name="connsiteX2" fmla="*/ 1975847 w 1975847"/>
              <a:gd name="connsiteY2" fmla="*/ 1983462 h 1983462"/>
              <a:gd name="connsiteX3" fmla="*/ 0 w 1975847"/>
              <a:gd name="connsiteY3" fmla="*/ 1983462 h 1983462"/>
            </a:gdLst>
            <a:ahLst/>
            <a:cxnLst>
              <a:cxn ang="0">
                <a:pos x="connsiteX0" y="connsiteY0"/>
              </a:cxn>
              <a:cxn ang="0">
                <a:pos x="connsiteX1" y="connsiteY1"/>
              </a:cxn>
              <a:cxn ang="0">
                <a:pos x="connsiteX2" y="connsiteY2"/>
              </a:cxn>
              <a:cxn ang="0">
                <a:pos x="connsiteX3" y="connsiteY3"/>
              </a:cxn>
            </a:cxnLst>
            <a:rect l="l" t="t" r="r" b="b"/>
            <a:pathLst>
              <a:path w="1975847" h="1983462">
                <a:moveTo>
                  <a:pt x="0" y="1983462"/>
                </a:moveTo>
                <a:lnTo>
                  <a:pt x="1975847" y="0"/>
                </a:lnTo>
                <a:lnTo>
                  <a:pt x="1975847" y="1983462"/>
                </a:lnTo>
                <a:lnTo>
                  <a:pt x="0" y="1983462"/>
                </a:lnTo>
                <a:close/>
              </a:path>
            </a:pathLst>
          </a:custGeom>
          <a:solidFill>
            <a:srgbClr val="F4C55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9" name="Picture 13">
            <a:extLst>
              <a:ext uri="{FF2B5EF4-FFF2-40B4-BE49-F238E27FC236}">
                <a16:creationId xmlns:a16="http://schemas.microsoft.com/office/drawing/2014/main" id="{B9726C00-9273-4D53-92B0-F0E8464A6765}"/>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11852" r="11852"/>
          <a:stretch/>
        </p:blipFill>
        <p:spPr>
          <a:xfrm>
            <a:off x="-958037" y="-993246"/>
            <a:ext cx="2596337" cy="2629547"/>
          </a:xfrm>
          <a:prstGeom prst="rect">
            <a:avLst/>
          </a:prstGeom>
        </p:spPr>
      </p:pic>
    </p:spTree>
    <p:extLst>
      <p:ext uri="{BB962C8B-B14F-4D97-AF65-F5344CB8AC3E}">
        <p14:creationId xmlns:p14="http://schemas.microsoft.com/office/powerpoint/2010/main" val="295748032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2e_Section Opener Banner Phot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B96D1B-CEEC-46BD-8572-B4CC923991C5}"/>
              </a:ext>
            </a:extLst>
          </p:cNvPr>
          <p:cNvSpPr>
            <a:spLocks noGrp="1"/>
          </p:cNvSpPr>
          <p:nvPr>
            <p:ph type="title" hasCustomPrompt="1"/>
          </p:nvPr>
        </p:nvSpPr>
        <p:spPr>
          <a:xfrm>
            <a:off x="1295400" y="3392424"/>
            <a:ext cx="9601200" cy="1161288"/>
          </a:xfrm>
        </p:spPr>
        <p:txBody>
          <a:bodyPr lIns="0" tIns="0" rIns="0" bIns="0">
            <a:normAutofit/>
          </a:bodyPr>
          <a:lstStyle>
            <a:lvl1pPr algn="ctr">
              <a:defRPr lang="en-US" sz="2800" b="1" kern="1200" dirty="0">
                <a:solidFill>
                  <a:schemeClr val="tx2"/>
                </a:solidFill>
                <a:latin typeface="+mj-lt"/>
                <a:ea typeface="+mn-ea"/>
                <a:cs typeface="+mn-cs"/>
              </a:defRPr>
            </a:lvl1pPr>
          </a:lstStyle>
          <a:p>
            <a:r>
              <a:rPr lang="en-US"/>
              <a:t>Click to Edit Section Title</a:t>
            </a:r>
          </a:p>
        </p:txBody>
      </p:sp>
      <p:sp>
        <p:nvSpPr>
          <p:cNvPr id="9" name="Slide Number Placeholder 8">
            <a:extLst>
              <a:ext uri="{FF2B5EF4-FFF2-40B4-BE49-F238E27FC236}">
                <a16:creationId xmlns:a16="http://schemas.microsoft.com/office/drawing/2014/main" id="{E6C9EF65-9644-45FA-9DA0-F98D156932E0}"/>
              </a:ext>
            </a:extLst>
          </p:cNvPr>
          <p:cNvSpPr>
            <a:spLocks noGrp="1"/>
          </p:cNvSpPr>
          <p:nvPr>
            <p:ph type="sldNum" sz="quarter" idx="12"/>
          </p:nvPr>
        </p:nvSpPr>
        <p:spPr>
          <a:xfrm>
            <a:off x="11314688" y="6085840"/>
            <a:ext cx="521208" cy="508533"/>
          </a:xfrm>
        </p:spPr>
        <p:txBody>
          <a:bodyPr lIns="0" tIns="0" rIns="0" bIns="0" anchor="b"/>
          <a:lstStyle/>
          <a:p>
            <a:fld id="{CD6D25CF-0D6E-4844-B79B-06FF722D38A1}" type="slidenum">
              <a:rPr lang="en-US" smtClean="0"/>
              <a:t>‹#›</a:t>
            </a:fld>
            <a:endParaRPr lang="en-US"/>
          </a:p>
        </p:txBody>
      </p:sp>
      <p:sp>
        <p:nvSpPr>
          <p:cNvPr id="15" name="Picture Placeholder 2" descr="Five individuals seated in a conference room engage in discussion.">
            <a:extLst>
              <a:ext uri="{FF2B5EF4-FFF2-40B4-BE49-F238E27FC236}">
                <a16:creationId xmlns:a16="http://schemas.microsoft.com/office/drawing/2014/main" id="{8E7A18E8-856B-48C1-A5A0-7ACC25E8031E}"/>
              </a:ext>
            </a:extLst>
          </p:cNvPr>
          <p:cNvSpPr>
            <a:spLocks noGrp="1"/>
          </p:cNvSpPr>
          <p:nvPr>
            <p:ph type="pic" sz="quarter" idx="14"/>
          </p:nvPr>
        </p:nvSpPr>
        <p:spPr>
          <a:xfrm>
            <a:off x="-1" y="-1588"/>
            <a:ext cx="12202325" cy="2064381"/>
          </a:xfrm>
          <a:custGeom>
            <a:avLst/>
            <a:gdLst>
              <a:gd name="connsiteX0" fmla="*/ 1031397 w 12203912"/>
              <a:gd name="connsiteY0" fmla="*/ 0 h 2062794"/>
              <a:gd name="connsiteX1" fmla="*/ 12203912 w 12203912"/>
              <a:gd name="connsiteY1" fmla="*/ 0 h 2062794"/>
              <a:gd name="connsiteX2" fmla="*/ 12203912 w 12203912"/>
              <a:gd name="connsiteY2" fmla="*/ 0 h 2062794"/>
              <a:gd name="connsiteX3" fmla="*/ 12203912 w 12203912"/>
              <a:gd name="connsiteY3" fmla="*/ 1031397 h 2062794"/>
              <a:gd name="connsiteX4" fmla="*/ 11172515 w 12203912"/>
              <a:gd name="connsiteY4" fmla="*/ 2062794 h 2062794"/>
              <a:gd name="connsiteX5" fmla="*/ 0 w 12203912"/>
              <a:gd name="connsiteY5" fmla="*/ 2062794 h 2062794"/>
              <a:gd name="connsiteX6" fmla="*/ 0 w 12203912"/>
              <a:gd name="connsiteY6" fmla="*/ 2062794 h 2062794"/>
              <a:gd name="connsiteX7" fmla="*/ 0 w 12203912"/>
              <a:gd name="connsiteY7" fmla="*/ 1031397 h 2062794"/>
              <a:gd name="connsiteX8" fmla="*/ 1031397 w 12203912"/>
              <a:gd name="connsiteY8" fmla="*/ 0 h 2062794"/>
              <a:gd name="connsiteX0" fmla="*/ 1172851 w 12203912"/>
              <a:gd name="connsiteY0" fmla="*/ 0 h 2077950"/>
              <a:gd name="connsiteX1" fmla="*/ 12203912 w 12203912"/>
              <a:gd name="connsiteY1" fmla="*/ 15156 h 2077950"/>
              <a:gd name="connsiteX2" fmla="*/ 12203912 w 12203912"/>
              <a:gd name="connsiteY2" fmla="*/ 15156 h 2077950"/>
              <a:gd name="connsiteX3" fmla="*/ 12203912 w 12203912"/>
              <a:gd name="connsiteY3" fmla="*/ 1046553 h 2077950"/>
              <a:gd name="connsiteX4" fmla="*/ 11172515 w 12203912"/>
              <a:gd name="connsiteY4" fmla="*/ 2077950 h 2077950"/>
              <a:gd name="connsiteX5" fmla="*/ 0 w 12203912"/>
              <a:gd name="connsiteY5" fmla="*/ 2077950 h 2077950"/>
              <a:gd name="connsiteX6" fmla="*/ 0 w 12203912"/>
              <a:gd name="connsiteY6" fmla="*/ 2077950 h 2077950"/>
              <a:gd name="connsiteX7" fmla="*/ 0 w 12203912"/>
              <a:gd name="connsiteY7" fmla="*/ 1046553 h 2077950"/>
              <a:gd name="connsiteX8" fmla="*/ 1172851 w 12203912"/>
              <a:gd name="connsiteY8" fmla="*/ 0 h 2077950"/>
              <a:gd name="connsiteX0" fmla="*/ 1172851 w 12203912"/>
              <a:gd name="connsiteY0" fmla="*/ 0 h 2077950"/>
              <a:gd name="connsiteX1" fmla="*/ 12203912 w 12203912"/>
              <a:gd name="connsiteY1" fmla="*/ 15156 h 2077950"/>
              <a:gd name="connsiteX2" fmla="*/ 12203912 w 12203912"/>
              <a:gd name="connsiteY2" fmla="*/ 15156 h 2077950"/>
              <a:gd name="connsiteX3" fmla="*/ 12203912 w 12203912"/>
              <a:gd name="connsiteY3" fmla="*/ 1046553 h 2077950"/>
              <a:gd name="connsiteX4" fmla="*/ 11172515 w 12203912"/>
              <a:gd name="connsiteY4" fmla="*/ 2077950 h 2077950"/>
              <a:gd name="connsiteX5" fmla="*/ 0 w 12203912"/>
              <a:gd name="connsiteY5" fmla="*/ 2077950 h 2077950"/>
              <a:gd name="connsiteX6" fmla="*/ 0 w 12203912"/>
              <a:gd name="connsiteY6" fmla="*/ 2077950 h 2077950"/>
              <a:gd name="connsiteX7" fmla="*/ 0 w 12203912"/>
              <a:gd name="connsiteY7" fmla="*/ 1184665 h 2077950"/>
              <a:gd name="connsiteX8" fmla="*/ 1172851 w 12203912"/>
              <a:gd name="connsiteY8" fmla="*/ 0 h 2077950"/>
              <a:gd name="connsiteX0" fmla="*/ 1228413 w 12203912"/>
              <a:gd name="connsiteY0" fmla="*/ 75332 h 2062794"/>
              <a:gd name="connsiteX1" fmla="*/ 12203912 w 12203912"/>
              <a:gd name="connsiteY1" fmla="*/ 0 h 2062794"/>
              <a:gd name="connsiteX2" fmla="*/ 12203912 w 12203912"/>
              <a:gd name="connsiteY2" fmla="*/ 0 h 2062794"/>
              <a:gd name="connsiteX3" fmla="*/ 12203912 w 12203912"/>
              <a:gd name="connsiteY3" fmla="*/ 1031397 h 2062794"/>
              <a:gd name="connsiteX4" fmla="*/ 11172515 w 12203912"/>
              <a:gd name="connsiteY4" fmla="*/ 2062794 h 2062794"/>
              <a:gd name="connsiteX5" fmla="*/ 0 w 12203912"/>
              <a:gd name="connsiteY5" fmla="*/ 2062794 h 2062794"/>
              <a:gd name="connsiteX6" fmla="*/ 0 w 12203912"/>
              <a:gd name="connsiteY6" fmla="*/ 2062794 h 2062794"/>
              <a:gd name="connsiteX7" fmla="*/ 0 w 12203912"/>
              <a:gd name="connsiteY7" fmla="*/ 1169509 h 2062794"/>
              <a:gd name="connsiteX8" fmla="*/ 1228413 w 12203912"/>
              <a:gd name="connsiteY8" fmla="*/ 75332 h 2062794"/>
              <a:gd name="connsiteX0" fmla="*/ 1169675 w 12203912"/>
              <a:gd name="connsiteY0" fmla="*/ 720 h 2062794"/>
              <a:gd name="connsiteX1" fmla="*/ 12203912 w 12203912"/>
              <a:gd name="connsiteY1" fmla="*/ 0 h 2062794"/>
              <a:gd name="connsiteX2" fmla="*/ 12203912 w 12203912"/>
              <a:gd name="connsiteY2" fmla="*/ 0 h 2062794"/>
              <a:gd name="connsiteX3" fmla="*/ 12203912 w 12203912"/>
              <a:gd name="connsiteY3" fmla="*/ 1031397 h 2062794"/>
              <a:gd name="connsiteX4" fmla="*/ 11172515 w 12203912"/>
              <a:gd name="connsiteY4" fmla="*/ 2062794 h 2062794"/>
              <a:gd name="connsiteX5" fmla="*/ 0 w 12203912"/>
              <a:gd name="connsiteY5" fmla="*/ 2062794 h 2062794"/>
              <a:gd name="connsiteX6" fmla="*/ 0 w 12203912"/>
              <a:gd name="connsiteY6" fmla="*/ 2062794 h 2062794"/>
              <a:gd name="connsiteX7" fmla="*/ 0 w 12203912"/>
              <a:gd name="connsiteY7" fmla="*/ 1169509 h 2062794"/>
              <a:gd name="connsiteX8" fmla="*/ 1169675 w 12203912"/>
              <a:gd name="connsiteY8" fmla="*/ 720 h 2062794"/>
              <a:gd name="connsiteX0" fmla="*/ 1169675 w 12203912"/>
              <a:gd name="connsiteY0" fmla="*/ 720 h 2062794"/>
              <a:gd name="connsiteX1" fmla="*/ 12203912 w 12203912"/>
              <a:gd name="connsiteY1" fmla="*/ 0 h 2062794"/>
              <a:gd name="connsiteX2" fmla="*/ 12203912 w 12203912"/>
              <a:gd name="connsiteY2" fmla="*/ 0 h 2062794"/>
              <a:gd name="connsiteX3" fmla="*/ 12203912 w 12203912"/>
              <a:gd name="connsiteY3" fmla="*/ 1031397 h 2062794"/>
              <a:gd name="connsiteX4" fmla="*/ 10454965 w 12203912"/>
              <a:gd name="connsiteY4" fmla="*/ 2061206 h 2062794"/>
              <a:gd name="connsiteX5" fmla="*/ 0 w 12203912"/>
              <a:gd name="connsiteY5" fmla="*/ 2062794 h 2062794"/>
              <a:gd name="connsiteX6" fmla="*/ 0 w 12203912"/>
              <a:gd name="connsiteY6" fmla="*/ 2062794 h 2062794"/>
              <a:gd name="connsiteX7" fmla="*/ 0 w 12203912"/>
              <a:gd name="connsiteY7" fmla="*/ 1169509 h 2062794"/>
              <a:gd name="connsiteX8" fmla="*/ 1169675 w 12203912"/>
              <a:gd name="connsiteY8" fmla="*/ 720 h 2062794"/>
              <a:gd name="connsiteX0" fmla="*/ 1169675 w 12203912"/>
              <a:gd name="connsiteY0" fmla="*/ 720 h 2062794"/>
              <a:gd name="connsiteX1" fmla="*/ 12203912 w 12203912"/>
              <a:gd name="connsiteY1" fmla="*/ 0 h 2062794"/>
              <a:gd name="connsiteX2" fmla="*/ 12203912 w 12203912"/>
              <a:gd name="connsiteY2" fmla="*/ 0 h 2062794"/>
              <a:gd name="connsiteX3" fmla="*/ 12203912 w 12203912"/>
              <a:gd name="connsiteY3" fmla="*/ 1031397 h 2062794"/>
              <a:gd name="connsiteX4" fmla="*/ 10054915 w 12203912"/>
              <a:gd name="connsiteY4" fmla="*/ 2056444 h 2062794"/>
              <a:gd name="connsiteX5" fmla="*/ 0 w 12203912"/>
              <a:gd name="connsiteY5" fmla="*/ 2062794 h 2062794"/>
              <a:gd name="connsiteX6" fmla="*/ 0 w 12203912"/>
              <a:gd name="connsiteY6" fmla="*/ 2062794 h 2062794"/>
              <a:gd name="connsiteX7" fmla="*/ 0 w 12203912"/>
              <a:gd name="connsiteY7" fmla="*/ 1169509 h 2062794"/>
              <a:gd name="connsiteX8" fmla="*/ 1169675 w 12203912"/>
              <a:gd name="connsiteY8" fmla="*/ 720 h 2062794"/>
              <a:gd name="connsiteX0" fmla="*/ 1169675 w 12203912"/>
              <a:gd name="connsiteY0" fmla="*/ 720 h 2062794"/>
              <a:gd name="connsiteX1" fmla="*/ 12203912 w 12203912"/>
              <a:gd name="connsiteY1" fmla="*/ 0 h 2062794"/>
              <a:gd name="connsiteX2" fmla="*/ 12203912 w 12203912"/>
              <a:gd name="connsiteY2" fmla="*/ 0 h 2062794"/>
              <a:gd name="connsiteX3" fmla="*/ 12202325 w 12203912"/>
              <a:gd name="connsiteY3" fmla="*/ 556734 h 2062794"/>
              <a:gd name="connsiteX4" fmla="*/ 10054915 w 12203912"/>
              <a:gd name="connsiteY4" fmla="*/ 2056444 h 2062794"/>
              <a:gd name="connsiteX5" fmla="*/ 0 w 12203912"/>
              <a:gd name="connsiteY5" fmla="*/ 2062794 h 2062794"/>
              <a:gd name="connsiteX6" fmla="*/ 0 w 12203912"/>
              <a:gd name="connsiteY6" fmla="*/ 2062794 h 2062794"/>
              <a:gd name="connsiteX7" fmla="*/ 0 w 12203912"/>
              <a:gd name="connsiteY7" fmla="*/ 1169509 h 2062794"/>
              <a:gd name="connsiteX8" fmla="*/ 1169675 w 12203912"/>
              <a:gd name="connsiteY8" fmla="*/ 720 h 2062794"/>
              <a:gd name="connsiteX0" fmla="*/ 1169675 w 12203912"/>
              <a:gd name="connsiteY0" fmla="*/ 720 h 2062794"/>
              <a:gd name="connsiteX1" fmla="*/ 12203912 w 12203912"/>
              <a:gd name="connsiteY1" fmla="*/ 0 h 2062794"/>
              <a:gd name="connsiteX2" fmla="*/ 12203912 w 12203912"/>
              <a:gd name="connsiteY2" fmla="*/ 0 h 2062794"/>
              <a:gd name="connsiteX3" fmla="*/ 10054915 w 12203912"/>
              <a:gd name="connsiteY3" fmla="*/ 2056444 h 2062794"/>
              <a:gd name="connsiteX4" fmla="*/ 0 w 12203912"/>
              <a:gd name="connsiteY4" fmla="*/ 2062794 h 2062794"/>
              <a:gd name="connsiteX5" fmla="*/ 0 w 12203912"/>
              <a:gd name="connsiteY5" fmla="*/ 2062794 h 2062794"/>
              <a:gd name="connsiteX6" fmla="*/ 0 w 12203912"/>
              <a:gd name="connsiteY6" fmla="*/ 1169509 h 2062794"/>
              <a:gd name="connsiteX7" fmla="*/ 1169675 w 12203912"/>
              <a:gd name="connsiteY7" fmla="*/ 720 h 2062794"/>
              <a:gd name="connsiteX0" fmla="*/ 1169675 w 12203912"/>
              <a:gd name="connsiteY0" fmla="*/ 720 h 2062794"/>
              <a:gd name="connsiteX1" fmla="*/ 12203912 w 12203912"/>
              <a:gd name="connsiteY1" fmla="*/ 0 h 2062794"/>
              <a:gd name="connsiteX2" fmla="*/ 12194387 w 12203912"/>
              <a:gd name="connsiteY2" fmla="*/ 163513 h 2062794"/>
              <a:gd name="connsiteX3" fmla="*/ 10054915 w 12203912"/>
              <a:gd name="connsiteY3" fmla="*/ 2056444 h 2062794"/>
              <a:gd name="connsiteX4" fmla="*/ 0 w 12203912"/>
              <a:gd name="connsiteY4" fmla="*/ 2062794 h 2062794"/>
              <a:gd name="connsiteX5" fmla="*/ 0 w 12203912"/>
              <a:gd name="connsiteY5" fmla="*/ 2062794 h 2062794"/>
              <a:gd name="connsiteX6" fmla="*/ 0 w 12203912"/>
              <a:gd name="connsiteY6" fmla="*/ 1169509 h 2062794"/>
              <a:gd name="connsiteX7" fmla="*/ 1169675 w 12203912"/>
              <a:gd name="connsiteY7" fmla="*/ 720 h 2062794"/>
              <a:gd name="connsiteX0" fmla="*/ 1169675 w 12203912"/>
              <a:gd name="connsiteY0" fmla="*/ 720 h 2062794"/>
              <a:gd name="connsiteX1" fmla="*/ 12203912 w 12203912"/>
              <a:gd name="connsiteY1" fmla="*/ 0 h 2062794"/>
              <a:gd name="connsiteX2" fmla="*/ 10054915 w 12203912"/>
              <a:gd name="connsiteY2" fmla="*/ 2056444 h 2062794"/>
              <a:gd name="connsiteX3" fmla="*/ 0 w 12203912"/>
              <a:gd name="connsiteY3" fmla="*/ 2062794 h 2062794"/>
              <a:gd name="connsiteX4" fmla="*/ 0 w 12203912"/>
              <a:gd name="connsiteY4" fmla="*/ 2062794 h 2062794"/>
              <a:gd name="connsiteX5" fmla="*/ 0 w 12203912"/>
              <a:gd name="connsiteY5" fmla="*/ 1169509 h 2062794"/>
              <a:gd name="connsiteX6" fmla="*/ 1169675 w 12203912"/>
              <a:gd name="connsiteY6" fmla="*/ 720 h 2062794"/>
              <a:gd name="connsiteX0" fmla="*/ 1169675 w 11992775"/>
              <a:gd name="connsiteY0" fmla="*/ 0 h 2062074"/>
              <a:gd name="connsiteX1" fmla="*/ 11992775 w 11992775"/>
              <a:gd name="connsiteY1" fmla="*/ 2455 h 2062074"/>
              <a:gd name="connsiteX2" fmla="*/ 10054915 w 11992775"/>
              <a:gd name="connsiteY2" fmla="*/ 2055724 h 2062074"/>
              <a:gd name="connsiteX3" fmla="*/ 0 w 11992775"/>
              <a:gd name="connsiteY3" fmla="*/ 2062074 h 2062074"/>
              <a:gd name="connsiteX4" fmla="*/ 0 w 11992775"/>
              <a:gd name="connsiteY4" fmla="*/ 2062074 h 2062074"/>
              <a:gd name="connsiteX5" fmla="*/ 0 w 11992775"/>
              <a:gd name="connsiteY5" fmla="*/ 1168789 h 2062074"/>
              <a:gd name="connsiteX6" fmla="*/ 1169675 w 11992775"/>
              <a:gd name="connsiteY6" fmla="*/ 0 h 2062074"/>
              <a:gd name="connsiteX0" fmla="*/ 1169675 w 12202325"/>
              <a:gd name="connsiteY0" fmla="*/ 2307 h 2064381"/>
              <a:gd name="connsiteX1" fmla="*/ 12202325 w 12202325"/>
              <a:gd name="connsiteY1" fmla="*/ 0 h 2064381"/>
              <a:gd name="connsiteX2" fmla="*/ 10054915 w 12202325"/>
              <a:gd name="connsiteY2" fmla="*/ 2058031 h 2064381"/>
              <a:gd name="connsiteX3" fmla="*/ 0 w 12202325"/>
              <a:gd name="connsiteY3" fmla="*/ 2064381 h 2064381"/>
              <a:gd name="connsiteX4" fmla="*/ 0 w 12202325"/>
              <a:gd name="connsiteY4" fmla="*/ 2064381 h 2064381"/>
              <a:gd name="connsiteX5" fmla="*/ 0 w 12202325"/>
              <a:gd name="connsiteY5" fmla="*/ 1171096 h 2064381"/>
              <a:gd name="connsiteX6" fmla="*/ 1169675 w 12202325"/>
              <a:gd name="connsiteY6" fmla="*/ 2307 h 2064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02325" h="2064381">
                <a:moveTo>
                  <a:pt x="1169675" y="2307"/>
                </a:moveTo>
                <a:lnTo>
                  <a:pt x="12202325" y="0"/>
                </a:lnTo>
                <a:lnTo>
                  <a:pt x="10054915" y="2058031"/>
                </a:lnTo>
                <a:lnTo>
                  <a:pt x="0" y="2064381"/>
                </a:lnTo>
                <a:lnTo>
                  <a:pt x="0" y="2064381"/>
                </a:lnTo>
                <a:lnTo>
                  <a:pt x="0" y="1171096"/>
                </a:lnTo>
                <a:lnTo>
                  <a:pt x="1169675" y="2307"/>
                </a:lnTo>
                <a:close/>
              </a:path>
            </a:pathLst>
          </a:custGeom>
          <a:blipFill>
            <a:blip r:embed="rId2"/>
            <a:srcRect/>
            <a:stretch>
              <a:fillRect l="-754" r="-754"/>
            </a:stretch>
          </a:blipFill>
        </p:spPr>
        <p:txBody>
          <a:bodyPr/>
          <a:lstStyle>
            <a:lvl1pPr marL="0" indent="0" algn="ctr">
              <a:buFontTx/>
              <a:buNone/>
              <a:defRPr sz="1000">
                <a:solidFill>
                  <a:schemeClr val="accent6"/>
                </a:solidFill>
              </a:defRPr>
            </a:lvl1pPr>
          </a:lstStyle>
          <a:p>
            <a:r>
              <a:rPr lang="en-US"/>
              <a:t>Click icon to add picture</a:t>
            </a:r>
          </a:p>
        </p:txBody>
      </p:sp>
      <p:sp>
        <p:nvSpPr>
          <p:cNvPr id="16" name="Rectangle 7">
            <a:extLst>
              <a:ext uri="{FF2B5EF4-FFF2-40B4-BE49-F238E27FC236}">
                <a16:creationId xmlns:a16="http://schemas.microsoft.com/office/drawing/2014/main" id="{B308BD4E-524E-4A40-BA60-EB74D6EEF7E9}"/>
              </a:ext>
            </a:extLst>
          </p:cNvPr>
          <p:cNvSpPr/>
          <p:nvPr userDrawn="1"/>
        </p:nvSpPr>
        <p:spPr>
          <a:xfrm rot="5400000">
            <a:off x="23147" y="-23146"/>
            <a:ext cx="1127885" cy="1174176"/>
          </a:xfrm>
          <a:custGeom>
            <a:avLst/>
            <a:gdLst>
              <a:gd name="connsiteX0" fmla="*/ 0 w 1127885"/>
              <a:gd name="connsiteY0" fmla="*/ 0 h 1174176"/>
              <a:gd name="connsiteX1" fmla="*/ 1127885 w 1127885"/>
              <a:gd name="connsiteY1" fmla="*/ 0 h 1174176"/>
              <a:gd name="connsiteX2" fmla="*/ 1127885 w 1127885"/>
              <a:gd name="connsiteY2" fmla="*/ 1174176 h 1174176"/>
              <a:gd name="connsiteX3" fmla="*/ 0 w 1127885"/>
              <a:gd name="connsiteY3" fmla="*/ 1174176 h 1174176"/>
              <a:gd name="connsiteX4" fmla="*/ 0 w 1127885"/>
              <a:gd name="connsiteY4" fmla="*/ 0 h 1174176"/>
              <a:gd name="connsiteX0" fmla="*/ 0 w 1127885"/>
              <a:gd name="connsiteY0" fmla="*/ 0 h 1174176"/>
              <a:gd name="connsiteX1" fmla="*/ 1127885 w 1127885"/>
              <a:gd name="connsiteY1" fmla="*/ 1174176 h 1174176"/>
              <a:gd name="connsiteX2" fmla="*/ 0 w 1127885"/>
              <a:gd name="connsiteY2" fmla="*/ 1174176 h 1174176"/>
              <a:gd name="connsiteX3" fmla="*/ 0 w 1127885"/>
              <a:gd name="connsiteY3" fmla="*/ 0 h 1174176"/>
            </a:gdLst>
            <a:ahLst/>
            <a:cxnLst>
              <a:cxn ang="0">
                <a:pos x="connsiteX0" y="connsiteY0"/>
              </a:cxn>
              <a:cxn ang="0">
                <a:pos x="connsiteX1" y="connsiteY1"/>
              </a:cxn>
              <a:cxn ang="0">
                <a:pos x="connsiteX2" y="connsiteY2"/>
              </a:cxn>
              <a:cxn ang="0">
                <a:pos x="connsiteX3" y="connsiteY3"/>
              </a:cxn>
            </a:cxnLst>
            <a:rect l="l" t="t" r="r" b="b"/>
            <a:pathLst>
              <a:path w="1127885" h="1174176">
                <a:moveTo>
                  <a:pt x="0" y="0"/>
                </a:moveTo>
                <a:lnTo>
                  <a:pt x="1127885" y="1174176"/>
                </a:lnTo>
                <a:lnTo>
                  <a:pt x="0" y="1174176"/>
                </a:lnTo>
                <a:lnTo>
                  <a:pt x="0" y="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5">
            <a:extLst>
              <a:ext uri="{FF2B5EF4-FFF2-40B4-BE49-F238E27FC236}">
                <a16:creationId xmlns:a16="http://schemas.microsoft.com/office/drawing/2014/main" id="{F752137A-7F1B-464F-B451-C1E10200C14F}"/>
              </a:ext>
            </a:extLst>
          </p:cNvPr>
          <p:cNvSpPr/>
          <p:nvPr userDrawn="1"/>
        </p:nvSpPr>
        <p:spPr>
          <a:xfrm rot="16200000">
            <a:off x="10100636" y="-47785"/>
            <a:ext cx="2058094" cy="2142564"/>
          </a:xfrm>
          <a:custGeom>
            <a:avLst/>
            <a:gdLst>
              <a:gd name="connsiteX0" fmla="*/ 0 w 1787236"/>
              <a:gd name="connsiteY0" fmla="*/ 0 h 1860589"/>
              <a:gd name="connsiteX1" fmla="*/ 1787236 w 1787236"/>
              <a:gd name="connsiteY1" fmla="*/ 0 h 1860589"/>
              <a:gd name="connsiteX2" fmla="*/ 1787236 w 1787236"/>
              <a:gd name="connsiteY2" fmla="*/ 1860589 h 1860589"/>
              <a:gd name="connsiteX3" fmla="*/ 0 w 1787236"/>
              <a:gd name="connsiteY3" fmla="*/ 1860589 h 1860589"/>
              <a:gd name="connsiteX4" fmla="*/ 0 w 1787236"/>
              <a:gd name="connsiteY4" fmla="*/ 0 h 1860589"/>
              <a:gd name="connsiteX0" fmla="*/ 0 w 1787236"/>
              <a:gd name="connsiteY0" fmla="*/ 0 h 1860589"/>
              <a:gd name="connsiteX1" fmla="*/ 1787236 w 1787236"/>
              <a:gd name="connsiteY1" fmla="*/ 1860589 h 1860589"/>
              <a:gd name="connsiteX2" fmla="*/ 0 w 1787236"/>
              <a:gd name="connsiteY2" fmla="*/ 1860589 h 1860589"/>
              <a:gd name="connsiteX3" fmla="*/ 0 w 1787236"/>
              <a:gd name="connsiteY3" fmla="*/ 0 h 1860589"/>
            </a:gdLst>
            <a:ahLst/>
            <a:cxnLst>
              <a:cxn ang="0">
                <a:pos x="connsiteX0" y="connsiteY0"/>
              </a:cxn>
              <a:cxn ang="0">
                <a:pos x="connsiteX1" y="connsiteY1"/>
              </a:cxn>
              <a:cxn ang="0">
                <a:pos x="connsiteX2" y="connsiteY2"/>
              </a:cxn>
              <a:cxn ang="0">
                <a:pos x="connsiteX3" y="connsiteY3"/>
              </a:cxn>
            </a:cxnLst>
            <a:rect l="l" t="t" r="r" b="b"/>
            <a:pathLst>
              <a:path w="1787236" h="1860589">
                <a:moveTo>
                  <a:pt x="0" y="0"/>
                </a:moveTo>
                <a:lnTo>
                  <a:pt x="1787236" y="1860589"/>
                </a:lnTo>
                <a:lnTo>
                  <a:pt x="0" y="1860589"/>
                </a:lnTo>
                <a:lnTo>
                  <a:pt x="0"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707AC0E8-8703-4863-A5A3-C74FE123FDDF}"/>
              </a:ext>
            </a:extLst>
          </p:cNvPr>
          <p:cNvCxnSpPr>
            <a:cxnSpLocks/>
          </p:cNvCxnSpPr>
          <p:nvPr userDrawn="1"/>
        </p:nvCxnSpPr>
        <p:spPr>
          <a:xfrm flipV="1">
            <a:off x="11314688" y="6085840"/>
            <a:ext cx="508749" cy="508533"/>
          </a:xfrm>
          <a:prstGeom prst="line">
            <a:avLst/>
          </a:prstGeom>
          <a:noFill/>
          <a:ln w="25400" cap="flat" cmpd="sng" algn="ctr">
            <a:solidFill>
              <a:schemeClr val="accent4"/>
            </a:solidFill>
            <a:prstDash val="solid"/>
            <a:miter lim="800000"/>
          </a:ln>
          <a:effectLst/>
        </p:spPr>
      </p:cxnSp>
      <p:sp>
        <p:nvSpPr>
          <p:cNvPr id="10" name="Rectangle 6">
            <a:extLst>
              <a:ext uri="{FF2B5EF4-FFF2-40B4-BE49-F238E27FC236}">
                <a16:creationId xmlns:a16="http://schemas.microsoft.com/office/drawing/2014/main" id="{2DAC733B-E348-4939-BD2B-179AC99BBC97}"/>
              </a:ext>
            </a:extLst>
          </p:cNvPr>
          <p:cNvSpPr>
            <a:spLocks noChangeAspect="1"/>
          </p:cNvSpPr>
          <p:nvPr userDrawn="1"/>
        </p:nvSpPr>
        <p:spPr>
          <a:xfrm>
            <a:off x="0" y="0"/>
            <a:ext cx="1170432" cy="1170432"/>
          </a:xfrm>
          <a:custGeom>
            <a:avLst/>
            <a:gdLst>
              <a:gd name="connsiteX0" fmla="*/ 0 w 1170432"/>
              <a:gd name="connsiteY0" fmla="*/ 0 h 1170432"/>
              <a:gd name="connsiteX1" fmla="*/ 1170432 w 1170432"/>
              <a:gd name="connsiteY1" fmla="*/ 0 h 1170432"/>
              <a:gd name="connsiteX2" fmla="*/ 1170432 w 1170432"/>
              <a:gd name="connsiteY2" fmla="*/ 1170432 h 1170432"/>
              <a:gd name="connsiteX3" fmla="*/ 0 w 1170432"/>
              <a:gd name="connsiteY3" fmla="*/ 1170432 h 1170432"/>
              <a:gd name="connsiteX4" fmla="*/ 0 w 1170432"/>
              <a:gd name="connsiteY4" fmla="*/ 0 h 1170432"/>
              <a:gd name="connsiteX0" fmla="*/ 0 w 1170432"/>
              <a:gd name="connsiteY0" fmla="*/ 0 h 1170432"/>
              <a:gd name="connsiteX1" fmla="*/ 1170432 w 1170432"/>
              <a:gd name="connsiteY1" fmla="*/ 0 h 1170432"/>
              <a:gd name="connsiteX2" fmla="*/ 0 w 1170432"/>
              <a:gd name="connsiteY2" fmla="*/ 1170432 h 1170432"/>
              <a:gd name="connsiteX3" fmla="*/ 0 w 1170432"/>
              <a:gd name="connsiteY3" fmla="*/ 0 h 1170432"/>
            </a:gdLst>
            <a:ahLst/>
            <a:cxnLst>
              <a:cxn ang="0">
                <a:pos x="connsiteX0" y="connsiteY0"/>
              </a:cxn>
              <a:cxn ang="0">
                <a:pos x="connsiteX1" y="connsiteY1"/>
              </a:cxn>
              <a:cxn ang="0">
                <a:pos x="connsiteX2" y="connsiteY2"/>
              </a:cxn>
              <a:cxn ang="0">
                <a:pos x="connsiteX3" y="connsiteY3"/>
              </a:cxn>
            </a:cxnLst>
            <a:rect l="l" t="t" r="r" b="b"/>
            <a:pathLst>
              <a:path w="1170432" h="1170432">
                <a:moveTo>
                  <a:pt x="0" y="0"/>
                </a:moveTo>
                <a:lnTo>
                  <a:pt x="1170432" y="0"/>
                </a:lnTo>
                <a:lnTo>
                  <a:pt x="0" y="1170432"/>
                </a:lnTo>
                <a:lnTo>
                  <a:pt x="0" y="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3">
            <a:extLst>
              <a:ext uri="{FF2B5EF4-FFF2-40B4-BE49-F238E27FC236}">
                <a16:creationId xmlns:a16="http://schemas.microsoft.com/office/drawing/2014/main" id="{B78D7837-DA7B-4BFD-B780-B81D5E40FFC5}"/>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11852" r="11852"/>
          <a:stretch/>
        </p:blipFill>
        <p:spPr>
          <a:xfrm>
            <a:off x="-958037" y="-993246"/>
            <a:ext cx="2596337" cy="2629547"/>
          </a:xfrm>
          <a:prstGeom prst="rect">
            <a:avLst/>
          </a:prstGeom>
        </p:spPr>
      </p:pic>
    </p:spTree>
    <p:extLst>
      <p:ext uri="{BB962C8B-B14F-4D97-AF65-F5344CB8AC3E}">
        <p14:creationId xmlns:p14="http://schemas.microsoft.com/office/powerpoint/2010/main" val="169011285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3a_Banner Photo 1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B96D1B-CEEC-46BD-8572-B4CC923991C5}"/>
              </a:ext>
            </a:extLst>
          </p:cNvPr>
          <p:cNvSpPr>
            <a:spLocks noGrp="1"/>
          </p:cNvSpPr>
          <p:nvPr>
            <p:ph type="title" hasCustomPrompt="1"/>
          </p:nvPr>
        </p:nvSpPr>
        <p:spPr>
          <a:xfrm>
            <a:off x="736252" y="2361443"/>
            <a:ext cx="10578436" cy="706221"/>
          </a:xfrm>
        </p:spPr>
        <p:txBody>
          <a:bodyPr lIns="0" tIns="0" rIns="0" bIns="0"/>
          <a:lstStyle/>
          <a:p>
            <a:r>
              <a:rPr lang="en-US"/>
              <a:t>Click to edit title</a:t>
            </a:r>
          </a:p>
        </p:txBody>
      </p:sp>
      <p:sp>
        <p:nvSpPr>
          <p:cNvPr id="4" name="Content Placeholder 3">
            <a:extLst>
              <a:ext uri="{FF2B5EF4-FFF2-40B4-BE49-F238E27FC236}">
                <a16:creationId xmlns:a16="http://schemas.microsoft.com/office/drawing/2014/main" id="{8572F8FD-6DD2-4FF9-BA74-B3A646BB4EC3}"/>
              </a:ext>
            </a:extLst>
          </p:cNvPr>
          <p:cNvSpPr>
            <a:spLocks noGrp="1"/>
          </p:cNvSpPr>
          <p:nvPr>
            <p:ph sz="half" idx="2" hasCustomPrompt="1"/>
          </p:nvPr>
        </p:nvSpPr>
        <p:spPr>
          <a:xfrm>
            <a:off x="736252" y="3230123"/>
            <a:ext cx="10578436" cy="2825864"/>
          </a:xfrm>
        </p:spPr>
        <p:txBody>
          <a:bodyPr/>
          <a:lstStyle>
            <a:lvl1pPr>
              <a:defRPr/>
            </a:lvl1pPr>
          </a:lstStyle>
          <a:p>
            <a:pPr lvl="0"/>
            <a:r>
              <a:rPr lang="en-US"/>
              <a:t>Click to insert text</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a:extLst>
              <a:ext uri="{FF2B5EF4-FFF2-40B4-BE49-F238E27FC236}">
                <a16:creationId xmlns:a16="http://schemas.microsoft.com/office/drawing/2014/main" id="{E6C9EF65-9644-45FA-9DA0-F98D156932E0}"/>
              </a:ext>
            </a:extLst>
          </p:cNvPr>
          <p:cNvSpPr>
            <a:spLocks noGrp="1"/>
          </p:cNvSpPr>
          <p:nvPr>
            <p:ph type="sldNum" sz="quarter" idx="12"/>
          </p:nvPr>
        </p:nvSpPr>
        <p:spPr>
          <a:xfrm>
            <a:off x="11314688" y="6055987"/>
            <a:ext cx="508748" cy="538386"/>
          </a:xfrm>
        </p:spPr>
        <p:txBody>
          <a:bodyPr lIns="0" tIns="0" rIns="0" bIns="0" anchor="b"/>
          <a:lstStyle/>
          <a:p>
            <a:fld id="{CD6D25CF-0D6E-4844-B79B-06FF722D38A1}" type="slidenum">
              <a:rPr lang="en-US" smtClean="0"/>
              <a:t>‹#›</a:t>
            </a:fld>
            <a:endParaRPr lang="en-US"/>
          </a:p>
        </p:txBody>
      </p:sp>
      <p:sp>
        <p:nvSpPr>
          <p:cNvPr id="15" name="Picture Placeholder 2" descr="Five individuals seated in a conference room engage in discussion.">
            <a:extLst>
              <a:ext uri="{FF2B5EF4-FFF2-40B4-BE49-F238E27FC236}">
                <a16:creationId xmlns:a16="http://schemas.microsoft.com/office/drawing/2014/main" id="{3261182A-6FCF-40EC-A0A5-8725156EFD76}"/>
              </a:ext>
            </a:extLst>
          </p:cNvPr>
          <p:cNvSpPr>
            <a:spLocks noGrp="1"/>
          </p:cNvSpPr>
          <p:nvPr>
            <p:ph type="pic" sz="quarter" idx="14"/>
          </p:nvPr>
        </p:nvSpPr>
        <p:spPr>
          <a:xfrm>
            <a:off x="-1" y="-1588"/>
            <a:ext cx="12202325" cy="2064381"/>
          </a:xfrm>
          <a:custGeom>
            <a:avLst/>
            <a:gdLst>
              <a:gd name="connsiteX0" fmla="*/ 1031397 w 12203912"/>
              <a:gd name="connsiteY0" fmla="*/ 0 h 2062794"/>
              <a:gd name="connsiteX1" fmla="*/ 12203912 w 12203912"/>
              <a:gd name="connsiteY1" fmla="*/ 0 h 2062794"/>
              <a:gd name="connsiteX2" fmla="*/ 12203912 w 12203912"/>
              <a:gd name="connsiteY2" fmla="*/ 0 h 2062794"/>
              <a:gd name="connsiteX3" fmla="*/ 12203912 w 12203912"/>
              <a:gd name="connsiteY3" fmla="*/ 1031397 h 2062794"/>
              <a:gd name="connsiteX4" fmla="*/ 11172515 w 12203912"/>
              <a:gd name="connsiteY4" fmla="*/ 2062794 h 2062794"/>
              <a:gd name="connsiteX5" fmla="*/ 0 w 12203912"/>
              <a:gd name="connsiteY5" fmla="*/ 2062794 h 2062794"/>
              <a:gd name="connsiteX6" fmla="*/ 0 w 12203912"/>
              <a:gd name="connsiteY6" fmla="*/ 2062794 h 2062794"/>
              <a:gd name="connsiteX7" fmla="*/ 0 w 12203912"/>
              <a:gd name="connsiteY7" fmla="*/ 1031397 h 2062794"/>
              <a:gd name="connsiteX8" fmla="*/ 1031397 w 12203912"/>
              <a:gd name="connsiteY8" fmla="*/ 0 h 2062794"/>
              <a:gd name="connsiteX0" fmla="*/ 1172851 w 12203912"/>
              <a:gd name="connsiteY0" fmla="*/ 0 h 2077950"/>
              <a:gd name="connsiteX1" fmla="*/ 12203912 w 12203912"/>
              <a:gd name="connsiteY1" fmla="*/ 15156 h 2077950"/>
              <a:gd name="connsiteX2" fmla="*/ 12203912 w 12203912"/>
              <a:gd name="connsiteY2" fmla="*/ 15156 h 2077950"/>
              <a:gd name="connsiteX3" fmla="*/ 12203912 w 12203912"/>
              <a:gd name="connsiteY3" fmla="*/ 1046553 h 2077950"/>
              <a:gd name="connsiteX4" fmla="*/ 11172515 w 12203912"/>
              <a:gd name="connsiteY4" fmla="*/ 2077950 h 2077950"/>
              <a:gd name="connsiteX5" fmla="*/ 0 w 12203912"/>
              <a:gd name="connsiteY5" fmla="*/ 2077950 h 2077950"/>
              <a:gd name="connsiteX6" fmla="*/ 0 w 12203912"/>
              <a:gd name="connsiteY6" fmla="*/ 2077950 h 2077950"/>
              <a:gd name="connsiteX7" fmla="*/ 0 w 12203912"/>
              <a:gd name="connsiteY7" fmla="*/ 1046553 h 2077950"/>
              <a:gd name="connsiteX8" fmla="*/ 1172851 w 12203912"/>
              <a:gd name="connsiteY8" fmla="*/ 0 h 2077950"/>
              <a:gd name="connsiteX0" fmla="*/ 1172851 w 12203912"/>
              <a:gd name="connsiteY0" fmla="*/ 0 h 2077950"/>
              <a:gd name="connsiteX1" fmla="*/ 12203912 w 12203912"/>
              <a:gd name="connsiteY1" fmla="*/ 15156 h 2077950"/>
              <a:gd name="connsiteX2" fmla="*/ 12203912 w 12203912"/>
              <a:gd name="connsiteY2" fmla="*/ 15156 h 2077950"/>
              <a:gd name="connsiteX3" fmla="*/ 12203912 w 12203912"/>
              <a:gd name="connsiteY3" fmla="*/ 1046553 h 2077950"/>
              <a:gd name="connsiteX4" fmla="*/ 11172515 w 12203912"/>
              <a:gd name="connsiteY4" fmla="*/ 2077950 h 2077950"/>
              <a:gd name="connsiteX5" fmla="*/ 0 w 12203912"/>
              <a:gd name="connsiteY5" fmla="*/ 2077950 h 2077950"/>
              <a:gd name="connsiteX6" fmla="*/ 0 w 12203912"/>
              <a:gd name="connsiteY6" fmla="*/ 2077950 h 2077950"/>
              <a:gd name="connsiteX7" fmla="*/ 0 w 12203912"/>
              <a:gd name="connsiteY7" fmla="*/ 1184665 h 2077950"/>
              <a:gd name="connsiteX8" fmla="*/ 1172851 w 12203912"/>
              <a:gd name="connsiteY8" fmla="*/ 0 h 2077950"/>
              <a:gd name="connsiteX0" fmla="*/ 1228413 w 12203912"/>
              <a:gd name="connsiteY0" fmla="*/ 75332 h 2062794"/>
              <a:gd name="connsiteX1" fmla="*/ 12203912 w 12203912"/>
              <a:gd name="connsiteY1" fmla="*/ 0 h 2062794"/>
              <a:gd name="connsiteX2" fmla="*/ 12203912 w 12203912"/>
              <a:gd name="connsiteY2" fmla="*/ 0 h 2062794"/>
              <a:gd name="connsiteX3" fmla="*/ 12203912 w 12203912"/>
              <a:gd name="connsiteY3" fmla="*/ 1031397 h 2062794"/>
              <a:gd name="connsiteX4" fmla="*/ 11172515 w 12203912"/>
              <a:gd name="connsiteY4" fmla="*/ 2062794 h 2062794"/>
              <a:gd name="connsiteX5" fmla="*/ 0 w 12203912"/>
              <a:gd name="connsiteY5" fmla="*/ 2062794 h 2062794"/>
              <a:gd name="connsiteX6" fmla="*/ 0 w 12203912"/>
              <a:gd name="connsiteY6" fmla="*/ 2062794 h 2062794"/>
              <a:gd name="connsiteX7" fmla="*/ 0 w 12203912"/>
              <a:gd name="connsiteY7" fmla="*/ 1169509 h 2062794"/>
              <a:gd name="connsiteX8" fmla="*/ 1228413 w 12203912"/>
              <a:gd name="connsiteY8" fmla="*/ 75332 h 2062794"/>
              <a:gd name="connsiteX0" fmla="*/ 1169675 w 12203912"/>
              <a:gd name="connsiteY0" fmla="*/ 720 h 2062794"/>
              <a:gd name="connsiteX1" fmla="*/ 12203912 w 12203912"/>
              <a:gd name="connsiteY1" fmla="*/ 0 h 2062794"/>
              <a:gd name="connsiteX2" fmla="*/ 12203912 w 12203912"/>
              <a:gd name="connsiteY2" fmla="*/ 0 h 2062794"/>
              <a:gd name="connsiteX3" fmla="*/ 12203912 w 12203912"/>
              <a:gd name="connsiteY3" fmla="*/ 1031397 h 2062794"/>
              <a:gd name="connsiteX4" fmla="*/ 11172515 w 12203912"/>
              <a:gd name="connsiteY4" fmla="*/ 2062794 h 2062794"/>
              <a:gd name="connsiteX5" fmla="*/ 0 w 12203912"/>
              <a:gd name="connsiteY5" fmla="*/ 2062794 h 2062794"/>
              <a:gd name="connsiteX6" fmla="*/ 0 w 12203912"/>
              <a:gd name="connsiteY6" fmla="*/ 2062794 h 2062794"/>
              <a:gd name="connsiteX7" fmla="*/ 0 w 12203912"/>
              <a:gd name="connsiteY7" fmla="*/ 1169509 h 2062794"/>
              <a:gd name="connsiteX8" fmla="*/ 1169675 w 12203912"/>
              <a:gd name="connsiteY8" fmla="*/ 720 h 2062794"/>
              <a:gd name="connsiteX0" fmla="*/ 1169675 w 12203912"/>
              <a:gd name="connsiteY0" fmla="*/ 720 h 2062794"/>
              <a:gd name="connsiteX1" fmla="*/ 12203912 w 12203912"/>
              <a:gd name="connsiteY1" fmla="*/ 0 h 2062794"/>
              <a:gd name="connsiteX2" fmla="*/ 12203912 w 12203912"/>
              <a:gd name="connsiteY2" fmla="*/ 0 h 2062794"/>
              <a:gd name="connsiteX3" fmla="*/ 12203912 w 12203912"/>
              <a:gd name="connsiteY3" fmla="*/ 1031397 h 2062794"/>
              <a:gd name="connsiteX4" fmla="*/ 10454965 w 12203912"/>
              <a:gd name="connsiteY4" fmla="*/ 2061206 h 2062794"/>
              <a:gd name="connsiteX5" fmla="*/ 0 w 12203912"/>
              <a:gd name="connsiteY5" fmla="*/ 2062794 h 2062794"/>
              <a:gd name="connsiteX6" fmla="*/ 0 w 12203912"/>
              <a:gd name="connsiteY6" fmla="*/ 2062794 h 2062794"/>
              <a:gd name="connsiteX7" fmla="*/ 0 w 12203912"/>
              <a:gd name="connsiteY7" fmla="*/ 1169509 h 2062794"/>
              <a:gd name="connsiteX8" fmla="*/ 1169675 w 12203912"/>
              <a:gd name="connsiteY8" fmla="*/ 720 h 2062794"/>
              <a:gd name="connsiteX0" fmla="*/ 1169675 w 12203912"/>
              <a:gd name="connsiteY0" fmla="*/ 720 h 2062794"/>
              <a:gd name="connsiteX1" fmla="*/ 12203912 w 12203912"/>
              <a:gd name="connsiteY1" fmla="*/ 0 h 2062794"/>
              <a:gd name="connsiteX2" fmla="*/ 12203912 w 12203912"/>
              <a:gd name="connsiteY2" fmla="*/ 0 h 2062794"/>
              <a:gd name="connsiteX3" fmla="*/ 12203912 w 12203912"/>
              <a:gd name="connsiteY3" fmla="*/ 1031397 h 2062794"/>
              <a:gd name="connsiteX4" fmla="*/ 10054915 w 12203912"/>
              <a:gd name="connsiteY4" fmla="*/ 2056444 h 2062794"/>
              <a:gd name="connsiteX5" fmla="*/ 0 w 12203912"/>
              <a:gd name="connsiteY5" fmla="*/ 2062794 h 2062794"/>
              <a:gd name="connsiteX6" fmla="*/ 0 w 12203912"/>
              <a:gd name="connsiteY6" fmla="*/ 2062794 h 2062794"/>
              <a:gd name="connsiteX7" fmla="*/ 0 w 12203912"/>
              <a:gd name="connsiteY7" fmla="*/ 1169509 h 2062794"/>
              <a:gd name="connsiteX8" fmla="*/ 1169675 w 12203912"/>
              <a:gd name="connsiteY8" fmla="*/ 720 h 2062794"/>
              <a:gd name="connsiteX0" fmla="*/ 1169675 w 12203912"/>
              <a:gd name="connsiteY0" fmla="*/ 720 h 2062794"/>
              <a:gd name="connsiteX1" fmla="*/ 12203912 w 12203912"/>
              <a:gd name="connsiteY1" fmla="*/ 0 h 2062794"/>
              <a:gd name="connsiteX2" fmla="*/ 12203912 w 12203912"/>
              <a:gd name="connsiteY2" fmla="*/ 0 h 2062794"/>
              <a:gd name="connsiteX3" fmla="*/ 12202325 w 12203912"/>
              <a:gd name="connsiteY3" fmla="*/ 556734 h 2062794"/>
              <a:gd name="connsiteX4" fmla="*/ 10054915 w 12203912"/>
              <a:gd name="connsiteY4" fmla="*/ 2056444 h 2062794"/>
              <a:gd name="connsiteX5" fmla="*/ 0 w 12203912"/>
              <a:gd name="connsiteY5" fmla="*/ 2062794 h 2062794"/>
              <a:gd name="connsiteX6" fmla="*/ 0 w 12203912"/>
              <a:gd name="connsiteY6" fmla="*/ 2062794 h 2062794"/>
              <a:gd name="connsiteX7" fmla="*/ 0 w 12203912"/>
              <a:gd name="connsiteY7" fmla="*/ 1169509 h 2062794"/>
              <a:gd name="connsiteX8" fmla="*/ 1169675 w 12203912"/>
              <a:gd name="connsiteY8" fmla="*/ 720 h 2062794"/>
              <a:gd name="connsiteX0" fmla="*/ 1169675 w 12203912"/>
              <a:gd name="connsiteY0" fmla="*/ 720 h 2062794"/>
              <a:gd name="connsiteX1" fmla="*/ 12203912 w 12203912"/>
              <a:gd name="connsiteY1" fmla="*/ 0 h 2062794"/>
              <a:gd name="connsiteX2" fmla="*/ 12203912 w 12203912"/>
              <a:gd name="connsiteY2" fmla="*/ 0 h 2062794"/>
              <a:gd name="connsiteX3" fmla="*/ 10054915 w 12203912"/>
              <a:gd name="connsiteY3" fmla="*/ 2056444 h 2062794"/>
              <a:gd name="connsiteX4" fmla="*/ 0 w 12203912"/>
              <a:gd name="connsiteY4" fmla="*/ 2062794 h 2062794"/>
              <a:gd name="connsiteX5" fmla="*/ 0 w 12203912"/>
              <a:gd name="connsiteY5" fmla="*/ 2062794 h 2062794"/>
              <a:gd name="connsiteX6" fmla="*/ 0 w 12203912"/>
              <a:gd name="connsiteY6" fmla="*/ 1169509 h 2062794"/>
              <a:gd name="connsiteX7" fmla="*/ 1169675 w 12203912"/>
              <a:gd name="connsiteY7" fmla="*/ 720 h 2062794"/>
              <a:gd name="connsiteX0" fmla="*/ 1169675 w 12203912"/>
              <a:gd name="connsiteY0" fmla="*/ 720 h 2062794"/>
              <a:gd name="connsiteX1" fmla="*/ 12203912 w 12203912"/>
              <a:gd name="connsiteY1" fmla="*/ 0 h 2062794"/>
              <a:gd name="connsiteX2" fmla="*/ 12194387 w 12203912"/>
              <a:gd name="connsiteY2" fmla="*/ 163513 h 2062794"/>
              <a:gd name="connsiteX3" fmla="*/ 10054915 w 12203912"/>
              <a:gd name="connsiteY3" fmla="*/ 2056444 h 2062794"/>
              <a:gd name="connsiteX4" fmla="*/ 0 w 12203912"/>
              <a:gd name="connsiteY4" fmla="*/ 2062794 h 2062794"/>
              <a:gd name="connsiteX5" fmla="*/ 0 w 12203912"/>
              <a:gd name="connsiteY5" fmla="*/ 2062794 h 2062794"/>
              <a:gd name="connsiteX6" fmla="*/ 0 w 12203912"/>
              <a:gd name="connsiteY6" fmla="*/ 1169509 h 2062794"/>
              <a:gd name="connsiteX7" fmla="*/ 1169675 w 12203912"/>
              <a:gd name="connsiteY7" fmla="*/ 720 h 2062794"/>
              <a:gd name="connsiteX0" fmla="*/ 1169675 w 12203912"/>
              <a:gd name="connsiteY0" fmla="*/ 720 h 2062794"/>
              <a:gd name="connsiteX1" fmla="*/ 12203912 w 12203912"/>
              <a:gd name="connsiteY1" fmla="*/ 0 h 2062794"/>
              <a:gd name="connsiteX2" fmla="*/ 10054915 w 12203912"/>
              <a:gd name="connsiteY2" fmla="*/ 2056444 h 2062794"/>
              <a:gd name="connsiteX3" fmla="*/ 0 w 12203912"/>
              <a:gd name="connsiteY3" fmla="*/ 2062794 h 2062794"/>
              <a:gd name="connsiteX4" fmla="*/ 0 w 12203912"/>
              <a:gd name="connsiteY4" fmla="*/ 2062794 h 2062794"/>
              <a:gd name="connsiteX5" fmla="*/ 0 w 12203912"/>
              <a:gd name="connsiteY5" fmla="*/ 1169509 h 2062794"/>
              <a:gd name="connsiteX6" fmla="*/ 1169675 w 12203912"/>
              <a:gd name="connsiteY6" fmla="*/ 720 h 2062794"/>
              <a:gd name="connsiteX0" fmla="*/ 1169675 w 11992775"/>
              <a:gd name="connsiteY0" fmla="*/ 0 h 2062074"/>
              <a:gd name="connsiteX1" fmla="*/ 11992775 w 11992775"/>
              <a:gd name="connsiteY1" fmla="*/ 2455 h 2062074"/>
              <a:gd name="connsiteX2" fmla="*/ 10054915 w 11992775"/>
              <a:gd name="connsiteY2" fmla="*/ 2055724 h 2062074"/>
              <a:gd name="connsiteX3" fmla="*/ 0 w 11992775"/>
              <a:gd name="connsiteY3" fmla="*/ 2062074 h 2062074"/>
              <a:gd name="connsiteX4" fmla="*/ 0 w 11992775"/>
              <a:gd name="connsiteY4" fmla="*/ 2062074 h 2062074"/>
              <a:gd name="connsiteX5" fmla="*/ 0 w 11992775"/>
              <a:gd name="connsiteY5" fmla="*/ 1168789 h 2062074"/>
              <a:gd name="connsiteX6" fmla="*/ 1169675 w 11992775"/>
              <a:gd name="connsiteY6" fmla="*/ 0 h 2062074"/>
              <a:gd name="connsiteX0" fmla="*/ 1169675 w 12202325"/>
              <a:gd name="connsiteY0" fmla="*/ 2307 h 2064381"/>
              <a:gd name="connsiteX1" fmla="*/ 12202325 w 12202325"/>
              <a:gd name="connsiteY1" fmla="*/ 0 h 2064381"/>
              <a:gd name="connsiteX2" fmla="*/ 10054915 w 12202325"/>
              <a:gd name="connsiteY2" fmla="*/ 2058031 h 2064381"/>
              <a:gd name="connsiteX3" fmla="*/ 0 w 12202325"/>
              <a:gd name="connsiteY3" fmla="*/ 2064381 h 2064381"/>
              <a:gd name="connsiteX4" fmla="*/ 0 w 12202325"/>
              <a:gd name="connsiteY4" fmla="*/ 2064381 h 2064381"/>
              <a:gd name="connsiteX5" fmla="*/ 0 w 12202325"/>
              <a:gd name="connsiteY5" fmla="*/ 1171096 h 2064381"/>
              <a:gd name="connsiteX6" fmla="*/ 1169675 w 12202325"/>
              <a:gd name="connsiteY6" fmla="*/ 2307 h 2064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02325" h="2064381">
                <a:moveTo>
                  <a:pt x="1169675" y="2307"/>
                </a:moveTo>
                <a:lnTo>
                  <a:pt x="12202325" y="0"/>
                </a:lnTo>
                <a:lnTo>
                  <a:pt x="10054915" y="2058031"/>
                </a:lnTo>
                <a:lnTo>
                  <a:pt x="0" y="2064381"/>
                </a:lnTo>
                <a:lnTo>
                  <a:pt x="0" y="2064381"/>
                </a:lnTo>
                <a:lnTo>
                  <a:pt x="0" y="1171096"/>
                </a:lnTo>
                <a:lnTo>
                  <a:pt x="1169675" y="2307"/>
                </a:lnTo>
                <a:close/>
              </a:path>
            </a:pathLst>
          </a:custGeom>
          <a:blipFill>
            <a:blip r:embed="rId2"/>
            <a:srcRect/>
            <a:stretch>
              <a:fillRect l="-754" r="-754"/>
            </a:stretch>
          </a:blipFill>
        </p:spPr>
        <p:txBody>
          <a:bodyPr/>
          <a:lstStyle>
            <a:lvl1pPr marL="0" indent="0" algn="ctr">
              <a:buFontTx/>
              <a:buNone/>
              <a:defRPr sz="1000">
                <a:solidFill>
                  <a:schemeClr val="accent6"/>
                </a:solidFill>
              </a:defRPr>
            </a:lvl1pPr>
          </a:lstStyle>
          <a:p>
            <a:r>
              <a:rPr lang="en-US"/>
              <a:t>Click icon to add picture</a:t>
            </a:r>
          </a:p>
        </p:txBody>
      </p:sp>
      <p:sp>
        <p:nvSpPr>
          <p:cNvPr id="16" name="Rectangle 5">
            <a:extLst>
              <a:ext uri="{FF2B5EF4-FFF2-40B4-BE49-F238E27FC236}">
                <a16:creationId xmlns:a16="http://schemas.microsoft.com/office/drawing/2014/main" id="{7CD9DA23-A635-48EC-8E28-356B8DF3963E}"/>
              </a:ext>
            </a:extLst>
          </p:cNvPr>
          <p:cNvSpPr/>
          <p:nvPr userDrawn="1"/>
        </p:nvSpPr>
        <p:spPr>
          <a:xfrm rot="16200000">
            <a:off x="10100636" y="-47785"/>
            <a:ext cx="2058094" cy="2142564"/>
          </a:xfrm>
          <a:custGeom>
            <a:avLst/>
            <a:gdLst>
              <a:gd name="connsiteX0" fmla="*/ 0 w 1787236"/>
              <a:gd name="connsiteY0" fmla="*/ 0 h 1860589"/>
              <a:gd name="connsiteX1" fmla="*/ 1787236 w 1787236"/>
              <a:gd name="connsiteY1" fmla="*/ 0 h 1860589"/>
              <a:gd name="connsiteX2" fmla="*/ 1787236 w 1787236"/>
              <a:gd name="connsiteY2" fmla="*/ 1860589 h 1860589"/>
              <a:gd name="connsiteX3" fmla="*/ 0 w 1787236"/>
              <a:gd name="connsiteY3" fmla="*/ 1860589 h 1860589"/>
              <a:gd name="connsiteX4" fmla="*/ 0 w 1787236"/>
              <a:gd name="connsiteY4" fmla="*/ 0 h 1860589"/>
              <a:gd name="connsiteX0" fmla="*/ 0 w 1787236"/>
              <a:gd name="connsiteY0" fmla="*/ 0 h 1860589"/>
              <a:gd name="connsiteX1" fmla="*/ 1787236 w 1787236"/>
              <a:gd name="connsiteY1" fmla="*/ 1860589 h 1860589"/>
              <a:gd name="connsiteX2" fmla="*/ 0 w 1787236"/>
              <a:gd name="connsiteY2" fmla="*/ 1860589 h 1860589"/>
              <a:gd name="connsiteX3" fmla="*/ 0 w 1787236"/>
              <a:gd name="connsiteY3" fmla="*/ 0 h 1860589"/>
            </a:gdLst>
            <a:ahLst/>
            <a:cxnLst>
              <a:cxn ang="0">
                <a:pos x="connsiteX0" y="connsiteY0"/>
              </a:cxn>
              <a:cxn ang="0">
                <a:pos x="connsiteX1" y="connsiteY1"/>
              </a:cxn>
              <a:cxn ang="0">
                <a:pos x="connsiteX2" y="connsiteY2"/>
              </a:cxn>
              <a:cxn ang="0">
                <a:pos x="connsiteX3" y="connsiteY3"/>
              </a:cxn>
            </a:cxnLst>
            <a:rect l="l" t="t" r="r" b="b"/>
            <a:pathLst>
              <a:path w="1787236" h="1860589">
                <a:moveTo>
                  <a:pt x="0" y="0"/>
                </a:moveTo>
                <a:lnTo>
                  <a:pt x="1787236" y="1860589"/>
                </a:lnTo>
                <a:lnTo>
                  <a:pt x="0" y="1860589"/>
                </a:lnTo>
                <a:lnTo>
                  <a:pt x="0"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6">
            <a:extLst>
              <a:ext uri="{FF2B5EF4-FFF2-40B4-BE49-F238E27FC236}">
                <a16:creationId xmlns:a16="http://schemas.microsoft.com/office/drawing/2014/main" id="{0F4FA6C2-BB71-468B-B83D-C8468786988E}"/>
              </a:ext>
            </a:extLst>
          </p:cNvPr>
          <p:cNvSpPr>
            <a:spLocks noChangeAspect="1"/>
          </p:cNvSpPr>
          <p:nvPr userDrawn="1"/>
        </p:nvSpPr>
        <p:spPr>
          <a:xfrm>
            <a:off x="0" y="0"/>
            <a:ext cx="1170432" cy="1170432"/>
          </a:xfrm>
          <a:custGeom>
            <a:avLst/>
            <a:gdLst>
              <a:gd name="connsiteX0" fmla="*/ 0 w 1170432"/>
              <a:gd name="connsiteY0" fmla="*/ 0 h 1170432"/>
              <a:gd name="connsiteX1" fmla="*/ 1170432 w 1170432"/>
              <a:gd name="connsiteY1" fmla="*/ 0 h 1170432"/>
              <a:gd name="connsiteX2" fmla="*/ 1170432 w 1170432"/>
              <a:gd name="connsiteY2" fmla="*/ 1170432 h 1170432"/>
              <a:gd name="connsiteX3" fmla="*/ 0 w 1170432"/>
              <a:gd name="connsiteY3" fmla="*/ 1170432 h 1170432"/>
              <a:gd name="connsiteX4" fmla="*/ 0 w 1170432"/>
              <a:gd name="connsiteY4" fmla="*/ 0 h 1170432"/>
              <a:gd name="connsiteX0" fmla="*/ 0 w 1170432"/>
              <a:gd name="connsiteY0" fmla="*/ 0 h 1170432"/>
              <a:gd name="connsiteX1" fmla="*/ 1170432 w 1170432"/>
              <a:gd name="connsiteY1" fmla="*/ 0 h 1170432"/>
              <a:gd name="connsiteX2" fmla="*/ 0 w 1170432"/>
              <a:gd name="connsiteY2" fmla="*/ 1170432 h 1170432"/>
              <a:gd name="connsiteX3" fmla="*/ 0 w 1170432"/>
              <a:gd name="connsiteY3" fmla="*/ 0 h 1170432"/>
            </a:gdLst>
            <a:ahLst/>
            <a:cxnLst>
              <a:cxn ang="0">
                <a:pos x="connsiteX0" y="connsiteY0"/>
              </a:cxn>
              <a:cxn ang="0">
                <a:pos x="connsiteX1" y="connsiteY1"/>
              </a:cxn>
              <a:cxn ang="0">
                <a:pos x="connsiteX2" y="connsiteY2"/>
              </a:cxn>
              <a:cxn ang="0">
                <a:pos x="connsiteX3" y="connsiteY3"/>
              </a:cxn>
            </a:cxnLst>
            <a:rect l="l" t="t" r="r" b="b"/>
            <a:pathLst>
              <a:path w="1170432" h="1170432">
                <a:moveTo>
                  <a:pt x="0" y="0"/>
                </a:moveTo>
                <a:lnTo>
                  <a:pt x="1170432" y="0"/>
                </a:lnTo>
                <a:lnTo>
                  <a:pt x="0" y="1170432"/>
                </a:lnTo>
                <a:lnTo>
                  <a:pt x="0" y="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Connector 19">
            <a:extLst>
              <a:ext uri="{FF2B5EF4-FFF2-40B4-BE49-F238E27FC236}">
                <a16:creationId xmlns:a16="http://schemas.microsoft.com/office/drawing/2014/main" id="{8F348944-0B6D-44EE-B358-45309B8B666A}"/>
              </a:ext>
            </a:extLst>
          </p:cNvPr>
          <p:cNvCxnSpPr>
            <a:cxnSpLocks/>
          </p:cNvCxnSpPr>
          <p:nvPr userDrawn="1"/>
        </p:nvCxnSpPr>
        <p:spPr>
          <a:xfrm flipV="1">
            <a:off x="11314688" y="6085840"/>
            <a:ext cx="508749" cy="508533"/>
          </a:xfrm>
          <a:prstGeom prst="line">
            <a:avLst/>
          </a:prstGeom>
          <a:noFill/>
          <a:ln w="25400" cap="flat" cmpd="sng" algn="ctr">
            <a:solidFill>
              <a:schemeClr val="accent4"/>
            </a:solidFill>
            <a:prstDash val="solid"/>
            <a:miter lim="800000"/>
          </a:ln>
          <a:effectLst/>
        </p:spPr>
      </p:cxnSp>
      <p:pic>
        <p:nvPicPr>
          <p:cNvPr id="10" name="Picture 13">
            <a:extLst>
              <a:ext uri="{FF2B5EF4-FFF2-40B4-BE49-F238E27FC236}">
                <a16:creationId xmlns:a16="http://schemas.microsoft.com/office/drawing/2014/main" id="{E8D05099-1EAB-455D-8428-DB43B2BE91BF}"/>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11852" r="11852"/>
          <a:stretch/>
        </p:blipFill>
        <p:spPr>
          <a:xfrm>
            <a:off x="-958037" y="-993246"/>
            <a:ext cx="2596337" cy="2629547"/>
          </a:xfrm>
          <a:prstGeom prst="rect">
            <a:avLst/>
          </a:prstGeom>
        </p:spPr>
      </p:pic>
    </p:spTree>
    <p:extLst>
      <p:ext uri="{BB962C8B-B14F-4D97-AF65-F5344CB8AC3E}">
        <p14:creationId xmlns:p14="http://schemas.microsoft.com/office/powerpoint/2010/main" val="288198948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3b_Banner Photo 2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B96D1B-CEEC-46BD-8572-B4CC923991C5}"/>
              </a:ext>
            </a:extLst>
          </p:cNvPr>
          <p:cNvSpPr>
            <a:spLocks noGrp="1"/>
          </p:cNvSpPr>
          <p:nvPr>
            <p:ph type="title" hasCustomPrompt="1"/>
          </p:nvPr>
        </p:nvSpPr>
        <p:spPr>
          <a:xfrm>
            <a:off x="736252" y="2342050"/>
            <a:ext cx="10578435" cy="758952"/>
          </a:xfrm>
        </p:spPr>
        <p:txBody>
          <a:bodyPr lIns="0" tIns="0" rIns="0" bIns="0"/>
          <a:lstStyle/>
          <a:p>
            <a:r>
              <a:rPr lang="en-US"/>
              <a:t>Click to edit title</a:t>
            </a:r>
          </a:p>
        </p:txBody>
      </p:sp>
      <p:sp>
        <p:nvSpPr>
          <p:cNvPr id="4" name="Content Placeholder 3">
            <a:extLst>
              <a:ext uri="{FF2B5EF4-FFF2-40B4-BE49-F238E27FC236}">
                <a16:creationId xmlns:a16="http://schemas.microsoft.com/office/drawing/2014/main" id="{8572F8FD-6DD2-4FF9-BA74-B3A646BB4EC3}"/>
              </a:ext>
            </a:extLst>
          </p:cNvPr>
          <p:cNvSpPr>
            <a:spLocks noGrp="1"/>
          </p:cNvSpPr>
          <p:nvPr>
            <p:ph sz="half" idx="2" hasCustomPrompt="1"/>
          </p:nvPr>
        </p:nvSpPr>
        <p:spPr>
          <a:xfrm>
            <a:off x="736252" y="3313880"/>
            <a:ext cx="5105372" cy="2739448"/>
          </a:xfrm>
        </p:spPr>
        <p:txBody>
          <a:bodyPr/>
          <a:lstStyle/>
          <a:p>
            <a:pPr lvl="0"/>
            <a:r>
              <a:rPr lang="en-US"/>
              <a:t>Click to insert text</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a:extLst>
              <a:ext uri="{FF2B5EF4-FFF2-40B4-BE49-F238E27FC236}">
                <a16:creationId xmlns:a16="http://schemas.microsoft.com/office/drawing/2014/main" id="{0D7CCB9C-0E84-41B3-9B85-BF1FA1D401F7}"/>
              </a:ext>
            </a:extLst>
          </p:cNvPr>
          <p:cNvSpPr>
            <a:spLocks noGrp="1"/>
          </p:cNvSpPr>
          <p:nvPr>
            <p:ph sz="quarter" idx="4" hasCustomPrompt="1"/>
          </p:nvPr>
        </p:nvSpPr>
        <p:spPr>
          <a:xfrm>
            <a:off x="6350373" y="3313880"/>
            <a:ext cx="4964313" cy="2739448"/>
          </a:xfrm>
        </p:spPr>
        <p:txBody>
          <a:bodyPr/>
          <a:lstStyle/>
          <a:p>
            <a:pPr lvl="0"/>
            <a:r>
              <a:rPr lang="en-US"/>
              <a:t>Click to insert text</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a:extLst>
              <a:ext uri="{FF2B5EF4-FFF2-40B4-BE49-F238E27FC236}">
                <a16:creationId xmlns:a16="http://schemas.microsoft.com/office/drawing/2014/main" id="{E6C9EF65-9644-45FA-9DA0-F98D156932E0}"/>
              </a:ext>
            </a:extLst>
          </p:cNvPr>
          <p:cNvSpPr>
            <a:spLocks noGrp="1"/>
          </p:cNvSpPr>
          <p:nvPr>
            <p:ph type="sldNum" sz="quarter" idx="12"/>
          </p:nvPr>
        </p:nvSpPr>
        <p:spPr>
          <a:xfrm>
            <a:off x="11314688" y="6053328"/>
            <a:ext cx="508748" cy="541045"/>
          </a:xfrm>
        </p:spPr>
        <p:txBody>
          <a:bodyPr lIns="0" tIns="0" rIns="0" bIns="0" anchor="b"/>
          <a:lstStyle/>
          <a:p>
            <a:fld id="{CD6D25CF-0D6E-4844-B79B-06FF722D38A1}" type="slidenum">
              <a:rPr lang="en-US" smtClean="0"/>
              <a:t>‹#›</a:t>
            </a:fld>
            <a:endParaRPr lang="en-US"/>
          </a:p>
        </p:txBody>
      </p:sp>
      <p:sp>
        <p:nvSpPr>
          <p:cNvPr id="15" name="Picture Placeholder 2" descr="Five individuals seated in a conference room engage in discussion.">
            <a:extLst>
              <a:ext uri="{FF2B5EF4-FFF2-40B4-BE49-F238E27FC236}">
                <a16:creationId xmlns:a16="http://schemas.microsoft.com/office/drawing/2014/main" id="{B775B69C-C31A-4DE2-AC9C-6D201B6EE6A3}"/>
              </a:ext>
            </a:extLst>
          </p:cNvPr>
          <p:cNvSpPr>
            <a:spLocks noGrp="1"/>
          </p:cNvSpPr>
          <p:nvPr>
            <p:ph type="pic" sz="quarter" idx="14"/>
          </p:nvPr>
        </p:nvSpPr>
        <p:spPr>
          <a:xfrm>
            <a:off x="-1" y="-1588"/>
            <a:ext cx="12202325" cy="2064381"/>
          </a:xfrm>
          <a:custGeom>
            <a:avLst/>
            <a:gdLst>
              <a:gd name="connsiteX0" fmla="*/ 1031397 w 12203912"/>
              <a:gd name="connsiteY0" fmla="*/ 0 h 2062794"/>
              <a:gd name="connsiteX1" fmla="*/ 12203912 w 12203912"/>
              <a:gd name="connsiteY1" fmla="*/ 0 h 2062794"/>
              <a:gd name="connsiteX2" fmla="*/ 12203912 w 12203912"/>
              <a:gd name="connsiteY2" fmla="*/ 0 h 2062794"/>
              <a:gd name="connsiteX3" fmla="*/ 12203912 w 12203912"/>
              <a:gd name="connsiteY3" fmla="*/ 1031397 h 2062794"/>
              <a:gd name="connsiteX4" fmla="*/ 11172515 w 12203912"/>
              <a:gd name="connsiteY4" fmla="*/ 2062794 h 2062794"/>
              <a:gd name="connsiteX5" fmla="*/ 0 w 12203912"/>
              <a:gd name="connsiteY5" fmla="*/ 2062794 h 2062794"/>
              <a:gd name="connsiteX6" fmla="*/ 0 w 12203912"/>
              <a:gd name="connsiteY6" fmla="*/ 2062794 h 2062794"/>
              <a:gd name="connsiteX7" fmla="*/ 0 w 12203912"/>
              <a:gd name="connsiteY7" fmla="*/ 1031397 h 2062794"/>
              <a:gd name="connsiteX8" fmla="*/ 1031397 w 12203912"/>
              <a:gd name="connsiteY8" fmla="*/ 0 h 2062794"/>
              <a:gd name="connsiteX0" fmla="*/ 1172851 w 12203912"/>
              <a:gd name="connsiteY0" fmla="*/ 0 h 2077950"/>
              <a:gd name="connsiteX1" fmla="*/ 12203912 w 12203912"/>
              <a:gd name="connsiteY1" fmla="*/ 15156 h 2077950"/>
              <a:gd name="connsiteX2" fmla="*/ 12203912 w 12203912"/>
              <a:gd name="connsiteY2" fmla="*/ 15156 h 2077950"/>
              <a:gd name="connsiteX3" fmla="*/ 12203912 w 12203912"/>
              <a:gd name="connsiteY3" fmla="*/ 1046553 h 2077950"/>
              <a:gd name="connsiteX4" fmla="*/ 11172515 w 12203912"/>
              <a:gd name="connsiteY4" fmla="*/ 2077950 h 2077950"/>
              <a:gd name="connsiteX5" fmla="*/ 0 w 12203912"/>
              <a:gd name="connsiteY5" fmla="*/ 2077950 h 2077950"/>
              <a:gd name="connsiteX6" fmla="*/ 0 w 12203912"/>
              <a:gd name="connsiteY6" fmla="*/ 2077950 h 2077950"/>
              <a:gd name="connsiteX7" fmla="*/ 0 w 12203912"/>
              <a:gd name="connsiteY7" fmla="*/ 1046553 h 2077950"/>
              <a:gd name="connsiteX8" fmla="*/ 1172851 w 12203912"/>
              <a:gd name="connsiteY8" fmla="*/ 0 h 2077950"/>
              <a:gd name="connsiteX0" fmla="*/ 1172851 w 12203912"/>
              <a:gd name="connsiteY0" fmla="*/ 0 h 2077950"/>
              <a:gd name="connsiteX1" fmla="*/ 12203912 w 12203912"/>
              <a:gd name="connsiteY1" fmla="*/ 15156 h 2077950"/>
              <a:gd name="connsiteX2" fmla="*/ 12203912 w 12203912"/>
              <a:gd name="connsiteY2" fmla="*/ 15156 h 2077950"/>
              <a:gd name="connsiteX3" fmla="*/ 12203912 w 12203912"/>
              <a:gd name="connsiteY3" fmla="*/ 1046553 h 2077950"/>
              <a:gd name="connsiteX4" fmla="*/ 11172515 w 12203912"/>
              <a:gd name="connsiteY4" fmla="*/ 2077950 h 2077950"/>
              <a:gd name="connsiteX5" fmla="*/ 0 w 12203912"/>
              <a:gd name="connsiteY5" fmla="*/ 2077950 h 2077950"/>
              <a:gd name="connsiteX6" fmla="*/ 0 w 12203912"/>
              <a:gd name="connsiteY6" fmla="*/ 2077950 h 2077950"/>
              <a:gd name="connsiteX7" fmla="*/ 0 w 12203912"/>
              <a:gd name="connsiteY7" fmla="*/ 1184665 h 2077950"/>
              <a:gd name="connsiteX8" fmla="*/ 1172851 w 12203912"/>
              <a:gd name="connsiteY8" fmla="*/ 0 h 2077950"/>
              <a:gd name="connsiteX0" fmla="*/ 1228413 w 12203912"/>
              <a:gd name="connsiteY0" fmla="*/ 75332 h 2062794"/>
              <a:gd name="connsiteX1" fmla="*/ 12203912 w 12203912"/>
              <a:gd name="connsiteY1" fmla="*/ 0 h 2062794"/>
              <a:gd name="connsiteX2" fmla="*/ 12203912 w 12203912"/>
              <a:gd name="connsiteY2" fmla="*/ 0 h 2062794"/>
              <a:gd name="connsiteX3" fmla="*/ 12203912 w 12203912"/>
              <a:gd name="connsiteY3" fmla="*/ 1031397 h 2062794"/>
              <a:gd name="connsiteX4" fmla="*/ 11172515 w 12203912"/>
              <a:gd name="connsiteY4" fmla="*/ 2062794 h 2062794"/>
              <a:gd name="connsiteX5" fmla="*/ 0 w 12203912"/>
              <a:gd name="connsiteY5" fmla="*/ 2062794 h 2062794"/>
              <a:gd name="connsiteX6" fmla="*/ 0 w 12203912"/>
              <a:gd name="connsiteY6" fmla="*/ 2062794 h 2062794"/>
              <a:gd name="connsiteX7" fmla="*/ 0 w 12203912"/>
              <a:gd name="connsiteY7" fmla="*/ 1169509 h 2062794"/>
              <a:gd name="connsiteX8" fmla="*/ 1228413 w 12203912"/>
              <a:gd name="connsiteY8" fmla="*/ 75332 h 2062794"/>
              <a:gd name="connsiteX0" fmla="*/ 1169675 w 12203912"/>
              <a:gd name="connsiteY0" fmla="*/ 720 h 2062794"/>
              <a:gd name="connsiteX1" fmla="*/ 12203912 w 12203912"/>
              <a:gd name="connsiteY1" fmla="*/ 0 h 2062794"/>
              <a:gd name="connsiteX2" fmla="*/ 12203912 w 12203912"/>
              <a:gd name="connsiteY2" fmla="*/ 0 h 2062794"/>
              <a:gd name="connsiteX3" fmla="*/ 12203912 w 12203912"/>
              <a:gd name="connsiteY3" fmla="*/ 1031397 h 2062794"/>
              <a:gd name="connsiteX4" fmla="*/ 11172515 w 12203912"/>
              <a:gd name="connsiteY4" fmla="*/ 2062794 h 2062794"/>
              <a:gd name="connsiteX5" fmla="*/ 0 w 12203912"/>
              <a:gd name="connsiteY5" fmla="*/ 2062794 h 2062794"/>
              <a:gd name="connsiteX6" fmla="*/ 0 w 12203912"/>
              <a:gd name="connsiteY6" fmla="*/ 2062794 h 2062794"/>
              <a:gd name="connsiteX7" fmla="*/ 0 w 12203912"/>
              <a:gd name="connsiteY7" fmla="*/ 1169509 h 2062794"/>
              <a:gd name="connsiteX8" fmla="*/ 1169675 w 12203912"/>
              <a:gd name="connsiteY8" fmla="*/ 720 h 2062794"/>
              <a:gd name="connsiteX0" fmla="*/ 1169675 w 12203912"/>
              <a:gd name="connsiteY0" fmla="*/ 720 h 2062794"/>
              <a:gd name="connsiteX1" fmla="*/ 12203912 w 12203912"/>
              <a:gd name="connsiteY1" fmla="*/ 0 h 2062794"/>
              <a:gd name="connsiteX2" fmla="*/ 12203912 w 12203912"/>
              <a:gd name="connsiteY2" fmla="*/ 0 h 2062794"/>
              <a:gd name="connsiteX3" fmla="*/ 12203912 w 12203912"/>
              <a:gd name="connsiteY3" fmla="*/ 1031397 h 2062794"/>
              <a:gd name="connsiteX4" fmla="*/ 10454965 w 12203912"/>
              <a:gd name="connsiteY4" fmla="*/ 2061206 h 2062794"/>
              <a:gd name="connsiteX5" fmla="*/ 0 w 12203912"/>
              <a:gd name="connsiteY5" fmla="*/ 2062794 h 2062794"/>
              <a:gd name="connsiteX6" fmla="*/ 0 w 12203912"/>
              <a:gd name="connsiteY6" fmla="*/ 2062794 h 2062794"/>
              <a:gd name="connsiteX7" fmla="*/ 0 w 12203912"/>
              <a:gd name="connsiteY7" fmla="*/ 1169509 h 2062794"/>
              <a:gd name="connsiteX8" fmla="*/ 1169675 w 12203912"/>
              <a:gd name="connsiteY8" fmla="*/ 720 h 2062794"/>
              <a:gd name="connsiteX0" fmla="*/ 1169675 w 12203912"/>
              <a:gd name="connsiteY0" fmla="*/ 720 h 2062794"/>
              <a:gd name="connsiteX1" fmla="*/ 12203912 w 12203912"/>
              <a:gd name="connsiteY1" fmla="*/ 0 h 2062794"/>
              <a:gd name="connsiteX2" fmla="*/ 12203912 w 12203912"/>
              <a:gd name="connsiteY2" fmla="*/ 0 h 2062794"/>
              <a:gd name="connsiteX3" fmla="*/ 12203912 w 12203912"/>
              <a:gd name="connsiteY3" fmla="*/ 1031397 h 2062794"/>
              <a:gd name="connsiteX4" fmla="*/ 10054915 w 12203912"/>
              <a:gd name="connsiteY4" fmla="*/ 2056444 h 2062794"/>
              <a:gd name="connsiteX5" fmla="*/ 0 w 12203912"/>
              <a:gd name="connsiteY5" fmla="*/ 2062794 h 2062794"/>
              <a:gd name="connsiteX6" fmla="*/ 0 w 12203912"/>
              <a:gd name="connsiteY6" fmla="*/ 2062794 h 2062794"/>
              <a:gd name="connsiteX7" fmla="*/ 0 w 12203912"/>
              <a:gd name="connsiteY7" fmla="*/ 1169509 h 2062794"/>
              <a:gd name="connsiteX8" fmla="*/ 1169675 w 12203912"/>
              <a:gd name="connsiteY8" fmla="*/ 720 h 2062794"/>
              <a:gd name="connsiteX0" fmla="*/ 1169675 w 12203912"/>
              <a:gd name="connsiteY0" fmla="*/ 720 h 2062794"/>
              <a:gd name="connsiteX1" fmla="*/ 12203912 w 12203912"/>
              <a:gd name="connsiteY1" fmla="*/ 0 h 2062794"/>
              <a:gd name="connsiteX2" fmla="*/ 12203912 w 12203912"/>
              <a:gd name="connsiteY2" fmla="*/ 0 h 2062794"/>
              <a:gd name="connsiteX3" fmla="*/ 12202325 w 12203912"/>
              <a:gd name="connsiteY3" fmla="*/ 556734 h 2062794"/>
              <a:gd name="connsiteX4" fmla="*/ 10054915 w 12203912"/>
              <a:gd name="connsiteY4" fmla="*/ 2056444 h 2062794"/>
              <a:gd name="connsiteX5" fmla="*/ 0 w 12203912"/>
              <a:gd name="connsiteY5" fmla="*/ 2062794 h 2062794"/>
              <a:gd name="connsiteX6" fmla="*/ 0 w 12203912"/>
              <a:gd name="connsiteY6" fmla="*/ 2062794 h 2062794"/>
              <a:gd name="connsiteX7" fmla="*/ 0 w 12203912"/>
              <a:gd name="connsiteY7" fmla="*/ 1169509 h 2062794"/>
              <a:gd name="connsiteX8" fmla="*/ 1169675 w 12203912"/>
              <a:gd name="connsiteY8" fmla="*/ 720 h 2062794"/>
              <a:gd name="connsiteX0" fmla="*/ 1169675 w 12203912"/>
              <a:gd name="connsiteY0" fmla="*/ 720 h 2062794"/>
              <a:gd name="connsiteX1" fmla="*/ 12203912 w 12203912"/>
              <a:gd name="connsiteY1" fmla="*/ 0 h 2062794"/>
              <a:gd name="connsiteX2" fmla="*/ 12203912 w 12203912"/>
              <a:gd name="connsiteY2" fmla="*/ 0 h 2062794"/>
              <a:gd name="connsiteX3" fmla="*/ 10054915 w 12203912"/>
              <a:gd name="connsiteY3" fmla="*/ 2056444 h 2062794"/>
              <a:gd name="connsiteX4" fmla="*/ 0 w 12203912"/>
              <a:gd name="connsiteY4" fmla="*/ 2062794 h 2062794"/>
              <a:gd name="connsiteX5" fmla="*/ 0 w 12203912"/>
              <a:gd name="connsiteY5" fmla="*/ 2062794 h 2062794"/>
              <a:gd name="connsiteX6" fmla="*/ 0 w 12203912"/>
              <a:gd name="connsiteY6" fmla="*/ 1169509 h 2062794"/>
              <a:gd name="connsiteX7" fmla="*/ 1169675 w 12203912"/>
              <a:gd name="connsiteY7" fmla="*/ 720 h 2062794"/>
              <a:gd name="connsiteX0" fmla="*/ 1169675 w 12203912"/>
              <a:gd name="connsiteY0" fmla="*/ 720 h 2062794"/>
              <a:gd name="connsiteX1" fmla="*/ 12203912 w 12203912"/>
              <a:gd name="connsiteY1" fmla="*/ 0 h 2062794"/>
              <a:gd name="connsiteX2" fmla="*/ 12194387 w 12203912"/>
              <a:gd name="connsiteY2" fmla="*/ 163513 h 2062794"/>
              <a:gd name="connsiteX3" fmla="*/ 10054915 w 12203912"/>
              <a:gd name="connsiteY3" fmla="*/ 2056444 h 2062794"/>
              <a:gd name="connsiteX4" fmla="*/ 0 w 12203912"/>
              <a:gd name="connsiteY4" fmla="*/ 2062794 h 2062794"/>
              <a:gd name="connsiteX5" fmla="*/ 0 w 12203912"/>
              <a:gd name="connsiteY5" fmla="*/ 2062794 h 2062794"/>
              <a:gd name="connsiteX6" fmla="*/ 0 w 12203912"/>
              <a:gd name="connsiteY6" fmla="*/ 1169509 h 2062794"/>
              <a:gd name="connsiteX7" fmla="*/ 1169675 w 12203912"/>
              <a:gd name="connsiteY7" fmla="*/ 720 h 2062794"/>
              <a:gd name="connsiteX0" fmla="*/ 1169675 w 12203912"/>
              <a:gd name="connsiteY0" fmla="*/ 720 h 2062794"/>
              <a:gd name="connsiteX1" fmla="*/ 12203912 w 12203912"/>
              <a:gd name="connsiteY1" fmla="*/ 0 h 2062794"/>
              <a:gd name="connsiteX2" fmla="*/ 10054915 w 12203912"/>
              <a:gd name="connsiteY2" fmla="*/ 2056444 h 2062794"/>
              <a:gd name="connsiteX3" fmla="*/ 0 w 12203912"/>
              <a:gd name="connsiteY3" fmla="*/ 2062794 h 2062794"/>
              <a:gd name="connsiteX4" fmla="*/ 0 w 12203912"/>
              <a:gd name="connsiteY4" fmla="*/ 2062794 h 2062794"/>
              <a:gd name="connsiteX5" fmla="*/ 0 w 12203912"/>
              <a:gd name="connsiteY5" fmla="*/ 1169509 h 2062794"/>
              <a:gd name="connsiteX6" fmla="*/ 1169675 w 12203912"/>
              <a:gd name="connsiteY6" fmla="*/ 720 h 2062794"/>
              <a:gd name="connsiteX0" fmla="*/ 1169675 w 11992775"/>
              <a:gd name="connsiteY0" fmla="*/ 0 h 2062074"/>
              <a:gd name="connsiteX1" fmla="*/ 11992775 w 11992775"/>
              <a:gd name="connsiteY1" fmla="*/ 2455 h 2062074"/>
              <a:gd name="connsiteX2" fmla="*/ 10054915 w 11992775"/>
              <a:gd name="connsiteY2" fmla="*/ 2055724 h 2062074"/>
              <a:gd name="connsiteX3" fmla="*/ 0 w 11992775"/>
              <a:gd name="connsiteY3" fmla="*/ 2062074 h 2062074"/>
              <a:gd name="connsiteX4" fmla="*/ 0 w 11992775"/>
              <a:gd name="connsiteY4" fmla="*/ 2062074 h 2062074"/>
              <a:gd name="connsiteX5" fmla="*/ 0 w 11992775"/>
              <a:gd name="connsiteY5" fmla="*/ 1168789 h 2062074"/>
              <a:gd name="connsiteX6" fmla="*/ 1169675 w 11992775"/>
              <a:gd name="connsiteY6" fmla="*/ 0 h 2062074"/>
              <a:gd name="connsiteX0" fmla="*/ 1169675 w 12202325"/>
              <a:gd name="connsiteY0" fmla="*/ 2307 h 2064381"/>
              <a:gd name="connsiteX1" fmla="*/ 12202325 w 12202325"/>
              <a:gd name="connsiteY1" fmla="*/ 0 h 2064381"/>
              <a:gd name="connsiteX2" fmla="*/ 10054915 w 12202325"/>
              <a:gd name="connsiteY2" fmla="*/ 2058031 h 2064381"/>
              <a:gd name="connsiteX3" fmla="*/ 0 w 12202325"/>
              <a:gd name="connsiteY3" fmla="*/ 2064381 h 2064381"/>
              <a:gd name="connsiteX4" fmla="*/ 0 w 12202325"/>
              <a:gd name="connsiteY4" fmla="*/ 2064381 h 2064381"/>
              <a:gd name="connsiteX5" fmla="*/ 0 w 12202325"/>
              <a:gd name="connsiteY5" fmla="*/ 1171096 h 2064381"/>
              <a:gd name="connsiteX6" fmla="*/ 1169675 w 12202325"/>
              <a:gd name="connsiteY6" fmla="*/ 2307 h 2064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02325" h="2064381">
                <a:moveTo>
                  <a:pt x="1169675" y="2307"/>
                </a:moveTo>
                <a:lnTo>
                  <a:pt x="12202325" y="0"/>
                </a:lnTo>
                <a:lnTo>
                  <a:pt x="10054915" y="2058031"/>
                </a:lnTo>
                <a:lnTo>
                  <a:pt x="0" y="2064381"/>
                </a:lnTo>
                <a:lnTo>
                  <a:pt x="0" y="2064381"/>
                </a:lnTo>
                <a:lnTo>
                  <a:pt x="0" y="1171096"/>
                </a:lnTo>
                <a:lnTo>
                  <a:pt x="1169675" y="2307"/>
                </a:lnTo>
                <a:close/>
              </a:path>
            </a:pathLst>
          </a:custGeom>
          <a:blipFill>
            <a:blip r:embed="rId2"/>
            <a:srcRect/>
            <a:stretch>
              <a:fillRect l="-754" r="-754"/>
            </a:stretch>
          </a:blipFill>
        </p:spPr>
        <p:txBody>
          <a:bodyPr/>
          <a:lstStyle>
            <a:lvl1pPr marL="0" indent="0" algn="ctr">
              <a:buFontTx/>
              <a:buNone/>
              <a:defRPr sz="1000">
                <a:solidFill>
                  <a:schemeClr val="accent6"/>
                </a:solidFill>
              </a:defRPr>
            </a:lvl1pPr>
          </a:lstStyle>
          <a:p>
            <a:r>
              <a:rPr lang="en-US"/>
              <a:t>Click icon to add picture</a:t>
            </a:r>
          </a:p>
        </p:txBody>
      </p:sp>
      <p:sp>
        <p:nvSpPr>
          <p:cNvPr id="16" name="Rectangle 5">
            <a:extLst>
              <a:ext uri="{FF2B5EF4-FFF2-40B4-BE49-F238E27FC236}">
                <a16:creationId xmlns:a16="http://schemas.microsoft.com/office/drawing/2014/main" id="{B449E3AC-4614-4991-AEFB-FB34DB3556CD}"/>
              </a:ext>
            </a:extLst>
          </p:cNvPr>
          <p:cNvSpPr/>
          <p:nvPr userDrawn="1"/>
        </p:nvSpPr>
        <p:spPr>
          <a:xfrm rot="16200000">
            <a:off x="10100636" y="-47785"/>
            <a:ext cx="2058094" cy="2142564"/>
          </a:xfrm>
          <a:custGeom>
            <a:avLst/>
            <a:gdLst>
              <a:gd name="connsiteX0" fmla="*/ 0 w 1787236"/>
              <a:gd name="connsiteY0" fmla="*/ 0 h 1860589"/>
              <a:gd name="connsiteX1" fmla="*/ 1787236 w 1787236"/>
              <a:gd name="connsiteY1" fmla="*/ 0 h 1860589"/>
              <a:gd name="connsiteX2" fmla="*/ 1787236 w 1787236"/>
              <a:gd name="connsiteY2" fmla="*/ 1860589 h 1860589"/>
              <a:gd name="connsiteX3" fmla="*/ 0 w 1787236"/>
              <a:gd name="connsiteY3" fmla="*/ 1860589 h 1860589"/>
              <a:gd name="connsiteX4" fmla="*/ 0 w 1787236"/>
              <a:gd name="connsiteY4" fmla="*/ 0 h 1860589"/>
              <a:gd name="connsiteX0" fmla="*/ 0 w 1787236"/>
              <a:gd name="connsiteY0" fmla="*/ 0 h 1860589"/>
              <a:gd name="connsiteX1" fmla="*/ 1787236 w 1787236"/>
              <a:gd name="connsiteY1" fmla="*/ 1860589 h 1860589"/>
              <a:gd name="connsiteX2" fmla="*/ 0 w 1787236"/>
              <a:gd name="connsiteY2" fmla="*/ 1860589 h 1860589"/>
              <a:gd name="connsiteX3" fmla="*/ 0 w 1787236"/>
              <a:gd name="connsiteY3" fmla="*/ 0 h 1860589"/>
            </a:gdLst>
            <a:ahLst/>
            <a:cxnLst>
              <a:cxn ang="0">
                <a:pos x="connsiteX0" y="connsiteY0"/>
              </a:cxn>
              <a:cxn ang="0">
                <a:pos x="connsiteX1" y="connsiteY1"/>
              </a:cxn>
              <a:cxn ang="0">
                <a:pos x="connsiteX2" y="connsiteY2"/>
              </a:cxn>
              <a:cxn ang="0">
                <a:pos x="connsiteX3" y="connsiteY3"/>
              </a:cxn>
            </a:cxnLst>
            <a:rect l="l" t="t" r="r" b="b"/>
            <a:pathLst>
              <a:path w="1787236" h="1860589">
                <a:moveTo>
                  <a:pt x="0" y="0"/>
                </a:moveTo>
                <a:lnTo>
                  <a:pt x="1787236" y="1860589"/>
                </a:lnTo>
                <a:lnTo>
                  <a:pt x="0" y="1860589"/>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6">
            <a:extLst>
              <a:ext uri="{FF2B5EF4-FFF2-40B4-BE49-F238E27FC236}">
                <a16:creationId xmlns:a16="http://schemas.microsoft.com/office/drawing/2014/main" id="{F936582A-637E-459A-A5D1-121BF4A8DED4}"/>
              </a:ext>
            </a:extLst>
          </p:cNvPr>
          <p:cNvSpPr>
            <a:spLocks noChangeAspect="1"/>
          </p:cNvSpPr>
          <p:nvPr userDrawn="1"/>
        </p:nvSpPr>
        <p:spPr>
          <a:xfrm>
            <a:off x="0" y="0"/>
            <a:ext cx="1170432" cy="1170432"/>
          </a:xfrm>
          <a:custGeom>
            <a:avLst/>
            <a:gdLst>
              <a:gd name="connsiteX0" fmla="*/ 0 w 1170432"/>
              <a:gd name="connsiteY0" fmla="*/ 0 h 1170432"/>
              <a:gd name="connsiteX1" fmla="*/ 1170432 w 1170432"/>
              <a:gd name="connsiteY1" fmla="*/ 0 h 1170432"/>
              <a:gd name="connsiteX2" fmla="*/ 1170432 w 1170432"/>
              <a:gd name="connsiteY2" fmla="*/ 1170432 h 1170432"/>
              <a:gd name="connsiteX3" fmla="*/ 0 w 1170432"/>
              <a:gd name="connsiteY3" fmla="*/ 1170432 h 1170432"/>
              <a:gd name="connsiteX4" fmla="*/ 0 w 1170432"/>
              <a:gd name="connsiteY4" fmla="*/ 0 h 1170432"/>
              <a:gd name="connsiteX0" fmla="*/ 0 w 1170432"/>
              <a:gd name="connsiteY0" fmla="*/ 0 h 1170432"/>
              <a:gd name="connsiteX1" fmla="*/ 1170432 w 1170432"/>
              <a:gd name="connsiteY1" fmla="*/ 0 h 1170432"/>
              <a:gd name="connsiteX2" fmla="*/ 0 w 1170432"/>
              <a:gd name="connsiteY2" fmla="*/ 1170432 h 1170432"/>
              <a:gd name="connsiteX3" fmla="*/ 0 w 1170432"/>
              <a:gd name="connsiteY3" fmla="*/ 0 h 1170432"/>
            </a:gdLst>
            <a:ahLst/>
            <a:cxnLst>
              <a:cxn ang="0">
                <a:pos x="connsiteX0" y="connsiteY0"/>
              </a:cxn>
              <a:cxn ang="0">
                <a:pos x="connsiteX1" y="connsiteY1"/>
              </a:cxn>
              <a:cxn ang="0">
                <a:pos x="connsiteX2" y="connsiteY2"/>
              </a:cxn>
              <a:cxn ang="0">
                <a:pos x="connsiteX3" y="connsiteY3"/>
              </a:cxn>
            </a:cxnLst>
            <a:rect l="l" t="t" r="r" b="b"/>
            <a:pathLst>
              <a:path w="1170432" h="1170432">
                <a:moveTo>
                  <a:pt x="0" y="0"/>
                </a:moveTo>
                <a:lnTo>
                  <a:pt x="1170432" y="0"/>
                </a:lnTo>
                <a:lnTo>
                  <a:pt x="0" y="1170432"/>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Connector 18">
            <a:extLst>
              <a:ext uri="{FF2B5EF4-FFF2-40B4-BE49-F238E27FC236}">
                <a16:creationId xmlns:a16="http://schemas.microsoft.com/office/drawing/2014/main" id="{31272A56-A539-43D2-A47B-AE3F8EC33411}"/>
              </a:ext>
            </a:extLst>
          </p:cNvPr>
          <p:cNvCxnSpPr>
            <a:cxnSpLocks/>
          </p:cNvCxnSpPr>
          <p:nvPr userDrawn="1"/>
        </p:nvCxnSpPr>
        <p:spPr>
          <a:xfrm flipV="1">
            <a:off x="11314688" y="6085840"/>
            <a:ext cx="508749" cy="508533"/>
          </a:xfrm>
          <a:prstGeom prst="line">
            <a:avLst/>
          </a:prstGeom>
          <a:noFill/>
          <a:ln w="25400" cap="flat" cmpd="sng" algn="ctr">
            <a:solidFill>
              <a:schemeClr val="accent4"/>
            </a:solidFill>
            <a:prstDash val="solid"/>
            <a:miter lim="800000"/>
          </a:ln>
          <a:effectLst/>
        </p:spPr>
      </p:cxnSp>
      <p:pic>
        <p:nvPicPr>
          <p:cNvPr id="11" name="Picture 13">
            <a:extLst>
              <a:ext uri="{FF2B5EF4-FFF2-40B4-BE49-F238E27FC236}">
                <a16:creationId xmlns:a16="http://schemas.microsoft.com/office/drawing/2014/main" id="{087F5EBE-4776-4D66-A129-D1E14629F795}"/>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11852" r="11852"/>
          <a:stretch/>
        </p:blipFill>
        <p:spPr>
          <a:xfrm>
            <a:off x="-958037" y="-993246"/>
            <a:ext cx="2596337" cy="2629547"/>
          </a:xfrm>
          <a:prstGeom prst="rect">
            <a:avLst/>
          </a:prstGeom>
        </p:spPr>
      </p:pic>
    </p:spTree>
    <p:extLst>
      <p:ext uri="{BB962C8B-B14F-4D97-AF65-F5344CB8AC3E}">
        <p14:creationId xmlns:p14="http://schemas.microsoft.com/office/powerpoint/2010/main" val="37499579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3c_Sidebar Photo 1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B96D1B-CEEC-46BD-8572-B4CC923991C5}"/>
              </a:ext>
            </a:extLst>
          </p:cNvPr>
          <p:cNvSpPr>
            <a:spLocks noGrp="1"/>
          </p:cNvSpPr>
          <p:nvPr>
            <p:ph type="title" hasCustomPrompt="1"/>
          </p:nvPr>
        </p:nvSpPr>
        <p:spPr>
          <a:xfrm>
            <a:off x="3230087" y="283464"/>
            <a:ext cx="8084600" cy="1124712"/>
          </a:xfrm>
        </p:spPr>
        <p:txBody>
          <a:bodyPr lIns="0" tIns="0" rIns="0" bIns="0"/>
          <a:lstStyle/>
          <a:p>
            <a:r>
              <a:rPr lang="en-US"/>
              <a:t>Click to edit title</a:t>
            </a:r>
          </a:p>
        </p:txBody>
      </p:sp>
      <p:sp>
        <p:nvSpPr>
          <p:cNvPr id="4" name="Content Placeholder 3">
            <a:extLst>
              <a:ext uri="{FF2B5EF4-FFF2-40B4-BE49-F238E27FC236}">
                <a16:creationId xmlns:a16="http://schemas.microsoft.com/office/drawing/2014/main" id="{8572F8FD-6DD2-4FF9-BA74-B3A646BB4EC3}"/>
              </a:ext>
            </a:extLst>
          </p:cNvPr>
          <p:cNvSpPr>
            <a:spLocks noGrp="1"/>
          </p:cNvSpPr>
          <p:nvPr>
            <p:ph sz="half" idx="2" hasCustomPrompt="1"/>
          </p:nvPr>
        </p:nvSpPr>
        <p:spPr>
          <a:xfrm>
            <a:off x="3230088" y="1517904"/>
            <a:ext cx="8084599" cy="4288536"/>
          </a:xfrm>
        </p:spPr>
        <p:txBody>
          <a:bodyPr/>
          <a:lstStyle/>
          <a:p>
            <a:pPr lvl="0"/>
            <a:r>
              <a:rPr lang="en-US"/>
              <a:t>Click to insert text</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a:extLst>
              <a:ext uri="{FF2B5EF4-FFF2-40B4-BE49-F238E27FC236}">
                <a16:creationId xmlns:a16="http://schemas.microsoft.com/office/drawing/2014/main" id="{E6C9EF65-9644-45FA-9DA0-F98D156932E0}"/>
              </a:ext>
            </a:extLst>
          </p:cNvPr>
          <p:cNvSpPr>
            <a:spLocks noGrp="1"/>
          </p:cNvSpPr>
          <p:nvPr>
            <p:ph type="sldNum" sz="quarter" idx="12"/>
          </p:nvPr>
        </p:nvSpPr>
        <p:spPr>
          <a:xfrm>
            <a:off x="11314687" y="6085840"/>
            <a:ext cx="508749" cy="508533"/>
          </a:xfrm>
        </p:spPr>
        <p:txBody>
          <a:bodyPr lIns="0" tIns="0" rIns="0" bIns="0" anchor="b"/>
          <a:lstStyle/>
          <a:p>
            <a:fld id="{CD6D25CF-0D6E-4844-B79B-06FF722D38A1}" type="slidenum">
              <a:rPr lang="en-US" smtClean="0"/>
              <a:t>‹#›</a:t>
            </a:fld>
            <a:endParaRPr lang="en-US"/>
          </a:p>
        </p:txBody>
      </p:sp>
      <p:sp>
        <p:nvSpPr>
          <p:cNvPr id="15" name="Picture Placeholder 3" descr="Several individuals document a process using post-it notes and large sheets of paper taped to a wall.">
            <a:extLst>
              <a:ext uri="{FF2B5EF4-FFF2-40B4-BE49-F238E27FC236}">
                <a16:creationId xmlns:a16="http://schemas.microsoft.com/office/drawing/2014/main" id="{2C7FF25B-7F50-4D23-80D9-60D21D47C192}"/>
              </a:ext>
            </a:extLst>
          </p:cNvPr>
          <p:cNvSpPr>
            <a:spLocks noGrp="1"/>
          </p:cNvSpPr>
          <p:nvPr>
            <p:ph type="pic" sz="quarter" idx="14"/>
          </p:nvPr>
        </p:nvSpPr>
        <p:spPr>
          <a:xfrm>
            <a:off x="-1609" y="-178"/>
            <a:ext cx="2631213" cy="6860003"/>
          </a:xfrm>
          <a:custGeom>
            <a:avLst/>
            <a:gdLst>
              <a:gd name="connsiteX0" fmla="*/ 0 w 2628900"/>
              <a:gd name="connsiteY0" fmla="*/ 0 h 6858000"/>
              <a:gd name="connsiteX1" fmla="*/ 2628900 w 2628900"/>
              <a:gd name="connsiteY1" fmla="*/ 0 h 6858000"/>
              <a:gd name="connsiteX2" fmla="*/ 2628900 w 2628900"/>
              <a:gd name="connsiteY2" fmla="*/ 6858000 h 6858000"/>
              <a:gd name="connsiteX3" fmla="*/ 0 w 2628900"/>
              <a:gd name="connsiteY3" fmla="*/ 6858000 h 6858000"/>
              <a:gd name="connsiteX4" fmla="*/ 0 w 2628900"/>
              <a:gd name="connsiteY4" fmla="*/ 0 h 6858000"/>
              <a:gd name="connsiteX0" fmla="*/ 0 w 2628900"/>
              <a:gd name="connsiteY0" fmla="*/ 0 h 6858000"/>
              <a:gd name="connsiteX1" fmla="*/ 2628900 w 2628900"/>
              <a:gd name="connsiteY1" fmla="*/ 0 h 6858000"/>
              <a:gd name="connsiteX2" fmla="*/ 2628900 w 2628900"/>
              <a:gd name="connsiteY2" fmla="*/ 5104014 h 6858000"/>
              <a:gd name="connsiteX3" fmla="*/ 0 w 2628900"/>
              <a:gd name="connsiteY3" fmla="*/ 6858000 h 6858000"/>
              <a:gd name="connsiteX4" fmla="*/ 0 w 2628900"/>
              <a:gd name="connsiteY4" fmla="*/ 0 h 6858000"/>
              <a:gd name="connsiteX0" fmla="*/ 0 w 2628900"/>
              <a:gd name="connsiteY0" fmla="*/ 0 h 6858000"/>
              <a:gd name="connsiteX1" fmla="*/ 2628900 w 2628900"/>
              <a:gd name="connsiteY1" fmla="*/ 0 h 6858000"/>
              <a:gd name="connsiteX2" fmla="*/ 2628900 w 2628900"/>
              <a:gd name="connsiteY2" fmla="*/ 5104014 h 6858000"/>
              <a:gd name="connsiteX3" fmla="*/ 698269 w 2628900"/>
              <a:gd name="connsiteY3" fmla="*/ 6392487 h 6858000"/>
              <a:gd name="connsiteX4" fmla="*/ 0 w 2628900"/>
              <a:gd name="connsiteY4" fmla="*/ 6858000 h 6858000"/>
              <a:gd name="connsiteX5" fmla="*/ 0 w 2628900"/>
              <a:gd name="connsiteY5" fmla="*/ 0 h 6858000"/>
              <a:gd name="connsiteX0" fmla="*/ 0 w 2628900"/>
              <a:gd name="connsiteY0" fmla="*/ 0 h 6874626"/>
              <a:gd name="connsiteX1" fmla="*/ 2628900 w 2628900"/>
              <a:gd name="connsiteY1" fmla="*/ 0 h 6874626"/>
              <a:gd name="connsiteX2" fmla="*/ 2628900 w 2628900"/>
              <a:gd name="connsiteY2" fmla="*/ 5104014 h 6874626"/>
              <a:gd name="connsiteX3" fmla="*/ 748145 w 2628900"/>
              <a:gd name="connsiteY3" fmla="*/ 6874626 h 6874626"/>
              <a:gd name="connsiteX4" fmla="*/ 0 w 2628900"/>
              <a:gd name="connsiteY4" fmla="*/ 6858000 h 6874626"/>
              <a:gd name="connsiteX5" fmla="*/ 0 w 2628900"/>
              <a:gd name="connsiteY5" fmla="*/ 0 h 6874626"/>
              <a:gd name="connsiteX0" fmla="*/ 0 w 2637212"/>
              <a:gd name="connsiteY0" fmla="*/ 1113905 h 6874626"/>
              <a:gd name="connsiteX1" fmla="*/ 2637212 w 2637212"/>
              <a:gd name="connsiteY1" fmla="*/ 0 h 6874626"/>
              <a:gd name="connsiteX2" fmla="*/ 2637212 w 2637212"/>
              <a:gd name="connsiteY2" fmla="*/ 5104014 h 6874626"/>
              <a:gd name="connsiteX3" fmla="*/ 756457 w 2637212"/>
              <a:gd name="connsiteY3" fmla="*/ 6874626 h 6874626"/>
              <a:gd name="connsiteX4" fmla="*/ 8312 w 2637212"/>
              <a:gd name="connsiteY4" fmla="*/ 6858000 h 6874626"/>
              <a:gd name="connsiteX5" fmla="*/ 0 w 2637212"/>
              <a:gd name="connsiteY5" fmla="*/ 1113905 h 6874626"/>
              <a:gd name="connsiteX0" fmla="*/ 0 w 2637212"/>
              <a:gd name="connsiteY0" fmla="*/ 1113905 h 6874626"/>
              <a:gd name="connsiteX1" fmla="*/ 1695796 w 2637212"/>
              <a:gd name="connsiteY1" fmla="*/ 382385 h 6874626"/>
              <a:gd name="connsiteX2" fmla="*/ 2637212 w 2637212"/>
              <a:gd name="connsiteY2" fmla="*/ 0 h 6874626"/>
              <a:gd name="connsiteX3" fmla="*/ 2637212 w 2637212"/>
              <a:gd name="connsiteY3" fmla="*/ 5104014 h 6874626"/>
              <a:gd name="connsiteX4" fmla="*/ 756457 w 2637212"/>
              <a:gd name="connsiteY4" fmla="*/ 6874626 h 6874626"/>
              <a:gd name="connsiteX5" fmla="*/ 8312 w 2637212"/>
              <a:gd name="connsiteY5" fmla="*/ 6858000 h 6874626"/>
              <a:gd name="connsiteX6" fmla="*/ 0 w 2637212"/>
              <a:gd name="connsiteY6" fmla="*/ 1113905 h 6874626"/>
              <a:gd name="connsiteX0" fmla="*/ 0 w 2637212"/>
              <a:gd name="connsiteY0" fmla="*/ 1122218 h 6882939"/>
              <a:gd name="connsiteX1" fmla="*/ 1188720 w 2637212"/>
              <a:gd name="connsiteY1" fmla="*/ 0 h 6882939"/>
              <a:gd name="connsiteX2" fmla="*/ 2637212 w 2637212"/>
              <a:gd name="connsiteY2" fmla="*/ 8313 h 6882939"/>
              <a:gd name="connsiteX3" fmla="*/ 2637212 w 2637212"/>
              <a:gd name="connsiteY3" fmla="*/ 5112327 h 6882939"/>
              <a:gd name="connsiteX4" fmla="*/ 756457 w 2637212"/>
              <a:gd name="connsiteY4" fmla="*/ 6882939 h 6882939"/>
              <a:gd name="connsiteX5" fmla="*/ 8312 w 2637212"/>
              <a:gd name="connsiteY5" fmla="*/ 6866313 h 6882939"/>
              <a:gd name="connsiteX6" fmla="*/ 0 w 2637212"/>
              <a:gd name="connsiteY6" fmla="*/ 1122218 h 6882939"/>
              <a:gd name="connsiteX0" fmla="*/ 0 w 2646838"/>
              <a:gd name="connsiteY0" fmla="*/ 1122218 h 6882939"/>
              <a:gd name="connsiteX1" fmla="*/ 1188720 w 2646838"/>
              <a:gd name="connsiteY1" fmla="*/ 0 h 6882939"/>
              <a:gd name="connsiteX2" fmla="*/ 2637212 w 2646838"/>
              <a:gd name="connsiteY2" fmla="*/ 8313 h 6882939"/>
              <a:gd name="connsiteX3" fmla="*/ 2646838 w 2646838"/>
              <a:gd name="connsiteY3" fmla="*/ 6864125 h 6882939"/>
              <a:gd name="connsiteX4" fmla="*/ 756457 w 2646838"/>
              <a:gd name="connsiteY4" fmla="*/ 6882939 h 6882939"/>
              <a:gd name="connsiteX5" fmla="*/ 8312 w 2646838"/>
              <a:gd name="connsiteY5" fmla="*/ 6866313 h 6882939"/>
              <a:gd name="connsiteX6" fmla="*/ 0 w 2646838"/>
              <a:gd name="connsiteY6" fmla="*/ 1122218 h 6882939"/>
              <a:gd name="connsiteX0" fmla="*/ 11254 w 2658092"/>
              <a:gd name="connsiteY0" fmla="*/ 1122218 h 6882939"/>
              <a:gd name="connsiteX1" fmla="*/ 1199974 w 2658092"/>
              <a:gd name="connsiteY1" fmla="*/ 0 h 6882939"/>
              <a:gd name="connsiteX2" fmla="*/ 2648466 w 2658092"/>
              <a:gd name="connsiteY2" fmla="*/ 8313 h 6882939"/>
              <a:gd name="connsiteX3" fmla="*/ 2658092 w 2658092"/>
              <a:gd name="connsiteY3" fmla="*/ 6864125 h 6882939"/>
              <a:gd name="connsiteX4" fmla="*/ 767711 w 2658092"/>
              <a:gd name="connsiteY4" fmla="*/ 6882939 h 6882939"/>
              <a:gd name="connsiteX5" fmla="*/ 315 w 2658092"/>
              <a:gd name="connsiteY5" fmla="*/ 5740157 h 6882939"/>
              <a:gd name="connsiteX6" fmla="*/ 11254 w 2658092"/>
              <a:gd name="connsiteY6" fmla="*/ 1122218 h 6882939"/>
              <a:gd name="connsiteX0" fmla="*/ 11254 w 2658092"/>
              <a:gd name="connsiteY0" fmla="*/ 1122218 h 6882939"/>
              <a:gd name="connsiteX1" fmla="*/ 1199974 w 2658092"/>
              <a:gd name="connsiteY1" fmla="*/ 0 h 6882939"/>
              <a:gd name="connsiteX2" fmla="*/ 2648466 w 2658092"/>
              <a:gd name="connsiteY2" fmla="*/ 8313 h 6882939"/>
              <a:gd name="connsiteX3" fmla="*/ 2658092 w 2658092"/>
              <a:gd name="connsiteY3" fmla="*/ 6864125 h 6882939"/>
              <a:gd name="connsiteX4" fmla="*/ 1171973 w 2658092"/>
              <a:gd name="connsiteY4" fmla="*/ 6882939 h 6882939"/>
              <a:gd name="connsiteX5" fmla="*/ 315 w 2658092"/>
              <a:gd name="connsiteY5" fmla="*/ 5740157 h 6882939"/>
              <a:gd name="connsiteX6" fmla="*/ 11254 w 2658092"/>
              <a:gd name="connsiteY6" fmla="*/ 1122218 h 6882939"/>
              <a:gd name="connsiteX0" fmla="*/ 11254 w 2667717"/>
              <a:gd name="connsiteY0" fmla="*/ 1122218 h 6882939"/>
              <a:gd name="connsiteX1" fmla="*/ 1199974 w 2667717"/>
              <a:gd name="connsiteY1" fmla="*/ 0 h 6882939"/>
              <a:gd name="connsiteX2" fmla="*/ 2648466 w 2667717"/>
              <a:gd name="connsiteY2" fmla="*/ 8313 h 6882939"/>
              <a:gd name="connsiteX3" fmla="*/ 2667717 w 2667717"/>
              <a:gd name="connsiteY3" fmla="*/ 6873751 h 6882939"/>
              <a:gd name="connsiteX4" fmla="*/ 1171973 w 2667717"/>
              <a:gd name="connsiteY4" fmla="*/ 6882939 h 6882939"/>
              <a:gd name="connsiteX5" fmla="*/ 315 w 2667717"/>
              <a:gd name="connsiteY5" fmla="*/ 5740157 h 6882939"/>
              <a:gd name="connsiteX6" fmla="*/ 11254 w 2667717"/>
              <a:gd name="connsiteY6" fmla="*/ 1122218 h 6882939"/>
              <a:gd name="connsiteX0" fmla="*/ 11254 w 2667717"/>
              <a:gd name="connsiteY0" fmla="*/ 1113905 h 6874626"/>
              <a:gd name="connsiteX1" fmla="*/ 786088 w 2667717"/>
              <a:gd name="connsiteY1" fmla="*/ 10938 h 6874626"/>
              <a:gd name="connsiteX2" fmla="*/ 2648466 w 2667717"/>
              <a:gd name="connsiteY2" fmla="*/ 0 h 6874626"/>
              <a:gd name="connsiteX3" fmla="*/ 2667717 w 2667717"/>
              <a:gd name="connsiteY3" fmla="*/ 6865438 h 6874626"/>
              <a:gd name="connsiteX4" fmla="*/ 1171973 w 2667717"/>
              <a:gd name="connsiteY4" fmla="*/ 6874626 h 6874626"/>
              <a:gd name="connsiteX5" fmla="*/ 315 w 2667717"/>
              <a:gd name="connsiteY5" fmla="*/ 5731844 h 6874626"/>
              <a:gd name="connsiteX6" fmla="*/ 11254 w 2667717"/>
              <a:gd name="connsiteY6" fmla="*/ 1113905 h 6874626"/>
              <a:gd name="connsiteX0" fmla="*/ 20772 w 2667609"/>
              <a:gd name="connsiteY0" fmla="*/ 0 h 6906127"/>
              <a:gd name="connsiteX1" fmla="*/ 785980 w 2667609"/>
              <a:gd name="connsiteY1" fmla="*/ 42439 h 6906127"/>
              <a:gd name="connsiteX2" fmla="*/ 2648358 w 2667609"/>
              <a:gd name="connsiteY2" fmla="*/ 31501 h 6906127"/>
              <a:gd name="connsiteX3" fmla="*/ 2667609 w 2667609"/>
              <a:gd name="connsiteY3" fmla="*/ 6896939 h 6906127"/>
              <a:gd name="connsiteX4" fmla="*/ 1171865 w 2667609"/>
              <a:gd name="connsiteY4" fmla="*/ 6906127 h 6906127"/>
              <a:gd name="connsiteX5" fmla="*/ 207 w 2667609"/>
              <a:gd name="connsiteY5" fmla="*/ 5763345 h 6906127"/>
              <a:gd name="connsiteX6" fmla="*/ 20772 w 2667609"/>
              <a:gd name="connsiteY6" fmla="*/ 0 h 6906127"/>
              <a:gd name="connsiteX0" fmla="*/ 30344 w 2667556"/>
              <a:gd name="connsiteY0" fmla="*/ 0 h 6896502"/>
              <a:gd name="connsiteX1" fmla="*/ 785927 w 2667556"/>
              <a:gd name="connsiteY1" fmla="*/ 32814 h 6896502"/>
              <a:gd name="connsiteX2" fmla="*/ 2648305 w 2667556"/>
              <a:gd name="connsiteY2" fmla="*/ 21876 h 6896502"/>
              <a:gd name="connsiteX3" fmla="*/ 2667556 w 2667556"/>
              <a:gd name="connsiteY3" fmla="*/ 6887314 h 6896502"/>
              <a:gd name="connsiteX4" fmla="*/ 1171812 w 2667556"/>
              <a:gd name="connsiteY4" fmla="*/ 6896502 h 6896502"/>
              <a:gd name="connsiteX5" fmla="*/ 154 w 2667556"/>
              <a:gd name="connsiteY5" fmla="*/ 5753720 h 6896502"/>
              <a:gd name="connsiteX6" fmla="*/ 30344 w 2667556"/>
              <a:gd name="connsiteY6" fmla="*/ 0 h 6896502"/>
              <a:gd name="connsiteX0" fmla="*/ 30344 w 2667556"/>
              <a:gd name="connsiteY0" fmla="*/ 5687 h 6902189"/>
              <a:gd name="connsiteX1" fmla="*/ 824428 w 2667556"/>
              <a:gd name="connsiteY1" fmla="*/ 0 h 6902189"/>
              <a:gd name="connsiteX2" fmla="*/ 2648305 w 2667556"/>
              <a:gd name="connsiteY2" fmla="*/ 27563 h 6902189"/>
              <a:gd name="connsiteX3" fmla="*/ 2667556 w 2667556"/>
              <a:gd name="connsiteY3" fmla="*/ 6893001 h 6902189"/>
              <a:gd name="connsiteX4" fmla="*/ 1171812 w 2667556"/>
              <a:gd name="connsiteY4" fmla="*/ 6902189 h 6902189"/>
              <a:gd name="connsiteX5" fmla="*/ 154 w 2667556"/>
              <a:gd name="connsiteY5" fmla="*/ 5759407 h 6902189"/>
              <a:gd name="connsiteX6" fmla="*/ 30344 w 2667556"/>
              <a:gd name="connsiteY6" fmla="*/ 5687 h 6902189"/>
              <a:gd name="connsiteX0" fmla="*/ 30344 w 2667556"/>
              <a:gd name="connsiteY0" fmla="*/ 5687 h 6902189"/>
              <a:gd name="connsiteX1" fmla="*/ 824428 w 2667556"/>
              <a:gd name="connsiteY1" fmla="*/ 0 h 6902189"/>
              <a:gd name="connsiteX2" fmla="*/ 2657930 w 2667556"/>
              <a:gd name="connsiteY2" fmla="*/ 1769736 h 6902189"/>
              <a:gd name="connsiteX3" fmla="*/ 2667556 w 2667556"/>
              <a:gd name="connsiteY3" fmla="*/ 6893001 h 6902189"/>
              <a:gd name="connsiteX4" fmla="*/ 1171812 w 2667556"/>
              <a:gd name="connsiteY4" fmla="*/ 6902189 h 6902189"/>
              <a:gd name="connsiteX5" fmla="*/ 154 w 2667556"/>
              <a:gd name="connsiteY5" fmla="*/ 5759407 h 6902189"/>
              <a:gd name="connsiteX6" fmla="*/ 30344 w 2667556"/>
              <a:gd name="connsiteY6" fmla="*/ 5687 h 6902189"/>
              <a:gd name="connsiteX0" fmla="*/ 30344 w 2667556"/>
              <a:gd name="connsiteY0" fmla="*/ 0 h 6896502"/>
              <a:gd name="connsiteX1" fmla="*/ 737801 w 2667556"/>
              <a:gd name="connsiteY1" fmla="*/ 13564 h 6896502"/>
              <a:gd name="connsiteX2" fmla="*/ 2657930 w 2667556"/>
              <a:gd name="connsiteY2" fmla="*/ 1764049 h 6896502"/>
              <a:gd name="connsiteX3" fmla="*/ 2667556 w 2667556"/>
              <a:gd name="connsiteY3" fmla="*/ 6887314 h 6896502"/>
              <a:gd name="connsiteX4" fmla="*/ 1171812 w 2667556"/>
              <a:gd name="connsiteY4" fmla="*/ 6896502 h 6896502"/>
              <a:gd name="connsiteX5" fmla="*/ 154 w 2667556"/>
              <a:gd name="connsiteY5" fmla="*/ 5753720 h 6896502"/>
              <a:gd name="connsiteX6" fmla="*/ 30344 w 2667556"/>
              <a:gd name="connsiteY6" fmla="*/ 0 h 6896502"/>
              <a:gd name="connsiteX0" fmla="*/ 30344 w 2667556"/>
              <a:gd name="connsiteY0" fmla="*/ 0 h 6896502"/>
              <a:gd name="connsiteX1" fmla="*/ 737801 w 2667556"/>
              <a:gd name="connsiteY1" fmla="*/ 13564 h 6896502"/>
              <a:gd name="connsiteX2" fmla="*/ 2648305 w 2667556"/>
              <a:gd name="connsiteY2" fmla="*/ 1792924 h 6896502"/>
              <a:gd name="connsiteX3" fmla="*/ 2667556 w 2667556"/>
              <a:gd name="connsiteY3" fmla="*/ 6887314 h 6896502"/>
              <a:gd name="connsiteX4" fmla="*/ 1171812 w 2667556"/>
              <a:gd name="connsiteY4" fmla="*/ 6896502 h 6896502"/>
              <a:gd name="connsiteX5" fmla="*/ 154 w 2667556"/>
              <a:gd name="connsiteY5" fmla="*/ 5753720 h 6896502"/>
              <a:gd name="connsiteX6" fmla="*/ 30344 w 2667556"/>
              <a:gd name="connsiteY6" fmla="*/ 0 h 6896502"/>
              <a:gd name="connsiteX0" fmla="*/ 1988 w 2639200"/>
              <a:gd name="connsiteY0" fmla="*/ 0 h 6896502"/>
              <a:gd name="connsiteX1" fmla="*/ 709445 w 2639200"/>
              <a:gd name="connsiteY1" fmla="*/ 13564 h 6896502"/>
              <a:gd name="connsiteX2" fmla="*/ 2619949 w 2639200"/>
              <a:gd name="connsiteY2" fmla="*/ 1792924 h 6896502"/>
              <a:gd name="connsiteX3" fmla="*/ 2639200 w 2639200"/>
              <a:gd name="connsiteY3" fmla="*/ 6887314 h 6896502"/>
              <a:gd name="connsiteX4" fmla="*/ 1143456 w 2639200"/>
              <a:gd name="connsiteY4" fmla="*/ 6896502 h 6896502"/>
              <a:gd name="connsiteX5" fmla="*/ 674 w 2639200"/>
              <a:gd name="connsiteY5" fmla="*/ 6879876 h 6896502"/>
              <a:gd name="connsiteX6" fmla="*/ 1988 w 2639200"/>
              <a:gd name="connsiteY6" fmla="*/ 0 h 6896502"/>
              <a:gd name="connsiteX0" fmla="*/ 1988 w 2639200"/>
              <a:gd name="connsiteY0" fmla="*/ 0 h 6887314"/>
              <a:gd name="connsiteX1" fmla="*/ 709445 w 2639200"/>
              <a:gd name="connsiteY1" fmla="*/ 13564 h 6887314"/>
              <a:gd name="connsiteX2" fmla="*/ 2619949 w 2639200"/>
              <a:gd name="connsiteY2" fmla="*/ 1792924 h 6887314"/>
              <a:gd name="connsiteX3" fmla="*/ 2639200 w 2639200"/>
              <a:gd name="connsiteY3" fmla="*/ 6887314 h 6887314"/>
              <a:gd name="connsiteX4" fmla="*/ 796947 w 2639200"/>
              <a:gd name="connsiteY4" fmla="*/ 6886877 h 6887314"/>
              <a:gd name="connsiteX5" fmla="*/ 674 w 2639200"/>
              <a:gd name="connsiteY5" fmla="*/ 6879876 h 6887314"/>
              <a:gd name="connsiteX6" fmla="*/ 1988 w 2639200"/>
              <a:gd name="connsiteY6" fmla="*/ 0 h 6887314"/>
              <a:gd name="connsiteX0" fmla="*/ 1988 w 2639200"/>
              <a:gd name="connsiteY0" fmla="*/ 0 h 6886877"/>
              <a:gd name="connsiteX1" fmla="*/ 709445 w 2639200"/>
              <a:gd name="connsiteY1" fmla="*/ 13564 h 6886877"/>
              <a:gd name="connsiteX2" fmla="*/ 2619949 w 2639200"/>
              <a:gd name="connsiteY2" fmla="*/ 1792924 h 6886877"/>
              <a:gd name="connsiteX3" fmla="*/ 2639200 w 2639200"/>
              <a:gd name="connsiteY3" fmla="*/ 5106640 h 6886877"/>
              <a:gd name="connsiteX4" fmla="*/ 796947 w 2639200"/>
              <a:gd name="connsiteY4" fmla="*/ 6886877 h 6886877"/>
              <a:gd name="connsiteX5" fmla="*/ 674 w 2639200"/>
              <a:gd name="connsiteY5" fmla="*/ 6879876 h 6886877"/>
              <a:gd name="connsiteX6" fmla="*/ 1988 w 2639200"/>
              <a:gd name="connsiteY6" fmla="*/ 0 h 6886877"/>
              <a:gd name="connsiteX0" fmla="*/ 1988 w 2639200"/>
              <a:gd name="connsiteY0" fmla="*/ 0 h 6886877"/>
              <a:gd name="connsiteX1" fmla="*/ 709445 w 2639200"/>
              <a:gd name="connsiteY1" fmla="*/ 13564 h 6886877"/>
              <a:gd name="connsiteX2" fmla="*/ 2600699 w 2639200"/>
              <a:gd name="connsiteY2" fmla="*/ 89253 h 6886877"/>
              <a:gd name="connsiteX3" fmla="*/ 2639200 w 2639200"/>
              <a:gd name="connsiteY3" fmla="*/ 5106640 h 6886877"/>
              <a:gd name="connsiteX4" fmla="*/ 796947 w 2639200"/>
              <a:gd name="connsiteY4" fmla="*/ 6886877 h 6886877"/>
              <a:gd name="connsiteX5" fmla="*/ 674 w 2639200"/>
              <a:gd name="connsiteY5" fmla="*/ 6879876 h 6886877"/>
              <a:gd name="connsiteX6" fmla="*/ 1988 w 2639200"/>
              <a:gd name="connsiteY6" fmla="*/ 0 h 6886877"/>
              <a:gd name="connsiteX0" fmla="*/ 1988 w 2639200"/>
              <a:gd name="connsiteY0" fmla="*/ 0 h 6886877"/>
              <a:gd name="connsiteX1" fmla="*/ 709445 w 2639200"/>
              <a:gd name="connsiteY1" fmla="*/ 13564 h 6886877"/>
              <a:gd name="connsiteX2" fmla="*/ 2600699 w 2639200"/>
              <a:gd name="connsiteY2" fmla="*/ 41127 h 6886877"/>
              <a:gd name="connsiteX3" fmla="*/ 2639200 w 2639200"/>
              <a:gd name="connsiteY3" fmla="*/ 5106640 h 6886877"/>
              <a:gd name="connsiteX4" fmla="*/ 796947 w 2639200"/>
              <a:gd name="connsiteY4" fmla="*/ 6886877 h 6886877"/>
              <a:gd name="connsiteX5" fmla="*/ 674 w 2639200"/>
              <a:gd name="connsiteY5" fmla="*/ 6879876 h 6886877"/>
              <a:gd name="connsiteX6" fmla="*/ 1988 w 2639200"/>
              <a:gd name="connsiteY6" fmla="*/ 0 h 6886877"/>
              <a:gd name="connsiteX0" fmla="*/ 1988 w 2648825"/>
              <a:gd name="connsiteY0" fmla="*/ 0 h 6886877"/>
              <a:gd name="connsiteX1" fmla="*/ 709445 w 2648825"/>
              <a:gd name="connsiteY1" fmla="*/ 13564 h 6886877"/>
              <a:gd name="connsiteX2" fmla="*/ 2600699 w 2648825"/>
              <a:gd name="connsiteY2" fmla="*/ 41127 h 6886877"/>
              <a:gd name="connsiteX3" fmla="*/ 2648825 w 2648825"/>
              <a:gd name="connsiteY3" fmla="*/ 5087389 h 6886877"/>
              <a:gd name="connsiteX4" fmla="*/ 796947 w 2648825"/>
              <a:gd name="connsiteY4" fmla="*/ 6886877 h 6886877"/>
              <a:gd name="connsiteX5" fmla="*/ 674 w 2648825"/>
              <a:gd name="connsiteY5" fmla="*/ 6879876 h 6886877"/>
              <a:gd name="connsiteX6" fmla="*/ 1988 w 2648825"/>
              <a:gd name="connsiteY6" fmla="*/ 0 h 6886877"/>
              <a:gd name="connsiteX0" fmla="*/ 1988 w 2648825"/>
              <a:gd name="connsiteY0" fmla="*/ 1189594 h 6873313"/>
              <a:gd name="connsiteX1" fmla="*/ 709445 w 2648825"/>
              <a:gd name="connsiteY1" fmla="*/ 0 h 6873313"/>
              <a:gd name="connsiteX2" fmla="*/ 2600699 w 2648825"/>
              <a:gd name="connsiteY2" fmla="*/ 27563 h 6873313"/>
              <a:gd name="connsiteX3" fmla="*/ 2648825 w 2648825"/>
              <a:gd name="connsiteY3" fmla="*/ 5073825 h 6873313"/>
              <a:gd name="connsiteX4" fmla="*/ 796947 w 2648825"/>
              <a:gd name="connsiteY4" fmla="*/ 6873313 h 6873313"/>
              <a:gd name="connsiteX5" fmla="*/ 674 w 2648825"/>
              <a:gd name="connsiteY5" fmla="*/ 6866312 h 6873313"/>
              <a:gd name="connsiteX6" fmla="*/ 1988 w 2648825"/>
              <a:gd name="connsiteY6" fmla="*/ 1189594 h 6873313"/>
              <a:gd name="connsiteX0" fmla="*/ 1988 w 2648825"/>
              <a:gd name="connsiteY0" fmla="*/ 1162031 h 6845750"/>
              <a:gd name="connsiteX1" fmla="*/ 1171458 w 2648825"/>
              <a:gd name="connsiteY1" fmla="*/ 1313 h 6845750"/>
              <a:gd name="connsiteX2" fmla="*/ 2600699 w 2648825"/>
              <a:gd name="connsiteY2" fmla="*/ 0 h 6845750"/>
              <a:gd name="connsiteX3" fmla="*/ 2648825 w 2648825"/>
              <a:gd name="connsiteY3" fmla="*/ 5046262 h 6845750"/>
              <a:gd name="connsiteX4" fmla="*/ 796947 w 2648825"/>
              <a:gd name="connsiteY4" fmla="*/ 6845750 h 6845750"/>
              <a:gd name="connsiteX5" fmla="*/ 674 w 2648825"/>
              <a:gd name="connsiteY5" fmla="*/ 6838749 h 6845750"/>
              <a:gd name="connsiteX6" fmla="*/ 1988 w 2648825"/>
              <a:gd name="connsiteY6" fmla="*/ 1162031 h 6845750"/>
              <a:gd name="connsiteX0" fmla="*/ 0 w 2646837"/>
              <a:gd name="connsiteY0" fmla="*/ 1162031 h 6845750"/>
              <a:gd name="connsiteX1" fmla="*/ 1169470 w 2646837"/>
              <a:gd name="connsiteY1" fmla="*/ 1313 h 6845750"/>
              <a:gd name="connsiteX2" fmla="*/ 2598711 w 2646837"/>
              <a:gd name="connsiteY2" fmla="*/ 0 h 6845750"/>
              <a:gd name="connsiteX3" fmla="*/ 2646837 w 2646837"/>
              <a:gd name="connsiteY3" fmla="*/ 5046262 h 6845750"/>
              <a:gd name="connsiteX4" fmla="*/ 794959 w 2646837"/>
              <a:gd name="connsiteY4" fmla="*/ 6845750 h 6845750"/>
              <a:gd name="connsiteX5" fmla="*/ 8311 w 2646837"/>
              <a:gd name="connsiteY5" fmla="*/ 6838749 h 6845750"/>
              <a:gd name="connsiteX6" fmla="*/ 0 w 2646837"/>
              <a:gd name="connsiteY6" fmla="*/ 1162031 h 6845750"/>
              <a:gd name="connsiteX0" fmla="*/ 0 w 2637211"/>
              <a:gd name="connsiteY0" fmla="*/ 1162031 h 6845750"/>
              <a:gd name="connsiteX1" fmla="*/ 1169470 w 2637211"/>
              <a:gd name="connsiteY1" fmla="*/ 1313 h 6845750"/>
              <a:gd name="connsiteX2" fmla="*/ 2598711 w 2637211"/>
              <a:gd name="connsiteY2" fmla="*/ 0 h 6845750"/>
              <a:gd name="connsiteX3" fmla="*/ 2637211 w 2637211"/>
              <a:gd name="connsiteY3" fmla="*/ 5017386 h 6845750"/>
              <a:gd name="connsiteX4" fmla="*/ 794959 w 2637211"/>
              <a:gd name="connsiteY4" fmla="*/ 6845750 h 6845750"/>
              <a:gd name="connsiteX5" fmla="*/ 8311 w 2637211"/>
              <a:gd name="connsiteY5" fmla="*/ 6838749 h 6845750"/>
              <a:gd name="connsiteX6" fmla="*/ 0 w 2637211"/>
              <a:gd name="connsiteY6" fmla="*/ 1162031 h 6845750"/>
              <a:gd name="connsiteX0" fmla="*/ 0 w 2656461"/>
              <a:gd name="connsiteY0" fmla="*/ 1162031 h 6845750"/>
              <a:gd name="connsiteX1" fmla="*/ 1169470 w 2656461"/>
              <a:gd name="connsiteY1" fmla="*/ 1313 h 6845750"/>
              <a:gd name="connsiteX2" fmla="*/ 2598711 w 2656461"/>
              <a:gd name="connsiteY2" fmla="*/ 0 h 6845750"/>
              <a:gd name="connsiteX3" fmla="*/ 2656461 w 2656461"/>
              <a:gd name="connsiteY3" fmla="*/ 5017386 h 6845750"/>
              <a:gd name="connsiteX4" fmla="*/ 794959 w 2656461"/>
              <a:gd name="connsiteY4" fmla="*/ 6845750 h 6845750"/>
              <a:gd name="connsiteX5" fmla="*/ 8311 w 2656461"/>
              <a:gd name="connsiteY5" fmla="*/ 6838749 h 6845750"/>
              <a:gd name="connsiteX6" fmla="*/ 0 w 2656461"/>
              <a:gd name="connsiteY6" fmla="*/ 1162031 h 6845750"/>
              <a:gd name="connsiteX0" fmla="*/ 0 w 2656461"/>
              <a:gd name="connsiteY0" fmla="*/ 1200533 h 6884252"/>
              <a:gd name="connsiteX1" fmla="*/ 1169470 w 2656461"/>
              <a:gd name="connsiteY1" fmla="*/ 39815 h 6884252"/>
              <a:gd name="connsiteX2" fmla="*/ 2627586 w 2656461"/>
              <a:gd name="connsiteY2" fmla="*/ 0 h 6884252"/>
              <a:gd name="connsiteX3" fmla="*/ 2656461 w 2656461"/>
              <a:gd name="connsiteY3" fmla="*/ 5055888 h 6884252"/>
              <a:gd name="connsiteX4" fmla="*/ 794959 w 2656461"/>
              <a:gd name="connsiteY4" fmla="*/ 6884252 h 6884252"/>
              <a:gd name="connsiteX5" fmla="*/ 8311 w 2656461"/>
              <a:gd name="connsiteY5" fmla="*/ 6877251 h 6884252"/>
              <a:gd name="connsiteX6" fmla="*/ 0 w 2656461"/>
              <a:gd name="connsiteY6" fmla="*/ 1200533 h 6884252"/>
              <a:gd name="connsiteX0" fmla="*/ 0 w 2656461"/>
              <a:gd name="connsiteY0" fmla="*/ 1171657 h 6855376"/>
              <a:gd name="connsiteX1" fmla="*/ 1169470 w 2656461"/>
              <a:gd name="connsiteY1" fmla="*/ 10939 h 6855376"/>
              <a:gd name="connsiteX2" fmla="*/ 2608336 w 2656461"/>
              <a:gd name="connsiteY2" fmla="*/ 0 h 6855376"/>
              <a:gd name="connsiteX3" fmla="*/ 2656461 w 2656461"/>
              <a:gd name="connsiteY3" fmla="*/ 5027012 h 6855376"/>
              <a:gd name="connsiteX4" fmla="*/ 794959 w 2656461"/>
              <a:gd name="connsiteY4" fmla="*/ 6855376 h 6855376"/>
              <a:gd name="connsiteX5" fmla="*/ 8311 w 2656461"/>
              <a:gd name="connsiteY5" fmla="*/ 6848375 h 6855376"/>
              <a:gd name="connsiteX6" fmla="*/ 0 w 2656461"/>
              <a:gd name="connsiteY6" fmla="*/ 1171657 h 6855376"/>
              <a:gd name="connsiteX0" fmla="*/ 0 w 2656461"/>
              <a:gd name="connsiteY0" fmla="*/ 1160718 h 6844437"/>
              <a:gd name="connsiteX1" fmla="*/ 1169470 w 2656461"/>
              <a:gd name="connsiteY1" fmla="*/ 0 h 6844437"/>
              <a:gd name="connsiteX2" fmla="*/ 2617962 w 2656461"/>
              <a:gd name="connsiteY2" fmla="*/ 8312 h 6844437"/>
              <a:gd name="connsiteX3" fmla="*/ 2656461 w 2656461"/>
              <a:gd name="connsiteY3" fmla="*/ 5016073 h 6844437"/>
              <a:gd name="connsiteX4" fmla="*/ 794959 w 2656461"/>
              <a:gd name="connsiteY4" fmla="*/ 6844437 h 6844437"/>
              <a:gd name="connsiteX5" fmla="*/ 8311 w 2656461"/>
              <a:gd name="connsiteY5" fmla="*/ 6837436 h 6844437"/>
              <a:gd name="connsiteX6" fmla="*/ 0 w 2656461"/>
              <a:gd name="connsiteY6" fmla="*/ 1160718 h 6844437"/>
              <a:gd name="connsiteX0" fmla="*/ 0 w 2646836"/>
              <a:gd name="connsiteY0" fmla="*/ 1160718 h 6844437"/>
              <a:gd name="connsiteX1" fmla="*/ 1169470 w 2646836"/>
              <a:gd name="connsiteY1" fmla="*/ 0 h 6844437"/>
              <a:gd name="connsiteX2" fmla="*/ 2617962 w 2646836"/>
              <a:gd name="connsiteY2" fmla="*/ 8312 h 6844437"/>
              <a:gd name="connsiteX3" fmla="*/ 2646836 w 2646836"/>
              <a:gd name="connsiteY3" fmla="*/ 5035323 h 6844437"/>
              <a:gd name="connsiteX4" fmla="*/ 794959 w 2646836"/>
              <a:gd name="connsiteY4" fmla="*/ 6844437 h 6844437"/>
              <a:gd name="connsiteX5" fmla="*/ 8311 w 2646836"/>
              <a:gd name="connsiteY5" fmla="*/ 6837436 h 6844437"/>
              <a:gd name="connsiteX6" fmla="*/ 0 w 2646836"/>
              <a:gd name="connsiteY6" fmla="*/ 1160718 h 6844437"/>
              <a:gd name="connsiteX0" fmla="*/ 0 w 2646836"/>
              <a:gd name="connsiteY0" fmla="*/ 1160718 h 6844437"/>
              <a:gd name="connsiteX1" fmla="*/ 1169470 w 2646836"/>
              <a:gd name="connsiteY1" fmla="*/ 0 h 6844437"/>
              <a:gd name="connsiteX2" fmla="*/ 2617962 w 2646836"/>
              <a:gd name="connsiteY2" fmla="*/ 8312 h 6844437"/>
              <a:gd name="connsiteX3" fmla="*/ 2646836 w 2646836"/>
              <a:gd name="connsiteY3" fmla="*/ 5035323 h 6844437"/>
              <a:gd name="connsiteX4" fmla="*/ 794959 w 2646836"/>
              <a:gd name="connsiteY4" fmla="*/ 6844437 h 6844437"/>
              <a:gd name="connsiteX5" fmla="*/ 8311 w 2646836"/>
              <a:gd name="connsiteY5" fmla="*/ 6837436 h 6844437"/>
              <a:gd name="connsiteX6" fmla="*/ 0 w 2646836"/>
              <a:gd name="connsiteY6" fmla="*/ 1160718 h 6844437"/>
              <a:gd name="connsiteX0" fmla="*/ 0 w 2685337"/>
              <a:gd name="connsiteY0" fmla="*/ 1160718 h 6844437"/>
              <a:gd name="connsiteX1" fmla="*/ 1169470 w 2685337"/>
              <a:gd name="connsiteY1" fmla="*/ 0 h 6844437"/>
              <a:gd name="connsiteX2" fmla="*/ 2617962 w 2685337"/>
              <a:gd name="connsiteY2" fmla="*/ 8312 h 6844437"/>
              <a:gd name="connsiteX3" fmla="*/ 2685337 w 2685337"/>
              <a:gd name="connsiteY3" fmla="*/ 5054573 h 6844437"/>
              <a:gd name="connsiteX4" fmla="*/ 794959 w 2685337"/>
              <a:gd name="connsiteY4" fmla="*/ 6844437 h 6844437"/>
              <a:gd name="connsiteX5" fmla="*/ 8311 w 2685337"/>
              <a:gd name="connsiteY5" fmla="*/ 6837436 h 6844437"/>
              <a:gd name="connsiteX6" fmla="*/ 0 w 2685337"/>
              <a:gd name="connsiteY6" fmla="*/ 1160718 h 6844437"/>
              <a:gd name="connsiteX0" fmla="*/ 0 w 2637211"/>
              <a:gd name="connsiteY0" fmla="*/ 1160718 h 6844437"/>
              <a:gd name="connsiteX1" fmla="*/ 1169470 w 2637211"/>
              <a:gd name="connsiteY1" fmla="*/ 0 h 6844437"/>
              <a:gd name="connsiteX2" fmla="*/ 2617962 w 2637211"/>
              <a:gd name="connsiteY2" fmla="*/ 8312 h 6844437"/>
              <a:gd name="connsiteX3" fmla="*/ 2637211 w 2637211"/>
              <a:gd name="connsiteY3" fmla="*/ 5093074 h 6844437"/>
              <a:gd name="connsiteX4" fmla="*/ 794959 w 2637211"/>
              <a:gd name="connsiteY4" fmla="*/ 6844437 h 6844437"/>
              <a:gd name="connsiteX5" fmla="*/ 8311 w 2637211"/>
              <a:gd name="connsiteY5" fmla="*/ 6837436 h 6844437"/>
              <a:gd name="connsiteX6" fmla="*/ 0 w 2637211"/>
              <a:gd name="connsiteY6" fmla="*/ 1160718 h 6844437"/>
              <a:gd name="connsiteX0" fmla="*/ 0 w 2637211"/>
              <a:gd name="connsiteY0" fmla="*/ 1160718 h 6844437"/>
              <a:gd name="connsiteX1" fmla="*/ 1207971 w 2637211"/>
              <a:gd name="connsiteY1" fmla="*/ 0 h 6844437"/>
              <a:gd name="connsiteX2" fmla="*/ 2617962 w 2637211"/>
              <a:gd name="connsiteY2" fmla="*/ 8312 h 6844437"/>
              <a:gd name="connsiteX3" fmla="*/ 2637211 w 2637211"/>
              <a:gd name="connsiteY3" fmla="*/ 5093074 h 6844437"/>
              <a:gd name="connsiteX4" fmla="*/ 794959 w 2637211"/>
              <a:gd name="connsiteY4" fmla="*/ 6844437 h 6844437"/>
              <a:gd name="connsiteX5" fmla="*/ 8311 w 2637211"/>
              <a:gd name="connsiteY5" fmla="*/ 6837436 h 6844437"/>
              <a:gd name="connsiteX6" fmla="*/ 0 w 2637211"/>
              <a:gd name="connsiteY6" fmla="*/ 1160718 h 6844437"/>
              <a:gd name="connsiteX0" fmla="*/ 0 w 2637211"/>
              <a:gd name="connsiteY0" fmla="*/ 1122217 h 6844437"/>
              <a:gd name="connsiteX1" fmla="*/ 1207971 w 2637211"/>
              <a:gd name="connsiteY1" fmla="*/ 0 h 6844437"/>
              <a:gd name="connsiteX2" fmla="*/ 2617962 w 2637211"/>
              <a:gd name="connsiteY2" fmla="*/ 8312 h 6844437"/>
              <a:gd name="connsiteX3" fmla="*/ 2637211 w 2637211"/>
              <a:gd name="connsiteY3" fmla="*/ 5093074 h 6844437"/>
              <a:gd name="connsiteX4" fmla="*/ 794959 w 2637211"/>
              <a:gd name="connsiteY4" fmla="*/ 6844437 h 6844437"/>
              <a:gd name="connsiteX5" fmla="*/ 8311 w 2637211"/>
              <a:gd name="connsiteY5" fmla="*/ 6837436 h 6844437"/>
              <a:gd name="connsiteX6" fmla="*/ 0 w 2637211"/>
              <a:gd name="connsiteY6" fmla="*/ 1122217 h 6844437"/>
              <a:gd name="connsiteX0" fmla="*/ 0 w 2637211"/>
              <a:gd name="connsiteY0" fmla="*/ 1122217 h 6844437"/>
              <a:gd name="connsiteX1" fmla="*/ 1198346 w 2637211"/>
              <a:gd name="connsiteY1" fmla="*/ 0 h 6844437"/>
              <a:gd name="connsiteX2" fmla="*/ 2617962 w 2637211"/>
              <a:gd name="connsiteY2" fmla="*/ 8312 h 6844437"/>
              <a:gd name="connsiteX3" fmla="*/ 2637211 w 2637211"/>
              <a:gd name="connsiteY3" fmla="*/ 5093074 h 6844437"/>
              <a:gd name="connsiteX4" fmla="*/ 794959 w 2637211"/>
              <a:gd name="connsiteY4" fmla="*/ 6844437 h 6844437"/>
              <a:gd name="connsiteX5" fmla="*/ 8311 w 2637211"/>
              <a:gd name="connsiteY5" fmla="*/ 6837436 h 6844437"/>
              <a:gd name="connsiteX6" fmla="*/ 0 w 2637211"/>
              <a:gd name="connsiteY6" fmla="*/ 1122217 h 6844437"/>
              <a:gd name="connsiteX0" fmla="*/ 0 w 2637211"/>
              <a:gd name="connsiteY0" fmla="*/ 1152406 h 6874626"/>
              <a:gd name="connsiteX1" fmla="*/ 1198346 w 2637211"/>
              <a:gd name="connsiteY1" fmla="*/ 30189 h 6874626"/>
              <a:gd name="connsiteX2" fmla="*/ 2627587 w 2637211"/>
              <a:gd name="connsiteY2" fmla="*/ 0 h 6874626"/>
              <a:gd name="connsiteX3" fmla="*/ 2637211 w 2637211"/>
              <a:gd name="connsiteY3" fmla="*/ 5123263 h 6874626"/>
              <a:gd name="connsiteX4" fmla="*/ 794959 w 2637211"/>
              <a:gd name="connsiteY4" fmla="*/ 6874626 h 6874626"/>
              <a:gd name="connsiteX5" fmla="*/ 8311 w 2637211"/>
              <a:gd name="connsiteY5" fmla="*/ 6867625 h 6874626"/>
              <a:gd name="connsiteX6" fmla="*/ 0 w 2637211"/>
              <a:gd name="connsiteY6" fmla="*/ 1152406 h 6874626"/>
              <a:gd name="connsiteX0" fmla="*/ 0 w 2637211"/>
              <a:gd name="connsiteY0" fmla="*/ 1142781 h 6865001"/>
              <a:gd name="connsiteX1" fmla="*/ 1198346 w 2637211"/>
              <a:gd name="connsiteY1" fmla="*/ 20564 h 6865001"/>
              <a:gd name="connsiteX2" fmla="*/ 2627587 w 2637211"/>
              <a:gd name="connsiteY2" fmla="*/ 0 h 6865001"/>
              <a:gd name="connsiteX3" fmla="*/ 2637211 w 2637211"/>
              <a:gd name="connsiteY3" fmla="*/ 5113638 h 6865001"/>
              <a:gd name="connsiteX4" fmla="*/ 794959 w 2637211"/>
              <a:gd name="connsiteY4" fmla="*/ 6865001 h 6865001"/>
              <a:gd name="connsiteX5" fmla="*/ 8311 w 2637211"/>
              <a:gd name="connsiteY5" fmla="*/ 6858000 h 6865001"/>
              <a:gd name="connsiteX6" fmla="*/ 0 w 2637211"/>
              <a:gd name="connsiteY6" fmla="*/ 1142781 h 6865001"/>
              <a:gd name="connsiteX0" fmla="*/ 0 w 2637211"/>
              <a:gd name="connsiteY0" fmla="*/ 1142781 h 6865001"/>
              <a:gd name="connsiteX1" fmla="*/ 1198347 w 2637211"/>
              <a:gd name="connsiteY1" fmla="*/ 7117 h 6865001"/>
              <a:gd name="connsiteX2" fmla="*/ 2627587 w 2637211"/>
              <a:gd name="connsiteY2" fmla="*/ 0 h 6865001"/>
              <a:gd name="connsiteX3" fmla="*/ 2637211 w 2637211"/>
              <a:gd name="connsiteY3" fmla="*/ 5113638 h 6865001"/>
              <a:gd name="connsiteX4" fmla="*/ 794959 w 2637211"/>
              <a:gd name="connsiteY4" fmla="*/ 6865001 h 6865001"/>
              <a:gd name="connsiteX5" fmla="*/ 8311 w 2637211"/>
              <a:gd name="connsiteY5" fmla="*/ 6858000 h 6865001"/>
              <a:gd name="connsiteX6" fmla="*/ 0 w 2637211"/>
              <a:gd name="connsiteY6" fmla="*/ 1142781 h 6865001"/>
              <a:gd name="connsiteX0" fmla="*/ 0 w 2637211"/>
              <a:gd name="connsiteY0" fmla="*/ 1129334 h 6865001"/>
              <a:gd name="connsiteX1" fmla="*/ 1198347 w 2637211"/>
              <a:gd name="connsiteY1" fmla="*/ 7117 h 6865001"/>
              <a:gd name="connsiteX2" fmla="*/ 2627587 w 2637211"/>
              <a:gd name="connsiteY2" fmla="*/ 0 h 6865001"/>
              <a:gd name="connsiteX3" fmla="*/ 2637211 w 2637211"/>
              <a:gd name="connsiteY3" fmla="*/ 5113638 h 6865001"/>
              <a:gd name="connsiteX4" fmla="*/ 794959 w 2637211"/>
              <a:gd name="connsiteY4" fmla="*/ 6865001 h 6865001"/>
              <a:gd name="connsiteX5" fmla="*/ 8311 w 2637211"/>
              <a:gd name="connsiteY5" fmla="*/ 6858000 h 6865001"/>
              <a:gd name="connsiteX6" fmla="*/ 0 w 2637211"/>
              <a:gd name="connsiteY6" fmla="*/ 1129334 h 6865001"/>
              <a:gd name="connsiteX0" fmla="*/ 0 w 2637211"/>
              <a:gd name="connsiteY0" fmla="*/ 1129334 h 6865001"/>
              <a:gd name="connsiteX1" fmla="*/ 1205071 w 2637211"/>
              <a:gd name="connsiteY1" fmla="*/ 393 h 6865001"/>
              <a:gd name="connsiteX2" fmla="*/ 2627587 w 2637211"/>
              <a:gd name="connsiteY2" fmla="*/ 0 h 6865001"/>
              <a:gd name="connsiteX3" fmla="*/ 2637211 w 2637211"/>
              <a:gd name="connsiteY3" fmla="*/ 5113638 h 6865001"/>
              <a:gd name="connsiteX4" fmla="*/ 794959 w 2637211"/>
              <a:gd name="connsiteY4" fmla="*/ 6865001 h 6865001"/>
              <a:gd name="connsiteX5" fmla="*/ 8311 w 2637211"/>
              <a:gd name="connsiteY5" fmla="*/ 6858000 h 6865001"/>
              <a:gd name="connsiteX6" fmla="*/ 0 w 2637211"/>
              <a:gd name="connsiteY6" fmla="*/ 1129334 h 6865001"/>
              <a:gd name="connsiteX0" fmla="*/ 0 w 2637211"/>
              <a:gd name="connsiteY0" fmla="*/ 1129334 h 6865001"/>
              <a:gd name="connsiteX1" fmla="*/ 1153968 w 2637211"/>
              <a:gd name="connsiteY1" fmla="*/ 2218 h 6865001"/>
              <a:gd name="connsiteX2" fmla="*/ 2627587 w 2637211"/>
              <a:gd name="connsiteY2" fmla="*/ 0 h 6865001"/>
              <a:gd name="connsiteX3" fmla="*/ 2637211 w 2637211"/>
              <a:gd name="connsiteY3" fmla="*/ 5113638 h 6865001"/>
              <a:gd name="connsiteX4" fmla="*/ 794959 w 2637211"/>
              <a:gd name="connsiteY4" fmla="*/ 6865001 h 6865001"/>
              <a:gd name="connsiteX5" fmla="*/ 8311 w 2637211"/>
              <a:gd name="connsiteY5" fmla="*/ 6858000 h 6865001"/>
              <a:gd name="connsiteX6" fmla="*/ 0 w 2637211"/>
              <a:gd name="connsiteY6" fmla="*/ 1129334 h 6865001"/>
              <a:gd name="connsiteX0" fmla="*/ 0 w 2637211"/>
              <a:gd name="connsiteY0" fmla="*/ 1145368 h 6881035"/>
              <a:gd name="connsiteX1" fmla="*/ 1250702 w 2637211"/>
              <a:gd name="connsiteY1" fmla="*/ 0 h 6881035"/>
              <a:gd name="connsiteX2" fmla="*/ 2627587 w 2637211"/>
              <a:gd name="connsiteY2" fmla="*/ 16034 h 6881035"/>
              <a:gd name="connsiteX3" fmla="*/ 2637211 w 2637211"/>
              <a:gd name="connsiteY3" fmla="*/ 5129672 h 6881035"/>
              <a:gd name="connsiteX4" fmla="*/ 794959 w 2637211"/>
              <a:gd name="connsiteY4" fmla="*/ 6881035 h 6881035"/>
              <a:gd name="connsiteX5" fmla="*/ 8311 w 2637211"/>
              <a:gd name="connsiteY5" fmla="*/ 6874034 h 6881035"/>
              <a:gd name="connsiteX6" fmla="*/ 0 w 2637211"/>
              <a:gd name="connsiteY6" fmla="*/ 1145368 h 6881035"/>
              <a:gd name="connsiteX0" fmla="*/ 0 w 2637211"/>
              <a:gd name="connsiteY0" fmla="*/ 1129334 h 6865001"/>
              <a:gd name="connsiteX1" fmla="*/ 1159445 w 2637211"/>
              <a:gd name="connsiteY1" fmla="*/ 5868 h 6865001"/>
              <a:gd name="connsiteX2" fmla="*/ 2627587 w 2637211"/>
              <a:gd name="connsiteY2" fmla="*/ 0 h 6865001"/>
              <a:gd name="connsiteX3" fmla="*/ 2637211 w 2637211"/>
              <a:gd name="connsiteY3" fmla="*/ 5113638 h 6865001"/>
              <a:gd name="connsiteX4" fmla="*/ 794959 w 2637211"/>
              <a:gd name="connsiteY4" fmla="*/ 6865001 h 6865001"/>
              <a:gd name="connsiteX5" fmla="*/ 8311 w 2637211"/>
              <a:gd name="connsiteY5" fmla="*/ 6858000 h 6865001"/>
              <a:gd name="connsiteX6" fmla="*/ 0 w 2637211"/>
              <a:gd name="connsiteY6" fmla="*/ 1129334 h 6865001"/>
              <a:gd name="connsiteX0" fmla="*/ 0 w 2637211"/>
              <a:gd name="connsiteY0" fmla="*/ 1129334 h 6865001"/>
              <a:gd name="connsiteX1" fmla="*/ 1155796 w 2637211"/>
              <a:gd name="connsiteY1" fmla="*/ 392 h 6865001"/>
              <a:gd name="connsiteX2" fmla="*/ 2627587 w 2637211"/>
              <a:gd name="connsiteY2" fmla="*/ 0 h 6865001"/>
              <a:gd name="connsiteX3" fmla="*/ 2637211 w 2637211"/>
              <a:gd name="connsiteY3" fmla="*/ 5113638 h 6865001"/>
              <a:gd name="connsiteX4" fmla="*/ 794959 w 2637211"/>
              <a:gd name="connsiteY4" fmla="*/ 6865001 h 6865001"/>
              <a:gd name="connsiteX5" fmla="*/ 8311 w 2637211"/>
              <a:gd name="connsiteY5" fmla="*/ 6858000 h 6865001"/>
              <a:gd name="connsiteX6" fmla="*/ 0 w 2637211"/>
              <a:gd name="connsiteY6" fmla="*/ 1129334 h 6865001"/>
              <a:gd name="connsiteX0" fmla="*/ 135917 w 2628941"/>
              <a:gd name="connsiteY0" fmla="*/ 1182264 h 6865001"/>
              <a:gd name="connsiteX1" fmla="*/ 1147526 w 2628941"/>
              <a:gd name="connsiteY1" fmla="*/ 392 h 6865001"/>
              <a:gd name="connsiteX2" fmla="*/ 2619317 w 2628941"/>
              <a:gd name="connsiteY2" fmla="*/ 0 h 6865001"/>
              <a:gd name="connsiteX3" fmla="*/ 2628941 w 2628941"/>
              <a:gd name="connsiteY3" fmla="*/ 5113638 h 6865001"/>
              <a:gd name="connsiteX4" fmla="*/ 786689 w 2628941"/>
              <a:gd name="connsiteY4" fmla="*/ 6865001 h 6865001"/>
              <a:gd name="connsiteX5" fmla="*/ 41 w 2628941"/>
              <a:gd name="connsiteY5" fmla="*/ 6858000 h 6865001"/>
              <a:gd name="connsiteX6" fmla="*/ 135917 w 2628941"/>
              <a:gd name="connsiteY6" fmla="*/ 1182264 h 6865001"/>
              <a:gd name="connsiteX0" fmla="*/ 70244 w 2628974"/>
              <a:gd name="connsiteY0" fmla="*/ 1114733 h 6865001"/>
              <a:gd name="connsiteX1" fmla="*/ 1147559 w 2628974"/>
              <a:gd name="connsiteY1" fmla="*/ 392 h 6865001"/>
              <a:gd name="connsiteX2" fmla="*/ 2619350 w 2628974"/>
              <a:gd name="connsiteY2" fmla="*/ 0 h 6865001"/>
              <a:gd name="connsiteX3" fmla="*/ 2628974 w 2628974"/>
              <a:gd name="connsiteY3" fmla="*/ 5113638 h 6865001"/>
              <a:gd name="connsiteX4" fmla="*/ 786722 w 2628974"/>
              <a:gd name="connsiteY4" fmla="*/ 6865001 h 6865001"/>
              <a:gd name="connsiteX5" fmla="*/ 74 w 2628974"/>
              <a:gd name="connsiteY5" fmla="*/ 6858000 h 6865001"/>
              <a:gd name="connsiteX6" fmla="*/ 70244 w 2628974"/>
              <a:gd name="connsiteY6" fmla="*/ 1114733 h 6865001"/>
              <a:gd name="connsiteX0" fmla="*/ 0 w 2649987"/>
              <a:gd name="connsiteY0" fmla="*/ 1164012 h 6865001"/>
              <a:gd name="connsiteX1" fmla="*/ 1168572 w 2649987"/>
              <a:gd name="connsiteY1" fmla="*/ 392 h 6865001"/>
              <a:gd name="connsiteX2" fmla="*/ 2640363 w 2649987"/>
              <a:gd name="connsiteY2" fmla="*/ 0 h 6865001"/>
              <a:gd name="connsiteX3" fmla="*/ 2649987 w 2649987"/>
              <a:gd name="connsiteY3" fmla="*/ 5113638 h 6865001"/>
              <a:gd name="connsiteX4" fmla="*/ 807735 w 2649987"/>
              <a:gd name="connsiteY4" fmla="*/ 6865001 h 6865001"/>
              <a:gd name="connsiteX5" fmla="*/ 21087 w 2649987"/>
              <a:gd name="connsiteY5" fmla="*/ 6858000 h 6865001"/>
              <a:gd name="connsiteX6" fmla="*/ 0 w 2649987"/>
              <a:gd name="connsiteY6" fmla="*/ 1164012 h 6865001"/>
              <a:gd name="connsiteX0" fmla="*/ 0 w 2649987"/>
              <a:gd name="connsiteY0" fmla="*/ 1164012 h 6865001"/>
              <a:gd name="connsiteX1" fmla="*/ 1221502 w 2649987"/>
              <a:gd name="connsiteY1" fmla="*/ 20468 h 6865001"/>
              <a:gd name="connsiteX2" fmla="*/ 2640363 w 2649987"/>
              <a:gd name="connsiteY2" fmla="*/ 0 h 6865001"/>
              <a:gd name="connsiteX3" fmla="*/ 2649987 w 2649987"/>
              <a:gd name="connsiteY3" fmla="*/ 5113638 h 6865001"/>
              <a:gd name="connsiteX4" fmla="*/ 807735 w 2649987"/>
              <a:gd name="connsiteY4" fmla="*/ 6865001 h 6865001"/>
              <a:gd name="connsiteX5" fmla="*/ 21087 w 2649987"/>
              <a:gd name="connsiteY5" fmla="*/ 6858000 h 6865001"/>
              <a:gd name="connsiteX6" fmla="*/ 0 w 2649987"/>
              <a:gd name="connsiteY6" fmla="*/ 1164012 h 6865001"/>
              <a:gd name="connsiteX0" fmla="*/ 0 w 2649987"/>
              <a:gd name="connsiteY0" fmla="*/ 1164012 h 6865001"/>
              <a:gd name="connsiteX1" fmla="*/ 1168574 w 2649987"/>
              <a:gd name="connsiteY1" fmla="*/ 392 h 6865001"/>
              <a:gd name="connsiteX2" fmla="*/ 2640363 w 2649987"/>
              <a:gd name="connsiteY2" fmla="*/ 0 h 6865001"/>
              <a:gd name="connsiteX3" fmla="*/ 2649987 w 2649987"/>
              <a:gd name="connsiteY3" fmla="*/ 5113638 h 6865001"/>
              <a:gd name="connsiteX4" fmla="*/ 807735 w 2649987"/>
              <a:gd name="connsiteY4" fmla="*/ 6865001 h 6865001"/>
              <a:gd name="connsiteX5" fmla="*/ 21087 w 2649987"/>
              <a:gd name="connsiteY5" fmla="*/ 6858000 h 6865001"/>
              <a:gd name="connsiteX6" fmla="*/ 0 w 2649987"/>
              <a:gd name="connsiteY6" fmla="*/ 1164012 h 6865001"/>
              <a:gd name="connsiteX0" fmla="*/ 1531 w 2651518"/>
              <a:gd name="connsiteY0" fmla="*/ 1164012 h 6865001"/>
              <a:gd name="connsiteX1" fmla="*/ 1170105 w 2651518"/>
              <a:gd name="connsiteY1" fmla="*/ 392 h 6865001"/>
              <a:gd name="connsiteX2" fmla="*/ 2641894 w 2651518"/>
              <a:gd name="connsiteY2" fmla="*/ 0 h 6865001"/>
              <a:gd name="connsiteX3" fmla="*/ 2651518 w 2651518"/>
              <a:gd name="connsiteY3" fmla="*/ 5113638 h 6865001"/>
              <a:gd name="connsiteX4" fmla="*/ 809266 w 2651518"/>
              <a:gd name="connsiteY4" fmla="*/ 6865001 h 6865001"/>
              <a:gd name="connsiteX5" fmla="*/ 716 w 2651518"/>
              <a:gd name="connsiteY5" fmla="*/ 6859826 h 6865001"/>
              <a:gd name="connsiteX6" fmla="*/ 1531 w 2651518"/>
              <a:gd name="connsiteY6" fmla="*/ 1164012 h 6865001"/>
              <a:gd name="connsiteX0" fmla="*/ 1531 w 2651518"/>
              <a:gd name="connsiteY0" fmla="*/ 1164012 h 6859826"/>
              <a:gd name="connsiteX1" fmla="*/ 1170105 w 2651518"/>
              <a:gd name="connsiteY1" fmla="*/ 392 h 6859826"/>
              <a:gd name="connsiteX2" fmla="*/ 2641894 w 2651518"/>
              <a:gd name="connsiteY2" fmla="*/ 0 h 6859826"/>
              <a:gd name="connsiteX3" fmla="*/ 2651518 w 2651518"/>
              <a:gd name="connsiteY3" fmla="*/ 5113638 h 6859826"/>
              <a:gd name="connsiteX4" fmla="*/ 785539 w 2651518"/>
              <a:gd name="connsiteY4" fmla="*/ 6808421 h 6859826"/>
              <a:gd name="connsiteX5" fmla="*/ 716 w 2651518"/>
              <a:gd name="connsiteY5" fmla="*/ 6859826 h 6859826"/>
              <a:gd name="connsiteX6" fmla="*/ 1531 w 2651518"/>
              <a:gd name="connsiteY6" fmla="*/ 1164012 h 6859826"/>
              <a:gd name="connsiteX0" fmla="*/ 1531 w 2651518"/>
              <a:gd name="connsiteY0" fmla="*/ 1164012 h 6859826"/>
              <a:gd name="connsiteX1" fmla="*/ 1170105 w 2651518"/>
              <a:gd name="connsiteY1" fmla="*/ 392 h 6859826"/>
              <a:gd name="connsiteX2" fmla="*/ 2641894 w 2651518"/>
              <a:gd name="connsiteY2" fmla="*/ 0 h 6859826"/>
              <a:gd name="connsiteX3" fmla="*/ 2651518 w 2651518"/>
              <a:gd name="connsiteY3" fmla="*/ 5113638 h 6859826"/>
              <a:gd name="connsiteX4" fmla="*/ 670554 w 2651518"/>
              <a:gd name="connsiteY4" fmla="*/ 6744541 h 6859826"/>
              <a:gd name="connsiteX5" fmla="*/ 716 w 2651518"/>
              <a:gd name="connsiteY5" fmla="*/ 6859826 h 6859826"/>
              <a:gd name="connsiteX6" fmla="*/ 1531 w 2651518"/>
              <a:gd name="connsiteY6" fmla="*/ 1164012 h 6859826"/>
              <a:gd name="connsiteX0" fmla="*/ 1531 w 2651518"/>
              <a:gd name="connsiteY0" fmla="*/ 1164012 h 6859826"/>
              <a:gd name="connsiteX1" fmla="*/ 1170105 w 2651518"/>
              <a:gd name="connsiteY1" fmla="*/ 392 h 6859826"/>
              <a:gd name="connsiteX2" fmla="*/ 2641894 w 2651518"/>
              <a:gd name="connsiteY2" fmla="*/ 0 h 6859826"/>
              <a:gd name="connsiteX3" fmla="*/ 2651518 w 2651518"/>
              <a:gd name="connsiteY3" fmla="*/ 5113638 h 6859826"/>
              <a:gd name="connsiteX4" fmla="*/ 769112 w 2651518"/>
              <a:gd name="connsiteY4" fmla="*/ 6857700 h 6859826"/>
              <a:gd name="connsiteX5" fmla="*/ 716 w 2651518"/>
              <a:gd name="connsiteY5" fmla="*/ 6859826 h 6859826"/>
              <a:gd name="connsiteX6" fmla="*/ 1531 w 2651518"/>
              <a:gd name="connsiteY6" fmla="*/ 1164012 h 6859826"/>
              <a:gd name="connsiteX0" fmla="*/ 1531 w 2641975"/>
              <a:gd name="connsiteY0" fmla="*/ 1164012 h 6859826"/>
              <a:gd name="connsiteX1" fmla="*/ 1170105 w 2641975"/>
              <a:gd name="connsiteY1" fmla="*/ 392 h 6859826"/>
              <a:gd name="connsiteX2" fmla="*/ 2641894 w 2641975"/>
              <a:gd name="connsiteY2" fmla="*/ 0 h 6859826"/>
              <a:gd name="connsiteX3" fmla="*/ 2565736 w 2641975"/>
              <a:gd name="connsiteY3" fmla="*/ 5033332 h 6859826"/>
              <a:gd name="connsiteX4" fmla="*/ 769112 w 2641975"/>
              <a:gd name="connsiteY4" fmla="*/ 6857700 h 6859826"/>
              <a:gd name="connsiteX5" fmla="*/ 716 w 2641975"/>
              <a:gd name="connsiteY5" fmla="*/ 6859826 h 6859826"/>
              <a:gd name="connsiteX6" fmla="*/ 1531 w 2641975"/>
              <a:gd name="connsiteY6" fmla="*/ 1164012 h 6859826"/>
              <a:gd name="connsiteX0" fmla="*/ 1531 w 2642134"/>
              <a:gd name="connsiteY0" fmla="*/ 1164012 h 6859826"/>
              <a:gd name="connsiteX1" fmla="*/ 1170105 w 2642134"/>
              <a:gd name="connsiteY1" fmla="*/ 392 h 6859826"/>
              <a:gd name="connsiteX2" fmla="*/ 2641894 w 2642134"/>
              <a:gd name="connsiteY2" fmla="*/ 0 h 6859826"/>
              <a:gd name="connsiteX3" fmla="*/ 2627791 w 2642134"/>
              <a:gd name="connsiteY3" fmla="*/ 5073485 h 6859826"/>
              <a:gd name="connsiteX4" fmla="*/ 769112 w 2642134"/>
              <a:gd name="connsiteY4" fmla="*/ 6857700 h 6859826"/>
              <a:gd name="connsiteX5" fmla="*/ 716 w 2642134"/>
              <a:gd name="connsiteY5" fmla="*/ 6859826 h 6859826"/>
              <a:gd name="connsiteX6" fmla="*/ 1531 w 2642134"/>
              <a:gd name="connsiteY6" fmla="*/ 1164012 h 6859826"/>
              <a:gd name="connsiteX0" fmla="*/ 1531 w 2631212"/>
              <a:gd name="connsiteY0" fmla="*/ 1164012 h 6859826"/>
              <a:gd name="connsiteX1" fmla="*/ 1170105 w 2631212"/>
              <a:gd name="connsiteY1" fmla="*/ 392 h 6859826"/>
              <a:gd name="connsiteX2" fmla="*/ 2630843 w 2631212"/>
              <a:gd name="connsiteY2" fmla="*/ 0 h 6859826"/>
              <a:gd name="connsiteX3" fmla="*/ 2627791 w 2631212"/>
              <a:gd name="connsiteY3" fmla="*/ 5073485 h 6859826"/>
              <a:gd name="connsiteX4" fmla="*/ 769112 w 2631212"/>
              <a:gd name="connsiteY4" fmla="*/ 6857700 h 6859826"/>
              <a:gd name="connsiteX5" fmla="*/ 716 w 2631212"/>
              <a:gd name="connsiteY5" fmla="*/ 6859826 h 6859826"/>
              <a:gd name="connsiteX6" fmla="*/ 1531 w 2631212"/>
              <a:gd name="connsiteY6" fmla="*/ 1164012 h 6859826"/>
              <a:gd name="connsiteX0" fmla="*/ 1531 w 2631212"/>
              <a:gd name="connsiteY0" fmla="*/ 1164012 h 6859826"/>
              <a:gd name="connsiteX1" fmla="*/ 1170105 w 2631212"/>
              <a:gd name="connsiteY1" fmla="*/ 392 h 6859826"/>
              <a:gd name="connsiteX2" fmla="*/ 2630843 w 2631212"/>
              <a:gd name="connsiteY2" fmla="*/ 0 h 6859826"/>
              <a:gd name="connsiteX3" fmla="*/ 2627791 w 2631212"/>
              <a:gd name="connsiteY3" fmla="*/ 4347837 h 6859826"/>
              <a:gd name="connsiteX4" fmla="*/ 769112 w 2631212"/>
              <a:gd name="connsiteY4" fmla="*/ 6857700 h 6859826"/>
              <a:gd name="connsiteX5" fmla="*/ 716 w 2631212"/>
              <a:gd name="connsiteY5" fmla="*/ 6859826 h 6859826"/>
              <a:gd name="connsiteX6" fmla="*/ 1531 w 2631212"/>
              <a:gd name="connsiteY6" fmla="*/ 1164012 h 6859826"/>
              <a:gd name="connsiteX0" fmla="*/ 1531 w 2631212"/>
              <a:gd name="connsiteY0" fmla="*/ 1164012 h 6859826"/>
              <a:gd name="connsiteX1" fmla="*/ 1170105 w 2631212"/>
              <a:gd name="connsiteY1" fmla="*/ 392 h 6859826"/>
              <a:gd name="connsiteX2" fmla="*/ 2630843 w 2631212"/>
              <a:gd name="connsiteY2" fmla="*/ 0 h 6859826"/>
              <a:gd name="connsiteX3" fmla="*/ 2627791 w 2631212"/>
              <a:gd name="connsiteY3" fmla="*/ 4347837 h 6859826"/>
              <a:gd name="connsiteX4" fmla="*/ 374829 w 2631212"/>
              <a:gd name="connsiteY4" fmla="*/ 6832533 h 6859826"/>
              <a:gd name="connsiteX5" fmla="*/ 716 w 2631212"/>
              <a:gd name="connsiteY5" fmla="*/ 6859826 h 6859826"/>
              <a:gd name="connsiteX6" fmla="*/ 1531 w 2631212"/>
              <a:gd name="connsiteY6" fmla="*/ 1164012 h 6859826"/>
              <a:gd name="connsiteX0" fmla="*/ 1531 w 2631212"/>
              <a:gd name="connsiteY0" fmla="*/ 1164012 h 6859826"/>
              <a:gd name="connsiteX1" fmla="*/ 1170105 w 2631212"/>
              <a:gd name="connsiteY1" fmla="*/ 392 h 6859826"/>
              <a:gd name="connsiteX2" fmla="*/ 2630843 w 2631212"/>
              <a:gd name="connsiteY2" fmla="*/ 0 h 6859826"/>
              <a:gd name="connsiteX3" fmla="*/ 2627791 w 2631212"/>
              <a:gd name="connsiteY3" fmla="*/ 4347837 h 6859826"/>
              <a:gd name="connsiteX4" fmla="*/ 716 w 2631212"/>
              <a:gd name="connsiteY4" fmla="*/ 6859826 h 6859826"/>
              <a:gd name="connsiteX5" fmla="*/ 1531 w 2631212"/>
              <a:gd name="connsiteY5" fmla="*/ 1164012 h 6859826"/>
              <a:gd name="connsiteX0" fmla="*/ 1531 w 2631212"/>
              <a:gd name="connsiteY0" fmla="*/ 1164012 h 6859826"/>
              <a:gd name="connsiteX1" fmla="*/ 1606333 w 2631212"/>
              <a:gd name="connsiteY1" fmla="*/ 4586 h 6859826"/>
              <a:gd name="connsiteX2" fmla="*/ 2630843 w 2631212"/>
              <a:gd name="connsiteY2" fmla="*/ 0 h 6859826"/>
              <a:gd name="connsiteX3" fmla="*/ 2627791 w 2631212"/>
              <a:gd name="connsiteY3" fmla="*/ 4347837 h 6859826"/>
              <a:gd name="connsiteX4" fmla="*/ 716 w 2631212"/>
              <a:gd name="connsiteY4" fmla="*/ 6859826 h 6859826"/>
              <a:gd name="connsiteX5" fmla="*/ 1531 w 2631212"/>
              <a:gd name="connsiteY5" fmla="*/ 1164012 h 6859826"/>
              <a:gd name="connsiteX0" fmla="*/ 1531 w 2631212"/>
              <a:gd name="connsiteY0" fmla="*/ 1612823 h 6859826"/>
              <a:gd name="connsiteX1" fmla="*/ 1606333 w 2631212"/>
              <a:gd name="connsiteY1" fmla="*/ 4586 h 6859826"/>
              <a:gd name="connsiteX2" fmla="*/ 2630843 w 2631212"/>
              <a:gd name="connsiteY2" fmla="*/ 0 h 6859826"/>
              <a:gd name="connsiteX3" fmla="*/ 2627791 w 2631212"/>
              <a:gd name="connsiteY3" fmla="*/ 4347837 h 6859826"/>
              <a:gd name="connsiteX4" fmla="*/ 716 w 2631212"/>
              <a:gd name="connsiteY4" fmla="*/ 6859826 h 6859826"/>
              <a:gd name="connsiteX5" fmla="*/ 1531 w 2631212"/>
              <a:gd name="connsiteY5" fmla="*/ 1612823 h 6859826"/>
              <a:gd name="connsiteX0" fmla="*/ 1531 w 2631212"/>
              <a:gd name="connsiteY0" fmla="*/ 1612823 h 6859826"/>
              <a:gd name="connsiteX1" fmla="*/ 1279164 w 2631212"/>
              <a:gd name="connsiteY1" fmla="*/ 392 h 6859826"/>
              <a:gd name="connsiteX2" fmla="*/ 2630843 w 2631212"/>
              <a:gd name="connsiteY2" fmla="*/ 0 h 6859826"/>
              <a:gd name="connsiteX3" fmla="*/ 2627791 w 2631212"/>
              <a:gd name="connsiteY3" fmla="*/ 4347837 h 6859826"/>
              <a:gd name="connsiteX4" fmla="*/ 716 w 2631212"/>
              <a:gd name="connsiteY4" fmla="*/ 6859826 h 6859826"/>
              <a:gd name="connsiteX5" fmla="*/ 1531 w 2631212"/>
              <a:gd name="connsiteY5" fmla="*/ 1612823 h 6859826"/>
              <a:gd name="connsiteX0" fmla="*/ 1531 w 2631212"/>
              <a:gd name="connsiteY0" fmla="*/ 1612823 h 6859826"/>
              <a:gd name="connsiteX1" fmla="*/ 1610529 w 2631212"/>
              <a:gd name="connsiteY1" fmla="*/ 4586 h 6859826"/>
              <a:gd name="connsiteX2" fmla="*/ 2630843 w 2631212"/>
              <a:gd name="connsiteY2" fmla="*/ 0 h 6859826"/>
              <a:gd name="connsiteX3" fmla="*/ 2627791 w 2631212"/>
              <a:gd name="connsiteY3" fmla="*/ 4347837 h 6859826"/>
              <a:gd name="connsiteX4" fmla="*/ 716 w 2631212"/>
              <a:gd name="connsiteY4" fmla="*/ 6859826 h 6859826"/>
              <a:gd name="connsiteX5" fmla="*/ 1531 w 2631212"/>
              <a:gd name="connsiteY5" fmla="*/ 1612823 h 6859826"/>
              <a:gd name="connsiteX0" fmla="*/ 1531 w 2631212"/>
              <a:gd name="connsiteY0" fmla="*/ 1612823 h 6859826"/>
              <a:gd name="connsiteX1" fmla="*/ 1618918 w 2631212"/>
              <a:gd name="connsiteY1" fmla="*/ 391 h 6859826"/>
              <a:gd name="connsiteX2" fmla="*/ 2630843 w 2631212"/>
              <a:gd name="connsiteY2" fmla="*/ 0 h 6859826"/>
              <a:gd name="connsiteX3" fmla="*/ 2627791 w 2631212"/>
              <a:gd name="connsiteY3" fmla="*/ 4347837 h 6859826"/>
              <a:gd name="connsiteX4" fmla="*/ 716 w 2631212"/>
              <a:gd name="connsiteY4" fmla="*/ 6859826 h 6859826"/>
              <a:gd name="connsiteX5" fmla="*/ 1531 w 2631212"/>
              <a:gd name="connsiteY5" fmla="*/ 1612823 h 6859826"/>
              <a:gd name="connsiteX0" fmla="*/ 1531 w 2631212"/>
              <a:gd name="connsiteY0" fmla="*/ 1612823 h 6859826"/>
              <a:gd name="connsiteX1" fmla="*/ 1618918 w 2631212"/>
              <a:gd name="connsiteY1" fmla="*/ 8780 h 6859826"/>
              <a:gd name="connsiteX2" fmla="*/ 2630843 w 2631212"/>
              <a:gd name="connsiteY2" fmla="*/ 0 h 6859826"/>
              <a:gd name="connsiteX3" fmla="*/ 2627791 w 2631212"/>
              <a:gd name="connsiteY3" fmla="*/ 4347837 h 6859826"/>
              <a:gd name="connsiteX4" fmla="*/ 716 w 2631212"/>
              <a:gd name="connsiteY4" fmla="*/ 6859826 h 6859826"/>
              <a:gd name="connsiteX5" fmla="*/ 1531 w 2631212"/>
              <a:gd name="connsiteY5" fmla="*/ 1612823 h 6859826"/>
              <a:gd name="connsiteX0" fmla="*/ 1531 w 2631212"/>
              <a:gd name="connsiteY0" fmla="*/ 1612823 h 6859826"/>
              <a:gd name="connsiteX1" fmla="*/ 1606335 w 2631212"/>
              <a:gd name="connsiteY1" fmla="*/ 4586 h 6859826"/>
              <a:gd name="connsiteX2" fmla="*/ 2630843 w 2631212"/>
              <a:gd name="connsiteY2" fmla="*/ 0 h 6859826"/>
              <a:gd name="connsiteX3" fmla="*/ 2627791 w 2631212"/>
              <a:gd name="connsiteY3" fmla="*/ 4347837 h 6859826"/>
              <a:gd name="connsiteX4" fmla="*/ 716 w 2631212"/>
              <a:gd name="connsiteY4" fmla="*/ 6859826 h 6859826"/>
              <a:gd name="connsiteX5" fmla="*/ 1531 w 2631212"/>
              <a:gd name="connsiteY5" fmla="*/ 1612823 h 6859826"/>
              <a:gd name="connsiteX0" fmla="*/ 1531 w 2631212"/>
              <a:gd name="connsiteY0" fmla="*/ 1613000 h 6860003"/>
              <a:gd name="connsiteX1" fmla="*/ 1612685 w 2631212"/>
              <a:gd name="connsiteY1" fmla="*/ 0 h 6860003"/>
              <a:gd name="connsiteX2" fmla="*/ 2630843 w 2631212"/>
              <a:gd name="connsiteY2" fmla="*/ 177 h 6860003"/>
              <a:gd name="connsiteX3" fmla="*/ 2627791 w 2631212"/>
              <a:gd name="connsiteY3" fmla="*/ 4348014 h 6860003"/>
              <a:gd name="connsiteX4" fmla="*/ 716 w 2631212"/>
              <a:gd name="connsiteY4" fmla="*/ 6860003 h 6860003"/>
              <a:gd name="connsiteX5" fmla="*/ 1531 w 2631212"/>
              <a:gd name="connsiteY5" fmla="*/ 1613000 h 6860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31212" h="6860003">
                <a:moveTo>
                  <a:pt x="1531" y="1613000"/>
                </a:moveTo>
                <a:lnTo>
                  <a:pt x="1612685" y="0"/>
                </a:lnTo>
                <a:lnTo>
                  <a:pt x="2630843" y="177"/>
                </a:lnTo>
                <a:cubicBezTo>
                  <a:pt x="2634052" y="2285448"/>
                  <a:pt x="2614956" y="2081993"/>
                  <a:pt x="2627791" y="4348014"/>
                </a:cubicBezTo>
                <a:lnTo>
                  <a:pt x="716" y="6860003"/>
                </a:lnTo>
                <a:cubicBezTo>
                  <a:pt x="-2055" y="4945305"/>
                  <a:pt x="4302" y="3527698"/>
                  <a:pt x="1531" y="1613000"/>
                </a:cubicBezTo>
                <a:close/>
              </a:path>
            </a:pathLst>
          </a:custGeom>
          <a:blipFill>
            <a:blip r:embed="rId2" cstate="screen">
              <a:extLst>
                <a:ext uri="{28A0092B-C50C-407E-A947-70E740481C1C}">
                  <a14:useLocalDpi xmlns:a14="http://schemas.microsoft.com/office/drawing/2010/main"/>
                </a:ext>
              </a:extLst>
            </a:blip>
            <a:srcRect/>
            <a:stretch>
              <a:fillRect/>
            </a:stretch>
          </a:blipFill>
        </p:spPr>
        <p:txBody>
          <a:bodyPr/>
          <a:lstStyle>
            <a:lvl1pPr marL="0" indent="0" algn="ctr">
              <a:buFontTx/>
              <a:buNone/>
              <a:defRPr sz="800">
                <a:solidFill>
                  <a:schemeClr val="bg1"/>
                </a:solidFill>
              </a:defRPr>
            </a:lvl1pPr>
          </a:lstStyle>
          <a:p>
            <a:r>
              <a:rPr lang="en-US"/>
              <a:t>Click icon to add picture</a:t>
            </a:r>
          </a:p>
        </p:txBody>
      </p:sp>
      <p:sp>
        <p:nvSpPr>
          <p:cNvPr id="16" name="Rectangle 11">
            <a:extLst>
              <a:ext uri="{FF2B5EF4-FFF2-40B4-BE49-F238E27FC236}">
                <a16:creationId xmlns:a16="http://schemas.microsoft.com/office/drawing/2014/main" id="{A54B65CF-3E9B-491C-AACA-BBC7F5C4AA6C}"/>
              </a:ext>
            </a:extLst>
          </p:cNvPr>
          <p:cNvSpPr/>
          <p:nvPr userDrawn="1"/>
        </p:nvSpPr>
        <p:spPr>
          <a:xfrm rot="16200000">
            <a:off x="51868" y="4278656"/>
            <a:ext cx="2527477" cy="2631212"/>
          </a:xfrm>
          <a:custGeom>
            <a:avLst/>
            <a:gdLst>
              <a:gd name="connsiteX0" fmla="*/ 0 w 1787236"/>
              <a:gd name="connsiteY0" fmla="*/ 0 h 1860589"/>
              <a:gd name="connsiteX1" fmla="*/ 1787236 w 1787236"/>
              <a:gd name="connsiteY1" fmla="*/ 0 h 1860589"/>
              <a:gd name="connsiteX2" fmla="*/ 1787236 w 1787236"/>
              <a:gd name="connsiteY2" fmla="*/ 1860589 h 1860589"/>
              <a:gd name="connsiteX3" fmla="*/ 0 w 1787236"/>
              <a:gd name="connsiteY3" fmla="*/ 1860589 h 1860589"/>
              <a:gd name="connsiteX4" fmla="*/ 0 w 1787236"/>
              <a:gd name="connsiteY4" fmla="*/ 0 h 1860589"/>
              <a:gd name="connsiteX0" fmla="*/ 0 w 1787236"/>
              <a:gd name="connsiteY0" fmla="*/ 0 h 1860589"/>
              <a:gd name="connsiteX1" fmla="*/ 1787236 w 1787236"/>
              <a:gd name="connsiteY1" fmla="*/ 1860589 h 1860589"/>
              <a:gd name="connsiteX2" fmla="*/ 0 w 1787236"/>
              <a:gd name="connsiteY2" fmla="*/ 1860589 h 1860589"/>
              <a:gd name="connsiteX3" fmla="*/ 0 w 1787236"/>
              <a:gd name="connsiteY3" fmla="*/ 0 h 1860589"/>
            </a:gdLst>
            <a:ahLst/>
            <a:cxnLst>
              <a:cxn ang="0">
                <a:pos x="connsiteX0" y="connsiteY0"/>
              </a:cxn>
              <a:cxn ang="0">
                <a:pos x="connsiteX1" y="connsiteY1"/>
              </a:cxn>
              <a:cxn ang="0">
                <a:pos x="connsiteX2" y="connsiteY2"/>
              </a:cxn>
              <a:cxn ang="0">
                <a:pos x="connsiteX3" y="connsiteY3"/>
              </a:cxn>
            </a:cxnLst>
            <a:rect l="l" t="t" r="r" b="b"/>
            <a:pathLst>
              <a:path w="1787236" h="1860589">
                <a:moveTo>
                  <a:pt x="0" y="0"/>
                </a:moveTo>
                <a:lnTo>
                  <a:pt x="1787236" y="1860589"/>
                </a:lnTo>
                <a:lnTo>
                  <a:pt x="0" y="1860589"/>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7">
            <a:extLst>
              <a:ext uri="{FF2B5EF4-FFF2-40B4-BE49-F238E27FC236}">
                <a16:creationId xmlns:a16="http://schemas.microsoft.com/office/drawing/2014/main" id="{C3674737-51EF-4D01-A3DB-81C050646B76}"/>
              </a:ext>
            </a:extLst>
          </p:cNvPr>
          <p:cNvSpPr/>
          <p:nvPr userDrawn="1"/>
        </p:nvSpPr>
        <p:spPr>
          <a:xfrm rot="5400000">
            <a:off x="594" y="-594"/>
            <a:ext cx="1612863" cy="1614051"/>
          </a:xfrm>
          <a:custGeom>
            <a:avLst/>
            <a:gdLst>
              <a:gd name="connsiteX0" fmla="*/ 0 w 1170432"/>
              <a:gd name="connsiteY0" fmla="*/ 0 h 1171294"/>
              <a:gd name="connsiteX1" fmla="*/ 1170432 w 1170432"/>
              <a:gd name="connsiteY1" fmla="*/ 0 h 1171294"/>
              <a:gd name="connsiteX2" fmla="*/ 1170432 w 1170432"/>
              <a:gd name="connsiteY2" fmla="*/ 1171294 h 1171294"/>
              <a:gd name="connsiteX3" fmla="*/ 0 w 1170432"/>
              <a:gd name="connsiteY3" fmla="*/ 1171294 h 1171294"/>
              <a:gd name="connsiteX4" fmla="*/ 0 w 1170432"/>
              <a:gd name="connsiteY4" fmla="*/ 0 h 1171294"/>
              <a:gd name="connsiteX0" fmla="*/ 0 w 1170432"/>
              <a:gd name="connsiteY0" fmla="*/ 0 h 1171294"/>
              <a:gd name="connsiteX1" fmla="*/ 1170432 w 1170432"/>
              <a:gd name="connsiteY1" fmla="*/ 1171294 h 1171294"/>
              <a:gd name="connsiteX2" fmla="*/ 0 w 1170432"/>
              <a:gd name="connsiteY2" fmla="*/ 1171294 h 1171294"/>
              <a:gd name="connsiteX3" fmla="*/ 0 w 1170432"/>
              <a:gd name="connsiteY3" fmla="*/ 0 h 1171294"/>
            </a:gdLst>
            <a:ahLst/>
            <a:cxnLst>
              <a:cxn ang="0">
                <a:pos x="connsiteX0" y="connsiteY0"/>
              </a:cxn>
              <a:cxn ang="0">
                <a:pos x="connsiteX1" y="connsiteY1"/>
              </a:cxn>
              <a:cxn ang="0">
                <a:pos x="connsiteX2" y="connsiteY2"/>
              </a:cxn>
              <a:cxn ang="0">
                <a:pos x="connsiteX3" y="connsiteY3"/>
              </a:cxn>
            </a:cxnLst>
            <a:rect l="l" t="t" r="r" b="b"/>
            <a:pathLst>
              <a:path w="1170432" h="1171294">
                <a:moveTo>
                  <a:pt x="0" y="0"/>
                </a:moveTo>
                <a:lnTo>
                  <a:pt x="1170432" y="1171294"/>
                </a:lnTo>
                <a:lnTo>
                  <a:pt x="0" y="1171294"/>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52DCCA95-EC6D-4994-A42E-183C218EF9B8}"/>
              </a:ext>
            </a:extLst>
          </p:cNvPr>
          <p:cNvCxnSpPr>
            <a:cxnSpLocks/>
          </p:cNvCxnSpPr>
          <p:nvPr userDrawn="1"/>
        </p:nvCxnSpPr>
        <p:spPr>
          <a:xfrm flipV="1">
            <a:off x="11314688" y="6085840"/>
            <a:ext cx="508749" cy="508533"/>
          </a:xfrm>
          <a:prstGeom prst="line">
            <a:avLst/>
          </a:prstGeom>
          <a:noFill/>
          <a:ln w="25400" cap="flat" cmpd="sng" algn="ctr">
            <a:solidFill>
              <a:schemeClr val="accent4"/>
            </a:solidFill>
            <a:prstDash val="solid"/>
            <a:miter lim="800000"/>
          </a:ln>
          <a:effectLst/>
        </p:spPr>
      </p:cxnSp>
      <p:pic>
        <p:nvPicPr>
          <p:cNvPr id="10" name="Picture 13">
            <a:extLst>
              <a:ext uri="{FF2B5EF4-FFF2-40B4-BE49-F238E27FC236}">
                <a16:creationId xmlns:a16="http://schemas.microsoft.com/office/drawing/2014/main" id="{D96A5B5B-93ED-4C69-968C-5C309B3D745A}"/>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11852" r="11852"/>
          <a:stretch/>
        </p:blipFill>
        <p:spPr>
          <a:xfrm>
            <a:off x="-958037" y="-993246"/>
            <a:ext cx="2596337" cy="2629547"/>
          </a:xfrm>
          <a:prstGeom prst="rect">
            <a:avLst/>
          </a:prstGeom>
        </p:spPr>
      </p:pic>
    </p:spTree>
    <p:extLst>
      <p:ext uri="{BB962C8B-B14F-4D97-AF65-F5344CB8AC3E}">
        <p14:creationId xmlns:p14="http://schemas.microsoft.com/office/powerpoint/2010/main" val="41772975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95081-23F6-4139-8C00-ECCB7C539CA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2BF1E0A-C434-4FFB-8EF8-2F51B4F0734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8" name="Date Placeholder 3">
            <a:extLst>
              <a:ext uri="{FF2B5EF4-FFF2-40B4-BE49-F238E27FC236}">
                <a16:creationId xmlns:a16="http://schemas.microsoft.com/office/drawing/2014/main" id="{DAD3E6A9-73CA-423C-BCCA-C95DFBBDE31E}"/>
              </a:ext>
            </a:extLst>
          </p:cNvPr>
          <p:cNvSpPr>
            <a:spLocks noGrp="1"/>
          </p:cNvSpPr>
          <p:nvPr>
            <p:ph type="dt" sz="half" idx="2"/>
          </p:nvPr>
        </p:nvSpPr>
        <p:spPr>
          <a:xfrm>
            <a:off x="838200" y="6356350"/>
            <a:ext cx="2743200" cy="358775"/>
          </a:xfrm>
          <a:prstGeom prst="rect">
            <a:avLst/>
          </a:prstGeom>
        </p:spPr>
        <p:txBody>
          <a:bodyPr vert="horz" lIns="91440" tIns="45720" rIns="91440" bIns="45720" rtlCol="0" anchor="ctr"/>
          <a:lstStyle>
            <a:lvl1pPr algn="l">
              <a:defRPr sz="1400">
                <a:solidFill>
                  <a:schemeClr val="bg1"/>
                </a:solidFill>
              </a:defRPr>
            </a:lvl1pPr>
          </a:lstStyle>
          <a:p>
            <a:r>
              <a:rPr lang="en-US"/>
              <a:t>#nTIDE</a:t>
            </a:r>
          </a:p>
        </p:txBody>
      </p:sp>
      <p:sp>
        <p:nvSpPr>
          <p:cNvPr id="9" name="Footer Placeholder 4">
            <a:extLst>
              <a:ext uri="{FF2B5EF4-FFF2-40B4-BE49-F238E27FC236}">
                <a16:creationId xmlns:a16="http://schemas.microsoft.com/office/drawing/2014/main" id="{B1D76EF2-5255-459D-95EA-A80C0ABD2C14}"/>
              </a:ext>
            </a:extLst>
          </p:cNvPr>
          <p:cNvSpPr>
            <a:spLocks noGrp="1"/>
          </p:cNvSpPr>
          <p:nvPr>
            <p:ph type="ftr" sz="quarter" idx="3"/>
          </p:nvPr>
        </p:nvSpPr>
        <p:spPr>
          <a:xfrm>
            <a:off x="4038600" y="6356350"/>
            <a:ext cx="4114800" cy="358775"/>
          </a:xfrm>
          <a:prstGeom prst="rect">
            <a:avLst/>
          </a:prstGeom>
        </p:spPr>
        <p:txBody>
          <a:bodyPr vert="horz" lIns="91440" tIns="45720" rIns="91440" bIns="45720" rtlCol="0" anchor="ctr"/>
          <a:lstStyle>
            <a:lvl1pPr algn="ctr">
              <a:defRPr sz="1400" b="0">
                <a:solidFill>
                  <a:schemeClr val="bg1"/>
                </a:solidFill>
              </a:defRPr>
            </a:lvl1pPr>
          </a:lstStyle>
          <a:p>
            <a:endParaRPr lang="en-US"/>
          </a:p>
        </p:txBody>
      </p:sp>
      <p:sp>
        <p:nvSpPr>
          <p:cNvPr id="10" name="Slide Number Placeholder 5">
            <a:extLst>
              <a:ext uri="{FF2B5EF4-FFF2-40B4-BE49-F238E27FC236}">
                <a16:creationId xmlns:a16="http://schemas.microsoft.com/office/drawing/2014/main" id="{9725EFF7-C806-4E22-844C-F7D878D0F37A}"/>
              </a:ext>
            </a:extLst>
          </p:cNvPr>
          <p:cNvSpPr>
            <a:spLocks noGrp="1"/>
          </p:cNvSpPr>
          <p:nvPr>
            <p:ph type="sldNum" sz="quarter" idx="4"/>
          </p:nvPr>
        </p:nvSpPr>
        <p:spPr>
          <a:xfrm>
            <a:off x="8610600" y="6356350"/>
            <a:ext cx="2743200" cy="358775"/>
          </a:xfrm>
          <a:prstGeom prst="rect">
            <a:avLst/>
          </a:prstGeom>
        </p:spPr>
        <p:txBody>
          <a:bodyPr vert="horz" lIns="91440" tIns="45720" rIns="91440" bIns="45720" rtlCol="0" anchor="ctr"/>
          <a:lstStyle>
            <a:lvl1pPr algn="r">
              <a:defRPr sz="1400">
                <a:solidFill>
                  <a:schemeClr val="bg1"/>
                </a:solidFill>
              </a:defRPr>
            </a:lvl1pPr>
          </a:lstStyle>
          <a:p>
            <a:fld id="{9C637C1D-740A-4EE7-9AC7-DE15DA94B719}" type="slidenum">
              <a:rPr lang="en-US" smtClean="0"/>
              <a:t>‹#›</a:t>
            </a:fld>
            <a:endParaRPr lang="en-US"/>
          </a:p>
        </p:txBody>
      </p:sp>
    </p:spTree>
    <p:extLst>
      <p:ext uri="{BB962C8B-B14F-4D97-AF65-F5344CB8AC3E}">
        <p14:creationId xmlns:p14="http://schemas.microsoft.com/office/powerpoint/2010/main" val="43941641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3d_Sidebar Photo 1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B96D1B-CEEC-46BD-8572-B4CC923991C5}"/>
              </a:ext>
            </a:extLst>
          </p:cNvPr>
          <p:cNvSpPr>
            <a:spLocks noGrp="1"/>
          </p:cNvSpPr>
          <p:nvPr>
            <p:ph type="title" hasCustomPrompt="1"/>
          </p:nvPr>
        </p:nvSpPr>
        <p:spPr>
          <a:xfrm>
            <a:off x="3228478" y="283464"/>
            <a:ext cx="8084601" cy="1124712"/>
          </a:xfrm>
        </p:spPr>
        <p:txBody>
          <a:bodyPr lIns="0" tIns="0" rIns="0" bIns="0"/>
          <a:lstStyle/>
          <a:p>
            <a:r>
              <a:rPr lang="en-US"/>
              <a:t>Click to edit title</a:t>
            </a:r>
          </a:p>
        </p:txBody>
      </p:sp>
      <p:sp>
        <p:nvSpPr>
          <p:cNvPr id="4" name="Content Placeholder 3">
            <a:extLst>
              <a:ext uri="{FF2B5EF4-FFF2-40B4-BE49-F238E27FC236}">
                <a16:creationId xmlns:a16="http://schemas.microsoft.com/office/drawing/2014/main" id="{8572F8FD-6DD2-4FF9-BA74-B3A646BB4EC3}"/>
              </a:ext>
            </a:extLst>
          </p:cNvPr>
          <p:cNvSpPr>
            <a:spLocks noGrp="1"/>
          </p:cNvSpPr>
          <p:nvPr>
            <p:ph sz="half" idx="2" hasCustomPrompt="1"/>
          </p:nvPr>
        </p:nvSpPr>
        <p:spPr>
          <a:xfrm>
            <a:off x="3228478" y="1517904"/>
            <a:ext cx="8084601" cy="4288536"/>
          </a:xfrm>
        </p:spPr>
        <p:txBody>
          <a:bodyPr/>
          <a:lstStyle/>
          <a:p>
            <a:pPr lvl="0"/>
            <a:r>
              <a:rPr lang="en-US"/>
              <a:t>Click to insert text</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a:extLst>
              <a:ext uri="{FF2B5EF4-FFF2-40B4-BE49-F238E27FC236}">
                <a16:creationId xmlns:a16="http://schemas.microsoft.com/office/drawing/2014/main" id="{E6C9EF65-9644-45FA-9DA0-F98D156932E0}"/>
              </a:ext>
            </a:extLst>
          </p:cNvPr>
          <p:cNvSpPr>
            <a:spLocks noGrp="1"/>
          </p:cNvSpPr>
          <p:nvPr>
            <p:ph type="sldNum" sz="quarter" idx="12"/>
          </p:nvPr>
        </p:nvSpPr>
        <p:spPr>
          <a:xfrm>
            <a:off x="11313079" y="6085840"/>
            <a:ext cx="510358" cy="508533"/>
          </a:xfrm>
        </p:spPr>
        <p:txBody>
          <a:bodyPr lIns="0" tIns="0" rIns="0" bIns="0" anchor="b"/>
          <a:lstStyle/>
          <a:p>
            <a:fld id="{CD6D25CF-0D6E-4844-B79B-06FF722D38A1}" type="slidenum">
              <a:rPr lang="en-US" smtClean="0"/>
              <a:t>‹#›</a:t>
            </a:fld>
            <a:endParaRPr lang="en-US"/>
          </a:p>
        </p:txBody>
      </p:sp>
      <p:sp>
        <p:nvSpPr>
          <p:cNvPr id="20" name="Picture Placeholder 3" descr="Several individuals document a process using post-it notes and large sheets of paper taped to a wall.">
            <a:extLst>
              <a:ext uri="{FF2B5EF4-FFF2-40B4-BE49-F238E27FC236}">
                <a16:creationId xmlns:a16="http://schemas.microsoft.com/office/drawing/2014/main" id="{9E8FB0E7-E9A9-4D9B-96B9-220167C50CA6}"/>
              </a:ext>
            </a:extLst>
          </p:cNvPr>
          <p:cNvSpPr>
            <a:spLocks noGrp="1"/>
          </p:cNvSpPr>
          <p:nvPr>
            <p:ph type="pic" sz="quarter" idx="14"/>
          </p:nvPr>
        </p:nvSpPr>
        <p:spPr>
          <a:xfrm>
            <a:off x="-1609" y="-178"/>
            <a:ext cx="2631213" cy="6860003"/>
          </a:xfrm>
          <a:custGeom>
            <a:avLst/>
            <a:gdLst>
              <a:gd name="connsiteX0" fmla="*/ 0 w 2628900"/>
              <a:gd name="connsiteY0" fmla="*/ 0 h 6858000"/>
              <a:gd name="connsiteX1" fmla="*/ 2628900 w 2628900"/>
              <a:gd name="connsiteY1" fmla="*/ 0 h 6858000"/>
              <a:gd name="connsiteX2" fmla="*/ 2628900 w 2628900"/>
              <a:gd name="connsiteY2" fmla="*/ 6858000 h 6858000"/>
              <a:gd name="connsiteX3" fmla="*/ 0 w 2628900"/>
              <a:gd name="connsiteY3" fmla="*/ 6858000 h 6858000"/>
              <a:gd name="connsiteX4" fmla="*/ 0 w 2628900"/>
              <a:gd name="connsiteY4" fmla="*/ 0 h 6858000"/>
              <a:gd name="connsiteX0" fmla="*/ 0 w 2628900"/>
              <a:gd name="connsiteY0" fmla="*/ 0 h 6858000"/>
              <a:gd name="connsiteX1" fmla="*/ 2628900 w 2628900"/>
              <a:gd name="connsiteY1" fmla="*/ 0 h 6858000"/>
              <a:gd name="connsiteX2" fmla="*/ 2628900 w 2628900"/>
              <a:gd name="connsiteY2" fmla="*/ 5104014 h 6858000"/>
              <a:gd name="connsiteX3" fmla="*/ 0 w 2628900"/>
              <a:gd name="connsiteY3" fmla="*/ 6858000 h 6858000"/>
              <a:gd name="connsiteX4" fmla="*/ 0 w 2628900"/>
              <a:gd name="connsiteY4" fmla="*/ 0 h 6858000"/>
              <a:gd name="connsiteX0" fmla="*/ 0 w 2628900"/>
              <a:gd name="connsiteY0" fmla="*/ 0 h 6858000"/>
              <a:gd name="connsiteX1" fmla="*/ 2628900 w 2628900"/>
              <a:gd name="connsiteY1" fmla="*/ 0 h 6858000"/>
              <a:gd name="connsiteX2" fmla="*/ 2628900 w 2628900"/>
              <a:gd name="connsiteY2" fmla="*/ 5104014 h 6858000"/>
              <a:gd name="connsiteX3" fmla="*/ 698269 w 2628900"/>
              <a:gd name="connsiteY3" fmla="*/ 6392487 h 6858000"/>
              <a:gd name="connsiteX4" fmla="*/ 0 w 2628900"/>
              <a:gd name="connsiteY4" fmla="*/ 6858000 h 6858000"/>
              <a:gd name="connsiteX5" fmla="*/ 0 w 2628900"/>
              <a:gd name="connsiteY5" fmla="*/ 0 h 6858000"/>
              <a:gd name="connsiteX0" fmla="*/ 0 w 2628900"/>
              <a:gd name="connsiteY0" fmla="*/ 0 h 6874626"/>
              <a:gd name="connsiteX1" fmla="*/ 2628900 w 2628900"/>
              <a:gd name="connsiteY1" fmla="*/ 0 h 6874626"/>
              <a:gd name="connsiteX2" fmla="*/ 2628900 w 2628900"/>
              <a:gd name="connsiteY2" fmla="*/ 5104014 h 6874626"/>
              <a:gd name="connsiteX3" fmla="*/ 748145 w 2628900"/>
              <a:gd name="connsiteY3" fmla="*/ 6874626 h 6874626"/>
              <a:gd name="connsiteX4" fmla="*/ 0 w 2628900"/>
              <a:gd name="connsiteY4" fmla="*/ 6858000 h 6874626"/>
              <a:gd name="connsiteX5" fmla="*/ 0 w 2628900"/>
              <a:gd name="connsiteY5" fmla="*/ 0 h 6874626"/>
              <a:gd name="connsiteX0" fmla="*/ 0 w 2637212"/>
              <a:gd name="connsiteY0" fmla="*/ 1113905 h 6874626"/>
              <a:gd name="connsiteX1" fmla="*/ 2637212 w 2637212"/>
              <a:gd name="connsiteY1" fmla="*/ 0 h 6874626"/>
              <a:gd name="connsiteX2" fmla="*/ 2637212 w 2637212"/>
              <a:gd name="connsiteY2" fmla="*/ 5104014 h 6874626"/>
              <a:gd name="connsiteX3" fmla="*/ 756457 w 2637212"/>
              <a:gd name="connsiteY3" fmla="*/ 6874626 h 6874626"/>
              <a:gd name="connsiteX4" fmla="*/ 8312 w 2637212"/>
              <a:gd name="connsiteY4" fmla="*/ 6858000 h 6874626"/>
              <a:gd name="connsiteX5" fmla="*/ 0 w 2637212"/>
              <a:gd name="connsiteY5" fmla="*/ 1113905 h 6874626"/>
              <a:gd name="connsiteX0" fmla="*/ 0 w 2637212"/>
              <a:gd name="connsiteY0" fmla="*/ 1113905 h 6874626"/>
              <a:gd name="connsiteX1" fmla="*/ 1695796 w 2637212"/>
              <a:gd name="connsiteY1" fmla="*/ 382385 h 6874626"/>
              <a:gd name="connsiteX2" fmla="*/ 2637212 w 2637212"/>
              <a:gd name="connsiteY2" fmla="*/ 0 h 6874626"/>
              <a:gd name="connsiteX3" fmla="*/ 2637212 w 2637212"/>
              <a:gd name="connsiteY3" fmla="*/ 5104014 h 6874626"/>
              <a:gd name="connsiteX4" fmla="*/ 756457 w 2637212"/>
              <a:gd name="connsiteY4" fmla="*/ 6874626 h 6874626"/>
              <a:gd name="connsiteX5" fmla="*/ 8312 w 2637212"/>
              <a:gd name="connsiteY5" fmla="*/ 6858000 h 6874626"/>
              <a:gd name="connsiteX6" fmla="*/ 0 w 2637212"/>
              <a:gd name="connsiteY6" fmla="*/ 1113905 h 6874626"/>
              <a:gd name="connsiteX0" fmla="*/ 0 w 2637212"/>
              <a:gd name="connsiteY0" fmla="*/ 1122218 h 6882939"/>
              <a:gd name="connsiteX1" fmla="*/ 1188720 w 2637212"/>
              <a:gd name="connsiteY1" fmla="*/ 0 h 6882939"/>
              <a:gd name="connsiteX2" fmla="*/ 2637212 w 2637212"/>
              <a:gd name="connsiteY2" fmla="*/ 8313 h 6882939"/>
              <a:gd name="connsiteX3" fmla="*/ 2637212 w 2637212"/>
              <a:gd name="connsiteY3" fmla="*/ 5112327 h 6882939"/>
              <a:gd name="connsiteX4" fmla="*/ 756457 w 2637212"/>
              <a:gd name="connsiteY4" fmla="*/ 6882939 h 6882939"/>
              <a:gd name="connsiteX5" fmla="*/ 8312 w 2637212"/>
              <a:gd name="connsiteY5" fmla="*/ 6866313 h 6882939"/>
              <a:gd name="connsiteX6" fmla="*/ 0 w 2637212"/>
              <a:gd name="connsiteY6" fmla="*/ 1122218 h 6882939"/>
              <a:gd name="connsiteX0" fmla="*/ 0 w 2646838"/>
              <a:gd name="connsiteY0" fmla="*/ 1122218 h 6882939"/>
              <a:gd name="connsiteX1" fmla="*/ 1188720 w 2646838"/>
              <a:gd name="connsiteY1" fmla="*/ 0 h 6882939"/>
              <a:gd name="connsiteX2" fmla="*/ 2637212 w 2646838"/>
              <a:gd name="connsiteY2" fmla="*/ 8313 h 6882939"/>
              <a:gd name="connsiteX3" fmla="*/ 2646838 w 2646838"/>
              <a:gd name="connsiteY3" fmla="*/ 6864125 h 6882939"/>
              <a:gd name="connsiteX4" fmla="*/ 756457 w 2646838"/>
              <a:gd name="connsiteY4" fmla="*/ 6882939 h 6882939"/>
              <a:gd name="connsiteX5" fmla="*/ 8312 w 2646838"/>
              <a:gd name="connsiteY5" fmla="*/ 6866313 h 6882939"/>
              <a:gd name="connsiteX6" fmla="*/ 0 w 2646838"/>
              <a:gd name="connsiteY6" fmla="*/ 1122218 h 6882939"/>
              <a:gd name="connsiteX0" fmla="*/ 11254 w 2658092"/>
              <a:gd name="connsiteY0" fmla="*/ 1122218 h 6882939"/>
              <a:gd name="connsiteX1" fmla="*/ 1199974 w 2658092"/>
              <a:gd name="connsiteY1" fmla="*/ 0 h 6882939"/>
              <a:gd name="connsiteX2" fmla="*/ 2648466 w 2658092"/>
              <a:gd name="connsiteY2" fmla="*/ 8313 h 6882939"/>
              <a:gd name="connsiteX3" fmla="*/ 2658092 w 2658092"/>
              <a:gd name="connsiteY3" fmla="*/ 6864125 h 6882939"/>
              <a:gd name="connsiteX4" fmla="*/ 767711 w 2658092"/>
              <a:gd name="connsiteY4" fmla="*/ 6882939 h 6882939"/>
              <a:gd name="connsiteX5" fmla="*/ 315 w 2658092"/>
              <a:gd name="connsiteY5" fmla="*/ 5740157 h 6882939"/>
              <a:gd name="connsiteX6" fmla="*/ 11254 w 2658092"/>
              <a:gd name="connsiteY6" fmla="*/ 1122218 h 6882939"/>
              <a:gd name="connsiteX0" fmla="*/ 11254 w 2658092"/>
              <a:gd name="connsiteY0" fmla="*/ 1122218 h 6882939"/>
              <a:gd name="connsiteX1" fmla="*/ 1199974 w 2658092"/>
              <a:gd name="connsiteY1" fmla="*/ 0 h 6882939"/>
              <a:gd name="connsiteX2" fmla="*/ 2648466 w 2658092"/>
              <a:gd name="connsiteY2" fmla="*/ 8313 h 6882939"/>
              <a:gd name="connsiteX3" fmla="*/ 2658092 w 2658092"/>
              <a:gd name="connsiteY3" fmla="*/ 6864125 h 6882939"/>
              <a:gd name="connsiteX4" fmla="*/ 1171973 w 2658092"/>
              <a:gd name="connsiteY4" fmla="*/ 6882939 h 6882939"/>
              <a:gd name="connsiteX5" fmla="*/ 315 w 2658092"/>
              <a:gd name="connsiteY5" fmla="*/ 5740157 h 6882939"/>
              <a:gd name="connsiteX6" fmla="*/ 11254 w 2658092"/>
              <a:gd name="connsiteY6" fmla="*/ 1122218 h 6882939"/>
              <a:gd name="connsiteX0" fmla="*/ 11254 w 2667717"/>
              <a:gd name="connsiteY0" fmla="*/ 1122218 h 6882939"/>
              <a:gd name="connsiteX1" fmla="*/ 1199974 w 2667717"/>
              <a:gd name="connsiteY1" fmla="*/ 0 h 6882939"/>
              <a:gd name="connsiteX2" fmla="*/ 2648466 w 2667717"/>
              <a:gd name="connsiteY2" fmla="*/ 8313 h 6882939"/>
              <a:gd name="connsiteX3" fmla="*/ 2667717 w 2667717"/>
              <a:gd name="connsiteY3" fmla="*/ 6873751 h 6882939"/>
              <a:gd name="connsiteX4" fmla="*/ 1171973 w 2667717"/>
              <a:gd name="connsiteY4" fmla="*/ 6882939 h 6882939"/>
              <a:gd name="connsiteX5" fmla="*/ 315 w 2667717"/>
              <a:gd name="connsiteY5" fmla="*/ 5740157 h 6882939"/>
              <a:gd name="connsiteX6" fmla="*/ 11254 w 2667717"/>
              <a:gd name="connsiteY6" fmla="*/ 1122218 h 6882939"/>
              <a:gd name="connsiteX0" fmla="*/ 11254 w 2667717"/>
              <a:gd name="connsiteY0" fmla="*/ 1113905 h 6874626"/>
              <a:gd name="connsiteX1" fmla="*/ 786088 w 2667717"/>
              <a:gd name="connsiteY1" fmla="*/ 10938 h 6874626"/>
              <a:gd name="connsiteX2" fmla="*/ 2648466 w 2667717"/>
              <a:gd name="connsiteY2" fmla="*/ 0 h 6874626"/>
              <a:gd name="connsiteX3" fmla="*/ 2667717 w 2667717"/>
              <a:gd name="connsiteY3" fmla="*/ 6865438 h 6874626"/>
              <a:gd name="connsiteX4" fmla="*/ 1171973 w 2667717"/>
              <a:gd name="connsiteY4" fmla="*/ 6874626 h 6874626"/>
              <a:gd name="connsiteX5" fmla="*/ 315 w 2667717"/>
              <a:gd name="connsiteY5" fmla="*/ 5731844 h 6874626"/>
              <a:gd name="connsiteX6" fmla="*/ 11254 w 2667717"/>
              <a:gd name="connsiteY6" fmla="*/ 1113905 h 6874626"/>
              <a:gd name="connsiteX0" fmla="*/ 20772 w 2667609"/>
              <a:gd name="connsiteY0" fmla="*/ 0 h 6906127"/>
              <a:gd name="connsiteX1" fmla="*/ 785980 w 2667609"/>
              <a:gd name="connsiteY1" fmla="*/ 42439 h 6906127"/>
              <a:gd name="connsiteX2" fmla="*/ 2648358 w 2667609"/>
              <a:gd name="connsiteY2" fmla="*/ 31501 h 6906127"/>
              <a:gd name="connsiteX3" fmla="*/ 2667609 w 2667609"/>
              <a:gd name="connsiteY3" fmla="*/ 6896939 h 6906127"/>
              <a:gd name="connsiteX4" fmla="*/ 1171865 w 2667609"/>
              <a:gd name="connsiteY4" fmla="*/ 6906127 h 6906127"/>
              <a:gd name="connsiteX5" fmla="*/ 207 w 2667609"/>
              <a:gd name="connsiteY5" fmla="*/ 5763345 h 6906127"/>
              <a:gd name="connsiteX6" fmla="*/ 20772 w 2667609"/>
              <a:gd name="connsiteY6" fmla="*/ 0 h 6906127"/>
              <a:gd name="connsiteX0" fmla="*/ 30344 w 2667556"/>
              <a:gd name="connsiteY0" fmla="*/ 0 h 6896502"/>
              <a:gd name="connsiteX1" fmla="*/ 785927 w 2667556"/>
              <a:gd name="connsiteY1" fmla="*/ 32814 h 6896502"/>
              <a:gd name="connsiteX2" fmla="*/ 2648305 w 2667556"/>
              <a:gd name="connsiteY2" fmla="*/ 21876 h 6896502"/>
              <a:gd name="connsiteX3" fmla="*/ 2667556 w 2667556"/>
              <a:gd name="connsiteY3" fmla="*/ 6887314 h 6896502"/>
              <a:gd name="connsiteX4" fmla="*/ 1171812 w 2667556"/>
              <a:gd name="connsiteY4" fmla="*/ 6896502 h 6896502"/>
              <a:gd name="connsiteX5" fmla="*/ 154 w 2667556"/>
              <a:gd name="connsiteY5" fmla="*/ 5753720 h 6896502"/>
              <a:gd name="connsiteX6" fmla="*/ 30344 w 2667556"/>
              <a:gd name="connsiteY6" fmla="*/ 0 h 6896502"/>
              <a:gd name="connsiteX0" fmla="*/ 30344 w 2667556"/>
              <a:gd name="connsiteY0" fmla="*/ 5687 h 6902189"/>
              <a:gd name="connsiteX1" fmla="*/ 824428 w 2667556"/>
              <a:gd name="connsiteY1" fmla="*/ 0 h 6902189"/>
              <a:gd name="connsiteX2" fmla="*/ 2648305 w 2667556"/>
              <a:gd name="connsiteY2" fmla="*/ 27563 h 6902189"/>
              <a:gd name="connsiteX3" fmla="*/ 2667556 w 2667556"/>
              <a:gd name="connsiteY3" fmla="*/ 6893001 h 6902189"/>
              <a:gd name="connsiteX4" fmla="*/ 1171812 w 2667556"/>
              <a:gd name="connsiteY4" fmla="*/ 6902189 h 6902189"/>
              <a:gd name="connsiteX5" fmla="*/ 154 w 2667556"/>
              <a:gd name="connsiteY5" fmla="*/ 5759407 h 6902189"/>
              <a:gd name="connsiteX6" fmla="*/ 30344 w 2667556"/>
              <a:gd name="connsiteY6" fmla="*/ 5687 h 6902189"/>
              <a:gd name="connsiteX0" fmla="*/ 30344 w 2667556"/>
              <a:gd name="connsiteY0" fmla="*/ 5687 h 6902189"/>
              <a:gd name="connsiteX1" fmla="*/ 824428 w 2667556"/>
              <a:gd name="connsiteY1" fmla="*/ 0 h 6902189"/>
              <a:gd name="connsiteX2" fmla="*/ 2657930 w 2667556"/>
              <a:gd name="connsiteY2" fmla="*/ 1769736 h 6902189"/>
              <a:gd name="connsiteX3" fmla="*/ 2667556 w 2667556"/>
              <a:gd name="connsiteY3" fmla="*/ 6893001 h 6902189"/>
              <a:gd name="connsiteX4" fmla="*/ 1171812 w 2667556"/>
              <a:gd name="connsiteY4" fmla="*/ 6902189 h 6902189"/>
              <a:gd name="connsiteX5" fmla="*/ 154 w 2667556"/>
              <a:gd name="connsiteY5" fmla="*/ 5759407 h 6902189"/>
              <a:gd name="connsiteX6" fmla="*/ 30344 w 2667556"/>
              <a:gd name="connsiteY6" fmla="*/ 5687 h 6902189"/>
              <a:gd name="connsiteX0" fmla="*/ 30344 w 2667556"/>
              <a:gd name="connsiteY0" fmla="*/ 0 h 6896502"/>
              <a:gd name="connsiteX1" fmla="*/ 737801 w 2667556"/>
              <a:gd name="connsiteY1" fmla="*/ 13564 h 6896502"/>
              <a:gd name="connsiteX2" fmla="*/ 2657930 w 2667556"/>
              <a:gd name="connsiteY2" fmla="*/ 1764049 h 6896502"/>
              <a:gd name="connsiteX3" fmla="*/ 2667556 w 2667556"/>
              <a:gd name="connsiteY3" fmla="*/ 6887314 h 6896502"/>
              <a:gd name="connsiteX4" fmla="*/ 1171812 w 2667556"/>
              <a:gd name="connsiteY4" fmla="*/ 6896502 h 6896502"/>
              <a:gd name="connsiteX5" fmla="*/ 154 w 2667556"/>
              <a:gd name="connsiteY5" fmla="*/ 5753720 h 6896502"/>
              <a:gd name="connsiteX6" fmla="*/ 30344 w 2667556"/>
              <a:gd name="connsiteY6" fmla="*/ 0 h 6896502"/>
              <a:gd name="connsiteX0" fmla="*/ 30344 w 2667556"/>
              <a:gd name="connsiteY0" fmla="*/ 0 h 6896502"/>
              <a:gd name="connsiteX1" fmla="*/ 737801 w 2667556"/>
              <a:gd name="connsiteY1" fmla="*/ 13564 h 6896502"/>
              <a:gd name="connsiteX2" fmla="*/ 2648305 w 2667556"/>
              <a:gd name="connsiteY2" fmla="*/ 1792924 h 6896502"/>
              <a:gd name="connsiteX3" fmla="*/ 2667556 w 2667556"/>
              <a:gd name="connsiteY3" fmla="*/ 6887314 h 6896502"/>
              <a:gd name="connsiteX4" fmla="*/ 1171812 w 2667556"/>
              <a:gd name="connsiteY4" fmla="*/ 6896502 h 6896502"/>
              <a:gd name="connsiteX5" fmla="*/ 154 w 2667556"/>
              <a:gd name="connsiteY5" fmla="*/ 5753720 h 6896502"/>
              <a:gd name="connsiteX6" fmla="*/ 30344 w 2667556"/>
              <a:gd name="connsiteY6" fmla="*/ 0 h 6896502"/>
              <a:gd name="connsiteX0" fmla="*/ 1988 w 2639200"/>
              <a:gd name="connsiteY0" fmla="*/ 0 h 6896502"/>
              <a:gd name="connsiteX1" fmla="*/ 709445 w 2639200"/>
              <a:gd name="connsiteY1" fmla="*/ 13564 h 6896502"/>
              <a:gd name="connsiteX2" fmla="*/ 2619949 w 2639200"/>
              <a:gd name="connsiteY2" fmla="*/ 1792924 h 6896502"/>
              <a:gd name="connsiteX3" fmla="*/ 2639200 w 2639200"/>
              <a:gd name="connsiteY3" fmla="*/ 6887314 h 6896502"/>
              <a:gd name="connsiteX4" fmla="*/ 1143456 w 2639200"/>
              <a:gd name="connsiteY4" fmla="*/ 6896502 h 6896502"/>
              <a:gd name="connsiteX5" fmla="*/ 674 w 2639200"/>
              <a:gd name="connsiteY5" fmla="*/ 6879876 h 6896502"/>
              <a:gd name="connsiteX6" fmla="*/ 1988 w 2639200"/>
              <a:gd name="connsiteY6" fmla="*/ 0 h 6896502"/>
              <a:gd name="connsiteX0" fmla="*/ 1988 w 2639200"/>
              <a:gd name="connsiteY0" fmla="*/ 0 h 6887314"/>
              <a:gd name="connsiteX1" fmla="*/ 709445 w 2639200"/>
              <a:gd name="connsiteY1" fmla="*/ 13564 h 6887314"/>
              <a:gd name="connsiteX2" fmla="*/ 2619949 w 2639200"/>
              <a:gd name="connsiteY2" fmla="*/ 1792924 h 6887314"/>
              <a:gd name="connsiteX3" fmla="*/ 2639200 w 2639200"/>
              <a:gd name="connsiteY3" fmla="*/ 6887314 h 6887314"/>
              <a:gd name="connsiteX4" fmla="*/ 796947 w 2639200"/>
              <a:gd name="connsiteY4" fmla="*/ 6886877 h 6887314"/>
              <a:gd name="connsiteX5" fmla="*/ 674 w 2639200"/>
              <a:gd name="connsiteY5" fmla="*/ 6879876 h 6887314"/>
              <a:gd name="connsiteX6" fmla="*/ 1988 w 2639200"/>
              <a:gd name="connsiteY6" fmla="*/ 0 h 6887314"/>
              <a:gd name="connsiteX0" fmla="*/ 1988 w 2639200"/>
              <a:gd name="connsiteY0" fmla="*/ 0 h 6886877"/>
              <a:gd name="connsiteX1" fmla="*/ 709445 w 2639200"/>
              <a:gd name="connsiteY1" fmla="*/ 13564 h 6886877"/>
              <a:gd name="connsiteX2" fmla="*/ 2619949 w 2639200"/>
              <a:gd name="connsiteY2" fmla="*/ 1792924 h 6886877"/>
              <a:gd name="connsiteX3" fmla="*/ 2639200 w 2639200"/>
              <a:gd name="connsiteY3" fmla="*/ 5106640 h 6886877"/>
              <a:gd name="connsiteX4" fmla="*/ 796947 w 2639200"/>
              <a:gd name="connsiteY4" fmla="*/ 6886877 h 6886877"/>
              <a:gd name="connsiteX5" fmla="*/ 674 w 2639200"/>
              <a:gd name="connsiteY5" fmla="*/ 6879876 h 6886877"/>
              <a:gd name="connsiteX6" fmla="*/ 1988 w 2639200"/>
              <a:gd name="connsiteY6" fmla="*/ 0 h 6886877"/>
              <a:gd name="connsiteX0" fmla="*/ 1988 w 2639200"/>
              <a:gd name="connsiteY0" fmla="*/ 0 h 6886877"/>
              <a:gd name="connsiteX1" fmla="*/ 709445 w 2639200"/>
              <a:gd name="connsiteY1" fmla="*/ 13564 h 6886877"/>
              <a:gd name="connsiteX2" fmla="*/ 2600699 w 2639200"/>
              <a:gd name="connsiteY2" fmla="*/ 89253 h 6886877"/>
              <a:gd name="connsiteX3" fmla="*/ 2639200 w 2639200"/>
              <a:gd name="connsiteY3" fmla="*/ 5106640 h 6886877"/>
              <a:gd name="connsiteX4" fmla="*/ 796947 w 2639200"/>
              <a:gd name="connsiteY4" fmla="*/ 6886877 h 6886877"/>
              <a:gd name="connsiteX5" fmla="*/ 674 w 2639200"/>
              <a:gd name="connsiteY5" fmla="*/ 6879876 h 6886877"/>
              <a:gd name="connsiteX6" fmla="*/ 1988 w 2639200"/>
              <a:gd name="connsiteY6" fmla="*/ 0 h 6886877"/>
              <a:gd name="connsiteX0" fmla="*/ 1988 w 2639200"/>
              <a:gd name="connsiteY0" fmla="*/ 0 h 6886877"/>
              <a:gd name="connsiteX1" fmla="*/ 709445 w 2639200"/>
              <a:gd name="connsiteY1" fmla="*/ 13564 h 6886877"/>
              <a:gd name="connsiteX2" fmla="*/ 2600699 w 2639200"/>
              <a:gd name="connsiteY2" fmla="*/ 41127 h 6886877"/>
              <a:gd name="connsiteX3" fmla="*/ 2639200 w 2639200"/>
              <a:gd name="connsiteY3" fmla="*/ 5106640 h 6886877"/>
              <a:gd name="connsiteX4" fmla="*/ 796947 w 2639200"/>
              <a:gd name="connsiteY4" fmla="*/ 6886877 h 6886877"/>
              <a:gd name="connsiteX5" fmla="*/ 674 w 2639200"/>
              <a:gd name="connsiteY5" fmla="*/ 6879876 h 6886877"/>
              <a:gd name="connsiteX6" fmla="*/ 1988 w 2639200"/>
              <a:gd name="connsiteY6" fmla="*/ 0 h 6886877"/>
              <a:gd name="connsiteX0" fmla="*/ 1988 w 2648825"/>
              <a:gd name="connsiteY0" fmla="*/ 0 h 6886877"/>
              <a:gd name="connsiteX1" fmla="*/ 709445 w 2648825"/>
              <a:gd name="connsiteY1" fmla="*/ 13564 h 6886877"/>
              <a:gd name="connsiteX2" fmla="*/ 2600699 w 2648825"/>
              <a:gd name="connsiteY2" fmla="*/ 41127 h 6886877"/>
              <a:gd name="connsiteX3" fmla="*/ 2648825 w 2648825"/>
              <a:gd name="connsiteY3" fmla="*/ 5087389 h 6886877"/>
              <a:gd name="connsiteX4" fmla="*/ 796947 w 2648825"/>
              <a:gd name="connsiteY4" fmla="*/ 6886877 h 6886877"/>
              <a:gd name="connsiteX5" fmla="*/ 674 w 2648825"/>
              <a:gd name="connsiteY5" fmla="*/ 6879876 h 6886877"/>
              <a:gd name="connsiteX6" fmla="*/ 1988 w 2648825"/>
              <a:gd name="connsiteY6" fmla="*/ 0 h 6886877"/>
              <a:gd name="connsiteX0" fmla="*/ 1988 w 2648825"/>
              <a:gd name="connsiteY0" fmla="*/ 1189594 h 6873313"/>
              <a:gd name="connsiteX1" fmla="*/ 709445 w 2648825"/>
              <a:gd name="connsiteY1" fmla="*/ 0 h 6873313"/>
              <a:gd name="connsiteX2" fmla="*/ 2600699 w 2648825"/>
              <a:gd name="connsiteY2" fmla="*/ 27563 h 6873313"/>
              <a:gd name="connsiteX3" fmla="*/ 2648825 w 2648825"/>
              <a:gd name="connsiteY3" fmla="*/ 5073825 h 6873313"/>
              <a:gd name="connsiteX4" fmla="*/ 796947 w 2648825"/>
              <a:gd name="connsiteY4" fmla="*/ 6873313 h 6873313"/>
              <a:gd name="connsiteX5" fmla="*/ 674 w 2648825"/>
              <a:gd name="connsiteY5" fmla="*/ 6866312 h 6873313"/>
              <a:gd name="connsiteX6" fmla="*/ 1988 w 2648825"/>
              <a:gd name="connsiteY6" fmla="*/ 1189594 h 6873313"/>
              <a:gd name="connsiteX0" fmla="*/ 1988 w 2648825"/>
              <a:gd name="connsiteY0" fmla="*/ 1162031 h 6845750"/>
              <a:gd name="connsiteX1" fmla="*/ 1171458 w 2648825"/>
              <a:gd name="connsiteY1" fmla="*/ 1313 h 6845750"/>
              <a:gd name="connsiteX2" fmla="*/ 2600699 w 2648825"/>
              <a:gd name="connsiteY2" fmla="*/ 0 h 6845750"/>
              <a:gd name="connsiteX3" fmla="*/ 2648825 w 2648825"/>
              <a:gd name="connsiteY3" fmla="*/ 5046262 h 6845750"/>
              <a:gd name="connsiteX4" fmla="*/ 796947 w 2648825"/>
              <a:gd name="connsiteY4" fmla="*/ 6845750 h 6845750"/>
              <a:gd name="connsiteX5" fmla="*/ 674 w 2648825"/>
              <a:gd name="connsiteY5" fmla="*/ 6838749 h 6845750"/>
              <a:gd name="connsiteX6" fmla="*/ 1988 w 2648825"/>
              <a:gd name="connsiteY6" fmla="*/ 1162031 h 6845750"/>
              <a:gd name="connsiteX0" fmla="*/ 0 w 2646837"/>
              <a:gd name="connsiteY0" fmla="*/ 1162031 h 6845750"/>
              <a:gd name="connsiteX1" fmla="*/ 1169470 w 2646837"/>
              <a:gd name="connsiteY1" fmla="*/ 1313 h 6845750"/>
              <a:gd name="connsiteX2" fmla="*/ 2598711 w 2646837"/>
              <a:gd name="connsiteY2" fmla="*/ 0 h 6845750"/>
              <a:gd name="connsiteX3" fmla="*/ 2646837 w 2646837"/>
              <a:gd name="connsiteY3" fmla="*/ 5046262 h 6845750"/>
              <a:gd name="connsiteX4" fmla="*/ 794959 w 2646837"/>
              <a:gd name="connsiteY4" fmla="*/ 6845750 h 6845750"/>
              <a:gd name="connsiteX5" fmla="*/ 8311 w 2646837"/>
              <a:gd name="connsiteY5" fmla="*/ 6838749 h 6845750"/>
              <a:gd name="connsiteX6" fmla="*/ 0 w 2646837"/>
              <a:gd name="connsiteY6" fmla="*/ 1162031 h 6845750"/>
              <a:gd name="connsiteX0" fmla="*/ 0 w 2637211"/>
              <a:gd name="connsiteY0" fmla="*/ 1162031 h 6845750"/>
              <a:gd name="connsiteX1" fmla="*/ 1169470 w 2637211"/>
              <a:gd name="connsiteY1" fmla="*/ 1313 h 6845750"/>
              <a:gd name="connsiteX2" fmla="*/ 2598711 w 2637211"/>
              <a:gd name="connsiteY2" fmla="*/ 0 h 6845750"/>
              <a:gd name="connsiteX3" fmla="*/ 2637211 w 2637211"/>
              <a:gd name="connsiteY3" fmla="*/ 5017386 h 6845750"/>
              <a:gd name="connsiteX4" fmla="*/ 794959 w 2637211"/>
              <a:gd name="connsiteY4" fmla="*/ 6845750 h 6845750"/>
              <a:gd name="connsiteX5" fmla="*/ 8311 w 2637211"/>
              <a:gd name="connsiteY5" fmla="*/ 6838749 h 6845750"/>
              <a:gd name="connsiteX6" fmla="*/ 0 w 2637211"/>
              <a:gd name="connsiteY6" fmla="*/ 1162031 h 6845750"/>
              <a:gd name="connsiteX0" fmla="*/ 0 w 2656461"/>
              <a:gd name="connsiteY0" fmla="*/ 1162031 h 6845750"/>
              <a:gd name="connsiteX1" fmla="*/ 1169470 w 2656461"/>
              <a:gd name="connsiteY1" fmla="*/ 1313 h 6845750"/>
              <a:gd name="connsiteX2" fmla="*/ 2598711 w 2656461"/>
              <a:gd name="connsiteY2" fmla="*/ 0 h 6845750"/>
              <a:gd name="connsiteX3" fmla="*/ 2656461 w 2656461"/>
              <a:gd name="connsiteY3" fmla="*/ 5017386 h 6845750"/>
              <a:gd name="connsiteX4" fmla="*/ 794959 w 2656461"/>
              <a:gd name="connsiteY4" fmla="*/ 6845750 h 6845750"/>
              <a:gd name="connsiteX5" fmla="*/ 8311 w 2656461"/>
              <a:gd name="connsiteY5" fmla="*/ 6838749 h 6845750"/>
              <a:gd name="connsiteX6" fmla="*/ 0 w 2656461"/>
              <a:gd name="connsiteY6" fmla="*/ 1162031 h 6845750"/>
              <a:gd name="connsiteX0" fmla="*/ 0 w 2656461"/>
              <a:gd name="connsiteY0" fmla="*/ 1200533 h 6884252"/>
              <a:gd name="connsiteX1" fmla="*/ 1169470 w 2656461"/>
              <a:gd name="connsiteY1" fmla="*/ 39815 h 6884252"/>
              <a:gd name="connsiteX2" fmla="*/ 2627586 w 2656461"/>
              <a:gd name="connsiteY2" fmla="*/ 0 h 6884252"/>
              <a:gd name="connsiteX3" fmla="*/ 2656461 w 2656461"/>
              <a:gd name="connsiteY3" fmla="*/ 5055888 h 6884252"/>
              <a:gd name="connsiteX4" fmla="*/ 794959 w 2656461"/>
              <a:gd name="connsiteY4" fmla="*/ 6884252 h 6884252"/>
              <a:gd name="connsiteX5" fmla="*/ 8311 w 2656461"/>
              <a:gd name="connsiteY5" fmla="*/ 6877251 h 6884252"/>
              <a:gd name="connsiteX6" fmla="*/ 0 w 2656461"/>
              <a:gd name="connsiteY6" fmla="*/ 1200533 h 6884252"/>
              <a:gd name="connsiteX0" fmla="*/ 0 w 2656461"/>
              <a:gd name="connsiteY0" fmla="*/ 1171657 h 6855376"/>
              <a:gd name="connsiteX1" fmla="*/ 1169470 w 2656461"/>
              <a:gd name="connsiteY1" fmla="*/ 10939 h 6855376"/>
              <a:gd name="connsiteX2" fmla="*/ 2608336 w 2656461"/>
              <a:gd name="connsiteY2" fmla="*/ 0 h 6855376"/>
              <a:gd name="connsiteX3" fmla="*/ 2656461 w 2656461"/>
              <a:gd name="connsiteY3" fmla="*/ 5027012 h 6855376"/>
              <a:gd name="connsiteX4" fmla="*/ 794959 w 2656461"/>
              <a:gd name="connsiteY4" fmla="*/ 6855376 h 6855376"/>
              <a:gd name="connsiteX5" fmla="*/ 8311 w 2656461"/>
              <a:gd name="connsiteY5" fmla="*/ 6848375 h 6855376"/>
              <a:gd name="connsiteX6" fmla="*/ 0 w 2656461"/>
              <a:gd name="connsiteY6" fmla="*/ 1171657 h 6855376"/>
              <a:gd name="connsiteX0" fmla="*/ 0 w 2656461"/>
              <a:gd name="connsiteY0" fmla="*/ 1160718 h 6844437"/>
              <a:gd name="connsiteX1" fmla="*/ 1169470 w 2656461"/>
              <a:gd name="connsiteY1" fmla="*/ 0 h 6844437"/>
              <a:gd name="connsiteX2" fmla="*/ 2617962 w 2656461"/>
              <a:gd name="connsiteY2" fmla="*/ 8312 h 6844437"/>
              <a:gd name="connsiteX3" fmla="*/ 2656461 w 2656461"/>
              <a:gd name="connsiteY3" fmla="*/ 5016073 h 6844437"/>
              <a:gd name="connsiteX4" fmla="*/ 794959 w 2656461"/>
              <a:gd name="connsiteY4" fmla="*/ 6844437 h 6844437"/>
              <a:gd name="connsiteX5" fmla="*/ 8311 w 2656461"/>
              <a:gd name="connsiteY5" fmla="*/ 6837436 h 6844437"/>
              <a:gd name="connsiteX6" fmla="*/ 0 w 2656461"/>
              <a:gd name="connsiteY6" fmla="*/ 1160718 h 6844437"/>
              <a:gd name="connsiteX0" fmla="*/ 0 w 2646836"/>
              <a:gd name="connsiteY0" fmla="*/ 1160718 h 6844437"/>
              <a:gd name="connsiteX1" fmla="*/ 1169470 w 2646836"/>
              <a:gd name="connsiteY1" fmla="*/ 0 h 6844437"/>
              <a:gd name="connsiteX2" fmla="*/ 2617962 w 2646836"/>
              <a:gd name="connsiteY2" fmla="*/ 8312 h 6844437"/>
              <a:gd name="connsiteX3" fmla="*/ 2646836 w 2646836"/>
              <a:gd name="connsiteY3" fmla="*/ 5035323 h 6844437"/>
              <a:gd name="connsiteX4" fmla="*/ 794959 w 2646836"/>
              <a:gd name="connsiteY4" fmla="*/ 6844437 h 6844437"/>
              <a:gd name="connsiteX5" fmla="*/ 8311 w 2646836"/>
              <a:gd name="connsiteY5" fmla="*/ 6837436 h 6844437"/>
              <a:gd name="connsiteX6" fmla="*/ 0 w 2646836"/>
              <a:gd name="connsiteY6" fmla="*/ 1160718 h 6844437"/>
              <a:gd name="connsiteX0" fmla="*/ 0 w 2646836"/>
              <a:gd name="connsiteY0" fmla="*/ 1160718 h 6844437"/>
              <a:gd name="connsiteX1" fmla="*/ 1169470 w 2646836"/>
              <a:gd name="connsiteY1" fmla="*/ 0 h 6844437"/>
              <a:gd name="connsiteX2" fmla="*/ 2617962 w 2646836"/>
              <a:gd name="connsiteY2" fmla="*/ 8312 h 6844437"/>
              <a:gd name="connsiteX3" fmla="*/ 2646836 w 2646836"/>
              <a:gd name="connsiteY3" fmla="*/ 5035323 h 6844437"/>
              <a:gd name="connsiteX4" fmla="*/ 794959 w 2646836"/>
              <a:gd name="connsiteY4" fmla="*/ 6844437 h 6844437"/>
              <a:gd name="connsiteX5" fmla="*/ 8311 w 2646836"/>
              <a:gd name="connsiteY5" fmla="*/ 6837436 h 6844437"/>
              <a:gd name="connsiteX6" fmla="*/ 0 w 2646836"/>
              <a:gd name="connsiteY6" fmla="*/ 1160718 h 6844437"/>
              <a:gd name="connsiteX0" fmla="*/ 0 w 2685337"/>
              <a:gd name="connsiteY0" fmla="*/ 1160718 h 6844437"/>
              <a:gd name="connsiteX1" fmla="*/ 1169470 w 2685337"/>
              <a:gd name="connsiteY1" fmla="*/ 0 h 6844437"/>
              <a:gd name="connsiteX2" fmla="*/ 2617962 w 2685337"/>
              <a:gd name="connsiteY2" fmla="*/ 8312 h 6844437"/>
              <a:gd name="connsiteX3" fmla="*/ 2685337 w 2685337"/>
              <a:gd name="connsiteY3" fmla="*/ 5054573 h 6844437"/>
              <a:gd name="connsiteX4" fmla="*/ 794959 w 2685337"/>
              <a:gd name="connsiteY4" fmla="*/ 6844437 h 6844437"/>
              <a:gd name="connsiteX5" fmla="*/ 8311 w 2685337"/>
              <a:gd name="connsiteY5" fmla="*/ 6837436 h 6844437"/>
              <a:gd name="connsiteX6" fmla="*/ 0 w 2685337"/>
              <a:gd name="connsiteY6" fmla="*/ 1160718 h 6844437"/>
              <a:gd name="connsiteX0" fmla="*/ 0 w 2637211"/>
              <a:gd name="connsiteY0" fmla="*/ 1160718 h 6844437"/>
              <a:gd name="connsiteX1" fmla="*/ 1169470 w 2637211"/>
              <a:gd name="connsiteY1" fmla="*/ 0 h 6844437"/>
              <a:gd name="connsiteX2" fmla="*/ 2617962 w 2637211"/>
              <a:gd name="connsiteY2" fmla="*/ 8312 h 6844437"/>
              <a:gd name="connsiteX3" fmla="*/ 2637211 w 2637211"/>
              <a:gd name="connsiteY3" fmla="*/ 5093074 h 6844437"/>
              <a:gd name="connsiteX4" fmla="*/ 794959 w 2637211"/>
              <a:gd name="connsiteY4" fmla="*/ 6844437 h 6844437"/>
              <a:gd name="connsiteX5" fmla="*/ 8311 w 2637211"/>
              <a:gd name="connsiteY5" fmla="*/ 6837436 h 6844437"/>
              <a:gd name="connsiteX6" fmla="*/ 0 w 2637211"/>
              <a:gd name="connsiteY6" fmla="*/ 1160718 h 6844437"/>
              <a:gd name="connsiteX0" fmla="*/ 0 w 2637211"/>
              <a:gd name="connsiteY0" fmla="*/ 1160718 h 6844437"/>
              <a:gd name="connsiteX1" fmla="*/ 1207971 w 2637211"/>
              <a:gd name="connsiteY1" fmla="*/ 0 h 6844437"/>
              <a:gd name="connsiteX2" fmla="*/ 2617962 w 2637211"/>
              <a:gd name="connsiteY2" fmla="*/ 8312 h 6844437"/>
              <a:gd name="connsiteX3" fmla="*/ 2637211 w 2637211"/>
              <a:gd name="connsiteY3" fmla="*/ 5093074 h 6844437"/>
              <a:gd name="connsiteX4" fmla="*/ 794959 w 2637211"/>
              <a:gd name="connsiteY4" fmla="*/ 6844437 h 6844437"/>
              <a:gd name="connsiteX5" fmla="*/ 8311 w 2637211"/>
              <a:gd name="connsiteY5" fmla="*/ 6837436 h 6844437"/>
              <a:gd name="connsiteX6" fmla="*/ 0 w 2637211"/>
              <a:gd name="connsiteY6" fmla="*/ 1160718 h 6844437"/>
              <a:gd name="connsiteX0" fmla="*/ 0 w 2637211"/>
              <a:gd name="connsiteY0" fmla="*/ 1122217 h 6844437"/>
              <a:gd name="connsiteX1" fmla="*/ 1207971 w 2637211"/>
              <a:gd name="connsiteY1" fmla="*/ 0 h 6844437"/>
              <a:gd name="connsiteX2" fmla="*/ 2617962 w 2637211"/>
              <a:gd name="connsiteY2" fmla="*/ 8312 h 6844437"/>
              <a:gd name="connsiteX3" fmla="*/ 2637211 w 2637211"/>
              <a:gd name="connsiteY3" fmla="*/ 5093074 h 6844437"/>
              <a:gd name="connsiteX4" fmla="*/ 794959 w 2637211"/>
              <a:gd name="connsiteY4" fmla="*/ 6844437 h 6844437"/>
              <a:gd name="connsiteX5" fmla="*/ 8311 w 2637211"/>
              <a:gd name="connsiteY5" fmla="*/ 6837436 h 6844437"/>
              <a:gd name="connsiteX6" fmla="*/ 0 w 2637211"/>
              <a:gd name="connsiteY6" fmla="*/ 1122217 h 6844437"/>
              <a:gd name="connsiteX0" fmla="*/ 0 w 2637211"/>
              <a:gd name="connsiteY0" fmla="*/ 1122217 h 6844437"/>
              <a:gd name="connsiteX1" fmla="*/ 1198346 w 2637211"/>
              <a:gd name="connsiteY1" fmla="*/ 0 h 6844437"/>
              <a:gd name="connsiteX2" fmla="*/ 2617962 w 2637211"/>
              <a:gd name="connsiteY2" fmla="*/ 8312 h 6844437"/>
              <a:gd name="connsiteX3" fmla="*/ 2637211 w 2637211"/>
              <a:gd name="connsiteY3" fmla="*/ 5093074 h 6844437"/>
              <a:gd name="connsiteX4" fmla="*/ 794959 w 2637211"/>
              <a:gd name="connsiteY4" fmla="*/ 6844437 h 6844437"/>
              <a:gd name="connsiteX5" fmla="*/ 8311 w 2637211"/>
              <a:gd name="connsiteY5" fmla="*/ 6837436 h 6844437"/>
              <a:gd name="connsiteX6" fmla="*/ 0 w 2637211"/>
              <a:gd name="connsiteY6" fmla="*/ 1122217 h 6844437"/>
              <a:gd name="connsiteX0" fmla="*/ 0 w 2637211"/>
              <a:gd name="connsiteY0" fmla="*/ 1152406 h 6874626"/>
              <a:gd name="connsiteX1" fmla="*/ 1198346 w 2637211"/>
              <a:gd name="connsiteY1" fmla="*/ 30189 h 6874626"/>
              <a:gd name="connsiteX2" fmla="*/ 2627587 w 2637211"/>
              <a:gd name="connsiteY2" fmla="*/ 0 h 6874626"/>
              <a:gd name="connsiteX3" fmla="*/ 2637211 w 2637211"/>
              <a:gd name="connsiteY3" fmla="*/ 5123263 h 6874626"/>
              <a:gd name="connsiteX4" fmla="*/ 794959 w 2637211"/>
              <a:gd name="connsiteY4" fmla="*/ 6874626 h 6874626"/>
              <a:gd name="connsiteX5" fmla="*/ 8311 w 2637211"/>
              <a:gd name="connsiteY5" fmla="*/ 6867625 h 6874626"/>
              <a:gd name="connsiteX6" fmla="*/ 0 w 2637211"/>
              <a:gd name="connsiteY6" fmla="*/ 1152406 h 6874626"/>
              <a:gd name="connsiteX0" fmla="*/ 0 w 2637211"/>
              <a:gd name="connsiteY0" fmla="*/ 1142781 h 6865001"/>
              <a:gd name="connsiteX1" fmla="*/ 1198346 w 2637211"/>
              <a:gd name="connsiteY1" fmla="*/ 20564 h 6865001"/>
              <a:gd name="connsiteX2" fmla="*/ 2627587 w 2637211"/>
              <a:gd name="connsiteY2" fmla="*/ 0 h 6865001"/>
              <a:gd name="connsiteX3" fmla="*/ 2637211 w 2637211"/>
              <a:gd name="connsiteY3" fmla="*/ 5113638 h 6865001"/>
              <a:gd name="connsiteX4" fmla="*/ 794959 w 2637211"/>
              <a:gd name="connsiteY4" fmla="*/ 6865001 h 6865001"/>
              <a:gd name="connsiteX5" fmla="*/ 8311 w 2637211"/>
              <a:gd name="connsiteY5" fmla="*/ 6858000 h 6865001"/>
              <a:gd name="connsiteX6" fmla="*/ 0 w 2637211"/>
              <a:gd name="connsiteY6" fmla="*/ 1142781 h 6865001"/>
              <a:gd name="connsiteX0" fmla="*/ 0 w 2637211"/>
              <a:gd name="connsiteY0" fmla="*/ 1142781 h 6865001"/>
              <a:gd name="connsiteX1" fmla="*/ 1198347 w 2637211"/>
              <a:gd name="connsiteY1" fmla="*/ 7117 h 6865001"/>
              <a:gd name="connsiteX2" fmla="*/ 2627587 w 2637211"/>
              <a:gd name="connsiteY2" fmla="*/ 0 h 6865001"/>
              <a:gd name="connsiteX3" fmla="*/ 2637211 w 2637211"/>
              <a:gd name="connsiteY3" fmla="*/ 5113638 h 6865001"/>
              <a:gd name="connsiteX4" fmla="*/ 794959 w 2637211"/>
              <a:gd name="connsiteY4" fmla="*/ 6865001 h 6865001"/>
              <a:gd name="connsiteX5" fmla="*/ 8311 w 2637211"/>
              <a:gd name="connsiteY5" fmla="*/ 6858000 h 6865001"/>
              <a:gd name="connsiteX6" fmla="*/ 0 w 2637211"/>
              <a:gd name="connsiteY6" fmla="*/ 1142781 h 6865001"/>
              <a:gd name="connsiteX0" fmla="*/ 0 w 2637211"/>
              <a:gd name="connsiteY0" fmla="*/ 1129334 h 6865001"/>
              <a:gd name="connsiteX1" fmla="*/ 1198347 w 2637211"/>
              <a:gd name="connsiteY1" fmla="*/ 7117 h 6865001"/>
              <a:gd name="connsiteX2" fmla="*/ 2627587 w 2637211"/>
              <a:gd name="connsiteY2" fmla="*/ 0 h 6865001"/>
              <a:gd name="connsiteX3" fmla="*/ 2637211 w 2637211"/>
              <a:gd name="connsiteY3" fmla="*/ 5113638 h 6865001"/>
              <a:gd name="connsiteX4" fmla="*/ 794959 w 2637211"/>
              <a:gd name="connsiteY4" fmla="*/ 6865001 h 6865001"/>
              <a:gd name="connsiteX5" fmla="*/ 8311 w 2637211"/>
              <a:gd name="connsiteY5" fmla="*/ 6858000 h 6865001"/>
              <a:gd name="connsiteX6" fmla="*/ 0 w 2637211"/>
              <a:gd name="connsiteY6" fmla="*/ 1129334 h 6865001"/>
              <a:gd name="connsiteX0" fmla="*/ 0 w 2637211"/>
              <a:gd name="connsiteY0" fmla="*/ 1129334 h 6865001"/>
              <a:gd name="connsiteX1" fmla="*/ 1205071 w 2637211"/>
              <a:gd name="connsiteY1" fmla="*/ 393 h 6865001"/>
              <a:gd name="connsiteX2" fmla="*/ 2627587 w 2637211"/>
              <a:gd name="connsiteY2" fmla="*/ 0 h 6865001"/>
              <a:gd name="connsiteX3" fmla="*/ 2637211 w 2637211"/>
              <a:gd name="connsiteY3" fmla="*/ 5113638 h 6865001"/>
              <a:gd name="connsiteX4" fmla="*/ 794959 w 2637211"/>
              <a:gd name="connsiteY4" fmla="*/ 6865001 h 6865001"/>
              <a:gd name="connsiteX5" fmla="*/ 8311 w 2637211"/>
              <a:gd name="connsiteY5" fmla="*/ 6858000 h 6865001"/>
              <a:gd name="connsiteX6" fmla="*/ 0 w 2637211"/>
              <a:gd name="connsiteY6" fmla="*/ 1129334 h 6865001"/>
              <a:gd name="connsiteX0" fmla="*/ 0 w 2637211"/>
              <a:gd name="connsiteY0" fmla="*/ 1129334 h 6865001"/>
              <a:gd name="connsiteX1" fmla="*/ 1153968 w 2637211"/>
              <a:gd name="connsiteY1" fmla="*/ 2218 h 6865001"/>
              <a:gd name="connsiteX2" fmla="*/ 2627587 w 2637211"/>
              <a:gd name="connsiteY2" fmla="*/ 0 h 6865001"/>
              <a:gd name="connsiteX3" fmla="*/ 2637211 w 2637211"/>
              <a:gd name="connsiteY3" fmla="*/ 5113638 h 6865001"/>
              <a:gd name="connsiteX4" fmla="*/ 794959 w 2637211"/>
              <a:gd name="connsiteY4" fmla="*/ 6865001 h 6865001"/>
              <a:gd name="connsiteX5" fmla="*/ 8311 w 2637211"/>
              <a:gd name="connsiteY5" fmla="*/ 6858000 h 6865001"/>
              <a:gd name="connsiteX6" fmla="*/ 0 w 2637211"/>
              <a:gd name="connsiteY6" fmla="*/ 1129334 h 6865001"/>
              <a:gd name="connsiteX0" fmla="*/ 0 w 2637211"/>
              <a:gd name="connsiteY0" fmla="*/ 1145368 h 6881035"/>
              <a:gd name="connsiteX1" fmla="*/ 1250702 w 2637211"/>
              <a:gd name="connsiteY1" fmla="*/ 0 h 6881035"/>
              <a:gd name="connsiteX2" fmla="*/ 2627587 w 2637211"/>
              <a:gd name="connsiteY2" fmla="*/ 16034 h 6881035"/>
              <a:gd name="connsiteX3" fmla="*/ 2637211 w 2637211"/>
              <a:gd name="connsiteY3" fmla="*/ 5129672 h 6881035"/>
              <a:gd name="connsiteX4" fmla="*/ 794959 w 2637211"/>
              <a:gd name="connsiteY4" fmla="*/ 6881035 h 6881035"/>
              <a:gd name="connsiteX5" fmla="*/ 8311 w 2637211"/>
              <a:gd name="connsiteY5" fmla="*/ 6874034 h 6881035"/>
              <a:gd name="connsiteX6" fmla="*/ 0 w 2637211"/>
              <a:gd name="connsiteY6" fmla="*/ 1145368 h 6881035"/>
              <a:gd name="connsiteX0" fmla="*/ 0 w 2637211"/>
              <a:gd name="connsiteY0" fmla="*/ 1129334 h 6865001"/>
              <a:gd name="connsiteX1" fmla="*/ 1159445 w 2637211"/>
              <a:gd name="connsiteY1" fmla="*/ 5868 h 6865001"/>
              <a:gd name="connsiteX2" fmla="*/ 2627587 w 2637211"/>
              <a:gd name="connsiteY2" fmla="*/ 0 h 6865001"/>
              <a:gd name="connsiteX3" fmla="*/ 2637211 w 2637211"/>
              <a:gd name="connsiteY3" fmla="*/ 5113638 h 6865001"/>
              <a:gd name="connsiteX4" fmla="*/ 794959 w 2637211"/>
              <a:gd name="connsiteY4" fmla="*/ 6865001 h 6865001"/>
              <a:gd name="connsiteX5" fmla="*/ 8311 w 2637211"/>
              <a:gd name="connsiteY5" fmla="*/ 6858000 h 6865001"/>
              <a:gd name="connsiteX6" fmla="*/ 0 w 2637211"/>
              <a:gd name="connsiteY6" fmla="*/ 1129334 h 6865001"/>
              <a:gd name="connsiteX0" fmla="*/ 0 w 2637211"/>
              <a:gd name="connsiteY0" fmla="*/ 1129334 h 6865001"/>
              <a:gd name="connsiteX1" fmla="*/ 1155796 w 2637211"/>
              <a:gd name="connsiteY1" fmla="*/ 392 h 6865001"/>
              <a:gd name="connsiteX2" fmla="*/ 2627587 w 2637211"/>
              <a:gd name="connsiteY2" fmla="*/ 0 h 6865001"/>
              <a:gd name="connsiteX3" fmla="*/ 2637211 w 2637211"/>
              <a:gd name="connsiteY3" fmla="*/ 5113638 h 6865001"/>
              <a:gd name="connsiteX4" fmla="*/ 794959 w 2637211"/>
              <a:gd name="connsiteY4" fmla="*/ 6865001 h 6865001"/>
              <a:gd name="connsiteX5" fmla="*/ 8311 w 2637211"/>
              <a:gd name="connsiteY5" fmla="*/ 6858000 h 6865001"/>
              <a:gd name="connsiteX6" fmla="*/ 0 w 2637211"/>
              <a:gd name="connsiteY6" fmla="*/ 1129334 h 6865001"/>
              <a:gd name="connsiteX0" fmla="*/ 135917 w 2628941"/>
              <a:gd name="connsiteY0" fmla="*/ 1182264 h 6865001"/>
              <a:gd name="connsiteX1" fmla="*/ 1147526 w 2628941"/>
              <a:gd name="connsiteY1" fmla="*/ 392 h 6865001"/>
              <a:gd name="connsiteX2" fmla="*/ 2619317 w 2628941"/>
              <a:gd name="connsiteY2" fmla="*/ 0 h 6865001"/>
              <a:gd name="connsiteX3" fmla="*/ 2628941 w 2628941"/>
              <a:gd name="connsiteY3" fmla="*/ 5113638 h 6865001"/>
              <a:gd name="connsiteX4" fmla="*/ 786689 w 2628941"/>
              <a:gd name="connsiteY4" fmla="*/ 6865001 h 6865001"/>
              <a:gd name="connsiteX5" fmla="*/ 41 w 2628941"/>
              <a:gd name="connsiteY5" fmla="*/ 6858000 h 6865001"/>
              <a:gd name="connsiteX6" fmla="*/ 135917 w 2628941"/>
              <a:gd name="connsiteY6" fmla="*/ 1182264 h 6865001"/>
              <a:gd name="connsiteX0" fmla="*/ 70244 w 2628974"/>
              <a:gd name="connsiteY0" fmla="*/ 1114733 h 6865001"/>
              <a:gd name="connsiteX1" fmla="*/ 1147559 w 2628974"/>
              <a:gd name="connsiteY1" fmla="*/ 392 h 6865001"/>
              <a:gd name="connsiteX2" fmla="*/ 2619350 w 2628974"/>
              <a:gd name="connsiteY2" fmla="*/ 0 h 6865001"/>
              <a:gd name="connsiteX3" fmla="*/ 2628974 w 2628974"/>
              <a:gd name="connsiteY3" fmla="*/ 5113638 h 6865001"/>
              <a:gd name="connsiteX4" fmla="*/ 786722 w 2628974"/>
              <a:gd name="connsiteY4" fmla="*/ 6865001 h 6865001"/>
              <a:gd name="connsiteX5" fmla="*/ 74 w 2628974"/>
              <a:gd name="connsiteY5" fmla="*/ 6858000 h 6865001"/>
              <a:gd name="connsiteX6" fmla="*/ 70244 w 2628974"/>
              <a:gd name="connsiteY6" fmla="*/ 1114733 h 6865001"/>
              <a:gd name="connsiteX0" fmla="*/ 0 w 2649987"/>
              <a:gd name="connsiteY0" fmla="*/ 1164012 h 6865001"/>
              <a:gd name="connsiteX1" fmla="*/ 1168572 w 2649987"/>
              <a:gd name="connsiteY1" fmla="*/ 392 h 6865001"/>
              <a:gd name="connsiteX2" fmla="*/ 2640363 w 2649987"/>
              <a:gd name="connsiteY2" fmla="*/ 0 h 6865001"/>
              <a:gd name="connsiteX3" fmla="*/ 2649987 w 2649987"/>
              <a:gd name="connsiteY3" fmla="*/ 5113638 h 6865001"/>
              <a:gd name="connsiteX4" fmla="*/ 807735 w 2649987"/>
              <a:gd name="connsiteY4" fmla="*/ 6865001 h 6865001"/>
              <a:gd name="connsiteX5" fmla="*/ 21087 w 2649987"/>
              <a:gd name="connsiteY5" fmla="*/ 6858000 h 6865001"/>
              <a:gd name="connsiteX6" fmla="*/ 0 w 2649987"/>
              <a:gd name="connsiteY6" fmla="*/ 1164012 h 6865001"/>
              <a:gd name="connsiteX0" fmla="*/ 0 w 2649987"/>
              <a:gd name="connsiteY0" fmla="*/ 1164012 h 6865001"/>
              <a:gd name="connsiteX1" fmla="*/ 1221502 w 2649987"/>
              <a:gd name="connsiteY1" fmla="*/ 20468 h 6865001"/>
              <a:gd name="connsiteX2" fmla="*/ 2640363 w 2649987"/>
              <a:gd name="connsiteY2" fmla="*/ 0 h 6865001"/>
              <a:gd name="connsiteX3" fmla="*/ 2649987 w 2649987"/>
              <a:gd name="connsiteY3" fmla="*/ 5113638 h 6865001"/>
              <a:gd name="connsiteX4" fmla="*/ 807735 w 2649987"/>
              <a:gd name="connsiteY4" fmla="*/ 6865001 h 6865001"/>
              <a:gd name="connsiteX5" fmla="*/ 21087 w 2649987"/>
              <a:gd name="connsiteY5" fmla="*/ 6858000 h 6865001"/>
              <a:gd name="connsiteX6" fmla="*/ 0 w 2649987"/>
              <a:gd name="connsiteY6" fmla="*/ 1164012 h 6865001"/>
              <a:gd name="connsiteX0" fmla="*/ 0 w 2649987"/>
              <a:gd name="connsiteY0" fmla="*/ 1164012 h 6865001"/>
              <a:gd name="connsiteX1" fmla="*/ 1168574 w 2649987"/>
              <a:gd name="connsiteY1" fmla="*/ 392 h 6865001"/>
              <a:gd name="connsiteX2" fmla="*/ 2640363 w 2649987"/>
              <a:gd name="connsiteY2" fmla="*/ 0 h 6865001"/>
              <a:gd name="connsiteX3" fmla="*/ 2649987 w 2649987"/>
              <a:gd name="connsiteY3" fmla="*/ 5113638 h 6865001"/>
              <a:gd name="connsiteX4" fmla="*/ 807735 w 2649987"/>
              <a:gd name="connsiteY4" fmla="*/ 6865001 h 6865001"/>
              <a:gd name="connsiteX5" fmla="*/ 21087 w 2649987"/>
              <a:gd name="connsiteY5" fmla="*/ 6858000 h 6865001"/>
              <a:gd name="connsiteX6" fmla="*/ 0 w 2649987"/>
              <a:gd name="connsiteY6" fmla="*/ 1164012 h 6865001"/>
              <a:gd name="connsiteX0" fmla="*/ 1531 w 2651518"/>
              <a:gd name="connsiteY0" fmla="*/ 1164012 h 6865001"/>
              <a:gd name="connsiteX1" fmla="*/ 1170105 w 2651518"/>
              <a:gd name="connsiteY1" fmla="*/ 392 h 6865001"/>
              <a:gd name="connsiteX2" fmla="*/ 2641894 w 2651518"/>
              <a:gd name="connsiteY2" fmla="*/ 0 h 6865001"/>
              <a:gd name="connsiteX3" fmla="*/ 2651518 w 2651518"/>
              <a:gd name="connsiteY3" fmla="*/ 5113638 h 6865001"/>
              <a:gd name="connsiteX4" fmla="*/ 809266 w 2651518"/>
              <a:gd name="connsiteY4" fmla="*/ 6865001 h 6865001"/>
              <a:gd name="connsiteX5" fmla="*/ 716 w 2651518"/>
              <a:gd name="connsiteY5" fmla="*/ 6859826 h 6865001"/>
              <a:gd name="connsiteX6" fmla="*/ 1531 w 2651518"/>
              <a:gd name="connsiteY6" fmla="*/ 1164012 h 6865001"/>
              <a:gd name="connsiteX0" fmla="*/ 1531 w 2651518"/>
              <a:gd name="connsiteY0" fmla="*/ 1164012 h 6859826"/>
              <a:gd name="connsiteX1" fmla="*/ 1170105 w 2651518"/>
              <a:gd name="connsiteY1" fmla="*/ 392 h 6859826"/>
              <a:gd name="connsiteX2" fmla="*/ 2641894 w 2651518"/>
              <a:gd name="connsiteY2" fmla="*/ 0 h 6859826"/>
              <a:gd name="connsiteX3" fmla="*/ 2651518 w 2651518"/>
              <a:gd name="connsiteY3" fmla="*/ 5113638 h 6859826"/>
              <a:gd name="connsiteX4" fmla="*/ 785539 w 2651518"/>
              <a:gd name="connsiteY4" fmla="*/ 6808421 h 6859826"/>
              <a:gd name="connsiteX5" fmla="*/ 716 w 2651518"/>
              <a:gd name="connsiteY5" fmla="*/ 6859826 h 6859826"/>
              <a:gd name="connsiteX6" fmla="*/ 1531 w 2651518"/>
              <a:gd name="connsiteY6" fmla="*/ 1164012 h 6859826"/>
              <a:gd name="connsiteX0" fmla="*/ 1531 w 2651518"/>
              <a:gd name="connsiteY0" fmla="*/ 1164012 h 6859826"/>
              <a:gd name="connsiteX1" fmla="*/ 1170105 w 2651518"/>
              <a:gd name="connsiteY1" fmla="*/ 392 h 6859826"/>
              <a:gd name="connsiteX2" fmla="*/ 2641894 w 2651518"/>
              <a:gd name="connsiteY2" fmla="*/ 0 h 6859826"/>
              <a:gd name="connsiteX3" fmla="*/ 2651518 w 2651518"/>
              <a:gd name="connsiteY3" fmla="*/ 5113638 h 6859826"/>
              <a:gd name="connsiteX4" fmla="*/ 670554 w 2651518"/>
              <a:gd name="connsiteY4" fmla="*/ 6744541 h 6859826"/>
              <a:gd name="connsiteX5" fmla="*/ 716 w 2651518"/>
              <a:gd name="connsiteY5" fmla="*/ 6859826 h 6859826"/>
              <a:gd name="connsiteX6" fmla="*/ 1531 w 2651518"/>
              <a:gd name="connsiteY6" fmla="*/ 1164012 h 6859826"/>
              <a:gd name="connsiteX0" fmla="*/ 1531 w 2651518"/>
              <a:gd name="connsiteY0" fmla="*/ 1164012 h 6859826"/>
              <a:gd name="connsiteX1" fmla="*/ 1170105 w 2651518"/>
              <a:gd name="connsiteY1" fmla="*/ 392 h 6859826"/>
              <a:gd name="connsiteX2" fmla="*/ 2641894 w 2651518"/>
              <a:gd name="connsiteY2" fmla="*/ 0 h 6859826"/>
              <a:gd name="connsiteX3" fmla="*/ 2651518 w 2651518"/>
              <a:gd name="connsiteY3" fmla="*/ 5113638 h 6859826"/>
              <a:gd name="connsiteX4" fmla="*/ 769112 w 2651518"/>
              <a:gd name="connsiteY4" fmla="*/ 6857700 h 6859826"/>
              <a:gd name="connsiteX5" fmla="*/ 716 w 2651518"/>
              <a:gd name="connsiteY5" fmla="*/ 6859826 h 6859826"/>
              <a:gd name="connsiteX6" fmla="*/ 1531 w 2651518"/>
              <a:gd name="connsiteY6" fmla="*/ 1164012 h 6859826"/>
              <a:gd name="connsiteX0" fmla="*/ 1531 w 2641975"/>
              <a:gd name="connsiteY0" fmla="*/ 1164012 h 6859826"/>
              <a:gd name="connsiteX1" fmla="*/ 1170105 w 2641975"/>
              <a:gd name="connsiteY1" fmla="*/ 392 h 6859826"/>
              <a:gd name="connsiteX2" fmla="*/ 2641894 w 2641975"/>
              <a:gd name="connsiteY2" fmla="*/ 0 h 6859826"/>
              <a:gd name="connsiteX3" fmla="*/ 2565736 w 2641975"/>
              <a:gd name="connsiteY3" fmla="*/ 5033332 h 6859826"/>
              <a:gd name="connsiteX4" fmla="*/ 769112 w 2641975"/>
              <a:gd name="connsiteY4" fmla="*/ 6857700 h 6859826"/>
              <a:gd name="connsiteX5" fmla="*/ 716 w 2641975"/>
              <a:gd name="connsiteY5" fmla="*/ 6859826 h 6859826"/>
              <a:gd name="connsiteX6" fmla="*/ 1531 w 2641975"/>
              <a:gd name="connsiteY6" fmla="*/ 1164012 h 6859826"/>
              <a:gd name="connsiteX0" fmla="*/ 1531 w 2642134"/>
              <a:gd name="connsiteY0" fmla="*/ 1164012 h 6859826"/>
              <a:gd name="connsiteX1" fmla="*/ 1170105 w 2642134"/>
              <a:gd name="connsiteY1" fmla="*/ 392 h 6859826"/>
              <a:gd name="connsiteX2" fmla="*/ 2641894 w 2642134"/>
              <a:gd name="connsiteY2" fmla="*/ 0 h 6859826"/>
              <a:gd name="connsiteX3" fmla="*/ 2627791 w 2642134"/>
              <a:gd name="connsiteY3" fmla="*/ 5073485 h 6859826"/>
              <a:gd name="connsiteX4" fmla="*/ 769112 w 2642134"/>
              <a:gd name="connsiteY4" fmla="*/ 6857700 h 6859826"/>
              <a:gd name="connsiteX5" fmla="*/ 716 w 2642134"/>
              <a:gd name="connsiteY5" fmla="*/ 6859826 h 6859826"/>
              <a:gd name="connsiteX6" fmla="*/ 1531 w 2642134"/>
              <a:gd name="connsiteY6" fmla="*/ 1164012 h 6859826"/>
              <a:gd name="connsiteX0" fmla="*/ 1531 w 2631212"/>
              <a:gd name="connsiteY0" fmla="*/ 1164012 h 6859826"/>
              <a:gd name="connsiteX1" fmla="*/ 1170105 w 2631212"/>
              <a:gd name="connsiteY1" fmla="*/ 392 h 6859826"/>
              <a:gd name="connsiteX2" fmla="*/ 2630843 w 2631212"/>
              <a:gd name="connsiteY2" fmla="*/ 0 h 6859826"/>
              <a:gd name="connsiteX3" fmla="*/ 2627791 w 2631212"/>
              <a:gd name="connsiteY3" fmla="*/ 5073485 h 6859826"/>
              <a:gd name="connsiteX4" fmla="*/ 769112 w 2631212"/>
              <a:gd name="connsiteY4" fmla="*/ 6857700 h 6859826"/>
              <a:gd name="connsiteX5" fmla="*/ 716 w 2631212"/>
              <a:gd name="connsiteY5" fmla="*/ 6859826 h 6859826"/>
              <a:gd name="connsiteX6" fmla="*/ 1531 w 2631212"/>
              <a:gd name="connsiteY6" fmla="*/ 1164012 h 6859826"/>
              <a:gd name="connsiteX0" fmla="*/ 1531 w 2631212"/>
              <a:gd name="connsiteY0" fmla="*/ 1164012 h 6859826"/>
              <a:gd name="connsiteX1" fmla="*/ 1170105 w 2631212"/>
              <a:gd name="connsiteY1" fmla="*/ 392 h 6859826"/>
              <a:gd name="connsiteX2" fmla="*/ 2630843 w 2631212"/>
              <a:gd name="connsiteY2" fmla="*/ 0 h 6859826"/>
              <a:gd name="connsiteX3" fmla="*/ 2627791 w 2631212"/>
              <a:gd name="connsiteY3" fmla="*/ 4347837 h 6859826"/>
              <a:gd name="connsiteX4" fmla="*/ 769112 w 2631212"/>
              <a:gd name="connsiteY4" fmla="*/ 6857700 h 6859826"/>
              <a:gd name="connsiteX5" fmla="*/ 716 w 2631212"/>
              <a:gd name="connsiteY5" fmla="*/ 6859826 h 6859826"/>
              <a:gd name="connsiteX6" fmla="*/ 1531 w 2631212"/>
              <a:gd name="connsiteY6" fmla="*/ 1164012 h 6859826"/>
              <a:gd name="connsiteX0" fmla="*/ 1531 w 2631212"/>
              <a:gd name="connsiteY0" fmla="*/ 1164012 h 6859826"/>
              <a:gd name="connsiteX1" fmla="*/ 1170105 w 2631212"/>
              <a:gd name="connsiteY1" fmla="*/ 392 h 6859826"/>
              <a:gd name="connsiteX2" fmla="*/ 2630843 w 2631212"/>
              <a:gd name="connsiteY2" fmla="*/ 0 h 6859826"/>
              <a:gd name="connsiteX3" fmla="*/ 2627791 w 2631212"/>
              <a:gd name="connsiteY3" fmla="*/ 4347837 h 6859826"/>
              <a:gd name="connsiteX4" fmla="*/ 374829 w 2631212"/>
              <a:gd name="connsiteY4" fmla="*/ 6832533 h 6859826"/>
              <a:gd name="connsiteX5" fmla="*/ 716 w 2631212"/>
              <a:gd name="connsiteY5" fmla="*/ 6859826 h 6859826"/>
              <a:gd name="connsiteX6" fmla="*/ 1531 w 2631212"/>
              <a:gd name="connsiteY6" fmla="*/ 1164012 h 6859826"/>
              <a:gd name="connsiteX0" fmla="*/ 1531 w 2631212"/>
              <a:gd name="connsiteY0" fmla="*/ 1164012 h 6859826"/>
              <a:gd name="connsiteX1" fmla="*/ 1170105 w 2631212"/>
              <a:gd name="connsiteY1" fmla="*/ 392 h 6859826"/>
              <a:gd name="connsiteX2" fmla="*/ 2630843 w 2631212"/>
              <a:gd name="connsiteY2" fmla="*/ 0 h 6859826"/>
              <a:gd name="connsiteX3" fmla="*/ 2627791 w 2631212"/>
              <a:gd name="connsiteY3" fmla="*/ 4347837 h 6859826"/>
              <a:gd name="connsiteX4" fmla="*/ 716 w 2631212"/>
              <a:gd name="connsiteY4" fmla="*/ 6859826 h 6859826"/>
              <a:gd name="connsiteX5" fmla="*/ 1531 w 2631212"/>
              <a:gd name="connsiteY5" fmla="*/ 1164012 h 6859826"/>
              <a:gd name="connsiteX0" fmla="*/ 1531 w 2631212"/>
              <a:gd name="connsiteY0" fmla="*/ 1164012 h 6859826"/>
              <a:gd name="connsiteX1" fmla="*/ 1606333 w 2631212"/>
              <a:gd name="connsiteY1" fmla="*/ 4586 h 6859826"/>
              <a:gd name="connsiteX2" fmla="*/ 2630843 w 2631212"/>
              <a:gd name="connsiteY2" fmla="*/ 0 h 6859826"/>
              <a:gd name="connsiteX3" fmla="*/ 2627791 w 2631212"/>
              <a:gd name="connsiteY3" fmla="*/ 4347837 h 6859826"/>
              <a:gd name="connsiteX4" fmla="*/ 716 w 2631212"/>
              <a:gd name="connsiteY4" fmla="*/ 6859826 h 6859826"/>
              <a:gd name="connsiteX5" fmla="*/ 1531 w 2631212"/>
              <a:gd name="connsiteY5" fmla="*/ 1164012 h 6859826"/>
              <a:gd name="connsiteX0" fmla="*/ 1531 w 2631212"/>
              <a:gd name="connsiteY0" fmla="*/ 1612823 h 6859826"/>
              <a:gd name="connsiteX1" fmla="*/ 1606333 w 2631212"/>
              <a:gd name="connsiteY1" fmla="*/ 4586 h 6859826"/>
              <a:gd name="connsiteX2" fmla="*/ 2630843 w 2631212"/>
              <a:gd name="connsiteY2" fmla="*/ 0 h 6859826"/>
              <a:gd name="connsiteX3" fmla="*/ 2627791 w 2631212"/>
              <a:gd name="connsiteY3" fmla="*/ 4347837 h 6859826"/>
              <a:gd name="connsiteX4" fmla="*/ 716 w 2631212"/>
              <a:gd name="connsiteY4" fmla="*/ 6859826 h 6859826"/>
              <a:gd name="connsiteX5" fmla="*/ 1531 w 2631212"/>
              <a:gd name="connsiteY5" fmla="*/ 1612823 h 6859826"/>
              <a:gd name="connsiteX0" fmla="*/ 1531 w 2631212"/>
              <a:gd name="connsiteY0" fmla="*/ 1612823 h 6859826"/>
              <a:gd name="connsiteX1" fmla="*/ 1279164 w 2631212"/>
              <a:gd name="connsiteY1" fmla="*/ 392 h 6859826"/>
              <a:gd name="connsiteX2" fmla="*/ 2630843 w 2631212"/>
              <a:gd name="connsiteY2" fmla="*/ 0 h 6859826"/>
              <a:gd name="connsiteX3" fmla="*/ 2627791 w 2631212"/>
              <a:gd name="connsiteY3" fmla="*/ 4347837 h 6859826"/>
              <a:gd name="connsiteX4" fmla="*/ 716 w 2631212"/>
              <a:gd name="connsiteY4" fmla="*/ 6859826 h 6859826"/>
              <a:gd name="connsiteX5" fmla="*/ 1531 w 2631212"/>
              <a:gd name="connsiteY5" fmla="*/ 1612823 h 6859826"/>
              <a:gd name="connsiteX0" fmla="*/ 1531 w 2631212"/>
              <a:gd name="connsiteY0" fmla="*/ 1612823 h 6859826"/>
              <a:gd name="connsiteX1" fmla="*/ 1610529 w 2631212"/>
              <a:gd name="connsiteY1" fmla="*/ 4586 h 6859826"/>
              <a:gd name="connsiteX2" fmla="*/ 2630843 w 2631212"/>
              <a:gd name="connsiteY2" fmla="*/ 0 h 6859826"/>
              <a:gd name="connsiteX3" fmla="*/ 2627791 w 2631212"/>
              <a:gd name="connsiteY3" fmla="*/ 4347837 h 6859826"/>
              <a:gd name="connsiteX4" fmla="*/ 716 w 2631212"/>
              <a:gd name="connsiteY4" fmla="*/ 6859826 h 6859826"/>
              <a:gd name="connsiteX5" fmla="*/ 1531 w 2631212"/>
              <a:gd name="connsiteY5" fmla="*/ 1612823 h 6859826"/>
              <a:gd name="connsiteX0" fmla="*/ 1531 w 2631212"/>
              <a:gd name="connsiteY0" fmla="*/ 1612823 h 6859826"/>
              <a:gd name="connsiteX1" fmla="*/ 1618918 w 2631212"/>
              <a:gd name="connsiteY1" fmla="*/ 391 h 6859826"/>
              <a:gd name="connsiteX2" fmla="*/ 2630843 w 2631212"/>
              <a:gd name="connsiteY2" fmla="*/ 0 h 6859826"/>
              <a:gd name="connsiteX3" fmla="*/ 2627791 w 2631212"/>
              <a:gd name="connsiteY3" fmla="*/ 4347837 h 6859826"/>
              <a:gd name="connsiteX4" fmla="*/ 716 w 2631212"/>
              <a:gd name="connsiteY4" fmla="*/ 6859826 h 6859826"/>
              <a:gd name="connsiteX5" fmla="*/ 1531 w 2631212"/>
              <a:gd name="connsiteY5" fmla="*/ 1612823 h 6859826"/>
              <a:gd name="connsiteX0" fmla="*/ 1531 w 2631212"/>
              <a:gd name="connsiteY0" fmla="*/ 1612823 h 6859826"/>
              <a:gd name="connsiteX1" fmla="*/ 1618918 w 2631212"/>
              <a:gd name="connsiteY1" fmla="*/ 8780 h 6859826"/>
              <a:gd name="connsiteX2" fmla="*/ 2630843 w 2631212"/>
              <a:gd name="connsiteY2" fmla="*/ 0 h 6859826"/>
              <a:gd name="connsiteX3" fmla="*/ 2627791 w 2631212"/>
              <a:gd name="connsiteY3" fmla="*/ 4347837 h 6859826"/>
              <a:gd name="connsiteX4" fmla="*/ 716 w 2631212"/>
              <a:gd name="connsiteY4" fmla="*/ 6859826 h 6859826"/>
              <a:gd name="connsiteX5" fmla="*/ 1531 w 2631212"/>
              <a:gd name="connsiteY5" fmla="*/ 1612823 h 6859826"/>
              <a:gd name="connsiteX0" fmla="*/ 1531 w 2631212"/>
              <a:gd name="connsiteY0" fmla="*/ 1612823 h 6859826"/>
              <a:gd name="connsiteX1" fmla="*/ 1606335 w 2631212"/>
              <a:gd name="connsiteY1" fmla="*/ 4586 h 6859826"/>
              <a:gd name="connsiteX2" fmla="*/ 2630843 w 2631212"/>
              <a:gd name="connsiteY2" fmla="*/ 0 h 6859826"/>
              <a:gd name="connsiteX3" fmla="*/ 2627791 w 2631212"/>
              <a:gd name="connsiteY3" fmla="*/ 4347837 h 6859826"/>
              <a:gd name="connsiteX4" fmla="*/ 716 w 2631212"/>
              <a:gd name="connsiteY4" fmla="*/ 6859826 h 6859826"/>
              <a:gd name="connsiteX5" fmla="*/ 1531 w 2631212"/>
              <a:gd name="connsiteY5" fmla="*/ 1612823 h 6859826"/>
              <a:gd name="connsiteX0" fmla="*/ 1531 w 2631212"/>
              <a:gd name="connsiteY0" fmla="*/ 1613000 h 6860003"/>
              <a:gd name="connsiteX1" fmla="*/ 1612685 w 2631212"/>
              <a:gd name="connsiteY1" fmla="*/ 0 h 6860003"/>
              <a:gd name="connsiteX2" fmla="*/ 2630843 w 2631212"/>
              <a:gd name="connsiteY2" fmla="*/ 177 h 6860003"/>
              <a:gd name="connsiteX3" fmla="*/ 2627791 w 2631212"/>
              <a:gd name="connsiteY3" fmla="*/ 4348014 h 6860003"/>
              <a:gd name="connsiteX4" fmla="*/ 716 w 2631212"/>
              <a:gd name="connsiteY4" fmla="*/ 6860003 h 6860003"/>
              <a:gd name="connsiteX5" fmla="*/ 1531 w 2631212"/>
              <a:gd name="connsiteY5" fmla="*/ 1613000 h 6860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31212" h="6860003">
                <a:moveTo>
                  <a:pt x="1531" y="1613000"/>
                </a:moveTo>
                <a:lnTo>
                  <a:pt x="1612685" y="0"/>
                </a:lnTo>
                <a:lnTo>
                  <a:pt x="2630843" y="177"/>
                </a:lnTo>
                <a:cubicBezTo>
                  <a:pt x="2634052" y="2285448"/>
                  <a:pt x="2614956" y="2081993"/>
                  <a:pt x="2627791" y="4348014"/>
                </a:cubicBezTo>
                <a:lnTo>
                  <a:pt x="716" y="6860003"/>
                </a:lnTo>
                <a:cubicBezTo>
                  <a:pt x="-2055" y="4945305"/>
                  <a:pt x="4302" y="3527698"/>
                  <a:pt x="1531" y="1613000"/>
                </a:cubicBezTo>
                <a:close/>
              </a:path>
            </a:pathLst>
          </a:custGeom>
          <a:blipFill>
            <a:blip r:embed="rId2"/>
            <a:srcRect/>
            <a:stretch>
              <a:fillRect l="-27491" t="-41695" r="-14234" b="27"/>
            </a:stretch>
          </a:blipFill>
        </p:spPr>
        <p:txBody>
          <a:bodyPr/>
          <a:lstStyle>
            <a:lvl1pPr marL="0" indent="0" algn="ctr">
              <a:buFontTx/>
              <a:buNone/>
              <a:defRPr sz="800">
                <a:solidFill>
                  <a:schemeClr val="bg1"/>
                </a:solidFill>
              </a:defRPr>
            </a:lvl1pPr>
          </a:lstStyle>
          <a:p>
            <a:r>
              <a:rPr lang="en-US"/>
              <a:t>Click icon to add picture</a:t>
            </a:r>
          </a:p>
        </p:txBody>
      </p:sp>
      <p:sp>
        <p:nvSpPr>
          <p:cNvPr id="21" name="Rectangle 11">
            <a:extLst>
              <a:ext uri="{FF2B5EF4-FFF2-40B4-BE49-F238E27FC236}">
                <a16:creationId xmlns:a16="http://schemas.microsoft.com/office/drawing/2014/main" id="{207B823A-0687-4E3E-B458-BBE7F12312D3}"/>
              </a:ext>
            </a:extLst>
          </p:cNvPr>
          <p:cNvSpPr/>
          <p:nvPr userDrawn="1"/>
        </p:nvSpPr>
        <p:spPr>
          <a:xfrm rot="16200000">
            <a:off x="51868" y="4278656"/>
            <a:ext cx="2527477" cy="2631212"/>
          </a:xfrm>
          <a:custGeom>
            <a:avLst/>
            <a:gdLst>
              <a:gd name="connsiteX0" fmla="*/ 0 w 1787236"/>
              <a:gd name="connsiteY0" fmla="*/ 0 h 1860589"/>
              <a:gd name="connsiteX1" fmla="*/ 1787236 w 1787236"/>
              <a:gd name="connsiteY1" fmla="*/ 0 h 1860589"/>
              <a:gd name="connsiteX2" fmla="*/ 1787236 w 1787236"/>
              <a:gd name="connsiteY2" fmla="*/ 1860589 h 1860589"/>
              <a:gd name="connsiteX3" fmla="*/ 0 w 1787236"/>
              <a:gd name="connsiteY3" fmla="*/ 1860589 h 1860589"/>
              <a:gd name="connsiteX4" fmla="*/ 0 w 1787236"/>
              <a:gd name="connsiteY4" fmla="*/ 0 h 1860589"/>
              <a:gd name="connsiteX0" fmla="*/ 0 w 1787236"/>
              <a:gd name="connsiteY0" fmla="*/ 0 h 1860589"/>
              <a:gd name="connsiteX1" fmla="*/ 1787236 w 1787236"/>
              <a:gd name="connsiteY1" fmla="*/ 1860589 h 1860589"/>
              <a:gd name="connsiteX2" fmla="*/ 0 w 1787236"/>
              <a:gd name="connsiteY2" fmla="*/ 1860589 h 1860589"/>
              <a:gd name="connsiteX3" fmla="*/ 0 w 1787236"/>
              <a:gd name="connsiteY3" fmla="*/ 0 h 1860589"/>
            </a:gdLst>
            <a:ahLst/>
            <a:cxnLst>
              <a:cxn ang="0">
                <a:pos x="connsiteX0" y="connsiteY0"/>
              </a:cxn>
              <a:cxn ang="0">
                <a:pos x="connsiteX1" y="connsiteY1"/>
              </a:cxn>
              <a:cxn ang="0">
                <a:pos x="connsiteX2" y="connsiteY2"/>
              </a:cxn>
              <a:cxn ang="0">
                <a:pos x="connsiteX3" y="connsiteY3"/>
              </a:cxn>
            </a:cxnLst>
            <a:rect l="l" t="t" r="r" b="b"/>
            <a:pathLst>
              <a:path w="1787236" h="1860589">
                <a:moveTo>
                  <a:pt x="0" y="0"/>
                </a:moveTo>
                <a:lnTo>
                  <a:pt x="1787236" y="1860589"/>
                </a:lnTo>
                <a:lnTo>
                  <a:pt x="0" y="1860589"/>
                </a:lnTo>
                <a:lnTo>
                  <a:pt x="0"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17">
            <a:extLst>
              <a:ext uri="{FF2B5EF4-FFF2-40B4-BE49-F238E27FC236}">
                <a16:creationId xmlns:a16="http://schemas.microsoft.com/office/drawing/2014/main" id="{8F642579-6739-4A70-A52C-8899C441E2B4}"/>
              </a:ext>
            </a:extLst>
          </p:cNvPr>
          <p:cNvSpPr/>
          <p:nvPr userDrawn="1"/>
        </p:nvSpPr>
        <p:spPr>
          <a:xfrm rot="5400000">
            <a:off x="594" y="-594"/>
            <a:ext cx="1612863" cy="1614051"/>
          </a:xfrm>
          <a:custGeom>
            <a:avLst/>
            <a:gdLst>
              <a:gd name="connsiteX0" fmla="*/ 0 w 1170432"/>
              <a:gd name="connsiteY0" fmla="*/ 0 h 1171294"/>
              <a:gd name="connsiteX1" fmla="*/ 1170432 w 1170432"/>
              <a:gd name="connsiteY1" fmla="*/ 0 h 1171294"/>
              <a:gd name="connsiteX2" fmla="*/ 1170432 w 1170432"/>
              <a:gd name="connsiteY2" fmla="*/ 1171294 h 1171294"/>
              <a:gd name="connsiteX3" fmla="*/ 0 w 1170432"/>
              <a:gd name="connsiteY3" fmla="*/ 1171294 h 1171294"/>
              <a:gd name="connsiteX4" fmla="*/ 0 w 1170432"/>
              <a:gd name="connsiteY4" fmla="*/ 0 h 1171294"/>
              <a:gd name="connsiteX0" fmla="*/ 0 w 1170432"/>
              <a:gd name="connsiteY0" fmla="*/ 0 h 1171294"/>
              <a:gd name="connsiteX1" fmla="*/ 1170432 w 1170432"/>
              <a:gd name="connsiteY1" fmla="*/ 1171294 h 1171294"/>
              <a:gd name="connsiteX2" fmla="*/ 0 w 1170432"/>
              <a:gd name="connsiteY2" fmla="*/ 1171294 h 1171294"/>
              <a:gd name="connsiteX3" fmla="*/ 0 w 1170432"/>
              <a:gd name="connsiteY3" fmla="*/ 0 h 1171294"/>
            </a:gdLst>
            <a:ahLst/>
            <a:cxnLst>
              <a:cxn ang="0">
                <a:pos x="connsiteX0" y="connsiteY0"/>
              </a:cxn>
              <a:cxn ang="0">
                <a:pos x="connsiteX1" y="connsiteY1"/>
              </a:cxn>
              <a:cxn ang="0">
                <a:pos x="connsiteX2" y="connsiteY2"/>
              </a:cxn>
              <a:cxn ang="0">
                <a:pos x="connsiteX3" y="connsiteY3"/>
              </a:cxn>
            </a:cxnLst>
            <a:rect l="l" t="t" r="r" b="b"/>
            <a:pathLst>
              <a:path w="1170432" h="1171294">
                <a:moveTo>
                  <a:pt x="0" y="0"/>
                </a:moveTo>
                <a:lnTo>
                  <a:pt x="1170432" y="1171294"/>
                </a:lnTo>
                <a:lnTo>
                  <a:pt x="0" y="1171294"/>
                </a:lnTo>
                <a:lnTo>
                  <a:pt x="0" y="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8" name="Straight Connector 27">
            <a:extLst>
              <a:ext uri="{FF2B5EF4-FFF2-40B4-BE49-F238E27FC236}">
                <a16:creationId xmlns:a16="http://schemas.microsoft.com/office/drawing/2014/main" id="{285A58C3-1C28-49D5-B41D-16D4149306E1}"/>
              </a:ext>
            </a:extLst>
          </p:cNvPr>
          <p:cNvCxnSpPr>
            <a:cxnSpLocks/>
          </p:cNvCxnSpPr>
          <p:nvPr userDrawn="1"/>
        </p:nvCxnSpPr>
        <p:spPr>
          <a:xfrm flipV="1">
            <a:off x="11314688" y="6085840"/>
            <a:ext cx="508749" cy="508533"/>
          </a:xfrm>
          <a:prstGeom prst="line">
            <a:avLst/>
          </a:prstGeom>
          <a:noFill/>
          <a:ln w="25400" cap="flat" cmpd="sng" algn="ctr">
            <a:solidFill>
              <a:schemeClr val="accent4"/>
            </a:solidFill>
            <a:prstDash val="solid"/>
            <a:miter lim="800000"/>
          </a:ln>
          <a:effectLst/>
        </p:spPr>
      </p:cxnSp>
      <p:pic>
        <p:nvPicPr>
          <p:cNvPr id="10" name="Picture 13">
            <a:extLst>
              <a:ext uri="{FF2B5EF4-FFF2-40B4-BE49-F238E27FC236}">
                <a16:creationId xmlns:a16="http://schemas.microsoft.com/office/drawing/2014/main" id="{08CCC186-63FA-4604-9AAD-7CE65C328C7A}"/>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11852" r="11852"/>
          <a:stretch/>
        </p:blipFill>
        <p:spPr>
          <a:xfrm>
            <a:off x="-958037" y="-993246"/>
            <a:ext cx="2596337" cy="2629547"/>
          </a:xfrm>
          <a:prstGeom prst="rect">
            <a:avLst/>
          </a:prstGeom>
        </p:spPr>
      </p:pic>
    </p:spTree>
    <p:extLst>
      <p:ext uri="{BB962C8B-B14F-4D97-AF65-F5344CB8AC3E}">
        <p14:creationId xmlns:p14="http://schemas.microsoft.com/office/powerpoint/2010/main" val="383261955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3e_Sidebar Photo 2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B96D1B-CEEC-46BD-8572-B4CC923991C5}"/>
              </a:ext>
            </a:extLst>
          </p:cNvPr>
          <p:cNvSpPr>
            <a:spLocks noGrp="1"/>
          </p:cNvSpPr>
          <p:nvPr>
            <p:ph type="title" hasCustomPrompt="1"/>
          </p:nvPr>
        </p:nvSpPr>
        <p:spPr>
          <a:xfrm>
            <a:off x="3225261" y="283464"/>
            <a:ext cx="8087818" cy="1124712"/>
          </a:xfrm>
        </p:spPr>
        <p:txBody>
          <a:bodyPr lIns="0" tIns="0" rIns="0" bIns="0"/>
          <a:lstStyle/>
          <a:p>
            <a:r>
              <a:rPr lang="en-US"/>
              <a:t>Click to edit title</a:t>
            </a:r>
          </a:p>
        </p:txBody>
      </p:sp>
      <p:sp>
        <p:nvSpPr>
          <p:cNvPr id="4" name="Content Placeholder 3">
            <a:extLst>
              <a:ext uri="{FF2B5EF4-FFF2-40B4-BE49-F238E27FC236}">
                <a16:creationId xmlns:a16="http://schemas.microsoft.com/office/drawing/2014/main" id="{8572F8FD-6DD2-4FF9-BA74-B3A646BB4EC3}"/>
              </a:ext>
            </a:extLst>
          </p:cNvPr>
          <p:cNvSpPr>
            <a:spLocks noGrp="1"/>
          </p:cNvSpPr>
          <p:nvPr>
            <p:ph sz="half" idx="2" hasCustomPrompt="1"/>
          </p:nvPr>
        </p:nvSpPr>
        <p:spPr>
          <a:xfrm>
            <a:off x="3225260" y="1517904"/>
            <a:ext cx="3787926" cy="4288536"/>
          </a:xfrm>
        </p:spPr>
        <p:txBody>
          <a:bodyPr/>
          <a:lstStyle/>
          <a:p>
            <a:pPr lvl="0"/>
            <a:r>
              <a:rPr lang="en-US"/>
              <a:t>Click to insert text</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a:extLst>
              <a:ext uri="{FF2B5EF4-FFF2-40B4-BE49-F238E27FC236}">
                <a16:creationId xmlns:a16="http://schemas.microsoft.com/office/drawing/2014/main" id="{0D7CCB9C-0E84-41B3-9B85-BF1FA1D401F7}"/>
              </a:ext>
            </a:extLst>
          </p:cNvPr>
          <p:cNvSpPr>
            <a:spLocks noGrp="1"/>
          </p:cNvSpPr>
          <p:nvPr>
            <p:ph sz="quarter" idx="4" hasCustomPrompt="1"/>
          </p:nvPr>
        </p:nvSpPr>
        <p:spPr>
          <a:xfrm>
            <a:off x="7523544" y="1517904"/>
            <a:ext cx="3789534" cy="4288536"/>
          </a:xfrm>
        </p:spPr>
        <p:txBody>
          <a:bodyPr/>
          <a:lstStyle/>
          <a:p>
            <a:pPr lvl="0"/>
            <a:r>
              <a:rPr lang="en-US"/>
              <a:t>Click to insert text</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a:extLst>
              <a:ext uri="{FF2B5EF4-FFF2-40B4-BE49-F238E27FC236}">
                <a16:creationId xmlns:a16="http://schemas.microsoft.com/office/drawing/2014/main" id="{E6C9EF65-9644-45FA-9DA0-F98D156932E0}"/>
              </a:ext>
            </a:extLst>
          </p:cNvPr>
          <p:cNvSpPr>
            <a:spLocks noGrp="1"/>
          </p:cNvSpPr>
          <p:nvPr>
            <p:ph type="sldNum" sz="quarter" idx="12"/>
          </p:nvPr>
        </p:nvSpPr>
        <p:spPr>
          <a:xfrm>
            <a:off x="11313078" y="6066002"/>
            <a:ext cx="508749" cy="508534"/>
          </a:xfrm>
        </p:spPr>
        <p:txBody>
          <a:bodyPr lIns="0" tIns="0" rIns="0" bIns="0" anchor="b"/>
          <a:lstStyle/>
          <a:p>
            <a:fld id="{CD6D25CF-0D6E-4844-B79B-06FF722D38A1}" type="slidenum">
              <a:rPr lang="en-US" smtClean="0"/>
              <a:t>‹#›</a:t>
            </a:fld>
            <a:endParaRPr lang="en-US"/>
          </a:p>
        </p:txBody>
      </p:sp>
      <p:sp>
        <p:nvSpPr>
          <p:cNvPr id="11" name="Picture Placeholder 3" descr="Several individuals document a process using post-it notes and large sheets of paper taped to a wall.">
            <a:extLst>
              <a:ext uri="{FF2B5EF4-FFF2-40B4-BE49-F238E27FC236}">
                <a16:creationId xmlns:a16="http://schemas.microsoft.com/office/drawing/2014/main" id="{E9491CBB-1188-4043-AE59-FDB2520EA3E6}"/>
              </a:ext>
            </a:extLst>
          </p:cNvPr>
          <p:cNvSpPr>
            <a:spLocks noGrp="1"/>
          </p:cNvSpPr>
          <p:nvPr>
            <p:ph type="pic" sz="quarter" idx="14"/>
          </p:nvPr>
        </p:nvSpPr>
        <p:spPr>
          <a:xfrm>
            <a:off x="-1609" y="-178"/>
            <a:ext cx="2631213" cy="6860003"/>
          </a:xfrm>
          <a:custGeom>
            <a:avLst/>
            <a:gdLst>
              <a:gd name="connsiteX0" fmla="*/ 0 w 2628900"/>
              <a:gd name="connsiteY0" fmla="*/ 0 h 6858000"/>
              <a:gd name="connsiteX1" fmla="*/ 2628900 w 2628900"/>
              <a:gd name="connsiteY1" fmla="*/ 0 h 6858000"/>
              <a:gd name="connsiteX2" fmla="*/ 2628900 w 2628900"/>
              <a:gd name="connsiteY2" fmla="*/ 6858000 h 6858000"/>
              <a:gd name="connsiteX3" fmla="*/ 0 w 2628900"/>
              <a:gd name="connsiteY3" fmla="*/ 6858000 h 6858000"/>
              <a:gd name="connsiteX4" fmla="*/ 0 w 2628900"/>
              <a:gd name="connsiteY4" fmla="*/ 0 h 6858000"/>
              <a:gd name="connsiteX0" fmla="*/ 0 w 2628900"/>
              <a:gd name="connsiteY0" fmla="*/ 0 h 6858000"/>
              <a:gd name="connsiteX1" fmla="*/ 2628900 w 2628900"/>
              <a:gd name="connsiteY1" fmla="*/ 0 h 6858000"/>
              <a:gd name="connsiteX2" fmla="*/ 2628900 w 2628900"/>
              <a:gd name="connsiteY2" fmla="*/ 5104014 h 6858000"/>
              <a:gd name="connsiteX3" fmla="*/ 0 w 2628900"/>
              <a:gd name="connsiteY3" fmla="*/ 6858000 h 6858000"/>
              <a:gd name="connsiteX4" fmla="*/ 0 w 2628900"/>
              <a:gd name="connsiteY4" fmla="*/ 0 h 6858000"/>
              <a:gd name="connsiteX0" fmla="*/ 0 w 2628900"/>
              <a:gd name="connsiteY0" fmla="*/ 0 h 6858000"/>
              <a:gd name="connsiteX1" fmla="*/ 2628900 w 2628900"/>
              <a:gd name="connsiteY1" fmla="*/ 0 h 6858000"/>
              <a:gd name="connsiteX2" fmla="*/ 2628900 w 2628900"/>
              <a:gd name="connsiteY2" fmla="*/ 5104014 h 6858000"/>
              <a:gd name="connsiteX3" fmla="*/ 698269 w 2628900"/>
              <a:gd name="connsiteY3" fmla="*/ 6392487 h 6858000"/>
              <a:gd name="connsiteX4" fmla="*/ 0 w 2628900"/>
              <a:gd name="connsiteY4" fmla="*/ 6858000 h 6858000"/>
              <a:gd name="connsiteX5" fmla="*/ 0 w 2628900"/>
              <a:gd name="connsiteY5" fmla="*/ 0 h 6858000"/>
              <a:gd name="connsiteX0" fmla="*/ 0 w 2628900"/>
              <a:gd name="connsiteY0" fmla="*/ 0 h 6874626"/>
              <a:gd name="connsiteX1" fmla="*/ 2628900 w 2628900"/>
              <a:gd name="connsiteY1" fmla="*/ 0 h 6874626"/>
              <a:gd name="connsiteX2" fmla="*/ 2628900 w 2628900"/>
              <a:gd name="connsiteY2" fmla="*/ 5104014 h 6874626"/>
              <a:gd name="connsiteX3" fmla="*/ 748145 w 2628900"/>
              <a:gd name="connsiteY3" fmla="*/ 6874626 h 6874626"/>
              <a:gd name="connsiteX4" fmla="*/ 0 w 2628900"/>
              <a:gd name="connsiteY4" fmla="*/ 6858000 h 6874626"/>
              <a:gd name="connsiteX5" fmla="*/ 0 w 2628900"/>
              <a:gd name="connsiteY5" fmla="*/ 0 h 6874626"/>
              <a:gd name="connsiteX0" fmla="*/ 0 w 2637212"/>
              <a:gd name="connsiteY0" fmla="*/ 1113905 h 6874626"/>
              <a:gd name="connsiteX1" fmla="*/ 2637212 w 2637212"/>
              <a:gd name="connsiteY1" fmla="*/ 0 h 6874626"/>
              <a:gd name="connsiteX2" fmla="*/ 2637212 w 2637212"/>
              <a:gd name="connsiteY2" fmla="*/ 5104014 h 6874626"/>
              <a:gd name="connsiteX3" fmla="*/ 756457 w 2637212"/>
              <a:gd name="connsiteY3" fmla="*/ 6874626 h 6874626"/>
              <a:gd name="connsiteX4" fmla="*/ 8312 w 2637212"/>
              <a:gd name="connsiteY4" fmla="*/ 6858000 h 6874626"/>
              <a:gd name="connsiteX5" fmla="*/ 0 w 2637212"/>
              <a:gd name="connsiteY5" fmla="*/ 1113905 h 6874626"/>
              <a:gd name="connsiteX0" fmla="*/ 0 w 2637212"/>
              <a:gd name="connsiteY0" fmla="*/ 1113905 h 6874626"/>
              <a:gd name="connsiteX1" fmla="*/ 1695796 w 2637212"/>
              <a:gd name="connsiteY1" fmla="*/ 382385 h 6874626"/>
              <a:gd name="connsiteX2" fmla="*/ 2637212 w 2637212"/>
              <a:gd name="connsiteY2" fmla="*/ 0 h 6874626"/>
              <a:gd name="connsiteX3" fmla="*/ 2637212 w 2637212"/>
              <a:gd name="connsiteY3" fmla="*/ 5104014 h 6874626"/>
              <a:gd name="connsiteX4" fmla="*/ 756457 w 2637212"/>
              <a:gd name="connsiteY4" fmla="*/ 6874626 h 6874626"/>
              <a:gd name="connsiteX5" fmla="*/ 8312 w 2637212"/>
              <a:gd name="connsiteY5" fmla="*/ 6858000 h 6874626"/>
              <a:gd name="connsiteX6" fmla="*/ 0 w 2637212"/>
              <a:gd name="connsiteY6" fmla="*/ 1113905 h 6874626"/>
              <a:gd name="connsiteX0" fmla="*/ 0 w 2637212"/>
              <a:gd name="connsiteY0" fmla="*/ 1122218 h 6882939"/>
              <a:gd name="connsiteX1" fmla="*/ 1188720 w 2637212"/>
              <a:gd name="connsiteY1" fmla="*/ 0 h 6882939"/>
              <a:gd name="connsiteX2" fmla="*/ 2637212 w 2637212"/>
              <a:gd name="connsiteY2" fmla="*/ 8313 h 6882939"/>
              <a:gd name="connsiteX3" fmla="*/ 2637212 w 2637212"/>
              <a:gd name="connsiteY3" fmla="*/ 5112327 h 6882939"/>
              <a:gd name="connsiteX4" fmla="*/ 756457 w 2637212"/>
              <a:gd name="connsiteY4" fmla="*/ 6882939 h 6882939"/>
              <a:gd name="connsiteX5" fmla="*/ 8312 w 2637212"/>
              <a:gd name="connsiteY5" fmla="*/ 6866313 h 6882939"/>
              <a:gd name="connsiteX6" fmla="*/ 0 w 2637212"/>
              <a:gd name="connsiteY6" fmla="*/ 1122218 h 6882939"/>
              <a:gd name="connsiteX0" fmla="*/ 0 w 2646838"/>
              <a:gd name="connsiteY0" fmla="*/ 1122218 h 6882939"/>
              <a:gd name="connsiteX1" fmla="*/ 1188720 w 2646838"/>
              <a:gd name="connsiteY1" fmla="*/ 0 h 6882939"/>
              <a:gd name="connsiteX2" fmla="*/ 2637212 w 2646838"/>
              <a:gd name="connsiteY2" fmla="*/ 8313 h 6882939"/>
              <a:gd name="connsiteX3" fmla="*/ 2646838 w 2646838"/>
              <a:gd name="connsiteY3" fmla="*/ 6864125 h 6882939"/>
              <a:gd name="connsiteX4" fmla="*/ 756457 w 2646838"/>
              <a:gd name="connsiteY4" fmla="*/ 6882939 h 6882939"/>
              <a:gd name="connsiteX5" fmla="*/ 8312 w 2646838"/>
              <a:gd name="connsiteY5" fmla="*/ 6866313 h 6882939"/>
              <a:gd name="connsiteX6" fmla="*/ 0 w 2646838"/>
              <a:gd name="connsiteY6" fmla="*/ 1122218 h 6882939"/>
              <a:gd name="connsiteX0" fmla="*/ 11254 w 2658092"/>
              <a:gd name="connsiteY0" fmla="*/ 1122218 h 6882939"/>
              <a:gd name="connsiteX1" fmla="*/ 1199974 w 2658092"/>
              <a:gd name="connsiteY1" fmla="*/ 0 h 6882939"/>
              <a:gd name="connsiteX2" fmla="*/ 2648466 w 2658092"/>
              <a:gd name="connsiteY2" fmla="*/ 8313 h 6882939"/>
              <a:gd name="connsiteX3" fmla="*/ 2658092 w 2658092"/>
              <a:gd name="connsiteY3" fmla="*/ 6864125 h 6882939"/>
              <a:gd name="connsiteX4" fmla="*/ 767711 w 2658092"/>
              <a:gd name="connsiteY4" fmla="*/ 6882939 h 6882939"/>
              <a:gd name="connsiteX5" fmla="*/ 315 w 2658092"/>
              <a:gd name="connsiteY5" fmla="*/ 5740157 h 6882939"/>
              <a:gd name="connsiteX6" fmla="*/ 11254 w 2658092"/>
              <a:gd name="connsiteY6" fmla="*/ 1122218 h 6882939"/>
              <a:gd name="connsiteX0" fmla="*/ 11254 w 2658092"/>
              <a:gd name="connsiteY0" fmla="*/ 1122218 h 6882939"/>
              <a:gd name="connsiteX1" fmla="*/ 1199974 w 2658092"/>
              <a:gd name="connsiteY1" fmla="*/ 0 h 6882939"/>
              <a:gd name="connsiteX2" fmla="*/ 2648466 w 2658092"/>
              <a:gd name="connsiteY2" fmla="*/ 8313 h 6882939"/>
              <a:gd name="connsiteX3" fmla="*/ 2658092 w 2658092"/>
              <a:gd name="connsiteY3" fmla="*/ 6864125 h 6882939"/>
              <a:gd name="connsiteX4" fmla="*/ 1171973 w 2658092"/>
              <a:gd name="connsiteY4" fmla="*/ 6882939 h 6882939"/>
              <a:gd name="connsiteX5" fmla="*/ 315 w 2658092"/>
              <a:gd name="connsiteY5" fmla="*/ 5740157 h 6882939"/>
              <a:gd name="connsiteX6" fmla="*/ 11254 w 2658092"/>
              <a:gd name="connsiteY6" fmla="*/ 1122218 h 6882939"/>
              <a:gd name="connsiteX0" fmla="*/ 11254 w 2667717"/>
              <a:gd name="connsiteY0" fmla="*/ 1122218 h 6882939"/>
              <a:gd name="connsiteX1" fmla="*/ 1199974 w 2667717"/>
              <a:gd name="connsiteY1" fmla="*/ 0 h 6882939"/>
              <a:gd name="connsiteX2" fmla="*/ 2648466 w 2667717"/>
              <a:gd name="connsiteY2" fmla="*/ 8313 h 6882939"/>
              <a:gd name="connsiteX3" fmla="*/ 2667717 w 2667717"/>
              <a:gd name="connsiteY3" fmla="*/ 6873751 h 6882939"/>
              <a:gd name="connsiteX4" fmla="*/ 1171973 w 2667717"/>
              <a:gd name="connsiteY4" fmla="*/ 6882939 h 6882939"/>
              <a:gd name="connsiteX5" fmla="*/ 315 w 2667717"/>
              <a:gd name="connsiteY5" fmla="*/ 5740157 h 6882939"/>
              <a:gd name="connsiteX6" fmla="*/ 11254 w 2667717"/>
              <a:gd name="connsiteY6" fmla="*/ 1122218 h 6882939"/>
              <a:gd name="connsiteX0" fmla="*/ 11254 w 2667717"/>
              <a:gd name="connsiteY0" fmla="*/ 1113905 h 6874626"/>
              <a:gd name="connsiteX1" fmla="*/ 786088 w 2667717"/>
              <a:gd name="connsiteY1" fmla="*/ 10938 h 6874626"/>
              <a:gd name="connsiteX2" fmla="*/ 2648466 w 2667717"/>
              <a:gd name="connsiteY2" fmla="*/ 0 h 6874626"/>
              <a:gd name="connsiteX3" fmla="*/ 2667717 w 2667717"/>
              <a:gd name="connsiteY3" fmla="*/ 6865438 h 6874626"/>
              <a:gd name="connsiteX4" fmla="*/ 1171973 w 2667717"/>
              <a:gd name="connsiteY4" fmla="*/ 6874626 h 6874626"/>
              <a:gd name="connsiteX5" fmla="*/ 315 w 2667717"/>
              <a:gd name="connsiteY5" fmla="*/ 5731844 h 6874626"/>
              <a:gd name="connsiteX6" fmla="*/ 11254 w 2667717"/>
              <a:gd name="connsiteY6" fmla="*/ 1113905 h 6874626"/>
              <a:gd name="connsiteX0" fmla="*/ 20772 w 2667609"/>
              <a:gd name="connsiteY0" fmla="*/ 0 h 6906127"/>
              <a:gd name="connsiteX1" fmla="*/ 785980 w 2667609"/>
              <a:gd name="connsiteY1" fmla="*/ 42439 h 6906127"/>
              <a:gd name="connsiteX2" fmla="*/ 2648358 w 2667609"/>
              <a:gd name="connsiteY2" fmla="*/ 31501 h 6906127"/>
              <a:gd name="connsiteX3" fmla="*/ 2667609 w 2667609"/>
              <a:gd name="connsiteY3" fmla="*/ 6896939 h 6906127"/>
              <a:gd name="connsiteX4" fmla="*/ 1171865 w 2667609"/>
              <a:gd name="connsiteY4" fmla="*/ 6906127 h 6906127"/>
              <a:gd name="connsiteX5" fmla="*/ 207 w 2667609"/>
              <a:gd name="connsiteY5" fmla="*/ 5763345 h 6906127"/>
              <a:gd name="connsiteX6" fmla="*/ 20772 w 2667609"/>
              <a:gd name="connsiteY6" fmla="*/ 0 h 6906127"/>
              <a:gd name="connsiteX0" fmla="*/ 30344 w 2667556"/>
              <a:gd name="connsiteY0" fmla="*/ 0 h 6896502"/>
              <a:gd name="connsiteX1" fmla="*/ 785927 w 2667556"/>
              <a:gd name="connsiteY1" fmla="*/ 32814 h 6896502"/>
              <a:gd name="connsiteX2" fmla="*/ 2648305 w 2667556"/>
              <a:gd name="connsiteY2" fmla="*/ 21876 h 6896502"/>
              <a:gd name="connsiteX3" fmla="*/ 2667556 w 2667556"/>
              <a:gd name="connsiteY3" fmla="*/ 6887314 h 6896502"/>
              <a:gd name="connsiteX4" fmla="*/ 1171812 w 2667556"/>
              <a:gd name="connsiteY4" fmla="*/ 6896502 h 6896502"/>
              <a:gd name="connsiteX5" fmla="*/ 154 w 2667556"/>
              <a:gd name="connsiteY5" fmla="*/ 5753720 h 6896502"/>
              <a:gd name="connsiteX6" fmla="*/ 30344 w 2667556"/>
              <a:gd name="connsiteY6" fmla="*/ 0 h 6896502"/>
              <a:gd name="connsiteX0" fmla="*/ 30344 w 2667556"/>
              <a:gd name="connsiteY0" fmla="*/ 5687 h 6902189"/>
              <a:gd name="connsiteX1" fmla="*/ 824428 w 2667556"/>
              <a:gd name="connsiteY1" fmla="*/ 0 h 6902189"/>
              <a:gd name="connsiteX2" fmla="*/ 2648305 w 2667556"/>
              <a:gd name="connsiteY2" fmla="*/ 27563 h 6902189"/>
              <a:gd name="connsiteX3" fmla="*/ 2667556 w 2667556"/>
              <a:gd name="connsiteY3" fmla="*/ 6893001 h 6902189"/>
              <a:gd name="connsiteX4" fmla="*/ 1171812 w 2667556"/>
              <a:gd name="connsiteY4" fmla="*/ 6902189 h 6902189"/>
              <a:gd name="connsiteX5" fmla="*/ 154 w 2667556"/>
              <a:gd name="connsiteY5" fmla="*/ 5759407 h 6902189"/>
              <a:gd name="connsiteX6" fmla="*/ 30344 w 2667556"/>
              <a:gd name="connsiteY6" fmla="*/ 5687 h 6902189"/>
              <a:gd name="connsiteX0" fmla="*/ 30344 w 2667556"/>
              <a:gd name="connsiteY0" fmla="*/ 5687 h 6902189"/>
              <a:gd name="connsiteX1" fmla="*/ 824428 w 2667556"/>
              <a:gd name="connsiteY1" fmla="*/ 0 h 6902189"/>
              <a:gd name="connsiteX2" fmla="*/ 2657930 w 2667556"/>
              <a:gd name="connsiteY2" fmla="*/ 1769736 h 6902189"/>
              <a:gd name="connsiteX3" fmla="*/ 2667556 w 2667556"/>
              <a:gd name="connsiteY3" fmla="*/ 6893001 h 6902189"/>
              <a:gd name="connsiteX4" fmla="*/ 1171812 w 2667556"/>
              <a:gd name="connsiteY4" fmla="*/ 6902189 h 6902189"/>
              <a:gd name="connsiteX5" fmla="*/ 154 w 2667556"/>
              <a:gd name="connsiteY5" fmla="*/ 5759407 h 6902189"/>
              <a:gd name="connsiteX6" fmla="*/ 30344 w 2667556"/>
              <a:gd name="connsiteY6" fmla="*/ 5687 h 6902189"/>
              <a:gd name="connsiteX0" fmla="*/ 30344 w 2667556"/>
              <a:gd name="connsiteY0" fmla="*/ 0 h 6896502"/>
              <a:gd name="connsiteX1" fmla="*/ 737801 w 2667556"/>
              <a:gd name="connsiteY1" fmla="*/ 13564 h 6896502"/>
              <a:gd name="connsiteX2" fmla="*/ 2657930 w 2667556"/>
              <a:gd name="connsiteY2" fmla="*/ 1764049 h 6896502"/>
              <a:gd name="connsiteX3" fmla="*/ 2667556 w 2667556"/>
              <a:gd name="connsiteY3" fmla="*/ 6887314 h 6896502"/>
              <a:gd name="connsiteX4" fmla="*/ 1171812 w 2667556"/>
              <a:gd name="connsiteY4" fmla="*/ 6896502 h 6896502"/>
              <a:gd name="connsiteX5" fmla="*/ 154 w 2667556"/>
              <a:gd name="connsiteY5" fmla="*/ 5753720 h 6896502"/>
              <a:gd name="connsiteX6" fmla="*/ 30344 w 2667556"/>
              <a:gd name="connsiteY6" fmla="*/ 0 h 6896502"/>
              <a:gd name="connsiteX0" fmla="*/ 30344 w 2667556"/>
              <a:gd name="connsiteY0" fmla="*/ 0 h 6896502"/>
              <a:gd name="connsiteX1" fmla="*/ 737801 w 2667556"/>
              <a:gd name="connsiteY1" fmla="*/ 13564 h 6896502"/>
              <a:gd name="connsiteX2" fmla="*/ 2648305 w 2667556"/>
              <a:gd name="connsiteY2" fmla="*/ 1792924 h 6896502"/>
              <a:gd name="connsiteX3" fmla="*/ 2667556 w 2667556"/>
              <a:gd name="connsiteY3" fmla="*/ 6887314 h 6896502"/>
              <a:gd name="connsiteX4" fmla="*/ 1171812 w 2667556"/>
              <a:gd name="connsiteY4" fmla="*/ 6896502 h 6896502"/>
              <a:gd name="connsiteX5" fmla="*/ 154 w 2667556"/>
              <a:gd name="connsiteY5" fmla="*/ 5753720 h 6896502"/>
              <a:gd name="connsiteX6" fmla="*/ 30344 w 2667556"/>
              <a:gd name="connsiteY6" fmla="*/ 0 h 6896502"/>
              <a:gd name="connsiteX0" fmla="*/ 1988 w 2639200"/>
              <a:gd name="connsiteY0" fmla="*/ 0 h 6896502"/>
              <a:gd name="connsiteX1" fmla="*/ 709445 w 2639200"/>
              <a:gd name="connsiteY1" fmla="*/ 13564 h 6896502"/>
              <a:gd name="connsiteX2" fmla="*/ 2619949 w 2639200"/>
              <a:gd name="connsiteY2" fmla="*/ 1792924 h 6896502"/>
              <a:gd name="connsiteX3" fmla="*/ 2639200 w 2639200"/>
              <a:gd name="connsiteY3" fmla="*/ 6887314 h 6896502"/>
              <a:gd name="connsiteX4" fmla="*/ 1143456 w 2639200"/>
              <a:gd name="connsiteY4" fmla="*/ 6896502 h 6896502"/>
              <a:gd name="connsiteX5" fmla="*/ 674 w 2639200"/>
              <a:gd name="connsiteY5" fmla="*/ 6879876 h 6896502"/>
              <a:gd name="connsiteX6" fmla="*/ 1988 w 2639200"/>
              <a:gd name="connsiteY6" fmla="*/ 0 h 6896502"/>
              <a:gd name="connsiteX0" fmla="*/ 1988 w 2639200"/>
              <a:gd name="connsiteY0" fmla="*/ 0 h 6887314"/>
              <a:gd name="connsiteX1" fmla="*/ 709445 w 2639200"/>
              <a:gd name="connsiteY1" fmla="*/ 13564 h 6887314"/>
              <a:gd name="connsiteX2" fmla="*/ 2619949 w 2639200"/>
              <a:gd name="connsiteY2" fmla="*/ 1792924 h 6887314"/>
              <a:gd name="connsiteX3" fmla="*/ 2639200 w 2639200"/>
              <a:gd name="connsiteY3" fmla="*/ 6887314 h 6887314"/>
              <a:gd name="connsiteX4" fmla="*/ 796947 w 2639200"/>
              <a:gd name="connsiteY4" fmla="*/ 6886877 h 6887314"/>
              <a:gd name="connsiteX5" fmla="*/ 674 w 2639200"/>
              <a:gd name="connsiteY5" fmla="*/ 6879876 h 6887314"/>
              <a:gd name="connsiteX6" fmla="*/ 1988 w 2639200"/>
              <a:gd name="connsiteY6" fmla="*/ 0 h 6887314"/>
              <a:gd name="connsiteX0" fmla="*/ 1988 w 2639200"/>
              <a:gd name="connsiteY0" fmla="*/ 0 h 6886877"/>
              <a:gd name="connsiteX1" fmla="*/ 709445 w 2639200"/>
              <a:gd name="connsiteY1" fmla="*/ 13564 h 6886877"/>
              <a:gd name="connsiteX2" fmla="*/ 2619949 w 2639200"/>
              <a:gd name="connsiteY2" fmla="*/ 1792924 h 6886877"/>
              <a:gd name="connsiteX3" fmla="*/ 2639200 w 2639200"/>
              <a:gd name="connsiteY3" fmla="*/ 5106640 h 6886877"/>
              <a:gd name="connsiteX4" fmla="*/ 796947 w 2639200"/>
              <a:gd name="connsiteY4" fmla="*/ 6886877 h 6886877"/>
              <a:gd name="connsiteX5" fmla="*/ 674 w 2639200"/>
              <a:gd name="connsiteY5" fmla="*/ 6879876 h 6886877"/>
              <a:gd name="connsiteX6" fmla="*/ 1988 w 2639200"/>
              <a:gd name="connsiteY6" fmla="*/ 0 h 6886877"/>
              <a:gd name="connsiteX0" fmla="*/ 1988 w 2639200"/>
              <a:gd name="connsiteY0" fmla="*/ 0 h 6886877"/>
              <a:gd name="connsiteX1" fmla="*/ 709445 w 2639200"/>
              <a:gd name="connsiteY1" fmla="*/ 13564 h 6886877"/>
              <a:gd name="connsiteX2" fmla="*/ 2600699 w 2639200"/>
              <a:gd name="connsiteY2" fmla="*/ 89253 h 6886877"/>
              <a:gd name="connsiteX3" fmla="*/ 2639200 w 2639200"/>
              <a:gd name="connsiteY3" fmla="*/ 5106640 h 6886877"/>
              <a:gd name="connsiteX4" fmla="*/ 796947 w 2639200"/>
              <a:gd name="connsiteY4" fmla="*/ 6886877 h 6886877"/>
              <a:gd name="connsiteX5" fmla="*/ 674 w 2639200"/>
              <a:gd name="connsiteY5" fmla="*/ 6879876 h 6886877"/>
              <a:gd name="connsiteX6" fmla="*/ 1988 w 2639200"/>
              <a:gd name="connsiteY6" fmla="*/ 0 h 6886877"/>
              <a:gd name="connsiteX0" fmla="*/ 1988 w 2639200"/>
              <a:gd name="connsiteY0" fmla="*/ 0 h 6886877"/>
              <a:gd name="connsiteX1" fmla="*/ 709445 w 2639200"/>
              <a:gd name="connsiteY1" fmla="*/ 13564 h 6886877"/>
              <a:gd name="connsiteX2" fmla="*/ 2600699 w 2639200"/>
              <a:gd name="connsiteY2" fmla="*/ 41127 h 6886877"/>
              <a:gd name="connsiteX3" fmla="*/ 2639200 w 2639200"/>
              <a:gd name="connsiteY3" fmla="*/ 5106640 h 6886877"/>
              <a:gd name="connsiteX4" fmla="*/ 796947 w 2639200"/>
              <a:gd name="connsiteY4" fmla="*/ 6886877 h 6886877"/>
              <a:gd name="connsiteX5" fmla="*/ 674 w 2639200"/>
              <a:gd name="connsiteY5" fmla="*/ 6879876 h 6886877"/>
              <a:gd name="connsiteX6" fmla="*/ 1988 w 2639200"/>
              <a:gd name="connsiteY6" fmla="*/ 0 h 6886877"/>
              <a:gd name="connsiteX0" fmla="*/ 1988 w 2648825"/>
              <a:gd name="connsiteY0" fmla="*/ 0 h 6886877"/>
              <a:gd name="connsiteX1" fmla="*/ 709445 w 2648825"/>
              <a:gd name="connsiteY1" fmla="*/ 13564 h 6886877"/>
              <a:gd name="connsiteX2" fmla="*/ 2600699 w 2648825"/>
              <a:gd name="connsiteY2" fmla="*/ 41127 h 6886877"/>
              <a:gd name="connsiteX3" fmla="*/ 2648825 w 2648825"/>
              <a:gd name="connsiteY3" fmla="*/ 5087389 h 6886877"/>
              <a:gd name="connsiteX4" fmla="*/ 796947 w 2648825"/>
              <a:gd name="connsiteY4" fmla="*/ 6886877 h 6886877"/>
              <a:gd name="connsiteX5" fmla="*/ 674 w 2648825"/>
              <a:gd name="connsiteY5" fmla="*/ 6879876 h 6886877"/>
              <a:gd name="connsiteX6" fmla="*/ 1988 w 2648825"/>
              <a:gd name="connsiteY6" fmla="*/ 0 h 6886877"/>
              <a:gd name="connsiteX0" fmla="*/ 1988 w 2648825"/>
              <a:gd name="connsiteY0" fmla="*/ 1189594 h 6873313"/>
              <a:gd name="connsiteX1" fmla="*/ 709445 w 2648825"/>
              <a:gd name="connsiteY1" fmla="*/ 0 h 6873313"/>
              <a:gd name="connsiteX2" fmla="*/ 2600699 w 2648825"/>
              <a:gd name="connsiteY2" fmla="*/ 27563 h 6873313"/>
              <a:gd name="connsiteX3" fmla="*/ 2648825 w 2648825"/>
              <a:gd name="connsiteY3" fmla="*/ 5073825 h 6873313"/>
              <a:gd name="connsiteX4" fmla="*/ 796947 w 2648825"/>
              <a:gd name="connsiteY4" fmla="*/ 6873313 h 6873313"/>
              <a:gd name="connsiteX5" fmla="*/ 674 w 2648825"/>
              <a:gd name="connsiteY5" fmla="*/ 6866312 h 6873313"/>
              <a:gd name="connsiteX6" fmla="*/ 1988 w 2648825"/>
              <a:gd name="connsiteY6" fmla="*/ 1189594 h 6873313"/>
              <a:gd name="connsiteX0" fmla="*/ 1988 w 2648825"/>
              <a:gd name="connsiteY0" fmla="*/ 1162031 h 6845750"/>
              <a:gd name="connsiteX1" fmla="*/ 1171458 w 2648825"/>
              <a:gd name="connsiteY1" fmla="*/ 1313 h 6845750"/>
              <a:gd name="connsiteX2" fmla="*/ 2600699 w 2648825"/>
              <a:gd name="connsiteY2" fmla="*/ 0 h 6845750"/>
              <a:gd name="connsiteX3" fmla="*/ 2648825 w 2648825"/>
              <a:gd name="connsiteY3" fmla="*/ 5046262 h 6845750"/>
              <a:gd name="connsiteX4" fmla="*/ 796947 w 2648825"/>
              <a:gd name="connsiteY4" fmla="*/ 6845750 h 6845750"/>
              <a:gd name="connsiteX5" fmla="*/ 674 w 2648825"/>
              <a:gd name="connsiteY5" fmla="*/ 6838749 h 6845750"/>
              <a:gd name="connsiteX6" fmla="*/ 1988 w 2648825"/>
              <a:gd name="connsiteY6" fmla="*/ 1162031 h 6845750"/>
              <a:gd name="connsiteX0" fmla="*/ 0 w 2646837"/>
              <a:gd name="connsiteY0" fmla="*/ 1162031 h 6845750"/>
              <a:gd name="connsiteX1" fmla="*/ 1169470 w 2646837"/>
              <a:gd name="connsiteY1" fmla="*/ 1313 h 6845750"/>
              <a:gd name="connsiteX2" fmla="*/ 2598711 w 2646837"/>
              <a:gd name="connsiteY2" fmla="*/ 0 h 6845750"/>
              <a:gd name="connsiteX3" fmla="*/ 2646837 w 2646837"/>
              <a:gd name="connsiteY3" fmla="*/ 5046262 h 6845750"/>
              <a:gd name="connsiteX4" fmla="*/ 794959 w 2646837"/>
              <a:gd name="connsiteY4" fmla="*/ 6845750 h 6845750"/>
              <a:gd name="connsiteX5" fmla="*/ 8311 w 2646837"/>
              <a:gd name="connsiteY5" fmla="*/ 6838749 h 6845750"/>
              <a:gd name="connsiteX6" fmla="*/ 0 w 2646837"/>
              <a:gd name="connsiteY6" fmla="*/ 1162031 h 6845750"/>
              <a:gd name="connsiteX0" fmla="*/ 0 w 2637211"/>
              <a:gd name="connsiteY0" fmla="*/ 1162031 h 6845750"/>
              <a:gd name="connsiteX1" fmla="*/ 1169470 w 2637211"/>
              <a:gd name="connsiteY1" fmla="*/ 1313 h 6845750"/>
              <a:gd name="connsiteX2" fmla="*/ 2598711 w 2637211"/>
              <a:gd name="connsiteY2" fmla="*/ 0 h 6845750"/>
              <a:gd name="connsiteX3" fmla="*/ 2637211 w 2637211"/>
              <a:gd name="connsiteY3" fmla="*/ 5017386 h 6845750"/>
              <a:gd name="connsiteX4" fmla="*/ 794959 w 2637211"/>
              <a:gd name="connsiteY4" fmla="*/ 6845750 h 6845750"/>
              <a:gd name="connsiteX5" fmla="*/ 8311 w 2637211"/>
              <a:gd name="connsiteY5" fmla="*/ 6838749 h 6845750"/>
              <a:gd name="connsiteX6" fmla="*/ 0 w 2637211"/>
              <a:gd name="connsiteY6" fmla="*/ 1162031 h 6845750"/>
              <a:gd name="connsiteX0" fmla="*/ 0 w 2656461"/>
              <a:gd name="connsiteY0" fmla="*/ 1162031 h 6845750"/>
              <a:gd name="connsiteX1" fmla="*/ 1169470 w 2656461"/>
              <a:gd name="connsiteY1" fmla="*/ 1313 h 6845750"/>
              <a:gd name="connsiteX2" fmla="*/ 2598711 w 2656461"/>
              <a:gd name="connsiteY2" fmla="*/ 0 h 6845750"/>
              <a:gd name="connsiteX3" fmla="*/ 2656461 w 2656461"/>
              <a:gd name="connsiteY3" fmla="*/ 5017386 h 6845750"/>
              <a:gd name="connsiteX4" fmla="*/ 794959 w 2656461"/>
              <a:gd name="connsiteY4" fmla="*/ 6845750 h 6845750"/>
              <a:gd name="connsiteX5" fmla="*/ 8311 w 2656461"/>
              <a:gd name="connsiteY5" fmla="*/ 6838749 h 6845750"/>
              <a:gd name="connsiteX6" fmla="*/ 0 w 2656461"/>
              <a:gd name="connsiteY6" fmla="*/ 1162031 h 6845750"/>
              <a:gd name="connsiteX0" fmla="*/ 0 w 2656461"/>
              <a:gd name="connsiteY0" fmla="*/ 1200533 h 6884252"/>
              <a:gd name="connsiteX1" fmla="*/ 1169470 w 2656461"/>
              <a:gd name="connsiteY1" fmla="*/ 39815 h 6884252"/>
              <a:gd name="connsiteX2" fmla="*/ 2627586 w 2656461"/>
              <a:gd name="connsiteY2" fmla="*/ 0 h 6884252"/>
              <a:gd name="connsiteX3" fmla="*/ 2656461 w 2656461"/>
              <a:gd name="connsiteY3" fmla="*/ 5055888 h 6884252"/>
              <a:gd name="connsiteX4" fmla="*/ 794959 w 2656461"/>
              <a:gd name="connsiteY4" fmla="*/ 6884252 h 6884252"/>
              <a:gd name="connsiteX5" fmla="*/ 8311 w 2656461"/>
              <a:gd name="connsiteY5" fmla="*/ 6877251 h 6884252"/>
              <a:gd name="connsiteX6" fmla="*/ 0 w 2656461"/>
              <a:gd name="connsiteY6" fmla="*/ 1200533 h 6884252"/>
              <a:gd name="connsiteX0" fmla="*/ 0 w 2656461"/>
              <a:gd name="connsiteY0" fmla="*/ 1171657 h 6855376"/>
              <a:gd name="connsiteX1" fmla="*/ 1169470 w 2656461"/>
              <a:gd name="connsiteY1" fmla="*/ 10939 h 6855376"/>
              <a:gd name="connsiteX2" fmla="*/ 2608336 w 2656461"/>
              <a:gd name="connsiteY2" fmla="*/ 0 h 6855376"/>
              <a:gd name="connsiteX3" fmla="*/ 2656461 w 2656461"/>
              <a:gd name="connsiteY3" fmla="*/ 5027012 h 6855376"/>
              <a:gd name="connsiteX4" fmla="*/ 794959 w 2656461"/>
              <a:gd name="connsiteY4" fmla="*/ 6855376 h 6855376"/>
              <a:gd name="connsiteX5" fmla="*/ 8311 w 2656461"/>
              <a:gd name="connsiteY5" fmla="*/ 6848375 h 6855376"/>
              <a:gd name="connsiteX6" fmla="*/ 0 w 2656461"/>
              <a:gd name="connsiteY6" fmla="*/ 1171657 h 6855376"/>
              <a:gd name="connsiteX0" fmla="*/ 0 w 2656461"/>
              <a:gd name="connsiteY0" fmla="*/ 1160718 h 6844437"/>
              <a:gd name="connsiteX1" fmla="*/ 1169470 w 2656461"/>
              <a:gd name="connsiteY1" fmla="*/ 0 h 6844437"/>
              <a:gd name="connsiteX2" fmla="*/ 2617962 w 2656461"/>
              <a:gd name="connsiteY2" fmla="*/ 8312 h 6844437"/>
              <a:gd name="connsiteX3" fmla="*/ 2656461 w 2656461"/>
              <a:gd name="connsiteY3" fmla="*/ 5016073 h 6844437"/>
              <a:gd name="connsiteX4" fmla="*/ 794959 w 2656461"/>
              <a:gd name="connsiteY4" fmla="*/ 6844437 h 6844437"/>
              <a:gd name="connsiteX5" fmla="*/ 8311 w 2656461"/>
              <a:gd name="connsiteY5" fmla="*/ 6837436 h 6844437"/>
              <a:gd name="connsiteX6" fmla="*/ 0 w 2656461"/>
              <a:gd name="connsiteY6" fmla="*/ 1160718 h 6844437"/>
              <a:gd name="connsiteX0" fmla="*/ 0 w 2646836"/>
              <a:gd name="connsiteY0" fmla="*/ 1160718 h 6844437"/>
              <a:gd name="connsiteX1" fmla="*/ 1169470 w 2646836"/>
              <a:gd name="connsiteY1" fmla="*/ 0 h 6844437"/>
              <a:gd name="connsiteX2" fmla="*/ 2617962 w 2646836"/>
              <a:gd name="connsiteY2" fmla="*/ 8312 h 6844437"/>
              <a:gd name="connsiteX3" fmla="*/ 2646836 w 2646836"/>
              <a:gd name="connsiteY3" fmla="*/ 5035323 h 6844437"/>
              <a:gd name="connsiteX4" fmla="*/ 794959 w 2646836"/>
              <a:gd name="connsiteY4" fmla="*/ 6844437 h 6844437"/>
              <a:gd name="connsiteX5" fmla="*/ 8311 w 2646836"/>
              <a:gd name="connsiteY5" fmla="*/ 6837436 h 6844437"/>
              <a:gd name="connsiteX6" fmla="*/ 0 w 2646836"/>
              <a:gd name="connsiteY6" fmla="*/ 1160718 h 6844437"/>
              <a:gd name="connsiteX0" fmla="*/ 0 w 2646836"/>
              <a:gd name="connsiteY0" fmla="*/ 1160718 h 6844437"/>
              <a:gd name="connsiteX1" fmla="*/ 1169470 w 2646836"/>
              <a:gd name="connsiteY1" fmla="*/ 0 h 6844437"/>
              <a:gd name="connsiteX2" fmla="*/ 2617962 w 2646836"/>
              <a:gd name="connsiteY2" fmla="*/ 8312 h 6844437"/>
              <a:gd name="connsiteX3" fmla="*/ 2646836 w 2646836"/>
              <a:gd name="connsiteY3" fmla="*/ 5035323 h 6844437"/>
              <a:gd name="connsiteX4" fmla="*/ 794959 w 2646836"/>
              <a:gd name="connsiteY4" fmla="*/ 6844437 h 6844437"/>
              <a:gd name="connsiteX5" fmla="*/ 8311 w 2646836"/>
              <a:gd name="connsiteY5" fmla="*/ 6837436 h 6844437"/>
              <a:gd name="connsiteX6" fmla="*/ 0 w 2646836"/>
              <a:gd name="connsiteY6" fmla="*/ 1160718 h 6844437"/>
              <a:gd name="connsiteX0" fmla="*/ 0 w 2685337"/>
              <a:gd name="connsiteY0" fmla="*/ 1160718 h 6844437"/>
              <a:gd name="connsiteX1" fmla="*/ 1169470 w 2685337"/>
              <a:gd name="connsiteY1" fmla="*/ 0 h 6844437"/>
              <a:gd name="connsiteX2" fmla="*/ 2617962 w 2685337"/>
              <a:gd name="connsiteY2" fmla="*/ 8312 h 6844437"/>
              <a:gd name="connsiteX3" fmla="*/ 2685337 w 2685337"/>
              <a:gd name="connsiteY3" fmla="*/ 5054573 h 6844437"/>
              <a:gd name="connsiteX4" fmla="*/ 794959 w 2685337"/>
              <a:gd name="connsiteY4" fmla="*/ 6844437 h 6844437"/>
              <a:gd name="connsiteX5" fmla="*/ 8311 w 2685337"/>
              <a:gd name="connsiteY5" fmla="*/ 6837436 h 6844437"/>
              <a:gd name="connsiteX6" fmla="*/ 0 w 2685337"/>
              <a:gd name="connsiteY6" fmla="*/ 1160718 h 6844437"/>
              <a:gd name="connsiteX0" fmla="*/ 0 w 2637211"/>
              <a:gd name="connsiteY0" fmla="*/ 1160718 h 6844437"/>
              <a:gd name="connsiteX1" fmla="*/ 1169470 w 2637211"/>
              <a:gd name="connsiteY1" fmla="*/ 0 h 6844437"/>
              <a:gd name="connsiteX2" fmla="*/ 2617962 w 2637211"/>
              <a:gd name="connsiteY2" fmla="*/ 8312 h 6844437"/>
              <a:gd name="connsiteX3" fmla="*/ 2637211 w 2637211"/>
              <a:gd name="connsiteY3" fmla="*/ 5093074 h 6844437"/>
              <a:gd name="connsiteX4" fmla="*/ 794959 w 2637211"/>
              <a:gd name="connsiteY4" fmla="*/ 6844437 h 6844437"/>
              <a:gd name="connsiteX5" fmla="*/ 8311 w 2637211"/>
              <a:gd name="connsiteY5" fmla="*/ 6837436 h 6844437"/>
              <a:gd name="connsiteX6" fmla="*/ 0 w 2637211"/>
              <a:gd name="connsiteY6" fmla="*/ 1160718 h 6844437"/>
              <a:gd name="connsiteX0" fmla="*/ 0 w 2637211"/>
              <a:gd name="connsiteY0" fmla="*/ 1160718 h 6844437"/>
              <a:gd name="connsiteX1" fmla="*/ 1207971 w 2637211"/>
              <a:gd name="connsiteY1" fmla="*/ 0 h 6844437"/>
              <a:gd name="connsiteX2" fmla="*/ 2617962 w 2637211"/>
              <a:gd name="connsiteY2" fmla="*/ 8312 h 6844437"/>
              <a:gd name="connsiteX3" fmla="*/ 2637211 w 2637211"/>
              <a:gd name="connsiteY3" fmla="*/ 5093074 h 6844437"/>
              <a:gd name="connsiteX4" fmla="*/ 794959 w 2637211"/>
              <a:gd name="connsiteY4" fmla="*/ 6844437 h 6844437"/>
              <a:gd name="connsiteX5" fmla="*/ 8311 w 2637211"/>
              <a:gd name="connsiteY5" fmla="*/ 6837436 h 6844437"/>
              <a:gd name="connsiteX6" fmla="*/ 0 w 2637211"/>
              <a:gd name="connsiteY6" fmla="*/ 1160718 h 6844437"/>
              <a:gd name="connsiteX0" fmla="*/ 0 w 2637211"/>
              <a:gd name="connsiteY0" fmla="*/ 1122217 h 6844437"/>
              <a:gd name="connsiteX1" fmla="*/ 1207971 w 2637211"/>
              <a:gd name="connsiteY1" fmla="*/ 0 h 6844437"/>
              <a:gd name="connsiteX2" fmla="*/ 2617962 w 2637211"/>
              <a:gd name="connsiteY2" fmla="*/ 8312 h 6844437"/>
              <a:gd name="connsiteX3" fmla="*/ 2637211 w 2637211"/>
              <a:gd name="connsiteY3" fmla="*/ 5093074 h 6844437"/>
              <a:gd name="connsiteX4" fmla="*/ 794959 w 2637211"/>
              <a:gd name="connsiteY4" fmla="*/ 6844437 h 6844437"/>
              <a:gd name="connsiteX5" fmla="*/ 8311 w 2637211"/>
              <a:gd name="connsiteY5" fmla="*/ 6837436 h 6844437"/>
              <a:gd name="connsiteX6" fmla="*/ 0 w 2637211"/>
              <a:gd name="connsiteY6" fmla="*/ 1122217 h 6844437"/>
              <a:gd name="connsiteX0" fmla="*/ 0 w 2637211"/>
              <a:gd name="connsiteY0" fmla="*/ 1122217 h 6844437"/>
              <a:gd name="connsiteX1" fmla="*/ 1198346 w 2637211"/>
              <a:gd name="connsiteY1" fmla="*/ 0 h 6844437"/>
              <a:gd name="connsiteX2" fmla="*/ 2617962 w 2637211"/>
              <a:gd name="connsiteY2" fmla="*/ 8312 h 6844437"/>
              <a:gd name="connsiteX3" fmla="*/ 2637211 w 2637211"/>
              <a:gd name="connsiteY3" fmla="*/ 5093074 h 6844437"/>
              <a:gd name="connsiteX4" fmla="*/ 794959 w 2637211"/>
              <a:gd name="connsiteY4" fmla="*/ 6844437 h 6844437"/>
              <a:gd name="connsiteX5" fmla="*/ 8311 w 2637211"/>
              <a:gd name="connsiteY5" fmla="*/ 6837436 h 6844437"/>
              <a:gd name="connsiteX6" fmla="*/ 0 w 2637211"/>
              <a:gd name="connsiteY6" fmla="*/ 1122217 h 6844437"/>
              <a:gd name="connsiteX0" fmla="*/ 0 w 2637211"/>
              <a:gd name="connsiteY0" fmla="*/ 1152406 h 6874626"/>
              <a:gd name="connsiteX1" fmla="*/ 1198346 w 2637211"/>
              <a:gd name="connsiteY1" fmla="*/ 30189 h 6874626"/>
              <a:gd name="connsiteX2" fmla="*/ 2627587 w 2637211"/>
              <a:gd name="connsiteY2" fmla="*/ 0 h 6874626"/>
              <a:gd name="connsiteX3" fmla="*/ 2637211 w 2637211"/>
              <a:gd name="connsiteY3" fmla="*/ 5123263 h 6874626"/>
              <a:gd name="connsiteX4" fmla="*/ 794959 w 2637211"/>
              <a:gd name="connsiteY4" fmla="*/ 6874626 h 6874626"/>
              <a:gd name="connsiteX5" fmla="*/ 8311 w 2637211"/>
              <a:gd name="connsiteY5" fmla="*/ 6867625 h 6874626"/>
              <a:gd name="connsiteX6" fmla="*/ 0 w 2637211"/>
              <a:gd name="connsiteY6" fmla="*/ 1152406 h 6874626"/>
              <a:gd name="connsiteX0" fmla="*/ 0 w 2637211"/>
              <a:gd name="connsiteY0" fmla="*/ 1142781 h 6865001"/>
              <a:gd name="connsiteX1" fmla="*/ 1198346 w 2637211"/>
              <a:gd name="connsiteY1" fmla="*/ 20564 h 6865001"/>
              <a:gd name="connsiteX2" fmla="*/ 2627587 w 2637211"/>
              <a:gd name="connsiteY2" fmla="*/ 0 h 6865001"/>
              <a:gd name="connsiteX3" fmla="*/ 2637211 w 2637211"/>
              <a:gd name="connsiteY3" fmla="*/ 5113638 h 6865001"/>
              <a:gd name="connsiteX4" fmla="*/ 794959 w 2637211"/>
              <a:gd name="connsiteY4" fmla="*/ 6865001 h 6865001"/>
              <a:gd name="connsiteX5" fmla="*/ 8311 w 2637211"/>
              <a:gd name="connsiteY5" fmla="*/ 6858000 h 6865001"/>
              <a:gd name="connsiteX6" fmla="*/ 0 w 2637211"/>
              <a:gd name="connsiteY6" fmla="*/ 1142781 h 6865001"/>
              <a:gd name="connsiteX0" fmla="*/ 0 w 2637211"/>
              <a:gd name="connsiteY0" fmla="*/ 1142781 h 6865001"/>
              <a:gd name="connsiteX1" fmla="*/ 1198347 w 2637211"/>
              <a:gd name="connsiteY1" fmla="*/ 7117 h 6865001"/>
              <a:gd name="connsiteX2" fmla="*/ 2627587 w 2637211"/>
              <a:gd name="connsiteY2" fmla="*/ 0 h 6865001"/>
              <a:gd name="connsiteX3" fmla="*/ 2637211 w 2637211"/>
              <a:gd name="connsiteY3" fmla="*/ 5113638 h 6865001"/>
              <a:gd name="connsiteX4" fmla="*/ 794959 w 2637211"/>
              <a:gd name="connsiteY4" fmla="*/ 6865001 h 6865001"/>
              <a:gd name="connsiteX5" fmla="*/ 8311 w 2637211"/>
              <a:gd name="connsiteY5" fmla="*/ 6858000 h 6865001"/>
              <a:gd name="connsiteX6" fmla="*/ 0 w 2637211"/>
              <a:gd name="connsiteY6" fmla="*/ 1142781 h 6865001"/>
              <a:gd name="connsiteX0" fmla="*/ 0 w 2637211"/>
              <a:gd name="connsiteY0" fmla="*/ 1129334 h 6865001"/>
              <a:gd name="connsiteX1" fmla="*/ 1198347 w 2637211"/>
              <a:gd name="connsiteY1" fmla="*/ 7117 h 6865001"/>
              <a:gd name="connsiteX2" fmla="*/ 2627587 w 2637211"/>
              <a:gd name="connsiteY2" fmla="*/ 0 h 6865001"/>
              <a:gd name="connsiteX3" fmla="*/ 2637211 w 2637211"/>
              <a:gd name="connsiteY3" fmla="*/ 5113638 h 6865001"/>
              <a:gd name="connsiteX4" fmla="*/ 794959 w 2637211"/>
              <a:gd name="connsiteY4" fmla="*/ 6865001 h 6865001"/>
              <a:gd name="connsiteX5" fmla="*/ 8311 w 2637211"/>
              <a:gd name="connsiteY5" fmla="*/ 6858000 h 6865001"/>
              <a:gd name="connsiteX6" fmla="*/ 0 w 2637211"/>
              <a:gd name="connsiteY6" fmla="*/ 1129334 h 6865001"/>
              <a:gd name="connsiteX0" fmla="*/ 0 w 2637211"/>
              <a:gd name="connsiteY0" fmla="*/ 1129334 h 6865001"/>
              <a:gd name="connsiteX1" fmla="*/ 1205071 w 2637211"/>
              <a:gd name="connsiteY1" fmla="*/ 393 h 6865001"/>
              <a:gd name="connsiteX2" fmla="*/ 2627587 w 2637211"/>
              <a:gd name="connsiteY2" fmla="*/ 0 h 6865001"/>
              <a:gd name="connsiteX3" fmla="*/ 2637211 w 2637211"/>
              <a:gd name="connsiteY3" fmla="*/ 5113638 h 6865001"/>
              <a:gd name="connsiteX4" fmla="*/ 794959 w 2637211"/>
              <a:gd name="connsiteY4" fmla="*/ 6865001 h 6865001"/>
              <a:gd name="connsiteX5" fmla="*/ 8311 w 2637211"/>
              <a:gd name="connsiteY5" fmla="*/ 6858000 h 6865001"/>
              <a:gd name="connsiteX6" fmla="*/ 0 w 2637211"/>
              <a:gd name="connsiteY6" fmla="*/ 1129334 h 6865001"/>
              <a:gd name="connsiteX0" fmla="*/ 0 w 2637211"/>
              <a:gd name="connsiteY0" fmla="*/ 1129334 h 6865001"/>
              <a:gd name="connsiteX1" fmla="*/ 1153968 w 2637211"/>
              <a:gd name="connsiteY1" fmla="*/ 2218 h 6865001"/>
              <a:gd name="connsiteX2" fmla="*/ 2627587 w 2637211"/>
              <a:gd name="connsiteY2" fmla="*/ 0 h 6865001"/>
              <a:gd name="connsiteX3" fmla="*/ 2637211 w 2637211"/>
              <a:gd name="connsiteY3" fmla="*/ 5113638 h 6865001"/>
              <a:gd name="connsiteX4" fmla="*/ 794959 w 2637211"/>
              <a:gd name="connsiteY4" fmla="*/ 6865001 h 6865001"/>
              <a:gd name="connsiteX5" fmla="*/ 8311 w 2637211"/>
              <a:gd name="connsiteY5" fmla="*/ 6858000 h 6865001"/>
              <a:gd name="connsiteX6" fmla="*/ 0 w 2637211"/>
              <a:gd name="connsiteY6" fmla="*/ 1129334 h 6865001"/>
              <a:gd name="connsiteX0" fmla="*/ 0 w 2637211"/>
              <a:gd name="connsiteY0" fmla="*/ 1145368 h 6881035"/>
              <a:gd name="connsiteX1" fmla="*/ 1250702 w 2637211"/>
              <a:gd name="connsiteY1" fmla="*/ 0 h 6881035"/>
              <a:gd name="connsiteX2" fmla="*/ 2627587 w 2637211"/>
              <a:gd name="connsiteY2" fmla="*/ 16034 h 6881035"/>
              <a:gd name="connsiteX3" fmla="*/ 2637211 w 2637211"/>
              <a:gd name="connsiteY3" fmla="*/ 5129672 h 6881035"/>
              <a:gd name="connsiteX4" fmla="*/ 794959 w 2637211"/>
              <a:gd name="connsiteY4" fmla="*/ 6881035 h 6881035"/>
              <a:gd name="connsiteX5" fmla="*/ 8311 w 2637211"/>
              <a:gd name="connsiteY5" fmla="*/ 6874034 h 6881035"/>
              <a:gd name="connsiteX6" fmla="*/ 0 w 2637211"/>
              <a:gd name="connsiteY6" fmla="*/ 1145368 h 6881035"/>
              <a:gd name="connsiteX0" fmla="*/ 0 w 2637211"/>
              <a:gd name="connsiteY0" fmla="*/ 1129334 h 6865001"/>
              <a:gd name="connsiteX1" fmla="*/ 1159445 w 2637211"/>
              <a:gd name="connsiteY1" fmla="*/ 5868 h 6865001"/>
              <a:gd name="connsiteX2" fmla="*/ 2627587 w 2637211"/>
              <a:gd name="connsiteY2" fmla="*/ 0 h 6865001"/>
              <a:gd name="connsiteX3" fmla="*/ 2637211 w 2637211"/>
              <a:gd name="connsiteY3" fmla="*/ 5113638 h 6865001"/>
              <a:gd name="connsiteX4" fmla="*/ 794959 w 2637211"/>
              <a:gd name="connsiteY4" fmla="*/ 6865001 h 6865001"/>
              <a:gd name="connsiteX5" fmla="*/ 8311 w 2637211"/>
              <a:gd name="connsiteY5" fmla="*/ 6858000 h 6865001"/>
              <a:gd name="connsiteX6" fmla="*/ 0 w 2637211"/>
              <a:gd name="connsiteY6" fmla="*/ 1129334 h 6865001"/>
              <a:gd name="connsiteX0" fmla="*/ 0 w 2637211"/>
              <a:gd name="connsiteY0" fmla="*/ 1129334 h 6865001"/>
              <a:gd name="connsiteX1" fmla="*/ 1155796 w 2637211"/>
              <a:gd name="connsiteY1" fmla="*/ 392 h 6865001"/>
              <a:gd name="connsiteX2" fmla="*/ 2627587 w 2637211"/>
              <a:gd name="connsiteY2" fmla="*/ 0 h 6865001"/>
              <a:gd name="connsiteX3" fmla="*/ 2637211 w 2637211"/>
              <a:gd name="connsiteY3" fmla="*/ 5113638 h 6865001"/>
              <a:gd name="connsiteX4" fmla="*/ 794959 w 2637211"/>
              <a:gd name="connsiteY4" fmla="*/ 6865001 h 6865001"/>
              <a:gd name="connsiteX5" fmla="*/ 8311 w 2637211"/>
              <a:gd name="connsiteY5" fmla="*/ 6858000 h 6865001"/>
              <a:gd name="connsiteX6" fmla="*/ 0 w 2637211"/>
              <a:gd name="connsiteY6" fmla="*/ 1129334 h 6865001"/>
              <a:gd name="connsiteX0" fmla="*/ 135917 w 2628941"/>
              <a:gd name="connsiteY0" fmla="*/ 1182264 h 6865001"/>
              <a:gd name="connsiteX1" fmla="*/ 1147526 w 2628941"/>
              <a:gd name="connsiteY1" fmla="*/ 392 h 6865001"/>
              <a:gd name="connsiteX2" fmla="*/ 2619317 w 2628941"/>
              <a:gd name="connsiteY2" fmla="*/ 0 h 6865001"/>
              <a:gd name="connsiteX3" fmla="*/ 2628941 w 2628941"/>
              <a:gd name="connsiteY3" fmla="*/ 5113638 h 6865001"/>
              <a:gd name="connsiteX4" fmla="*/ 786689 w 2628941"/>
              <a:gd name="connsiteY4" fmla="*/ 6865001 h 6865001"/>
              <a:gd name="connsiteX5" fmla="*/ 41 w 2628941"/>
              <a:gd name="connsiteY5" fmla="*/ 6858000 h 6865001"/>
              <a:gd name="connsiteX6" fmla="*/ 135917 w 2628941"/>
              <a:gd name="connsiteY6" fmla="*/ 1182264 h 6865001"/>
              <a:gd name="connsiteX0" fmla="*/ 70244 w 2628974"/>
              <a:gd name="connsiteY0" fmla="*/ 1114733 h 6865001"/>
              <a:gd name="connsiteX1" fmla="*/ 1147559 w 2628974"/>
              <a:gd name="connsiteY1" fmla="*/ 392 h 6865001"/>
              <a:gd name="connsiteX2" fmla="*/ 2619350 w 2628974"/>
              <a:gd name="connsiteY2" fmla="*/ 0 h 6865001"/>
              <a:gd name="connsiteX3" fmla="*/ 2628974 w 2628974"/>
              <a:gd name="connsiteY3" fmla="*/ 5113638 h 6865001"/>
              <a:gd name="connsiteX4" fmla="*/ 786722 w 2628974"/>
              <a:gd name="connsiteY4" fmla="*/ 6865001 h 6865001"/>
              <a:gd name="connsiteX5" fmla="*/ 74 w 2628974"/>
              <a:gd name="connsiteY5" fmla="*/ 6858000 h 6865001"/>
              <a:gd name="connsiteX6" fmla="*/ 70244 w 2628974"/>
              <a:gd name="connsiteY6" fmla="*/ 1114733 h 6865001"/>
              <a:gd name="connsiteX0" fmla="*/ 0 w 2649987"/>
              <a:gd name="connsiteY0" fmla="*/ 1164012 h 6865001"/>
              <a:gd name="connsiteX1" fmla="*/ 1168572 w 2649987"/>
              <a:gd name="connsiteY1" fmla="*/ 392 h 6865001"/>
              <a:gd name="connsiteX2" fmla="*/ 2640363 w 2649987"/>
              <a:gd name="connsiteY2" fmla="*/ 0 h 6865001"/>
              <a:gd name="connsiteX3" fmla="*/ 2649987 w 2649987"/>
              <a:gd name="connsiteY3" fmla="*/ 5113638 h 6865001"/>
              <a:gd name="connsiteX4" fmla="*/ 807735 w 2649987"/>
              <a:gd name="connsiteY4" fmla="*/ 6865001 h 6865001"/>
              <a:gd name="connsiteX5" fmla="*/ 21087 w 2649987"/>
              <a:gd name="connsiteY5" fmla="*/ 6858000 h 6865001"/>
              <a:gd name="connsiteX6" fmla="*/ 0 w 2649987"/>
              <a:gd name="connsiteY6" fmla="*/ 1164012 h 6865001"/>
              <a:gd name="connsiteX0" fmla="*/ 0 w 2649987"/>
              <a:gd name="connsiteY0" fmla="*/ 1164012 h 6865001"/>
              <a:gd name="connsiteX1" fmla="*/ 1221502 w 2649987"/>
              <a:gd name="connsiteY1" fmla="*/ 20468 h 6865001"/>
              <a:gd name="connsiteX2" fmla="*/ 2640363 w 2649987"/>
              <a:gd name="connsiteY2" fmla="*/ 0 h 6865001"/>
              <a:gd name="connsiteX3" fmla="*/ 2649987 w 2649987"/>
              <a:gd name="connsiteY3" fmla="*/ 5113638 h 6865001"/>
              <a:gd name="connsiteX4" fmla="*/ 807735 w 2649987"/>
              <a:gd name="connsiteY4" fmla="*/ 6865001 h 6865001"/>
              <a:gd name="connsiteX5" fmla="*/ 21087 w 2649987"/>
              <a:gd name="connsiteY5" fmla="*/ 6858000 h 6865001"/>
              <a:gd name="connsiteX6" fmla="*/ 0 w 2649987"/>
              <a:gd name="connsiteY6" fmla="*/ 1164012 h 6865001"/>
              <a:gd name="connsiteX0" fmla="*/ 0 w 2649987"/>
              <a:gd name="connsiteY0" fmla="*/ 1164012 h 6865001"/>
              <a:gd name="connsiteX1" fmla="*/ 1168574 w 2649987"/>
              <a:gd name="connsiteY1" fmla="*/ 392 h 6865001"/>
              <a:gd name="connsiteX2" fmla="*/ 2640363 w 2649987"/>
              <a:gd name="connsiteY2" fmla="*/ 0 h 6865001"/>
              <a:gd name="connsiteX3" fmla="*/ 2649987 w 2649987"/>
              <a:gd name="connsiteY3" fmla="*/ 5113638 h 6865001"/>
              <a:gd name="connsiteX4" fmla="*/ 807735 w 2649987"/>
              <a:gd name="connsiteY4" fmla="*/ 6865001 h 6865001"/>
              <a:gd name="connsiteX5" fmla="*/ 21087 w 2649987"/>
              <a:gd name="connsiteY5" fmla="*/ 6858000 h 6865001"/>
              <a:gd name="connsiteX6" fmla="*/ 0 w 2649987"/>
              <a:gd name="connsiteY6" fmla="*/ 1164012 h 6865001"/>
              <a:gd name="connsiteX0" fmla="*/ 1531 w 2651518"/>
              <a:gd name="connsiteY0" fmla="*/ 1164012 h 6865001"/>
              <a:gd name="connsiteX1" fmla="*/ 1170105 w 2651518"/>
              <a:gd name="connsiteY1" fmla="*/ 392 h 6865001"/>
              <a:gd name="connsiteX2" fmla="*/ 2641894 w 2651518"/>
              <a:gd name="connsiteY2" fmla="*/ 0 h 6865001"/>
              <a:gd name="connsiteX3" fmla="*/ 2651518 w 2651518"/>
              <a:gd name="connsiteY3" fmla="*/ 5113638 h 6865001"/>
              <a:gd name="connsiteX4" fmla="*/ 809266 w 2651518"/>
              <a:gd name="connsiteY4" fmla="*/ 6865001 h 6865001"/>
              <a:gd name="connsiteX5" fmla="*/ 716 w 2651518"/>
              <a:gd name="connsiteY5" fmla="*/ 6859826 h 6865001"/>
              <a:gd name="connsiteX6" fmla="*/ 1531 w 2651518"/>
              <a:gd name="connsiteY6" fmla="*/ 1164012 h 6865001"/>
              <a:gd name="connsiteX0" fmla="*/ 1531 w 2651518"/>
              <a:gd name="connsiteY0" fmla="*/ 1164012 h 6859826"/>
              <a:gd name="connsiteX1" fmla="*/ 1170105 w 2651518"/>
              <a:gd name="connsiteY1" fmla="*/ 392 h 6859826"/>
              <a:gd name="connsiteX2" fmla="*/ 2641894 w 2651518"/>
              <a:gd name="connsiteY2" fmla="*/ 0 h 6859826"/>
              <a:gd name="connsiteX3" fmla="*/ 2651518 w 2651518"/>
              <a:gd name="connsiteY3" fmla="*/ 5113638 h 6859826"/>
              <a:gd name="connsiteX4" fmla="*/ 785539 w 2651518"/>
              <a:gd name="connsiteY4" fmla="*/ 6808421 h 6859826"/>
              <a:gd name="connsiteX5" fmla="*/ 716 w 2651518"/>
              <a:gd name="connsiteY5" fmla="*/ 6859826 h 6859826"/>
              <a:gd name="connsiteX6" fmla="*/ 1531 w 2651518"/>
              <a:gd name="connsiteY6" fmla="*/ 1164012 h 6859826"/>
              <a:gd name="connsiteX0" fmla="*/ 1531 w 2651518"/>
              <a:gd name="connsiteY0" fmla="*/ 1164012 h 6859826"/>
              <a:gd name="connsiteX1" fmla="*/ 1170105 w 2651518"/>
              <a:gd name="connsiteY1" fmla="*/ 392 h 6859826"/>
              <a:gd name="connsiteX2" fmla="*/ 2641894 w 2651518"/>
              <a:gd name="connsiteY2" fmla="*/ 0 h 6859826"/>
              <a:gd name="connsiteX3" fmla="*/ 2651518 w 2651518"/>
              <a:gd name="connsiteY3" fmla="*/ 5113638 h 6859826"/>
              <a:gd name="connsiteX4" fmla="*/ 670554 w 2651518"/>
              <a:gd name="connsiteY4" fmla="*/ 6744541 h 6859826"/>
              <a:gd name="connsiteX5" fmla="*/ 716 w 2651518"/>
              <a:gd name="connsiteY5" fmla="*/ 6859826 h 6859826"/>
              <a:gd name="connsiteX6" fmla="*/ 1531 w 2651518"/>
              <a:gd name="connsiteY6" fmla="*/ 1164012 h 6859826"/>
              <a:gd name="connsiteX0" fmla="*/ 1531 w 2651518"/>
              <a:gd name="connsiteY0" fmla="*/ 1164012 h 6859826"/>
              <a:gd name="connsiteX1" fmla="*/ 1170105 w 2651518"/>
              <a:gd name="connsiteY1" fmla="*/ 392 h 6859826"/>
              <a:gd name="connsiteX2" fmla="*/ 2641894 w 2651518"/>
              <a:gd name="connsiteY2" fmla="*/ 0 h 6859826"/>
              <a:gd name="connsiteX3" fmla="*/ 2651518 w 2651518"/>
              <a:gd name="connsiteY3" fmla="*/ 5113638 h 6859826"/>
              <a:gd name="connsiteX4" fmla="*/ 769112 w 2651518"/>
              <a:gd name="connsiteY4" fmla="*/ 6857700 h 6859826"/>
              <a:gd name="connsiteX5" fmla="*/ 716 w 2651518"/>
              <a:gd name="connsiteY5" fmla="*/ 6859826 h 6859826"/>
              <a:gd name="connsiteX6" fmla="*/ 1531 w 2651518"/>
              <a:gd name="connsiteY6" fmla="*/ 1164012 h 6859826"/>
              <a:gd name="connsiteX0" fmla="*/ 1531 w 2641975"/>
              <a:gd name="connsiteY0" fmla="*/ 1164012 h 6859826"/>
              <a:gd name="connsiteX1" fmla="*/ 1170105 w 2641975"/>
              <a:gd name="connsiteY1" fmla="*/ 392 h 6859826"/>
              <a:gd name="connsiteX2" fmla="*/ 2641894 w 2641975"/>
              <a:gd name="connsiteY2" fmla="*/ 0 h 6859826"/>
              <a:gd name="connsiteX3" fmla="*/ 2565736 w 2641975"/>
              <a:gd name="connsiteY3" fmla="*/ 5033332 h 6859826"/>
              <a:gd name="connsiteX4" fmla="*/ 769112 w 2641975"/>
              <a:gd name="connsiteY4" fmla="*/ 6857700 h 6859826"/>
              <a:gd name="connsiteX5" fmla="*/ 716 w 2641975"/>
              <a:gd name="connsiteY5" fmla="*/ 6859826 h 6859826"/>
              <a:gd name="connsiteX6" fmla="*/ 1531 w 2641975"/>
              <a:gd name="connsiteY6" fmla="*/ 1164012 h 6859826"/>
              <a:gd name="connsiteX0" fmla="*/ 1531 w 2642134"/>
              <a:gd name="connsiteY0" fmla="*/ 1164012 h 6859826"/>
              <a:gd name="connsiteX1" fmla="*/ 1170105 w 2642134"/>
              <a:gd name="connsiteY1" fmla="*/ 392 h 6859826"/>
              <a:gd name="connsiteX2" fmla="*/ 2641894 w 2642134"/>
              <a:gd name="connsiteY2" fmla="*/ 0 h 6859826"/>
              <a:gd name="connsiteX3" fmla="*/ 2627791 w 2642134"/>
              <a:gd name="connsiteY3" fmla="*/ 5073485 h 6859826"/>
              <a:gd name="connsiteX4" fmla="*/ 769112 w 2642134"/>
              <a:gd name="connsiteY4" fmla="*/ 6857700 h 6859826"/>
              <a:gd name="connsiteX5" fmla="*/ 716 w 2642134"/>
              <a:gd name="connsiteY5" fmla="*/ 6859826 h 6859826"/>
              <a:gd name="connsiteX6" fmla="*/ 1531 w 2642134"/>
              <a:gd name="connsiteY6" fmla="*/ 1164012 h 6859826"/>
              <a:gd name="connsiteX0" fmla="*/ 1531 w 2631212"/>
              <a:gd name="connsiteY0" fmla="*/ 1164012 h 6859826"/>
              <a:gd name="connsiteX1" fmla="*/ 1170105 w 2631212"/>
              <a:gd name="connsiteY1" fmla="*/ 392 h 6859826"/>
              <a:gd name="connsiteX2" fmla="*/ 2630843 w 2631212"/>
              <a:gd name="connsiteY2" fmla="*/ 0 h 6859826"/>
              <a:gd name="connsiteX3" fmla="*/ 2627791 w 2631212"/>
              <a:gd name="connsiteY3" fmla="*/ 5073485 h 6859826"/>
              <a:gd name="connsiteX4" fmla="*/ 769112 w 2631212"/>
              <a:gd name="connsiteY4" fmla="*/ 6857700 h 6859826"/>
              <a:gd name="connsiteX5" fmla="*/ 716 w 2631212"/>
              <a:gd name="connsiteY5" fmla="*/ 6859826 h 6859826"/>
              <a:gd name="connsiteX6" fmla="*/ 1531 w 2631212"/>
              <a:gd name="connsiteY6" fmla="*/ 1164012 h 6859826"/>
              <a:gd name="connsiteX0" fmla="*/ 1531 w 2631212"/>
              <a:gd name="connsiteY0" fmla="*/ 1164012 h 6859826"/>
              <a:gd name="connsiteX1" fmla="*/ 1170105 w 2631212"/>
              <a:gd name="connsiteY1" fmla="*/ 392 h 6859826"/>
              <a:gd name="connsiteX2" fmla="*/ 2630843 w 2631212"/>
              <a:gd name="connsiteY2" fmla="*/ 0 h 6859826"/>
              <a:gd name="connsiteX3" fmla="*/ 2627791 w 2631212"/>
              <a:gd name="connsiteY3" fmla="*/ 4347837 h 6859826"/>
              <a:gd name="connsiteX4" fmla="*/ 769112 w 2631212"/>
              <a:gd name="connsiteY4" fmla="*/ 6857700 h 6859826"/>
              <a:gd name="connsiteX5" fmla="*/ 716 w 2631212"/>
              <a:gd name="connsiteY5" fmla="*/ 6859826 h 6859826"/>
              <a:gd name="connsiteX6" fmla="*/ 1531 w 2631212"/>
              <a:gd name="connsiteY6" fmla="*/ 1164012 h 6859826"/>
              <a:gd name="connsiteX0" fmla="*/ 1531 w 2631212"/>
              <a:gd name="connsiteY0" fmla="*/ 1164012 h 6859826"/>
              <a:gd name="connsiteX1" fmla="*/ 1170105 w 2631212"/>
              <a:gd name="connsiteY1" fmla="*/ 392 h 6859826"/>
              <a:gd name="connsiteX2" fmla="*/ 2630843 w 2631212"/>
              <a:gd name="connsiteY2" fmla="*/ 0 h 6859826"/>
              <a:gd name="connsiteX3" fmla="*/ 2627791 w 2631212"/>
              <a:gd name="connsiteY3" fmla="*/ 4347837 h 6859826"/>
              <a:gd name="connsiteX4" fmla="*/ 374829 w 2631212"/>
              <a:gd name="connsiteY4" fmla="*/ 6832533 h 6859826"/>
              <a:gd name="connsiteX5" fmla="*/ 716 w 2631212"/>
              <a:gd name="connsiteY5" fmla="*/ 6859826 h 6859826"/>
              <a:gd name="connsiteX6" fmla="*/ 1531 w 2631212"/>
              <a:gd name="connsiteY6" fmla="*/ 1164012 h 6859826"/>
              <a:gd name="connsiteX0" fmla="*/ 1531 w 2631212"/>
              <a:gd name="connsiteY0" fmla="*/ 1164012 h 6859826"/>
              <a:gd name="connsiteX1" fmla="*/ 1170105 w 2631212"/>
              <a:gd name="connsiteY1" fmla="*/ 392 h 6859826"/>
              <a:gd name="connsiteX2" fmla="*/ 2630843 w 2631212"/>
              <a:gd name="connsiteY2" fmla="*/ 0 h 6859826"/>
              <a:gd name="connsiteX3" fmla="*/ 2627791 w 2631212"/>
              <a:gd name="connsiteY3" fmla="*/ 4347837 h 6859826"/>
              <a:gd name="connsiteX4" fmla="*/ 716 w 2631212"/>
              <a:gd name="connsiteY4" fmla="*/ 6859826 h 6859826"/>
              <a:gd name="connsiteX5" fmla="*/ 1531 w 2631212"/>
              <a:gd name="connsiteY5" fmla="*/ 1164012 h 6859826"/>
              <a:gd name="connsiteX0" fmla="*/ 1531 w 2631212"/>
              <a:gd name="connsiteY0" fmla="*/ 1164012 h 6859826"/>
              <a:gd name="connsiteX1" fmla="*/ 1606333 w 2631212"/>
              <a:gd name="connsiteY1" fmla="*/ 4586 h 6859826"/>
              <a:gd name="connsiteX2" fmla="*/ 2630843 w 2631212"/>
              <a:gd name="connsiteY2" fmla="*/ 0 h 6859826"/>
              <a:gd name="connsiteX3" fmla="*/ 2627791 w 2631212"/>
              <a:gd name="connsiteY3" fmla="*/ 4347837 h 6859826"/>
              <a:gd name="connsiteX4" fmla="*/ 716 w 2631212"/>
              <a:gd name="connsiteY4" fmla="*/ 6859826 h 6859826"/>
              <a:gd name="connsiteX5" fmla="*/ 1531 w 2631212"/>
              <a:gd name="connsiteY5" fmla="*/ 1164012 h 6859826"/>
              <a:gd name="connsiteX0" fmla="*/ 1531 w 2631212"/>
              <a:gd name="connsiteY0" fmla="*/ 1612823 h 6859826"/>
              <a:gd name="connsiteX1" fmla="*/ 1606333 w 2631212"/>
              <a:gd name="connsiteY1" fmla="*/ 4586 h 6859826"/>
              <a:gd name="connsiteX2" fmla="*/ 2630843 w 2631212"/>
              <a:gd name="connsiteY2" fmla="*/ 0 h 6859826"/>
              <a:gd name="connsiteX3" fmla="*/ 2627791 w 2631212"/>
              <a:gd name="connsiteY3" fmla="*/ 4347837 h 6859826"/>
              <a:gd name="connsiteX4" fmla="*/ 716 w 2631212"/>
              <a:gd name="connsiteY4" fmla="*/ 6859826 h 6859826"/>
              <a:gd name="connsiteX5" fmla="*/ 1531 w 2631212"/>
              <a:gd name="connsiteY5" fmla="*/ 1612823 h 6859826"/>
              <a:gd name="connsiteX0" fmla="*/ 1531 w 2631212"/>
              <a:gd name="connsiteY0" fmla="*/ 1612823 h 6859826"/>
              <a:gd name="connsiteX1" fmla="*/ 1279164 w 2631212"/>
              <a:gd name="connsiteY1" fmla="*/ 392 h 6859826"/>
              <a:gd name="connsiteX2" fmla="*/ 2630843 w 2631212"/>
              <a:gd name="connsiteY2" fmla="*/ 0 h 6859826"/>
              <a:gd name="connsiteX3" fmla="*/ 2627791 w 2631212"/>
              <a:gd name="connsiteY3" fmla="*/ 4347837 h 6859826"/>
              <a:gd name="connsiteX4" fmla="*/ 716 w 2631212"/>
              <a:gd name="connsiteY4" fmla="*/ 6859826 h 6859826"/>
              <a:gd name="connsiteX5" fmla="*/ 1531 w 2631212"/>
              <a:gd name="connsiteY5" fmla="*/ 1612823 h 6859826"/>
              <a:gd name="connsiteX0" fmla="*/ 1531 w 2631212"/>
              <a:gd name="connsiteY0" fmla="*/ 1612823 h 6859826"/>
              <a:gd name="connsiteX1" fmla="*/ 1610529 w 2631212"/>
              <a:gd name="connsiteY1" fmla="*/ 4586 h 6859826"/>
              <a:gd name="connsiteX2" fmla="*/ 2630843 w 2631212"/>
              <a:gd name="connsiteY2" fmla="*/ 0 h 6859826"/>
              <a:gd name="connsiteX3" fmla="*/ 2627791 w 2631212"/>
              <a:gd name="connsiteY3" fmla="*/ 4347837 h 6859826"/>
              <a:gd name="connsiteX4" fmla="*/ 716 w 2631212"/>
              <a:gd name="connsiteY4" fmla="*/ 6859826 h 6859826"/>
              <a:gd name="connsiteX5" fmla="*/ 1531 w 2631212"/>
              <a:gd name="connsiteY5" fmla="*/ 1612823 h 6859826"/>
              <a:gd name="connsiteX0" fmla="*/ 1531 w 2631212"/>
              <a:gd name="connsiteY0" fmla="*/ 1612823 h 6859826"/>
              <a:gd name="connsiteX1" fmla="*/ 1618918 w 2631212"/>
              <a:gd name="connsiteY1" fmla="*/ 391 h 6859826"/>
              <a:gd name="connsiteX2" fmla="*/ 2630843 w 2631212"/>
              <a:gd name="connsiteY2" fmla="*/ 0 h 6859826"/>
              <a:gd name="connsiteX3" fmla="*/ 2627791 w 2631212"/>
              <a:gd name="connsiteY3" fmla="*/ 4347837 h 6859826"/>
              <a:gd name="connsiteX4" fmla="*/ 716 w 2631212"/>
              <a:gd name="connsiteY4" fmla="*/ 6859826 h 6859826"/>
              <a:gd name="connsiteX5" fmla="*/ 1531 w 2631212"/>
              <a:gd name="connsiteY5" fmla="*/ 1612823 h 6859826"/>
              <a:gd name="connsiteX0" fmla="*/ 1531 w 2631212"/>
              <a:gd name="connsiteY0" fmla="*/ 1612823 h 6859826"/>
              <a:gd name="connsiteX1" fmla="*/ 1618918 w 2631212"/>
              <a:gd name="connsiteY1" fmla="*/ 8780 h 6859826"/>
              <a:gd name="connsiteX2" fmla="*/ 2630843 w 2631212"/>
              <a:gd name="connsiteY2" fmla="*/ 0 h 6859826"/>
              <a:gd name="connsiteX3" fmla="*/ 2627791 w 2631212"/>
              <a:gd name="connsiteY3" fmla="*/ 4347837 h 6859826"/>
              <a:gd name="connsiteX4" fmla="*/ 716 w 2631212"/>
              <a:gd name="connsiteY4" fmla="*/ 6859826 h 6859826"/>
              <a:gd name="connsiteX5" fmla="*/ 1531 w 2631212"/>
              <a:gd name="connsiteY5" fmla="*/ 1612823 h 6859826"/>
              <a:gd name="connsiteX0" fmla="*/ 1531 w 2631212"/>
              <a:gd name="connsiteY0" fmla="*/ 1612823 h 6859826"/>
              <a:gd name="connsiteX1" fmla="*/ 1606335 w 2631212"/>
              <a:gd name="connsiteY1" fmla="*/ 4586 h 6859826"/>
              <a:gd name="connsiteX2" fmla="*/ 2630843 w 2631212"/>
              <a:gd name="connsiteY2" fmla="*/ 0 h 6859826"/>
              <a:gd name="connsiteX3" fmla="*/ 2627791 w 2631212"/>
              <a:gd name="connsiteY3" fmla="*/ 4347837 h 6859826"/>
              <a:gd name="connsiteX4" fmla="*/ 716 w 2631212"/>
              <a:gd name="connsiteY4" fmla="*/ 6859826 h 6859826"/>
              <a:gd name="connsiteX5" fmla="*/ 1531 w 2631212"/>
              <a:gd name="connsiteY5" fmla="*/ 1612823 h 6859826"/>
              <a:gd name="connsiteX0" fmla="*/ 1531 w 2631212"/>
              <a:gd name="connsiteY0" fmla="*/ 1613000 h 6860003"/>
              <a:gd name="connsiteX1" fmla="*/ 1612685 w 2631212"/>
              <a:gd name="connsiteY1" fmla="*/ 0 h 6860003"/>
              <a:gd name="connsiteX2" fmla="*/ 2630843 w 2631212"/>
              <a:gd name="connsiteY2" fmla="*/ 177 h 6860003"/>
              <a:gd name="connsiteX3" fmla="*/ 2627791 w 2631212"/>
              <a:gd name="connsiteY3" fmla="*/ 4348014 h 6860003"/>
              <a:gd name="connsiteX4" fmla="*/ 716 w 2631212"/>
              <a:gd name="connsiteY4" fmla="*/ 6860003 h 6860003"/>
              <a:gd name="connsiteX5" fmla="*/ 1531 w 2631212"/>
              <a:gd name="connsiteY5" fmla="*/ 1613000 h 6860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31212" h="6860003">
                <a:moveTo>
                  <a:pt x="1531" y="1613000"/>
                </a:moveTo>
                <a:lnTo>
                  <a:pt x="1612685" y="0"/>
                </a:lnTo>
                <a:lnTo>
                  <a:pt x="2630843" y="177"/>
                </a:lnTo>
                <a:cubicBezTo>
                  <a:pt x="2634052" y="2285448"/>
                  <a:pt x="2614956" y="2081993"/>
                  <a:pt x="2627791" y="4348014"/>
                </a:cubicBezTo>
                <a:lnTo>
                  <a:pt x="716" y="6860003"/>
                </a:lnTo>
                <a:cubicBezTo>
                  <a:pt x="-2055" y="4945305"/>
                  <a:pt x="4302" y="3527698"/>
                  <a:pt x="1531" y="1613000"/>
                </a:cubicBezTo>
                <a:close/>
              </a:path>
            </a:pathLst>
          </a:custGeom>
          <a:blipFill>
            <a:blip r:embed="rId2"/>
            <a:srcRect/>
            <a:stretch>
              <a:fillRect l="-6707" t="3" r="-9021" b="-14673"/>
            </a:stretch>
          </a:blipFill>
        </p:spPr>
        <p:txBody>
          <a:bodyPr/>
          <a:lstStyle>
            <a:lvl1pPr marL="0" indent="0" algn="ctr">
              <a:buFontTx/>
              <a:buNone/>
              <a:defRPr sz="800">
                <a:solidFill>
                  <a:schemeClr val="bg1"/>
                </a:solidFill>
              </a:defRPr>
            </a:lvl1pPr>
          </a:lstStyle>
          <a:p>
            <a:r>
              <a:rPr lang="en-US"/>
              <a:t>Click icon to add picture</a:t>
            </a:r>
          </a:p>
        </p:txBody>
      </p:sp>
      <p:sp>
        <p:nvSpPr>
          <p:cNvPr id="12" name="Rectangle 11">
            <a:extLst>
              <a:ext uri="{FF2B5EF4-FFF2-40B4-BE49-F238E27FC236}">
                <a16:creationId xmlns:a16="http://schemas.microsoft.com/office/drawing/2014/main" id="{3D3F1E44-3A7E-4C0E-A985-5CDBACD7B91C}"/>
              </a:ext>
            </a:extLst>
          </p:cNvPr>
          <p:cNvSpPr/>
          <p:nvPr userDrawn="1"/>
        </p:nvSpPr>
        <p:spPr>
          <a:xfrm rot="16200000">
            <a:off x="51868" y="4278656"/>
            <a:ext cx="2527477" cy="2631212"/>
          </a:xfrm>
          <a:custGeom>
            <a:avLst/>
            <a:gdLst>
              <a:gd name="connsiteX0" fmla="*/ 0 w 1787236"/>
              <a:gd name="connsiteY0" fmla="*/ 0 h 1860589"/>
              <a:gd name="connsiteX1" fmla="*/ 1787236 w 1787236"/>
              <a:gd name="connsiteY1" fmla="*/ 0 h 1860589"/>
              <a:gd name="connsiteX2" fmla="*/ 1787236 w 1787236"/>
              <a:gd name="connsiteY2" fmla="*/ 1860589 h 1860589"/>
              <a:gd name="connsiteX3" fmla="*/ 0 w 1787236"/>
              <a:gd name="connsiteY3" fmla="*/ 1860589 h 1860589"/>
              <a:gd name="connsiteX4" fmla="*/ 0 w 1787236"/>
              <a:gd name="connsiteY4" fmla="*/ 0 h 1860589"/>
              <a:gd name="connsiteX0" fmla="*/ 0 w 1787236"/>
              <a:gd name="connsiteY0" fmla="*/ 0 h 1860589"/>
              <a:gd name="connsiteX1" fmla="*/ 1787236 w 1787236"/>
              <a:gd name="connsiteY1" fmla="*/ 1860589 h 1860589"/>
              <a:gd name="connsiteX2" fmla="*/ 0 w 1787236"/>
              <a:gd name="connsiteY2" fmla="*/ 1860589 h 1860589"/>
              <a:gd name="connsiteX3" fmla="*/ 0 w 1787236"/>
              <a:gd name="connsiteY3" fmla="*/ 0 h 1860589"/>
            </a:gdLst>
            <a:ahLst/>
            <a:cxnLst>
              <a:cxn ang="0">
                <a:pos x="connsiteX0" y="connsiteY0"/>
              </a:cxn>
              <a:cxn ang="0">
                <a:pos x="connsiteX1" y="connsiteY1"/>
              </a:cxn>
              <a:cxn ang="0">
                <a:pos x="connsiteX2" y="connsiteY2"/>
              </a:cxn>
              <a:cxn ang="0">
                <a:pos x="connsiteX3" y="connsiteY3"/>
              </a:cxn>
            </a:cxnLst>
            <a:rect l="l" t="t" r="r" b="b"/>
            <a:pathLst>
              <a:path w="1787236" h="1860589">
                <a:moveTo>
                  <a:pt x="0" y="0"/>
                </a:moveTo>
                <a:lnTo>
                  <a:pt x="1787236" y="1860589"/>
                </a:lnTo>
                <a:lnTo>
                  <a:pt x="0" y="1860589"/>
                </a:lnTo>
                <a:lnTo>
                  <a:pt x="0" y="0"/>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7">
            <a:extLst>
              <a:ext uri="{FF2B5EF4-FFF2-40B4-BE49-F238E27FC236}">
                <a16:creationId xmlns:a16="http://schemas.microsoft.com/office/drawing/2014/main" id="{700AF089-4A0D-49B5-AE1A-BD6D8C70997D}"/>
              </a:ext>
            </a:extLst>
          </p:cNvPr>
          <p:cNvSpPr/>
          <p:nvPr userDrawn="1"/>
        </p:nvSpPr>
        <p:spPr>
          <a:xfrm rot="5400000">
            <a:off x="594" y="-594"/>
            <a:ext cx="1612863" cy="1614051"/>
          </a:xfrm>
          <a:custGeom>
            <a:avLst/>
            <a:gdLst>
              <a:gd name="connsiteX0" fmla="*/ 0 w 1170432"/>
              <a:gd name="connsiteY0" fmla="*/ 0 h 1171294"/>
              <a:gd name="connsiteX1" fmla="*/ 1170432 w 1170432"/>
              <a:gd name="connsiteY1" fmla="*/ 0 h 1171294"/>
              <a:gd name="connsiteX2" fmla="*/ 1170432 w 1170432"/>
              <a:gd name="connsiteY2" fmla="*/ 1171294 h 1171294"/>
              <a:gd name="connsiteX3" fmla="*/ 0 w 1170432"/>
              <a:gd name="connsiteY3" fmla="*/ 1171294 h 1171294"/>
              <a:gd name="connsiteX4" fmla="*/ 0 w 1170432"/>
              <a:gd name="connsiteY4" fmla="*/ 0 h 1171294"/>
              <a:gd name="connsiteX0" fmla="*/ 0 w 1170432"/>
              <a:gd name="connsiteY0" fmla="*/ 0 h 1171294"/>
              <a:gd name="connsiteX1" fmla="*/ 1170432 w 1170432"/>
              <a:gd name="connsiteY1" fmla="*/ 1171294 h 1171294"/>
              <a:gd name="connsiteX2" fmla="*/ 0 w 1170432"/>
              <a:gd name="connsiteY2" fmla="*/ 1171294 h 1171294"/>
              <a:gd name="connsiteX3" fmla="*/ 0 w 1170432"/>
              <a:gd name="connsiteY3" fmla="*/ 0 h 1171294"/>
            </a:gdLst>
            <a:ahLst/>
            <a:cxnLst>
              <a:cxn ang="0">
                <a:pos x="connsiteX0" y="connsiteY0"/>
              </a:cxn>
              <a:cxn ang="0">
                <a:pos x="connsiteX1" y="connsiteY1"/>
              </a:cxn>
              <a:cxn ang="0">
                <a:pos x="connsiteX2" y="connsiteY2"/>
              </a:cxn>
              <a:cxn ang="0">
                <a:pos x="connsiteX3" y="connsiteY3"/>
              </a:cxn>
            </a:cxnLst>
            <a:rect l="l" t="t" r="r" b="b"/>
            <a:pathLst>
              <a:path w="1170432" h="1171294">
                <a:moveTo>
                  <a:pt x="0" y="0"/>
                </a:moveTo>
                <a:lnTo>
                  <a:pt x="1170432" y="1171294"/>
                </a:lnTo>
                <a:lnTo>
                  <a:pt x="0" y="1171294"/>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Connector 19">
            <a:extLst>
              <a:ext uri="{FF2B5EF4-FFF2-40B4-BE49-F238E27FC236}">
                <a16:creationId xmlns:a16="http://schemas.microsoft.com/office/drawing/2014/main" id="{FC085989-FC25-4546-BA5C-83C348426BC2}"/>
              </a:ext>
            </a:extLst>
          </p:cNvPr>
          <p:cNvCxnSpPr>
            <a:cxnSpLocks/>
          </p:cNvCxnSpPr>
          <p:nvPr userDrawn="1"/>
        </p:nvCxnSpPr>
        <p:spPr>
          <a:xfrm flipV="1">
            <a:off x="11314688" y="6085840"/>
            <a:ext cx="508749" cy="508533"/>
          </a:xfrm>
          <a:prstGeom prst="line">
            <a:avLst/>
          </a:prstGeom>
          <a:noFill/>
          <a:ln w="25400" cap="flat" cmpd="sng" algn="ctr">
            <a:solidFill>
              <a:schemeClr val="accent4"/>
            </a:solidFill>
            <a:prstDash val="solid"/>
            <a:miter lim="800000"/>
          </a:ln>
          <a:effectLst/>
        </p:spPr>
      </p:cxnSp>
      <p:pic>
        <p:nvPicPr>
          <p:cNvPr id="15" name="Picture 13">
            <a:extLst>
              <a:ext uri="{FF2B5EF4-FFF2-40B4-BE49-F238E27FC236}">
                <a16:creationId xmlns:a16="http://schemas.microsoft.com/office/drawing/2014/main" id="{C42CFAC9-1188-490D-9774-C22E5FA5434B}"/>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11852" r="11852"/>
          <a:stretch/>
        </p:blipFill>
        <p:spPr>
          <a:xfrm>
            <a:off x="-958037" y="-993246"/>
            <a:ext cx="2596337" cy="2629547"/>
          </a:xfrm>
          <a:prstGeom prst="rect">
            <a:avLst/>
          </a:prstGeom>
        </p:spPr>
      </p:pic>
    </p:spTree>
    <p:extLst>
      <p:ext uri="{BB962C8B-B14F-4D97-AF65-F5344CB8AC3E}">
        <p14:creationId xmlns:p14="http://schemas.microsoft.com/office/powerpoint/2010/main" val="104750825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3f_1 Column Text, Graphic, or Tab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B96D1B-CEEC-46BD-8572-B4CC923991C5}"/>
              </a:ext>
            </a:extLst>
          </p:cNvPr>
          <p:cNvSpPr>
            <a:spLocks noGrp="1"/>
          </p:cNvSpPr>
          <p:nvPr>
            <p:ph type="title"/>
          </p:nvPr>
        </p:nvSpPr>
        <p:spPr>
          <a:xfrm>
            <a:off x="837633" y="559594"/>
            <a:ext cx="10515600" cy="1132046"/>
          </a:xfrm>
        </p:spPr>
        <p:txBody>
          <a:bodyPr lIns="0" tIns="0" rIns="0" bIns="0" anchor="t"/>
          <a:lstStyle>
            <a:lvl1pPr>
              <a:defRPr/>
            </a:lvl1pPr>
          </a:lstStyle>
          <a:p>
            <a:r>
              <a:rPr lang="en-US"/>
              <a:t>Click to edit Master title style</a:t>
            </a:r>
          </a:p>
        </p:txBody>
      </p:sp>
      <p:sp>
        <p:nvSpPr>
          <p:cNvPr id="4" name="Content Placeholder 3">
            <a:extLst>
              <a:ext uri="{FF2B5EF4-FFF2-40B4-BE49-F238E27FC236}">
                <a16:creationId xmlns:a16="http://schemas.microsoft.com/office/drawing/2014/main" id="{8572F8FD-6DD2-4FF9-BA74-B3A646BB4EC3}"/>
              </a:ext>
            </a:extLst>
          </p:cNvPr>
          <p:cNvSpPr>
            <a:spLocks noGrp="1"/>
          </p:cNvSpPr>
          <p:nvPr>
            <p:ph sz="half" idx="2" hasCustomPrompt="1"/>
          </p:nvPr>
        </p:nvSpPr>
        <p:spPr>
          <a:xfrm>
            <a:off x="835152" y="1820235"/>
            <a:ext cx="10515600" cy="4013104"/>
          </a:xfrm>
        </p:spPr>
        <p:txBody>
          <a:bodyPr/>
          <a:lstStyle>
            <a:lvl1pPr>
              <a:defRPr/>
            </a:lvl1pPr>
          </a:lstStyle>
          <a:p>
            <a:pPr lvl="0"/>
            <a:r>
              <a:rPr lang="en-US"/>
              <a:t>Click to insert text, graphic, or table</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a:extLst>
              <a:ext uri="{FF2B5EF4-FFF2-40B4-BE49-F238E27FC236}">
                <a16:creationId xmlns:a16="http://schemas.microsoft.com/office/drawing/2014/main" id="{0D7CCB9C-0E84-41B3-9B85-BF1FA1D401F7}"/>
              </a:ext>
            </a:extLst>
          </p:cNvPr>
          <p:cNvSpPr>
            <a:spLocks noGrp="1"/>
          </p:cNvSpPr>
          <p:nvPr>
            <p:ph sz="quarter" idx="4" hasCustomPrompt="1"/>
          </p:nvPr>
        </p:nvSpPr>
        <p:spPr>
          <a:xfrm>
            <a:off x="838200" y="6085840"/>
            <a:ext cx="10512552" cy="256032"/>
          </a:xfrm>
        </p:spPr>
        <p:txBody>
          <a:bodyPr lIns="0">
            <a:normAutofit/>
          </a:bodyPr>
          <a:lstStyle>
            <a:lvl1pPr marL="0" indent="0">
              <a:buNone/>
              <a:defRPr sz="1200" b="0">
                <a:solidFill>
                  <a:schemeClr val="accent1"/>
                </a:solidFill>
              </a:defRPr>
            </a:lvl1pPr>
          </a:lstStyle>
          <a:p>
            <a:pPr lvl="0"/>
            <a:r>
              <a:rPr lang="en-US"/>
              <a:t>Click to insert notes or caption for graphic or table.</a:t>
            </a:r>
          </a:p>
        </p:txBody>
      </p:sp>
      <p:sp>
        <p:nvSpPr>
          <p:cNvPr id="31" name="Slide Number Placeholder 8">
            <a:extLst>
              <a:ext uri="{FF2B5EF4-FFF2-40B4-BE49-F238E27FC236}">
                <a16:creationId xmlns:a16="http://schemas.microsoft.com/office/drawing/2014/main" id="{7CF9C89C-4280-43DF-90B6-8645B593594B}"/>
              </a:ext>
            </a:extLst>
          </p:cNvPr>
          <p:cNvSpPr txBox="1">
            <a:spLocks/>
          </p:cNvSpPr>
          <p:nvPr userDrawn="1"/>
        </p:nvSpPr>
        <p:spPr>
          <a:xfrm>
            <a:off x="11314688" y="6085841"/>
            <a:ext cx="508749" cy="508532"/>
          </a:xfrm>
          <a:prstGeom prst="rect">
            <a:avLst/>
          </a:prstGeom>
        </p:spPr>
        <p:txBody>
          <a:bodyPr vert="horz" lIns="0" tIns="0" rIns="0" bIns="0" rtlCol="0" anchor="b"/>
          <a:lstStyle>
            <a:defPPr>
              <a:defRPr lang="en-US"/>
            </a:defPPr>
            <a:lvl1pPr marL="0" algn="r" defTabSz="914400" rtl="0" eaLnBrk="1" latinLnBrk="0" hangingPunct="1">
              <a:defRPr sz="1200" kern="1200">
                <a:solidFill>
                  <a:schemeClr val="accent3"/>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D6D25CF-0D6E-4844-B79B-06FF722D38A1}" type="slidenum">
              <a:rPr lang="en-US" smtClean="0"/>
              <a:pPr/>
              <a:t>‹#›</a:t>
            </a:fld>
            <a:endParaRPr lang="en-US"/>
          </a:p>
        </p:txBody>
      </p:sp>
      <p:sp>
        <p:nvSpPr>
          <p:cNvPr id="13" name="Rectangle 6">
            <a:extLst>
              <a:ext uri="{FF2B5EF4-FFF2-40B4-BE49-F238E27FC236}">
                <a16:creationId xmlns:a16="http://schemas.microsoft.com/office/drawing/2014/main" id="{954965BA-D397-428E-B952-AD13EFAA4EE9}"/>
              </a:ext>
            </a:extLst>
          </p:cNvPr>
          <p:cNvSpPr>
            <a:spLocks noChangeAspect="1"/>
          </p:cNvSpPr>
          <p:nvPr userDrawn="1"/>
        </p:nvSpPr>
        <p:spPr>
          <a:xfrm>
            <a:off x="0" y="0"/>
            <a:ext cx="1170432" cy="1170432"/>
          </a:xfrm>
          <a:custGeom>
            <a:avLst/>
            <a:gdLst>
              <a:gd name="connsiteX0" fmla="*/ 0 w 1170432"/>
              <a:gd name="connsiteY0" fmla="*/ 0 h 1170432"/>
              <a:gd name="connsiteX1" fmla="*/ 1170432 w 1170432"/>
              <a:gd name="connsiteY1" fmla="*/ 0 h 1170432"/>
              <a:gd name="connsiteX2" fmla="*/ 1170432 w 1170432"/>
              <a:gd name="connsiteY2" fmla="*/ 1170432 h 1170432"/>
              <a:gd name="connsiteX3" fmla="*/ 0 w 1170432"/>
              <a:gd name="connsiteY3" fmla="*/ 1170432 h 1170432"/>
              <a:gd name="connsiteX4" fmla="*/ 0 w 1170432"/>
              <a:gd name="connsiteY4" fmla="*/ 0 h 1170432"/>
              <a:gd name="connsiteX0" fmla="*/ 0 w 1170432"/>
              <a:gd name="connsiteY0" fmla="*/ 0 h 1170432"/>
              <a:gd name="connsiteX1" fmla="*/ 1170432 w 1170432"/>
              <a:gd name="connsiteY1" fmla="*/ 0 h 1170432"/>
              <a:gd name="connsiteX2" fmla="*/ 0 w 1170432"/>
              <a:gd name="connsiteY2" fmla="*/ 1170432 h 1170432"/>
              <a:gd name="connsiteX3" fmla="*/ 0 w 1170432"/>
              <a:gd name="connsiteY3" fmla="*/ 0 h 1170432"/>
            </a:gdLst>
            <a:ahLst/>
            <a:cxnLst>
              <a:cxn ang="0">
                <a:pos x="connsiteX0" y="connsiteY0"/>
              </a:cxn>
              <a:cxn ang="0">
                <a:pos x="connsiteX1" y="connsiteY1"/>
              </a:cxn>
              <a:cxn ang="0">
                <a:pos x="connsiteX2" y="connsiteY2"/>
              </a:cxn>
              <a:cxn ang="0">
                <a:pos x="connsiteX3" y="connsiteY3"/>
              </a:cxn>
            </a:cxnLst>
            <a:rect l="l" t="t" r="r" b="b"/>
            <a:pathLst>
              <a:path w="1170432" h="1170432">
                <a:moveTo>
                  <a:pt x="0" y="0"/>
                </a:moveTo>
                <a:lnTo>
                  <a:pt x="1170432" y="0"/>
                </a:lnTo>
                <a:lnTo>
                  <a:pt x="0" y="1170432"/>
                </a:lnTo>
                <a:lnTo>
                  <a:pt x="0" y="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a:extLst>
              <a:ext uri="{FF2B5EF4-FFF2-40B4-BE49-F238E27FC236}">
                <a16:creationId xmlns:a16="http://schemas.microsoft.com/office/drawing/2014/main" id="{7F20BAF9-7414-4C87-B165-36BD36B02488}"/>
              </a:ext>
            </a:extLst>
          </p:cNvPr>
          <p:cNvCxnSpPr>
            <a:cxnSpLocks/>
          </p:cNvCxnSpPr>
          <p:nvPr userDrawn="1"/>
        </p:nvCxnSpPr>
        <p:spPr>
          <a:xfrm flipV="1">
            <a:off x="11314688" y="6085840"/>
            <a:ext cx="508749" cy="508533"/>
          </a:xfrm>
          <a:prstGeom prst="line">
            <a:avLst/>
          </a:prstGeom>
          <a:noFill/>
          <a:ln w="25400" cap="flat" cmpd="sng" algn="ctr">
            <a:solidFill>
              <a:schemeClr val="accent4"/>
            </a:solidFill>
            <a:prstDash val="solid"/>
            <a:miter lim="800000"/>
          </a:ln>
          <a:effectLst/>
        </p:spPr>
      </p:cxnSp>
      <p:pic>
        <p:nvPicPr>
          <p:cNvPr id="9" name="Picture 13">
            <a:extLst>
              <a:ext uri="{FF2B5EF4-FFF2-40B4-BE49-F238E27FC236}">
                <a16:creationId xmlns:a16="http://schemas.microsoft.com/office/drawing/2014/main" id="{56DF348F-89AC-498D-90A1-DA85FB13E50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11852" r="11852"/>
          <a:stretch/>
        </p:blipFill>
        <p:spPr>
          <a:xfrm>
            <a:off x="-958037" y="-993246"/>
            <a:ext cx="2596337" cy="2629547"/>
          </a:xfrm>
          <a:prstGeom prst="rect">
            <a:avLst/>
          </a:prstGeom>
        </p:spPr>
      </p:pic>
    </p:spTree>
    <p:extLst>
      <p:ext uri="{BB962C8B-B14F-4D97-AF65-F5344CB8AC3E}">
        <p14:creationId xmlns:p14="http://schemas.microsoft.com/office/powerpoint/2010/main" val="1583197970"/>
      </p:ext>
    </p:extLst>
  </p:cSld>
  <p:clrMapOvr>
    <a:masterClrMapping/>
  </p:clrMapOvr>
  <p:extLst>
    <p:ext uri="{DCECCB84-F9BA-43D5-87BE-67443E8EF086}">
      <p15:sldGuideLst xmlns:p15="http://schemas.microsoft.com/office/powerpoint/2012/main">
        <p15:guide id="1" orient="horz" pos="360" userDrawn="1">
          <p15:clr>
            <a:srgbClr val="FBAE40"/>
          </p15:clr>
        </p15:guide>
        <p15:guide id="2" pos="528" userDrawn="1">
          <p15:clr>
            <a:srgbClr val="FBAE40"/>
          </p15:clr>
        </p15:guide>
        <p15:guide id="3" orient="horz" pos="1152" userDrawn="1">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3g_2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B96D1B-CEEC-46BD-8572-B4CC923991C5}"/>
              </a:ext>
            </a:extLst>
          </p:cNvPr>
          <p:cNvSpPr>
            <a:spLocks noGrp="1"/>
          </p:cNvSpPr>
          <p:nvPr>
            <p:ph type="title" hasCustomPrompt="1"/>
          </p:nvPr>
        </p:nvSpPr>
        <p:spPr>
          <a:xfrm>
            <a:off x="838200" y="578412"/>
            <a:ext cx="10515600" cy="1113227"/>
          </a:xfrm>
        </p:spPr>
        <p:txBody>
          <a:bodyPr lIns="0" tIns="0" rIns="0" bIns="0" anchor="t"/>
          <a:lstStyle/>
          <a:p>
            <a:r>
              <a:rPr lang="en-US"/>
              <a:t>Click to edit title</a:t>
            </a:r>
          </a:p>
        </p:txBody>
      </p:sp>
      <p:sp>
        <p:nvSpPr>
          <p:cNvPr id="4" name="Content Placeholder 3">
            <a:extLst>
              <a:ext uri="{FF2B5EF4-FFF2-40B4-BE49-F238E27FC236}">
                <a16:creationId xmlns:a16="http://schemas.microsoft.com/office/drawing/2014/main" id="{8572F8FD-6DD2-4FF9-BA74-B3A646BB4EC3}"/>
              </a:ext>
            </a:extLst>
          </p:cNvPr>
          <p:cNvSpPr>
            <a:spLocks noGrp="1"/>
          </p:cNvSpPr>
          <p:nvPr>
            <p:ph sz="half" idx="2" hasCustomPrompt="1"/>
          </p:nvPr>
        </p:nvSpPr>
        <p:spPr>
          <a:xfrm>
            <a:off x="841248" y="1801368"/>
            <a:ext cx="5000377" cy="4284472"/>
          </a:xfrm>
        </p:spPr>
        <p:txBody>
          <a:bodyPr/>
          <a:lstStyle/>
          <a:p>
            <a:pPr lvl="0"/>
            <a:r>
              <a:rPr lang="en-US"/>
              <a:t>Click to insert text</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a:extLst>
              <a:ext uri="{FF2B5EF4-FFF2-40B4-BE49-F238E27FC236}">
                <a16:creationId xmlns:a16="http://schemas.microsoft.com/office/drawing/2014/main" id="{0D7CCB9C-0E84-41B3-9B85-BF1FA1D401F7}"/>
              </a:ext>
            </a:extLst>
          </p:cNvPr>
          <p:cNvSpPr>
            <a:spLocks noGrp="1"/>
          </p:cNvSpPr>
          <p:nvPr>
            <p:ph sz="quarter" idx="4" hasCustomPrompt="1"/>
          </p:nvPr>
        </p:nvSpPr>
        <p:spPr>
          <a:xfrm>
            <a:off x="6350374" y="1801368"/>
            <a:ext cx="5068270" cy="4284472"/>
          </a:xfrm>
        </p:spPr>
        <p:txBody>
          <a:bodyPr/>
          <a:lstStyle/>
          <a:p>
            <a:pPr lvl="0"/>
            <a:r>
              <a:rPr lang="en-US"/>
              <a:t>Click to insert text</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a:extLst>
              <a:ext uri="{FF2B5EF4-FFF2-40B4-BE49-F238E27FC236}">
                <a16:creationId xmlns:a16="http://schemas.microsoft.com/office/drawing/2014/main" id="{E6C9EF65-9644-45FA-9DA0-F98D156932E0}"/>
              </a:ext>
            </a:extLst>
          </p:cNvPr>
          <p:cNvSpPr>
            <a:spLocks noGrp="1"/>
          </p:cNvSpPr>
          <p:nvPr>
            <p:ph type="sldNum" sz="quarter" idx="12"/>
          </p:nvPr>
        </p:nvSpPr>
        <p:spPr>
          <a:xfrm>
            <a:off x="11302229" y="6085840"/>
            <a:ext cx="521208" cy="508533"/>
          </a:xfrm>
        </p:spPr>
        <p:txBody>
          <a:bodyPr lIns="0" tIns="0" rIns="0" bIns="0" anchor="b"/>
          <a:lstStyle/>
          <a:p>
            <a:fld id="{CD6D25CF-0D6E-4844-B79B-06FF722D38A1}" type="slidenum">
              <a:rPr lang="en-US" smtClean="0"/>
              <a:t>‹#›</a:t>
            </a:fld>
            <a:endParaRPr lang="en-US"/>
          </a:p>
        </p:txBody>
      </p:sp>
      <p:sp>
        <p:nvSpPr>
          <p:cNvPr id="11" name="Rectangle 6">
            <a:extLst>
              <a:ext uri="{FF2B5EF4-FFF2-40B4-BE49-F238E27FC236}">
                <a16:creationId xmlns:a16="http://schemas.microsoft.com/office/drawing/2014/main" id="{EE951EFE-BB5F-44C3-97CE-B7646C344835}"/>
              </a:ext>
            </a:extLst>
          </p:cNvPr>
          <p:cNvSpPr>
            <a:spLocks noChangeAspect="1"/>
          </p:cNvSpPr>
          <p:nvPr userDrawn="1"/>
        </p:nvSpPr>
        <p:spPr>
          <a:xfrm>
            <a:off x="0" y="0"/>
            <a:ext cx="1170432" cy="1170432"/>
          </a:xfrm>
          <a:custGeom>
            <a:avLst/>
            <a:gdLst>
              <a:gd name="connsiteX0" fmla="*/ 0 w 1170432"/>
              <a:gd name="connsiteY0" fmla="*/ 0 h 1170432"/>
              <a:gd name="connsiteX1" fmla="*/ 1170432 w 1170432"/>
              <a:gd name="connsiteY1" fmla="*/ 0 h 1170432"/>
              <a:gd name="connsiteX2" fmla="*/ 1170432 w 1170432"/>
              <a:gd name="connsiteY2" fmla="*/ 1170432 h 1170432"/>
              <a:gd name="connsiteX3" fmla="*/ 0 w 1170432"/>
              <a:gd name="connsiteY3" fmla="*/ 1170432 h 1170432"/>
              <a:gd name="connsiteX4" fmla="*/ 0 w 1170432"/>
              <a:gd name="connsiteY4" fmla="*/ 0 h 1170432"/>
              <a:gd name="connsiteX0" fmla="*/ 0 w 1170432"/>
              <a:gd name="connsiteY0" fmla="*/ 0 h 1170432"/>
              <a:gd name="connsiteX1" fmla="*/ 1170432 w 1170432"/>
              <a:gd name="connsiteY1" fmla="*/ 0 h 1170432"/>
              <a:gd name="connsiteX2" fmla="*/ 0 w 1170432"/>
              <a:gd name="connsiteY2" fmla="*/ 1170432 h 1170432"/>
              <a:gd name="connsiteX3" fmla="*/ 0 w 1170432"/>
              <a:gd name="connsiteY3" fmla="*/ 0 h 1170432"/>
            </a:gdLst>
            <a:ahLst/>
            <a:cxnLst>
              <a:cxn ang="0">
                <a:pos x="connsiteX0" y="connsiteY0"/>
              </a:cxn>
              <a:cxn ang="0">
                <a:pos x="connsiteX1" y="connsiteY1"/>
              </a:cxn>
              <a:cxn ang="0">
                <a:pos x="connsiteX2" y="connsiteY2"/>
              </a:cxn>
              <a:cxn ang="0">
                <a:pos x="connsiteX3" y="connsiteY3"/>
              </a:cxn>
            </a:cxnLst>
            <a:rect l="l" t="t" r="r" b="b"/>
            <a:pathLst>
              <a:path w="1170432" h="1170432">
                <a:moveTo>
                  <a:pt x="0" y="0"/>
                </a:moveTo>
                <a:lnTo>
                  <a:pt x="1170432" y="0"/>
                </a:lnTo>
                <a:lnTo>
                  <a:pt x="0" y="1170432"/>
                </a:lnTo>
                <a:lnTo>
                  <a:pt x="0" y="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Connector 21">
            <a:extLst>
              <a:ext uri="{FF2B5EF4-FFF2-40B4-BE49-F238E27FC236}">
                <a16:creationId xmlns:a16="http://schemas.microsoft.com/office/drawing/2014/main" id="{4F926029-C113-423A-9E18-4F84A5772B46}"/>
              </a:ext>
            </a:extLst>
          </p:cNvPr>
          <p:cNvCxnSpPr>
            <a:cxnSpLocks/>
          </p:cNvCxnSpPr>
          <p:nvPr userDrawn="1"/>
        </p:nvCxnSpPr>
        <p:spPr>
          <a:xfrm flipV="1">
            <a:off x="11314688" y="6085840"/>
            <a:ext cx="508749" cy="508533"/>
          </a:xfrm>
          <a:prstGeom prst="line">
            <a:avLst/>
          </a:prstGeom>
          <a:noFill/>
          <a:ln w="25400" cap="flat" cmpd="sng" algn="ctr">
            <a:solidFill>
              <a:schemeClr val="accent4"/>
            </a:solidFill>
            <a:prstDash val="solid"/>
            <a:miter lim="800000"/>
          </a:ln>
          <a:effectLst/>
        </p:spPr>
      </p:cxnSp>
      <p:pic>
        <p:nvPicPr>
          <p:cNvPr id="10" name="Picture 13">
            <a:extLst>
              <a:ext uri="{FF2B5EF4-FFF2-40B4-BE49-F238E27FC236}">
                <a16:creationId xmlns:a16="http://schemas.microsoft.com/office/drawing/2014/main" id="{77318AA8-B0D7-478D-BF6F-0C652E60A50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11852" r="11852"/>
          <a:stretch/>
        </p:blipFill>
        <p:spPr>
          <a:xfrm>
            <a:off x="-958037" y="-993246"/>
            <a:ext cx="2596337" cy="2629547"/>
          </a:xfrm>
          <a:prstGeom prst="rect">
            <a:avLst/>
          </a:prstGeom>
        </p:spPr>
      </p:pic>
    </p:spTree>
    <p:extLst>
      <p:ext uri="{BB962C8B-B14F-4D97-AF65-F5344CB8AC3E}">
        <p14:creationId xmlns:p14="http://schemas.microsoft.com/office/powerpoint/2010/main" val="317673567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3h_3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B96D1B-CEEC-46BD-8572-B4CC923991C5}"/>
              </a:ext>
            </a:extLst>
          </p:cNvPr>
          <p:cNvSpPr>
            <a:spLocks noGrp="1"/>
          </p:cNvSpPr>
          <p:nvPr>
            <p:ph type="title" hasCustomPrompt="1"/>
          </p:nvPr>
        </p:nvSpPr>
        <p:spPr>
          <a:xfrm>
            <a:off x="839788" y="559593"/>
            <a:ext cx="10515600" cy="1131095"/>
          </a:xfrm>
        </p:spPr>
        <p:txBody>
          <a:bodyPr lIns="0" tIns="0" rIns="0" bIns="0" anchor="t"/>
          <a:lstStyle>
            <a:lvl1pPr>
              <a:defRPr/>
            </a:lvl1pPr>
          </a:lstStyle>
          <a:p>
            <a:r>
              <a:rPr lang="en-US"/>
              <a:t>Click to edit title</a:t>
            </a:r>
          </a:p>
        </p:txBody>
      </p:sp>
      <p:sp>
        <p:nvSpPr>
          <p:cNvPr id="3" name="Text Placeholder 2">
            <a:extLst>
              <a:ext uri="{FF2B5EF4-FFF2-40B4-BE49-F238E27FC236}">
                <a16:creationId xmlns:a16="http://schemas.microsoft.com/office/drawing/2014/main" id="{36D24D34-6966-4E7C-AB55-239986B36137}"/>
              </a:ext>
            </a:extLst>
          </p:cNvPr>
          <p:cNvSpPr>
            <a:spLocks noGrp="1"/>
          </p:cNvSpPr>
          <p:nvPr>
            <p:ph type="body" idx="1" hasCustomPrompt="1"/>
          </p:nvPr>
        </p:nvSpPr>
        <p:spPr>
          <a:xfrm>
            <a:off x="839788" y="1798983"/>
            <a:ext cx="3227832" cy="4151376"/>
          </a:xfrm>
        </p:spPr>
        <p:txBody>
          <a:bodyPr lIns="91440" tIns="45720" rIns="91440" bIns="45720" anchor="t"/>
          <a:lstStyle>
            <a:lvl1pPr marL="228600" indent="-228600" algn="l">
              <a:spcBef>
                <a:spcPts val="1000"/>
              </a:spcBef>
              <a:buFont typeface="Arial Black" panose="020B0A04020102090204" pitchFamily="34" charset="0"/>
              <a:buChar char="⁄"/>
              <a:defRPr sz="2800" b="1"/>
            </a:lvl1pPr>
            <a:lvl2pPr marL="457200" indent="-228600">
              <a:buFont typeface="Times New Roman" panose="02020603050405020304" pitchFamily="18" charset="0"/>
              <a:buChar char="-"/>
              <a:defRPr sz="2400" b="0"/>
            </a:lvl2pPr>
            <a:lvl3pPr marL="685800" indent="-228600">
              <a:buFont typeface="Courier New" panose="02070309020205020404" pitchFamily="49" charset="0"/>
              <a:buChar char="o"/>
              <a:defRPr sz="2000" b="0"/>
            </a:lvl3pPr>
            <a:lvl4pPr marL="914400" indent="-228600">
              <a:buFont typeface="Times New Roman" panose="02020603050405020304" pitchFamily="18" charset="0"/>
              <a:buChar char="-"/>
              <a:defRPr sz="1800" b="0"/>
            </a:lvl4pPr>
            <a:lvl5pPr marL="1143000" indent="-228600">
              <a:buFont typeface="Arial" panose="020B0604020202020204" pitchFamily="34" charset="0"/>
              <a:buChar char="•"/>
              <a:defRPr sz="1800" b="0"/>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insert text</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572F8FD-6DD2-4FF9-BA74-B3A646BB4EC3}"/>
              </a:ext>
            </a:extLst>
          </p:cNvPr>
          <p:cNvSpPr>
            <a:spLocks noGrp="1"/>
          </p:cNvSpPr>
          <p:nvPr>
            <p:ph sz="half" idx="2" hasCustomPrompt="1"/>
          </p:nvPr>
        </p:nvSpPr>
        <p:spPr>
          <a:xfrm>
            <a:off x="4482084" y="1798983"/>
            <a:ext cx="3227832" cy="4151376"/>
          </a:xfrm>
        </p:spPr>
        <p:txBody>
          <a:bodyPr/>
          <a:lstStyle>
            <a:lvl1pPr>
              <a:spcBef>
                <a:spcPts val="500"/>
              </a:spcBef>
              <a:defRPr/>
            </a:lvl1pPr>
          </a:lstStyle>
          <a:p>
            <a:pPr lvl="0"/>
            <a:r>
              <a:rPr lang="en-US"/>
              <a:t>Click to insert text</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a:extLst>
              <a:ext uri="{FF2B5EF4-FFF2-40B4-BE49-F238E27FC236}">
                <a16:creationId xmlns:a16="http://schemas.microsoft.com/office/drawing/2014/main" id="{0D7CCB9C-0E84-41B3-9B85-BF1FA1D401F7}"/>
              </a:ext>
            </a:extLst>
          </p:cNvPr>
          <p:cNvSpPr>
            <a:spLocks noGrp="1"/>
          </p:cNvSpPr>
          <p:nvPr>
            <p:ph sz="quarter" idx="4" hasCustomPrompt="1"/>
          </p:nvPr>
        </p:nvSpPr>
        <p:spPr>
          <a:xfrm>
            <a:off x="8124380" y="1798983"/>
            <a:ext cx="3227832" cy="4151376"/>
          </a:xfrm>
        </p:spPr>
        <p:txBody>
          <a:bodyPr/>
          <a:lstStyle/>
          <a:p>
            <a:pPr lvl="0"/>
            <a:r>
              <a:rPr lang="en-US"/>
              <a:t>Click to insert text</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a:extLst>
              <a:ext uri="{FF2B5EF4-FFF2-40B4-BE49-F238E27FC236}">
                <a16:creationId xmlns:a16="http://schemas.microsoft.com/office/drawing/2014/main" id="{E6C9EF65-9644-45FA-9DA0-F98D156932E0}"/>
              </a:ext>
            </a:extLst>
          </p:cNvPr>
          <p:cNvSpPr>
            <a:spLocks noGrp="1"/>
          </p:cNvSpPr>
          <p:nvPr>
            <p:ph type="sldNum" sz="quarter" idx="12"/>
          </p:nvPr>
        </p:nvSpPr>
        <p:spPr>
          <a:xfrm>
            <a:off x="11314687" y="6058654"/>
            <a:ext cx="508750" cy="535719"/>
          </a:xfrm>
        </p:spPr>
        <p:txBody>
          <a:bodyPr lIns="0" tIns="0" rIns="0" bIns="0" anchor="b"/>
          <a:lstStyle>
            <a:lvl1pPr algn="r">
              <a:defRPr/>
            </a:lvl1pPr>
          </a:lstStyle>
          <a:p>
            <a:fld id="{CD6D25CF-0D6E-4844-B79B-06FF722D38A1}" type="slidenum">
              <a:rPr lang="en-US" smtClean="0"/>
              <a:pPr/>
              <a:t>‹#›</a:t>
            </a:fld>
            <a:endParaRPr lang="en-US"/>
          </a:p>
        </p:txBody>
      </p:sp>
      <p:cxnSp>
        <p:nvCxnSpPr>
          <p:cNvPr id="13" name="Straight Connector 12">
            <a:extLst>
              <a:ext uri="{FF2B5EF4-FFF2-40B4-BE49-F238E27FC236}">
                <a16:creationId xmlns:a16="http://schemas.microsoft.com/office/drawing/2014/main" id="{15CE5E7F-8AFE-44E0-8D88-3FA34811C067}"/>
              </a:ext>
            </a:extLst>
          </p:cNvPr>
          <p:cNvCxnSpPr>
            <a:cxnSpLocks/>
          </p:cNvCxnSpPr>
          <p:nvPr userDrawn="1"/>
        </p:nvCxnSpPr>
        <p:spPr>
          <a:xfrm flipV="1">
            <a:off x="11314688" y="6085840"/>
            <a:ext cx="508749" cy="508533"/>
          </a:xfrm>
          <a:prstGeom prst="line">
            <a:avLst/>
          </a:prstGeom>
          <a:noFill/>
          <a:ln w="25400" cap="flat" cmpd="sng" algn="ctr">
            <a:solidFill>
              <a:schemeClr val="accent4"/>
            </a:solidFill>
            <a:prstDash val="solid"/>
            <a:miter lim="800000"/>
          </a:ln>
          <a:effectLst/>
        </p:spPr>
      </p:cxnSp>
      <p:sp>
        <p:nvSpPr>
          <p:cNvPr id="17" name="Rectangle 6">
            <a:extLst>
              <a:ext uri="{FF2B5EF4-FFF2-40B4-BE49-F238E27FC236}">
                <a16:creationId xmlns:a16="http://schemas.microsoft.com/office/drawing/2014/main" id="{24307D8A-07F8-4535-9DED-6573D5D1686D}"/>
              </a:ext>
            </a:extLst>
          </p:cNvPr>
          <p:cNvSpPr>
            <a:spLocks noChangeAspect="1"/>
          </p:cNvSpPr>
          <p:nvPr userDrawn="1"/>
        </p:nvSpPr>
        <p:spPr>
          <a:xfrm>
            <a:off x="0" y="0"/>
            <a:ext cx="1170432" cy="1170432"/>
          </a:xfrm>
          <a:custGeom>
            <a:avLst/>
            <a:gdLst>
              <a:gd name="connsiteX0" fmla="*/ 0 w 1170432"/>
              <a:gd name="connsiteY0" fmla="*/ 0 h 1170432"/>
              <a:gd name="connsiteX1" fmla="*/ 1170432 w 1170432"/>
              <a:gd name="connsiteY1" fmla="*/ 0 h 1170432"/>
              <a:gd name="connsiteX2" fmla="*/ 1170432 w 1170432"/>
              <a:gd name="connsiteY2" fmla="*/ 1170432 h 1170432"/>
              <a:gd name="connsiteX3" fmla="*/ 0 w 1170432"/>
              <a:gd name="connsiteY3" fmla="*/ 1170432 h 1170432"/>
              <a:gd name="connsiteX4" fmla="*/ 0 w 1170432"/>
              <a:gd name="connsiteY4" fmla="*/ 0 h 1170432"/>
              <a:gd name="connsiteX0" fmla="*/ 0 w 1170432"/>
              <a:gd name="connsiteY0" fmla="*/ 0 h 1170432"/>
              <a:gd name="connsiteX1" fmla="*/ 1170432 w 1170432"/>
              <a:gd name="connsiteY1" fmla="*/ 0 h 1170432"/>
              <a:gd name="connsiteX2" fmla="*/ 0 w 1170432"/>
              <a:gd name="connsiteY2" fmla="*/ 1170432 h 1170432"/>
              <a:gd name="connsiteX3" fmla="*/ 0 w 1170432"/>
              <a:gd name="connsiteY3" fmla="*/ 0 h 1170432"/>
            </a:gdLst>
            <a:ahLst/>
            <a:cxnLst>
              <a:cxn ang="0">
                <a:pos x="connsiteX0" y="connsiteY0"/>
              </a:cxn>
              <a:cxn ang="0">
                <a:pos x="connsiteX1" y="connsiteY1"/>
              </a:cxn>
              <a:cxn ang="0">
                <a:pos x="connsiteX2" y="connsiteY2"/>
              </a:cxn>
              <a:cxn ang="0">
                <a:pos x="connsiteX3" y="connsiteY3"/>
              </a:cxn>
            </a:cxnLst>
            <a:rect l="l" t="t" r="r" b="b"/>
            <a:pathLst>
              <a:path w="1170432" h="1170432">
                <a:moveTo>
                  <a:pt x="0" y="0"/>
                </a:moveTo>
                <a:lnTo>
                  <a:pt x="1170432" y="0"/>
                </a:lnTo>
                <a:lnTo>
                  <a:pt x="0" y="1170432"/>
                </a:lnTo>
                <a:lnTo>
                  <a:pt x="0" y="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13">
            <a:extLst>
              <a:ext uri="{FF2B5EF4-FFF2-40B4-BE49-F238E27FC236}">
                <a16:creationId xmlns:a16="http://schemas.microsoft.com/office/drawing/2014/main" id="{EE0E3778-B153-4D19-9F96-2B13F2CCF7C6}"/>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11852" r="11852"/>
          <a:stretch/>
        </p:blipFill>
        <p:spPr>
          <a:xfrm>
            <a:off x="-958037" y="-993246"/>
            <a:ext cx="2596337" cy="2629547"/>
          </a:xfrm>
          <a:prstGeom prst="rect">
            <a:avLst/>
          </a:prstGeom>
        </p:spPr>
      </p:pic>
    </p:spTree>
    <p:extLst>
      <p:ext uri="{BB962C8B-B14F-4D97-AF65-F5344CB8AC3E}">
        <p14:creationId xmlns:p14="http://schemas.microsoft.com/office/powerpoint/2010/main" val="312356031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4b_Contac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B96D1B-CEEC-46BD-8572-B4CC923991C5}"/>
              </a:ext>
            </a:extLst>
          </p:cNvPr>
          <p:cNvSpPr>
            <a:spLocks noGrp="1"/>
          </p:cNvSpPr>
          <p:nvPr>
            <p:ph type="title"/>
          </p:nvPr>
        </p:nvSpPr>
        <p:spPr>
          <a:xfrm>
            <a:off x="839788" y="559595"/>
            <a:ext cx="10515600" cy="1170432"/>
          </a:xfrm>
        </p:spPr>
        <p:txBody>
          <a:bodyPr lIns="0" tIns="0" rIns="0" bIns="0"/>
          <a:lstStyle>
            <a:lvl1pPr>
              <a:defRPr/>
            </a:lvl1pPr>
          </a:lstStyle>
          <a:p>
            <a:r>
              <a:rPr lang="en-US"/>
              <a:t>Click to edit Master title style</a:t>
            </a:r>
          </a:p>
        </p:txBody>
      </p:sp>
      <p:sp>
        <p:nvSpPr>
          <p:cNvPr id="3" name="Text Placeholder 2">
            <a:extLst>
              <a:ext uri="{FF2B5EF4-FFF2-40B4-BE49-F238E27FC236}">
                <a16:creationId xmlns:a16="http://schemas.microsoft.com/office/drawing/2014/main" id="{36D24D34-6966-4E7C-AB55-239986B36137}"/>
              </a:ext>
            </a:extLst>
          </p:cNvPr>
          <p:cNvSpPr>
            <a:spLocks noGrp="1"/>
          </p:cNvSpPr>
          <p:nvPr>
            <p:ph type="body" idx="1" hasCustomPrompt="1"/>
          </p:nvPr>
        </p:nvSpPr>
        <p:spPr>
          <a:xfrm>
            <a:off x="839788" y="1990565"/>
            <a:ext cx="5029200" cy="1453896"/>
          </a:xfrm>
        </p:spPr>
        <p:txBody>
          <a:bodyPr anchor="t">
            <a:normAutofit/>
          </a:bodyPr>
          <a:lstStyle>
            <a:lvl1pPr marL="0" indent="0">
              <a:buNone/>
              <a:defRPr lang="en-US" sz="2400" b="1" kern="1200" dirty="0">
                <a:solidFill>
                  <a:schemeClr val="tx2"/>
                </a:solidFill>
                <a:latin typeface="+mj-lt"/>
                <a:ea typeface="+mn-ea"/>
                <a:cs typeface="+mn-cs"/>
              </a:defRPr>
            </a:lvl1pPr>
            <a:lvl2pPr marL="0" indent="0">
              <a:buNone/>
              <a:defRPr sz="2000" b="0"/>
            </a:lvl2pPr>
            <a:lvl3pPr marL="0" indent="0">
              <a:buNone/>
              <a:defRPr sz="1800" b="0">
                <a:solidFill>
                  <a:schemeClr val="tx2"/>
                </a:solidFill>
              </a:defRPr>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Name</a:t>
            </a:r>
          </a:p>
          <a:p>
            <a:pPr lvl="1"/>
            <a:r>
              <a:rPr lang="en-US"/>
              <a:t>Details</a:t>
            </a:r>
          </a:p>
          <a:p>
            <a:pPr lvl="2"/>
            <a:r>
              <a:rPr lang="en-US"/>
              <a:t>Company, other affiliation</a:t>
            </a:r>
          </a:p>
        </p:txBody>
      </p:sp>
      <p:sp>
        <p:nvSpPr>
          <p:cNvPr id="4" name="Content Placeholder 3">
            <a:extLst>
              <a:ext uri="{FF2B5EF4-FFF2-40B4-BE49-F238E27FC236}">
                <a16:creationId xmlns:a16="http://schemas.microsoft.com/office/drawing/2014/main" id="{8572F8FD-6DD2-4FF9-BA74-B3A646BB4EC3}"/>
              </a:ext>
            </a:extLst>
          </p:cNvPr>
          <p:cNvSpPr>
            <a:spLocks noGrp="1"/>
          </p:cNvSpPr>
          <p:nvPr>
            <p:ph sz="half" idx="2" hasCustomPrompt="1"/>
          </p:nvPr>
        </p:nvSpPr>
        <p:spPr>
          <a:xfrm>
            <a:off x="839788" y="3674078"/>
            <a:ext cx="5029200" cy="1453896"/>
          </a:xfrm>
        </p:spPr>
        <p:txBody>
          <a:bodyPr/>
          <a:lstStyle>
            <a:lvl1pPr marL="0" indent="0">
              <a:buNone/>
              <a:defRPr sz="2400"/>
            </a:lvl1pPr>
            <a:lvl2pPr marL="0" indent="0">
              <a:buNone/>
              <a:defRPr lang="en-US" sz="2000" b="0" kern="1200" dirty="0">
                <a:solidFill>
                  <a:schemeClr val="tx1"/>
                </a:solidFill>
                <a:latin typeface="+mn-lt"/>
                <a:ea typeface="+mn-ea"/>
                <a:cs typeface="+mn-cs"/>
              </a:defRPr>
            </a:lvl2pPr>
            <a:lvl3pPr marL="0" indent="0">
              <a:buNone/>
              <a:defRPr lang="en-US" sz="1800" b="0" kern="1200" dirty="0">
                <a:solidFill>
                  <a:schemeClr val="tx2"/>
                </a:solidFill>
                <a:latin typeface="+mn-lt"/>
                <a:ea typeface="+mn-ea"/>
                <a:cs typeface="+mn-cs"/>
              </a:defRPr>
            </a:lvl3pPr>
            <a:lvl4pPr marL="685800" indent="0">
              <a:buNone/>
              <a:defRPr/>
            </a:lvl4pPr>
            <a:lvl5pPr marL="914400" indent="0">
              <a:buNone/>
              <a:defRPr/>
            </a:lvl5pPr>
          </a:lstStyle>
          <a:p>
            <a:pPr lvl="0"/>
            <a:r>
              <a:rPr lang="en-US"/>
              <a:t>Name</a:t>
            </a:r>
          </a:p>
          <a:p>
            <a:pPr lvl="1"/>
            <a:r>
              <a:rPr lang="en-US"/>
              <a:t>Details</a:t>
            </a:r>
          </a:p>
          <a:p>
            <a:pPr lvl="2"/>
            <a:r>
              <a:rPr lang="en-US"/>
              <a:t>Company, other affiliation</a:t>
            </a:r>
          </a:p>
        </p:txBody>
      </p:sp>
      <p:sp>
        <p:nvSpPr>
          <p:cNvPr id="5" name="Text Placeholder 4">
            <a:extLst>
              <a:ext uri="{FF2B5EF4-FFF2-40B4-BE49-F238E27FC236}">
                <a16:creationId xmlns:a16="http://schemas.microsoft.com/office/drawing/2014/main" id="{2A953E42-6C15-4A8D-AFA8-51B1D8EA9A81}"/>
              </a:ext>
            </a:extLst>
          </p:cNvPr>
          <p:cNvSpPr>
            <a:spLocks noGrp="1"/>
          </p:cNvSpPr>
          <p:nvPr>
            <p:ph type="body" sz="quarter" idx="3" hasCustomPrompt="1"/>
          </p:nvPr>
        </p:nvSpPr>
        <p:spPr>
          <a:xfrm>
            <a:off x="6323012" y="1989264"/>
            <a:ext cx="5029200" cy="1453896"/>
          </a:xfrm>
        </p:spPr>
        <p:txBody>
          <a:bodyPr anchor="t"/>
          <a:lstStyle>
            <a:lvl1pPr marL="0" indent="0">
              <a:buNone/>
              <a:defRPr sz="2400" b="1"/>
            </a:lvl1pPr>
            <a:lvl2pPr marL="0" indent="0">
              <a:buNone/>
              <a:defRPr sz="2000" b="0"/>
            </a:lvl2pPr>
            <a:lvl3pPr marL="0" indent="0">
              <a:buNone/>
              <a:defRPr sz="1800" b="0">
                <a:solidFill>
                  <a:schemeClr val="tx2"/>
                </a:solidFill>
              </a:defRPr>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Name</a:t>
            </a:r>
          </a:p>
          <a:p>
            <a:pPr lvl="1"/>
            <a:r>
              <a:rPr lang="en-US"/>
              <a:t>Details</a:t>
            </a:r>
          </a:p>
          <a:p>
            <a:pPr lvl="2"/>
            <a:r>
              <a:rPr lang="en-US"/>
              <a:t>Company, other affiliation</a:t>
            </a:r>
          </a:p>
        </p:txBody>
      </p:sp>
      <p:sp>
        <p:nvSpPr>
          <p:cNvPr id="6" name="Content Placeholder 5">
            <a:extLst>
              <a:ext uri="{FF2B5EF4-FFF2-40B4-BE49-F238E27FC236}">
                <a16:creationId xmlns:a16="http://schemas.microsoft.com/office/drawing/2014/main" id="{0D7CCB9C-0E84-41B3-9B85-BF1FA1D401F7}"/>
              </a:ext>
            </a:extLst>
          </p:cNvPr>
          <p:cNvSpPr>
            <a:spLocks noGrp="1"/>
          </p:cNvSpPr>
          <p:nvPr>
            <p:ph sz="quarter" idx="4" hasCustomPrompt="1"/>
          </p:nvPr>
        </p:nvSpPr>
        <p:spPr>
          <a:xfrm>
            <a:off x="6323014" y="3674078"/>
            <a:ext cx="5029200" cy="1453896"/>
          </a:xfrm>
        </p:spPr>
        <p:txBody>
          <a:bodyPr/>
          <a:lstStyle>
            <a:lvl1pPr marL="0" indent="0">
              <a:buNone/>
              <a:defRPr sz="2400"/>
            </a:lvl1pPr>
            <a:lvl2pPr marL="0" indent="0">
              <a:buNone/>
              <a:defRPr sz="2000"/>
            </a:lvl2pPr>
            <a:lvl3pPr marL="0" indent="0">
              <a:buFont typeface="Arial" panose="020B0604020202020204" pitchFamily="34" charset="0"/>
              <a:buNone/>
              <a:defRPr sz="1800">
                <a:solidFill>
                  <a:schemeClr val="tx2"/>
                </a:solidFill>
              </a:defRPr>
            </a:lvl3pPr>
          </a:lstStyle>
          <a:p>
            <a:pPr lvl="0"/>
            <a:r>
              <a:rPr lang="en-US"/>
              <a:t>Name</a:t>
            </a:r>
          </a:p>
          <a:p>
            <a:pPr lvl="1"/>
            <a:r>
              <a:rPr lang="en-US"/>
              <a:t>Details</a:t>
            </a:r>
          </a:p>
          <a:p>
            <a:pPr lvl="2"/>
            <a:r>
              <a:rPr lang="en-US"/>
              <a:t>Company, other affiliation</a:t>
            </a:r>
          </a:p>
        </p:txBody>
      </p:sp>
      <p:sp>
        <p:nvSpPr>
          <p:cNvPr id="9" name="Slide Number Placeholder 8">
            <a:extLst>
              <a:ext uri="{FF2B5EF4-FFF2-40B4-BE49-F238E27FC236}">
                <a16:creationId xmlns:a16="http://schemas.microsoft.com/office/drawing/2014/main" id="{E6C9EF65-9644-45FA-9DA0-F98D156932E0}"/>
              </a:ext>
            </a:extLst>
          </p:cNvPr>
          <p:cNvSpPr>
            <a:spLocks noGrp="1"/>
          </p:cNvSpPr>
          <p:nvPr>
            <p:ph type="sldNum" sz="quarter" idx="12"/>
          </p:nvPr>
        </p:nvSpPr>
        <p:spPr>
          <a:xfrm>
            <a:off x="11314688" y="6085840"/>
            <a:ext cx="508748" cy="508533"/>
          </a:xfrm>
        </p:spPr>
        <p:txBody>
          <a:bodyPr lIns="0" tIns="0" rIns="0" bIns="0" anchor="b"/>
          <a:lstStyle/>
          <a:p>
            <a:fld id="{CD6D25CF-0D6E-4844-B79B-06FF722D38A1}" type="slidenum">
              <a:rPr lang="en-US" smtClean="0"/>
              <a:t>‹#›</a:t>
            </a:fld>
            <a:endParaRPr lang="en-US"/>
          </a:p>
        </p:txBody>
      </p:sp>
      <p:cxnSp>
        <p:nvCxnSpPr>
          <p:cNvPr id="13" name="Straight Connector 12">
            <a:extLst>
              <a:ext uri="{FF2B5EF4-FFF2-40B4-BE49-F238E27FC236}">
                <a16:creationId xmlns:a16="http://schemas.microsoft.com/office/drawing/2014/main" id="{228984F5-0CF0-4A1C-A73A-EB4A4BB663EB}"/>
              </a:ext>
            </a:extLst>
          </p:cNvPr>
          <p:cNvCxnSpPr>
            <a:cxnSpLocks/>
          </p:cNvCxnSpPr>
          <p:nvPr userDrawn="1"/>
        </p:nvCxnSpPr>
        <p:spPr>
          <a:xfrm flipV="1">
            <a:off x="11314688" y="6085840"/>
            <a:ext cx="508749" cy="508533"/>
          </a:xfrm>
          <a:prstGeom prst="line">
            <a:avLst/>
          </a:prstGeom>
          <a:noFill/>
          <a:ln w="25400" cap="flat" cmpd="sng" algn="ctr">
            <a:solidFill>
              <a:schemeClr val="accent4"/>
            </a:solidFill>
            <a:prstDash val="solid"/>
            <a:miter lim="800000"/>
          </a:ln>
          <a:effectLst/>
        </p:spPr>
      </p:cxnSp>
      <p:sp>
        <p:nvSpPr>
          <p:cNvPr id="14" name="Rectangle 6">
            <a:extLst>
              <a:ext uri="{FF2B5EF4-FFF2-40B4-BE49-F238E27FC236}">
                <a16:creationId xmlns:a16="http://schemas.microsoft.com/office/drawing/2014/main" id="{C59E2D13-0326-47D1-9963-8E8213E428D2}"/>
              </a:ext>
            </a:extLst>
          </p:cNvPr>
          <p:cNvSpPr>
            <a:spLocks noChangeAspect="1"/>
          </p:cNvSpPr>
          <p:nvPr userDrawn="1"/>
        </p:nvSpPr>
        <p:spPr>
          <a:xfrm>
            <a:off x="0" y="0"/>
            <a:ext cx="1170432" cy="1170432"/>
          </a:xfrm>
          <a:custGeom>
            <a:avLst/>
            <a:gdLst>
              <a:gd name="connsiteX0" fmla="*/ 0 w 1170432"/>
              <a:gd name="connsiteY0" fmla="*/ 0 h 1170432"/>
              <a:gd name="connsiteX1" fmla="*/ 1170432 w 1170432"/>
              <a:gd name="connsiteY1" fmla="*/ 0 h 1170432"/>
              <a:gd name="connsiteX2" fmla="*/ 1170432 w 1170432"/>
              <a:gd name="connsiteY2" fmla="*/ 1170432 h 1170432"/>
              <a:gd name="connsiteX3" fmla="*/ 0 w 1170432"/>
              <a:gd name="connsiteY3" fmla="*/ 1170432 h 1170432"/>
              <a:gd name="connsiteX4" fmla="*/ 0 w 1170432"/>
              <a:gd name="connsiteY4" fmla="*/ 0 h 1170432"/>
              <a:gd name="connsiteX0" fmla="*/ 0 w 1170432"/>
              <a:gd name="connsiteY0" fmla="*/ 0 h 1170432"/>
              <a:gd name="connsiteX1" fmla="*/ 1170432 w 1170432"/>
              <a:gd name="connsiteY1" fmla="*/ 0 h 1170432"/>
              <a:gd name="connsiteX2" fmla="*/ 0 w 1170432"/>
              <a:gd name="connsiteY2" fmla="*/ 1170432 h 1170432"/>
              <a:gd name="connsiteX3" fmla="*/ 0 w 1170432"/>
              <a:gd name="connsiteY3" fmla="*/ 0 h 1170432"/>
            </a:gdLst>
            <a:ahLst/>
            <a:cxnLst>
              <a:cxn ang="0">
                <a:pos x="connsiteX0" y="connsiteY0"/>
              </a:cxn>
              <a:cxn ang="0">
                <a:pos x="connsiteX1" y="connsiteY1"/>
              </a:cxn>
              <a:cxn ang="0">
                <a:pos x="connsiteX2" y="connsiteY2"/>
              </a:cxn>
              <a:cxn ang="0">
                <a:pos x="connsiteX3" y="connsiteY3"/>
              </a:cxn>
            </a:cxnLst>
            <a:rect l="l" t="t" r="r" b="b"/>
            <a:pathLst>
              <a:path w="1170432" h="1170432">
                <a:moveTo>
                  <a:pt x="0" y="0"/>
                </a:moveTo>
                <a:lnTo>
                  <a:pt x="1170432" y="0"/>
                </a:lnTo>
                <a:lnTo>
                  <a:pt x="0" y="1170432"/>
                </a:lnTo>
                <a:lnTo>
                  <a:pt x="0" y="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3">
            <a:extLst>
              <a:ext uri="{FF2B5EF4-FFF2-40B4-BE49-F238E27FC236}">
                <a16:creationId xmlns:a16="http://schemas.microsoft.com/office/drawing/2014/main" id="{D1597AA1-6BBC-4B0F-86F1-A2A48BD98D44}"/>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11852" r="11852"/>
          <a:stretch/>
        </p:blipFill>
        <p:spPr>
          <a:xfrm>
            <a:off x="-958037" y="-993246"/>
            <a:ext cx="2596337" cy="2629547"/>
          </a:xfrm>
          <a:prstGeom prst="rect">
            <a:avLst/>
          </a:prstGeom>
        </p:spPr>
      </p:pic>
    </p:spTree>
    <p:extLst>
      <p:ext uri="{BB962C8B-B14F-4D97-AF65-F5344CB8AC3E}">
        <p14:creationId xmlns:p14="http://schemas.microsoft.com/office/powerpoint/2010/main" val="310817214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4c_Referenc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2E0B11-8E75-4D19-AC4A-EAF19C36CD39}"/>
              </a:ext>
            </a:extLst>
          </p:cNvPr>
          <p:cNvSpPr>
            <a:spLocks noGrp="1"/>
          </p:cNvSpPr>
          <p:nvPr>
            <p:ph type="title" hasCustomPrompt="1"/>
          </p:nvPr>
        </p:nvSpPr>
        <p:spPr>
          <a:xfrm>
            <a:off x="841248" y="575921"/>
            <a:ext cx="10473439" cy="1127294"/>
          </a:xfrm>
        </p:spPr>
        <p:txBody>
          <a:bodyPr lIns="0" tIns="0" rIns="0" bIns="0" anchor="t">
            <a:normAutofit/>
          </a:bodyPr>
          <a:lstStyle>
            <a:lvl1pPr>
              <a:defRPr sz="4400"/>
            </a:lvl1pPr>
          </a:lstStyle>
          <a:p>
            <a:r>
              <a:rPr lang="en-US"/>
              <a:t>Click to edit title</a:t>
            </a:r>
          </a:p>
        </p:txBody>
      </p:sp>
      <p:sp>
        <p:nvSpPr>
          <p:cNvPr id="3" name="Content Placeholder 2">
            <a:extLst>
              <a:ext uri="{FF2B5EF4-FFF2-40B4-BE49-F238E27FC236}">
                <a16:creationId xmlns:a16="http://schemas.microsoft.com/office/drawing/2014/main" id="{6C8823E5-619B-4901-90EE-290765003971}"/>
              </a:ext>
            </a:extLst>
          </p:cNvPr>
          <p:cNvSpPr>
            <a:spLocks noGrp="1"/>
          </p:cNvSpPr>
          <p:nvPr>
            <p:ph idx="1" hasCustomPrompt="1"/>
          </p:nvPr>
        </p:nvSpPr>
        <p:spPr>
          <a:xfrm>
            <a:off x="841248" y="1820235"/>
            <a:ext cx="10473439" cy="3730751"/>
          </a:xfrm>
        </p:spPr>
        <p:txBody>
          <a:bodyPr/>
          <a:lstStyle>
            <a:lvl1pPr marL="0" indent="0">
              <a:buFont typeface="Arial" panose="020B0604020202020204" pitchFamily="34" charset="0"/>
              <a:buNone/>
              <a:defRPr sz="1800"/>
            </a:lvl1pPr>
            <a:lvl2pPr marL="274320" indent="0">
              <a:buNone/>
              <a:defRPr sz="1600"/>
            </a:lvl2pPr>
            <a:lvl3pPr marL="457200" indent="0">
              <a:buNone/>
              <a:defRPr sz="2000"/>
            </a:lvl3pPr>
            <a:lvl4pPr marL="685800" indent="0">
              <a:buNone/>
              <a:defRPr sz="1800"/>
            </a:lvl4pPr>
            <a:lvl5pPr marL="914400" indent="0">
              <a:buNone/>
              <a:defRPr sz="1800"/>
            </a:lvl5pPr>
            <a:lvl6pPr>
              <a:defRPr sz="2000"/>
            </a:lvl6pPr>
            <a:lvl7pPr>
              <a:defRPr sz="2000"/>
            </a:lvl7pPr>
            <a:lvl8pPr>
              <a:defRPr sz="2000"/>
            </a:lvl8pPr>
            <a:lvl9pPr>
              <a:defRPr sz="2000"/>
            </a:lvl9pPr>
          </a:lstStyle>
          <a:p>
            <a:pPr lvl="0"/>
            <a:r>
              <a:rPr lang="en-US"/>
              <a:t>Click to insert list head</a:t>
            </a:r>
          </a:p>
          <a:p>
            <a:pPr lvl="1"/>
            <a:r>
              <a:rPr lang="en-US"/>
              <a:t>Reference, notes, or other end of presentation list</a:t>
            </a:r>
          </a:p>
        </p:txBody>
      </p:sp>
      <p:sp>
        <p:nvSpPr>
          <p:cNvPr id="7" name="Slide Number Placeholder 6">
            <a:extLst>
              <a:ext uri="{FF2B5EF4-FFF2-40B4-BE49-F238E27FC236}">
                <a16:creationId xmlns:a16="http://schemas.microsoft.com/office/drawing/2014/main" id="{8FDABD00-34B4-45A7-B1A7-2336868CCEC4}"/>
              </a:ext>
            </a:extLst>
          </p:cNvPr>
          <p:cNvSpPr>
            <a:spLocks noGrp="1"/>
          </p:cNvSpPr>
          <p:nvPr>
            <p:ph type="sldNum" sz="quarter" idx="12"/>
          </p:nvPr>
        </p:nvSpPr>
        <p:spPr>
          <a:xfrm>
            <a:off x="11314687" y="6085840"/>
            <a:ext cx="508749" cy="508533"/>
          </a:xfrm>
        </p:spPr>
        <p:txBody>
          <a:bodyPr lIns="0" tIns="0" rIns="0" bIns="0" anchor="b"/>
          <a:lstStyle>
            <a:lvl1pPr algn="r">
              <a:defRPr/>
            </a:lvl1pPr>
          </a:lstStyle>
          <a:p>
            <a:fld id="{CD6D25CF-0D6E-4844-B79B-06FF722D38A1}" type="slidenum">
              <a:rPr lang="en-US" smtClean="0"/>
              <a:pPr/>
              <a:t>‹#›</a:t>
            </a:fld>
            <a:endParaRPr lang="en-US"/>
          </a:p>
        </p:txBody>
      </p:sp>
      <p:sp>
        <p:nvSpPr>
          <p:cNvPr id="13" name="Rectangle 6">
            <a:extLst>
              <a:ext uri="{FF2B5EF4-FFF2-40B4-BE49-F238E27FC236}">
                <a16:creationId xmlns:a16="http://schemas.microsoft.com/office/drawing/2014/main" id="{C07A3046-7200-41A4-A044-38A67A028AA9}"/>
              </a:ext>
            </a:extLst>
          </p:cNvPr>
          <p:cNvSpPr>
            <a:spLocks noChangeAspect="1"/>
          </p:cNvSpPr>
          <p:nvPr userDrawn="1"/>
        </p:nvSpPr>
        <p:spPr>
          <a:xfrm>
            <a:off x="0" y="0"/>
            <a:ext cx="1170432" cy="1170432"/>
          </a:xfrm>
          <a:custGeom>
            <a:avLst/>
            <a:gdLst>
              <a:gd name="connsiteX0" fmla="*/ 0 w 1170432"/>
              <a:gd name="connsiteY0" fmla="*/ 0 h 1170432"/>
              <a:gd name="connsiteX1" fmla="*/ 1170432 w 1170432"/>
              <a:gd name="connsiteY1" fmla="*/ 0 h 1170432"/>
              <a:gd name="connsiteX2" fmla="*/ 1170432 w 1170432"/>
              <a:gd name="connsiteY2" fmla="*/ 1170432 h 1170432"/>
              <a:gd name="connsiteX3" fmla="*/ 0 w 1170432"/>
              <a:gd name="connsiteY3" fmla="*/ 1170432 h 1170432"/>
              <a:gd name="connsiteX4" fmla="*/ 0 w 1170432"/>
              <a:gd name="connsiteY4" fmla="*/ 0 h 1170432"/>
              <a:gd name="connsiteX0" fmla="*/ 0 w 1170432"/>
              <a:gd name="connsiteY0" fmla="*/ 0 h 1170432"/>
              <a:gd name="connsiteX1" fmla="*/ 1170432 w 1170432"/>
              <a:gd name="connsiteY1" fmla="*/ 0 h 1170432"/>
              <a:gd name="connsiteX2" fmla="*/ 0 w 1170432"/>
              <a:gd name="connsiteY2" fmla="*/ 1170432 h 1170432"/>
              <a:gd name="connsiteX3" fmla="*/ 0 w 1170432"/>
              <a:gd name="connsiteY3" fmla="*/ 0 h 1170432"/>
            </a:gdLst>
            <a:ahLst/>
            <a:cxnLst>
              <a:cxn ang="0">
                <a:pos x="connsiteX0" y="connsiteY0"/>
              </a:cxn>
              <a:cxn ang="0">
                <a:pos x="connsiteX1" y="connsiteY1"/>
              </a:cxn>
              <a:cxn ang="0">
                <a:pos x="connsiteX2" y="connsiteY2"/>
              </a:cxn>
              <a:cxn ang="0">
                <a:pos x="connsiteX3" y="connsiteY3"/>
              </a:cxn>
            </a:cxnLst>
            <a:rect l="l" t="t" r="r" b="b"/>
            <a:pathLst>
              <a:path w="1170432" h="1170432">
                <a:moveTo>
                  <a:pt x="0" y="0"/>
                </a:moveTo>
                <a:lnTo>
                  <a:pt x="1170432" y="0"/>
                </a:lnTo>
                <a:lnTo>
                  <a:pt x="0" y="1170432"/>
                </a:lnTo>
                <a:lnTo>
                  <a:pt x="0" y="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Connector 18">
            <a:extLst>
              <a:ext uri="{FF2B5EF4-FFF2-40B4-BE49-F238E27FC236}">
                <a16:creationId xmlns:a16="http://schemas.microsoft.com/office/drawing/2014/main" id="{B1C4D270-B107-4C2B-BE76-06C48869CDE3}"/>
              </a:ext>
            </a:extLst>
          </p:cNvPr>
          <p:cNvCxnSpPr>
            <a:cxnSpLocks/>
          </p:cNvCxnSpPr>
          <p:nvPr userDrawn="1"/>
        </p:nvCxnSpPr>
        <p:spPr>
          <a:xfrm flipV="1">
            <a:off x="11314688" y="6085840"/>
            <a:ext cx="508749" cy="508533"/>
          </a:xfrm>
          <a:prstGeom prst="line">
            <a:avLst/>
          </a:prstGeom>
          <a:noFill/>
          <a:ln w="25400" cap="flat" cmpd="sng" algn="ctr">
            <a:solidFill>
              <a:schemeClr val="accent4"/>
            </a:solidFill>
            <a:prstDash val="solid"/>
            <a:miter lim="800000"/>
          </a:ln>
          <a:effectLst/>
        </p:spPr>
      </p:cxnSp>
      <p:pic>
        <p:nvPicPr>
          <p:cNvPr id="8" name="Picture 13">
            <a:extLst>
              <a:ext uri="{FF2B5EF4-FFF2-40B4-BE49-F238E27FC236}">
                <a16:creationId xmlns:a16="http://schemas.microsoft.com/office/drawing/2014/main" id="{AD2DAA5F-68FD-4F62-8A20-1174FA8263E5}"/>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11852" r="11852"/>
          <a:stretch/>
        </p:blipFill>
        <p:spPr>
          <a:xfrm>
            <a:off x="-958037" y="-993246"/>
            <a:ext cx="2596337" cy="2629547"/>
          </a:xfrm>
          <a:prstGeom prst="rect">
            <a:avLst/>
          </a:prstGeom>
        </p:spPr>
      </p:pic>
    </p:spTree>
    <p:extLst>
      <p:ext uri="{BB962C8B-B14F-4D97-AF65-F5344CB8AC3E}">
        <p14:creationId xmlns:p14="http://schemas.microsoft.com/office/powerpoint/2010/main" val="294979984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4d_Questions_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Rectangle 16">
            <a:extLst>
              <a:ext uri="{FF2B5EF4-FFF2-40B4-BE49-F238E27FC236}">
                <a16:creationId xmlns:a16="http://schemas.microsoft.com/office/drawing/2014/main" id="{F1934D78-2EA4-4DEB-B6C4-6C6B2C29A039}"/>
              </a:ext>
            </a:extLst>
          </p:cNvPr>
          <p:cNvSpPr/>
          <p:nvPr userDrawn="1"/>
        </p:nvSpPr>
        <p:spPr>
          <a:xfrm>
            <a:off x="9546777" y="4213825"/>
            <a:ext cx="2645223" cy="2644175"/>
          </a:xfrm>
          <a:custGeom>
            <a:avLst/>
            <a:gdLst>
              <a:gd name="connsiteX0" fmla="*/ 0 w 1975847"/>
              <a:gd name="connsiteY0" fmla="*/ 0 h 1983462"/>
              <a:gd name="connsiteX1" fmla="*/ 1975847 w 1975847"/>
              <a:gd name="connsiteY1" fmla="*/ 0 h 1983462"/>
              <a:gd name="connsiteX2" fmla="*/ 1975847 w 1975847"/>
              <a:gd name="connsiteY2" fmla="*/ 1983462 h 1983462"/>
              <a:gd name="connsiteX3" fmla="*/ 0 w 1975847"/>
              <a:gd name="connsiteY3" fmla="*/ 1983462 h 1983462"/>
              <a:gd name="connsiteX4" fmla="*/ 0 w 1975847"/>
              <a:gd name="connsiteY4" fmla="*/ 0 h 1983462"/>
              <a:gd name="connsiteX0" fmla="*/ 0 w 1975847"/>
              <a:gd name="connsiteY0" fmla="*/ 1983462 h 1983462"/>
              <a:gd name="connsiteX1" fmla="*/ 1975847 w 1975847"/>
              <a:gd name="connsiteY1" fmla="*/ 0 h 1983462"/>
              <a:gd name="connsiteX2" fmla="*/ 1975847 w 1975847"/>
              <a:gd name="connsiteY2" fmla="*/ 1983462 h 1983462"/>
              <a:gd name="connsiteX3" fmla="*/ 0 w 1975847"/>
              <a:gd name="connsiteY3" fmla="*/ 1983462 h 1983462"/>
            </a:gdLst>
            <a:ahLst/>
            <a:cxnLst>
              <a:cxn ang="0">
                <a:pos x="connsiteX0" y="connsiteY0"/>
              </a:cxn>
              <a:cxn ang="0">
                <a:pos x="connsiteX1" y="connsiteY1"/>
              </a:cxn>
              <a:cxn ang="0">
                <a:pos x="connsiteX2" y="connsiteY2"/>
              </a:cxn>
              <a:cxn ang="0">
                <a:pos x="connsiteX3" y="connsiteY3"/>
              </a:cxn>
            </a:cxnLst>
            <a:rect l="l" t="t" r="r" b="b"/>
            <a:pathLst>
              <a:path w="1975847" h="1983462">
                <a:moveTo>
                  <a:pt x="0" y="1983462"/>
                </a:moveTo>
                <a:lnTo>
                  <a:pt x="1975847" y="0"/>
                </a:lnTo>
                <a:lnTo>
                  <a:pt x="1975847" y="1983462"/>
                </a:lnTo>
                <a:lnTo>
                  <a:pt x="0" y="1983462"/>
                </a:lnTo>
                <a:close/>
              </a:path>
            </a:pathLst>
          </a:custGeom>
          <a:solidFill>
            <a:schemeClr val="tx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 name="Title 1">
            <a:extLst>
              <a:ext uri="{FF2B5EF4-FFF2-40B4-BE49-F238E27FC236}">
                <a16:creationId xmlns:a16="http://schemas.microsoft.com/office/drawing/2014/main" id="{6DC3D4B8-7FA4-42A1-907B-3A08340260A6}"/>
              </a:ext>
            </a:extLst>
          </p:cNvPr>
          <p:cNvSpPr>
            <a:spLocks noGrp="1"/>
          </p:cNvSpPr>
          <p:nvPr>
            <p:ph type="title" hasCustomPrompt="1"/>
          </p:nvPr>
        </p:nvSpPr>
        <p:spPr>
          <a:xfrm>
            <a:off x="740664" y="2926080"/>
            <a:ext cx="6263640" cy="1097280"/>
          </a:xfrm>
        </p:spPr>
        <p:txBody>
          <a:bodyPr lIns="0" tIns="0" rIns="0" bIns="0" anchor="t" anchorCtr="0">
            <a:noAutofit/>
          </a:bodyPr>
          <a:lstStyle>
            <a:lvl1pPr algn="l">
              <a:defRPr sz="7200" b="1">
                <a:solidFill>
                  <a:schemeClr val="bg1"/>
                </a:solidFill>
              </a:defRPr>
            </a:lvl1pPr>
          </a:lstStyle>
          <a:p>
            <a:pPr lvl="0"/>
            <a:r>
              <a:rPr lang="en-US"/>
              <a:t>Click to insert Questions?</a:t>
            </a:r>
          </a:p>
        </p:txBody>
      </p:sp>
      <p:sp>
        <p:nvSpPr>
          <p:cNvPr id="10" name="Rectangle 6">
            <a:extLst>
              <a:ext uri="{FF2B5EF4-FFF2-40B4-BE49-F238E27FC236}">
                <a16:creationId xmlns:a16="http://schemas.microsoft.com/office/drawing/2014/main" id="{8A5A731B-447B-469E-AB27-20346F482691}"/>
              </a:ext>
            </a:extLst>
          </p:cNvPr>
          <p:cNvSpPr>
            <a:spLocks noChangeAspect="1"/>
          </p:cNvSpPr>
          <p:nvPr userDrawn="1"/>
        </p:nvSpPr>
        <p:spPr>
          <a:xfrm>
            <a:off x="0" y="-6706"/>
            <a:ext cx="1170432" cy="1170432"/>
          </a:xfrm>
          <a:custGeom>
            <a:avLst/>
            <a:gdLst>
              <a:gd name="connsiteX0" fmla="*/ 0 w 1170432"/>
              <a:gd name="connsiteY0" fmla="*/ 0 h 1170432"/>
              <a:gd name="connsiteX1" fmla="*/ 1170432 w 1170432"/>
              <a:gd name="connsiteY1" fmla="*/ 0 h 1170432"/>
              <a:gd name="connsiteX2" fmla="*/ 1170432 w 1170432"/>
              <a:gd name="connsiteY2" fmla="*/ 1170432 h 1170432"/>
              <a:gd name="connsiteX3" fmla="*/ 0 w 1170432"/>
              <a:gd name="connsiteY3" fmla="*/ 1170432 h 1170432"/>
              <a:gd name="connsiteX4" fmla="*/ 0 w 1170432"/>
              <a:gd name="connsiteY4" fmla="*/ 0 h 1170432"/>
              <a:gd name="connsiteX0" fmla="*/ 0 w 1170432"/>
              <a:gd name="connsiteY0" fmla="*/ 0 h 1170432"/>
              <a:gd name="connsiteX1" fmla="*/ 1170432 w 1170432"/>
              <a:gd name="connsiteY1" fmla="*/ 0 h 1170432"/>
              <a:gd name="connsiteX2" fmla="*/ 0 w 1170432"/>
              <a:gd name="connsiteY2" fmla="*/ 1170432 h 1170432"/>
              <a:gd name="connsiteX3" fmla="*/ 0 w 1170432"/>
              <a:gd name="connsiteY3" fmla="*/ 0 h 1170432"/>
            </a:gdLst>
            <a:ahLst/>
            <a:cxnLst>
              <a:cxn ang="0">
                <a:pos x="connsiteX0" y="connsiteY0"/>
              </a:cxn>
              <a:cxn ang="0">
                <a:pos x="connsiteX1" y="connsiteY1"/>
              </a:cxn>
              <a:cxn ang="0">
                <a:pos x="connsiteX2" y="connsiteY2"/>
              </a:cxn>
              <a:cxn ang="0">
                <a:pos x="connsiteX3" y="connsiteY3"/>
              </a:cxn>
            </a:cxnLst>
            <a:rect l="l" t="t" r="r" b="b"/>
            <a:pathLst>
              <a:path w="1170432" h="1170432">
                <a:moveTo>
                  <a:pt x="0" y="0"/>
                </a:moveTo>
                <a:lnTo>
                  <a:pt x="1170432" y="0"/>
                </a:lnTo>
                <a:lnTo>
                  <a:pt x="0" y="1170432"/>
                </a:lnTo>
                <a:lnTo>
                  <a:pt x="0" y="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Slide Number Placeholder 6">
            <a:extLst>
              <a:ext uri="{FF2B5EF4-FFF2-40B4-BE49-F238E27FC236}">
                <a16:creationId xmlns:a16="http://schemas.microsoft.com/office/drawing/2014/main" id="{5EA08E8E-9736-439D-B24B-D774AF61C83A}"/>
              </a:ext>
            </a:extLst>
          </p:cNvPr>
          <p:cNvSpPr>
            <a:spLocks noGrp="1"/>
          </p:cNvSpPr>
          <p:nvPr>
            <p:ph type="sldNum" sz="quarter" idx="12"/>
          </p:nvPr>
        </p:nvSpPr>
        <p:spPr>
          <a:xfrm>
            <a:off x="11314687" y="6085840"/>
            <a:ext cx="508749" cy="508533"/>
          </a:xfrm>
        </p:spPr>
        <p:txBody>
          <a:bodyPr lIns="0" tIns="0" rIns="0" bIns="0" anchor="b"/>
          <a:lstStyle>
            <a:lvl1pPr algn="r">
              <a:defRPr/>
            </a:lvl1pPr>
          </a:lstStyle>
          <a:p>
            <a:fld id="{CD6D25CF-0D6E-4844-B79B-06FF722D38A1}" type="slidenum">
              <a:rPr lang="en-US" smtClean="0"/>
              <a:pPr/>
              <a:t>‹#›</a:t>
            </a:fld>
            <a:endParaRPr lang="en-US"/>
          </a:p>
        </p:txBody>
      </p:sp>
      <p:pic>
        <p:nvPicPr>
          <p:cNvPr id="12" name="Picture 13">
            <a:extLst>
              <a:ext uri="{FF2B5EF4-FFF2-40B4-BE49-F238E27FC236}">
                <a16:creationId xmlns:a16="http://schemas.microsoft.com/office/drawing/2014/main" id="{DE8722EF-A259-44E3-9F4D-34AC896C7167}"/>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11852" r="11852"/>
          <a:stretch/>
        </p:blipFill>
        <p:spPr>
          <a:xfrm>
            <a:off x="-958037" y="-993246"/>
            <a:ext cx="2596337" cy="2629547"/>
          </a:xfrm>
          <a:prstGeom prst="rect">
            <a:avLst/>
          </a:prstGeom>
        </p:spPr>
      </p:pic>
      <p:sp>
        <p:nvSpPr>
          <p:cNvPr id="15" name="Content Placeholder 5">
            <a:extLst>
              <a:ext uri="{FF2B5EF4-FFF2-40B4-BE49-F238E27FC236}">
                <a16:creationId xmlns:a16="http://schemas.microsoft.com/office/drawing/2014/main" id="{0D464496-35A4-4BBD-975A-6F77FBA8DF67}"/>
              </a:ext>
            </a:extLst>
          </p:cNvPr>
          <p:cNvSpPr>
            <a:spLocks noGrp="1"/>
          </p:cNvSpPr>
          <p:nvPr>
            <p:ph sz="quarter" idx="4" hasCustomPrompt="1"/>
          </p:nvPr>
        </p:nvSpPr>
        <p:spPr>
          <a:xfrm>
            <a:off x="838200" y="6252094"/>
            <a:ext cx="10512552" cy="256032"/>
          </a:xfrm>
        </p:spPr>
        <p:txBody>
          <a:bodyPr lIns="0">
            <a:normAutofit/>
          </a:bodyPr>
          <a:lstStyle>
            <a:lvl1pPr marL="0" indent="0">
              <a:buNone/>
              <a:defRPr sz="1200" b="0">
                <a:solidFill>
                  <a:schemeClr val="bg1"/>
                </a:solidFill>
              </a:defRPr>
            </a:lvl1pPr>
          </a:lstStyle>
          <a:p>
            <a:pPr lvl="0"/>
            <a:r>
              <a:rPr lang="en-US"/>
              <a:t>Mathematica, Progress Together, and the “spotlight M” logo are registered trademarks of Mathematica Inc.</a:t>
            </a:r>
          </a:p>
        </p:txBody>
      </p:sp>
    </p:spTree>
    <p:extLst>
      <p:ext uri="{BB962C8B-B14F-4D97-AF65-F5344CB8AC3E}">
        <p14:creationId xmlns:p14="http://schemas.microsoft.com/office/powerpoint/2010/main" val="3739955186"/>
      </p:ext>
    </p:extLst>
  </p:cSld>
  <p:clrMapOvr>
    <a:masterClrMapping/>
  </p:clrMapOvr>
  <p:hf sldNum="0" hdr="0" ftr="0" dt="0"/>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4d_Questions_B">
    <p:bg>
      <p:bgPr>
        <a:solidFill>
          <a:schemeClr val="accent1"/>
        </a:solidFill>
        <a:effectLst/>
      </p:bgPr>
    </p:bg>
    <p:spTree>
      <p:nvGrpSpPr>
        <p:cNvPr id="1" name=""/>
        <p:cNvGrpSpPr/>
        <p:nvPr/>
      </p:nvGrpSpPr>
      <p:grpSpPr>
        <a:xfrm>
          <a:off x="0" y="0"/>
          <a:ext cx="0" cy="0"/>
          <a:chOff x="0" y="0"/>
          <a:chExt cx="0" cy="0"/>
        </a:xfrm>
      </p:grpSpPr>
      <p:sp>
        <p:nvSpPr>
          <p:cNvPr id="11" name="Rectangle 16">
            <a:extLst>
              <a:ext uri="{FF2B5EF4-FFF2-40B4-BE49-F238E27FC236}">
                <a16:creationId xmlns:a16="http://schemas.microsoft.com/office/drawing/2014/main" id="{F1934D78-2EA4-4DEB-B6C4-6C6B2C29A039}"/>
              </a:ext>
            </a:extLst>
          </p:cNvPr>
          <p:cNvSpPr/>
          <p:nvPr userDrawn="1"/>
        </p:nvSpPr>
        <p:spPr>
          <a:xfrm>
            <a:off x="9546777" y="4213825"/>
            <a:ext cx="2645223" cy="2644175"/>
          </a:xfrm>
          <a:custGeom>
            <a:avLst/>
            <a:gdLst>
              <a:gd name="connsiteX0" fmla="*/ 0 w 1975847"/>
              <a:gd name="connsiteY0" fmla="*/ 0 h 1983462"/>
              <a:gd name="connsiteX1" fmla="*/ 1975847 w 1975847"/>
              <a:gd name="connsiteY1" fmla="*/ 0 h 1983462"/>
              <a:gd name="connsiteX2" fmla="*/ 1975847 w 1975847"/>
              <a:gd name="connsiteY2" fmla="*/ 1983462 h 1983462"/>
              <a:gd name="connsiteX3" fmla="*/ 0 w 1975847"/>
              <a:gd name="connsiteY3" fmla="*/ 1983462 h 1983462"/>
              <a:gd name="connsiteX4" fmla="*/ 0 w 1975847"/>
              <a:gd name="connsiteY4" fmla="*/ 0 h 1983462"/>
              <a:gd name="connsiteX0" fmla="*/ 0 w 1975847"/>
              <a:gd name="connsiteY0" fmla="*/ 1983462 h 1983462"/>
              <a:gd name="connsiteX1" fmla="*/ 1975847 w 1975847"/>
              <a:gd name="connsiteY1" fmla="*/ 0 h 1983462"/>
              <a:gd name="connsiteX2" fmla="*/ 1975847 w 1975847"/>
              <a:gd name="connsiteY2" fmla="*/ 1983462 h 1983462"/>
              <a:gd name="connsiteX3" fmla="*/ 0 w 1975847"/>
              <a:gd name="connsiteY3" fmla="*/ 1983462 h 1983462"/>
            </a:gdLst>
            <a:ahLst/>
            <a:cxnLst>
              <a:cxn ang="0">
                <a:pos x="connsiteX0" y="connsiteY0"/>
              </a:cxn>
              <a:cxn ang="0">
                <a:pos x="connsiteX1" y="connsiteY1"/>
              </a:cxn>
              <a:cxn ang="0">
                <a:pos x="connsiteX2" y="connsiteY2"/>
              </a:cxn>
              <a:cxn ang="0">
                <a:pos x="connsiteX3" y="connsiteY3"/>
              </a:cxn>
            </a:cxnLst>
            <a:rect l="l" t="t" r="r" b="b"/>
            <a:pathLst>
              <a:path w="1975847" h="1983462">
                <a:moveTo>
                  <a:pt x="0" y="1983462"/>
                </a:moveTo>
                <a:lnTo>
                  <a:pt x="1975847" y="0"/>
                </a:lnTo>
                <a:lnTo>
                  <a:pt x="1975847" y="1983462"/>
                </a:lnTo>
                <a:lnTo>
                  <a:pt x="0" y="1983462"/>
                </a:lnTo>
                <a:close/>
              </a:path>
            </a:pathLst>
          </a:custGeom>
          <a:solidFill>
            <a:schemeClr val="accent6">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 name="Title 1">
            <a:extLst>
              <a:ext uri="{FF2B5EF4-FFF2-40B4-BE49-F238E27FC236}">
                <a16:creationId xmlns:a16="http://schemas.microsoft.com/office/drawing/2014/main" id="{6DC3D4B8-7FA4-42A1-907B-3A08340260A6}"/>
              </a:ext>
            </a:extLst>
          </p:cNvPr>
          <p:cNvSpPr>
            <a:spLocks noGrp="1"/>
          </p:cNvSpPr>
          <p:nvPr>
            <p:ph type="title" hasCustomPrompt="1"/>
          </p:nvPr>
        </p:nvSpPr>
        <p:spPr>
          <a:xfrm>
            <a:off x="740664" y="2926080"/>
            <a:ext cx="6263640" cy="1097280"/>
          </a:xfrm>
        </p:spPr>
        <p:txBody>
          <a:bodyPr lIns="0" tIns="0" rIns="0" bIns="0" anchor="t" anchorCtr="0">
            <a:noAutofit/>
          </a:bodyPr>
          <a:lstStyle>
            <a:lvl1pPr algn="l">
              <a:defRPr sz="7200" b="1">
                <a:solidFill>
                  <a:schemeClr val="bg1"/>
                </a:solidFill>
              </a:defRPr>
            </a:lvl1pPr>
          </a:lstStyle>
          <a:p>
            <a:pPr lvl="0"/>
            <a:r>
              <a:rPr lang="en-US"/>
              <a:t>Click to insert Questions?</a:t>
            </a:r>
          </a:p>
        </p:txBody>
      </p:sp>
      <p:sp>
        <p:nvSpPr>
          <p:cNvPr id="10" name="Rectangle 6">
            <a:extLst>
              <a:ext uri="{FF2B5EF4-FFF2-40B4-BE49-F238E27FC236}">
                <a16:creationId xmlns:a16="http://schemas.microsoft.com/office/drawing/2014/main" id="{8A5A731B-447B-469E-AB27-20346F482691}"/>
              </a:ext>
            </a:extLst>
          </p:cNvPr>
          <p:cNvSpPr>
            <a:spLocks noChangeAspect="1"/>
          </p:cNvSpPr>
          <p:nvPr userDrawn="1"/>
        </p:nvSpPr>
        <p:spPr>
          <a:xfrm>
            <a:off x="0" y="-6706"/>
            <a:ext cx="1170432" cy="1170432"/>
          </a:xfrm>
          <a:custGeom>
            <a:avLst/>
            <a:gdLst>
              <a:gd name="connsiteX0" fmla="*/ 0 w 1170432"/>
              <a:gd name="connsiteY0" fmla="*/ 0 h 1170432"/>
              <a:gd name="connsiteX1" fmla="*/ 1170432 w 1170432"/>
              <a:gd name="connsiteY1" fmla="*/ 0 h 1170432"/>
              <a:gd name="connsiteX2" fmla="*/ 1170432 w 1170432"/>
              <a:gd name="connsiteY2" fmla="*/ 1170432 h 1170432"/>
              <a:gd name="connsiteX3" fmla="*/ 0 w 1170432"/>
              <a:gd name="connsiteY3" fmla="*/ 1170432 h 1170432"/>
              <a:gd name="connsiteX4" fmla="*/ 0 w 1170432"/>
              <a:gd name="connsiteY4" fmla="*/ 0 h 1170432"/>
              <a:gd name="connsiteX0" fmla="*/ 0 w 1170432"/>
              <a:gd name="connsiteY0" fmla="*/ 0 h 1170432"/>
              <a:gd name="connsiteX1" fmla="*/ 1170432 w 1170432"/>
              <a:gd name="connsiteY1" fmla="*/ 0 h 1170432"/>
              <a:gd name="connsiteX2" fmla="*/ 0 w 1170432"/>
              <a:gd name="connsiteY2" fmla="*/ 1170432 h 1170432"/>
              <a:gd name="connsiteX3" fmla="*/ 0 w 1170432"/>
              <a:gd name="connsiteY3" fmla="*/ 0 h 1170432"/>
            </a:gdLst>
            <a:ahLst/>
            <a:cxnLst>
              <a:cxn ang="0">
                <a:pos x="connsiteX0" y="connsiteY0"/>
              </a:cxn>
              <a:cxn ang="0">
                <a:pos x="connsiteX1" y="connsiteY1"/>
              </a:cxn>
              <a:cxn ang="0">
                <a:pos x="connsiteX2" y="connsiteY2"/>
              </a:cxn>
              <a:cxn ang="0">
                <a:pos x="connsiteX3" y="connsiteY3"/>
              </a:cxn>
            </a:cxnLst>
            <a:rect l="l" t="t" r="r" b="b"/>
            <a:pathLst>
              <a:path w="1170432" h="1170432">
                <a:moveTo>
                  <a:pt x="0" y="0"/>
                </a:moveTo>
                <a:lnTo>
                  <a:pt x="1170432" y="0"/>
                </a:lnTo>
                <a:lnTo>
                  <a:pt x="0" y="1170432"/>
                </a:lnTo>
                <a:lnTo>
                  <a:pt x="0" y="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Slide Number Placeholder 6">
            <a:extLst>
              <a:ext uri="{FF2B5EF4-FFF2-40B4-BE49-F238E27FC236}">
                <a16:creationId xmlns:a16="http://schemas.microsoft.com/office/drawing/2014/main" id="{5EA08E8E-9736-439D-B24B-D774AF61C83A}"/>
              </a:ext>
            </a:extLst>
          </p:cNvPr>
          <p:cNvSpPr>
            <a:spLocks noGrp="1"/>
          </p:cNvSpPr>
          <p:nvPr>
            <p:ph type="sldNum" sz="quarter" idx="12"/>
          </p:nvPr>
        </p:nvSpPr>
        <p:spPr>
          <a:xfrm>
            <a:off x="11314687" y="6085840"/>
            <a:ext cx="508749" cy="508533"/>
          </a:xfrm>
        </p:spPr>
        <p:txBody>
          <a:bodyPr lIns="0" tIns="0" rIns="0" bIns="0" anchor="b"/>
          <a:lstStyle>
            <a:lvl1pPr algn="r">
              <a:defRPr/>
            </a:lvl1pPr>
          </a:lstStyle>
          <a:p>
            <a:fld id="{CD6D25CF-0D6E-4844-B79B-06FF722D38A1}" type="slidenum">
              <a:rPr lang="en-US" smtClean="0"/>
              <a:pPr/>
              <a:t>‹#›</a:t>
            </a:fld>
            <a:endParaRPr lang="en-US"/>
          </a:p>
        </p:txBody>
      </p:sp>
      <p:pic>
        <p:nvPicPr>
          <p:cNvPr id="12" name="Picture 13">
            <a:extLst>
              <a:ext uri="{FF2B5EF4-FFF2-40B4-BE49-F238E27FC236}">
                <a16:creationId xmlns:a16="http://schemas.microsoft.com/office/drawing/2014/main" id="{DE8722EF-A259-44E3-9F4D-34AC896C7167}"/>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11852" r="11852"/>
          <a:stretch/>
        </p:blipFill>
        <p:spPr>
          <a:xfrm>
            <a:off x="-958037" y="-993246"/>
            <a:ext cx="2596337" cy="2629547"/>
          </a:xfrm>
          <a:prstGeom prst="rect">
            <a:avLst/>
          </a:prstGeom>
        </p:spPr>
      </p:pic>
      <p:sp>
        <p:nvSpPr>
          <p:cNvPr id="15" name="Content Placeholder 5">
            <a:extLst>
              <a:ext uri="{FF2B5EF4-FFF2-40B4-BE49-F238E27FC236}">
                <a16:creationId xmlns:a16="http://schemas.microsoft.com/office/drawing/2014/main" id="{0D464496-35A4-4BBD-975A-6F77FBA8DF67}"/>
              </a:ext>
            </a:extLst>
          </p:cNvPr>
          <p:cNvSpPr>
            <a:spLocks noGrp="1"/>
          </p:cNvSpPr>
          <p:nvPr>
            <p:ph sz="quarter" idx="4" hasCustomPrompt="1"/>
          </p:nvPr>
        </p:nvSpPr>
        <p:spPr>
          <a:xfrm>
            <a:off x="838200" y="6252094"/>
            <a:ext cx="10512552" cy="256032"/>
          </a:xfrm>
        </p:spPr>
        <p:txBody>
          <a:bodyPr lIns="0">
            <a:normAutofit/>
          </a:bodyPr>
          <a:lstStyle>
            <a:lvl1pPr marL="0" indent="0">
              <a:buNone/>
              <a:defRPr sz="1200" b="0">
                <a:solidFill>
                  <a:schemeClr val="bg1"/>
                </a:solidFill>
              </a:defRPr>
            </a:lvl1pPr>
          </a:lstStyle>
          <a:p>
            <a:pPr lvl="0"/>
            <a:r>
              <a:rPr lang="en-US"/>
              <a:t>Mathematica, Progress Together, and the “spotlight M” logo are registered trademarks of Mathematica Inc.</a:t>
            </a:r>
          </a:p>
        </p:txBody>
      </p:sp>
      <p:pic>
        <p:nvPicPr>
          <p:cNvPr id="3" name="Picture 2">
            <a:extLst>
              <a:ext uri="{FF2B5EF4-FFF2-40B4-BE49-F238E27FC236}">
                <a16:creationId xmlns:a16="http://schemas.microsoft.com/office/drawing/2014/main" id="{EB67A4B9-3E98-4784-B018-5B84811699C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156448" y="2057400"/>
            <a:ext cx="2743200" cy="2743200"/>
          </a:xfrm>
          <a:prstGeom prst="rect">
            <a:avLst/>
          </a:prstGeom>
        </p:spPr>
      </p:pic>
    </p:spTree>
    <p:extLst>
      <p:ext uri="{BB962C8B-B14F-4D97-AF65-F5344CB8AC3E}">
        <p14:creationId xmlns:p14="http://schemas.microsoft.com/office/powerpoint/2010/main" val="2876976174"/>
      </p:ext>
    </p:extLst>
  </p:cSld>
  <p:clrMapOvr>
    <a:masterClrMapping/>
  </p:clrMapOvr>
  <p:hf sldNum="0" hdr="0" ftr="0" dt="0"/>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_LEFT Title with DATA + Pic">
    <p:bg>
      <p:bgRef idx="1001">
        <a:schemeClr val="bg1"/>
      </p:bgRef>
    </p:bg>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9C93F7C2-1EE6-7B46-AD76-676DC38D24C5}"/>
              </a:ext>
            </a:extLst>
          </p:cNvPr>
          <p:cNvSpPr>
            <a:spLocks noGrp="1"/>
          </p:cNvSpPr>
          <p:nvPr>
            <p:ph type="title"/>
          </p:nvPr>
        </p:nvSpPr>
        <p:spPr>
          <a:xfrm>
            <a:off x="838200" y="571505"/>
            <a:ext cx="10537420" cy="870271"/>
          </a:xfrm>
          <a:prstGeom prst="rect">
            <a:avLst/>
          </a:prstGeom>
          <a:noFill/>
        </p:spPr>
        <p:txBody>
          <a:bodyPr anchor="b">
            <a:noAutofit/>
          </a:bodyPr>
          <a:lstStyle>
            <a:lvl1pPr>
              <a:defRPr b="1" i="0" kern="0" baseline="0">
                <a:solidFill>
                  <a:srgbClr val="004F9D"/>
                </a:solidFill>
                <a:latin typeface="Calibri" panose="020F0502020204030204" pitchFamily="34" charset="0"/>
              </a:defRPr>
            </a:lvl1pPr>
          </a:lstStyle>
          <a:p>
            <a:r>
              <a:rPr lang="en-US"/>
              <a:t>Click to edit Master title style</a:t>
            </a:r>
          </a:p>
        </p:txBody>
      </p:sp>
      <p:cxnSp>
        <p:nvCxnSpPr>
          <p:cNvPr id="20" name="Straight Connector 19">
            <a:extLst>
              <a:ext uri="{FF2B5EF4-FFF2-40B4-BE49-F238E27FC236}">
                <a16:creationId xmlns:a16="http://schemas.microsoft.com/office/drawing/2014/main" id="{C48076DE-3A61-F549-BC8D-062979F11F9F}"/>
              </a:ext>
            </a:extLst>
          </p:cNvPr>
          <p:cNvCxnSpPr>
            <a:cxnSpLocks/>
          </p:cNvCxnSpPr>
          <p:nvPr userDrawn="1"/>
        </p:nvCxnSpPr>
        <p:spPr>
          <a:xfrm>
            <a:off x="838200" y="1484304"/>
            <a:ext cx="10515600" cy="0"/>
          </a:xfrm>
          <a:prstGeom prst="line">
            <a:avLst/>
          </a:prstGeom>
          <a:ln>
            <a:solidFill>
              <a:srgbClr val="004F9D"/>
            </a:solidFill>
          </a:ln>
        </p:spPr>
        <p:style>
          <a:lnRef idx="2">
            <a:schemeClr val="dk1"/>
          </a:lnRef>
          <a:fillRef idx="0">
            <a:schemeClr val="dk1"/>
          </a:fillRef>
          <a:effectRef idx="1">
            <a:schemeClr val="dk1"/>
          </a:effectRef>
          <a:fontRef idx="minor">
            <a:schemeClr val="tx1"/>
          </a:fontRef>
        </p:style>
      </p:cxnSp>
      <p:sp>
        <p:nvSpPr>
          <p:cNvPr id="3" name="Content Placeholder 2">
            <a:extLst>
              <a:ext uri="{FF2B5EF4-FFF2-40B4-BE49-F238E27FC236}">
                <a16:creationId xmlns:a16="http://schemas.microsoft.com/office/drawing/2014/main" id="{0EC56043-3FDA-FEA1-CB2A-8AAAEAF0E24F}"/>
              </a:ext>
            </a:extLst>
          </p:cNvPr>
          <p:cNvSpPr>
            <a:spLocks noGrp="1"/>
          </p:cNvSpPr>
          <p:nvPr>
            <p:ph sz="quarter" idx="12"/>
          </p:nvPr>
        </p:nvSpPr>
        <p:spPr>
          <a:xfrm>
            <a:off x="860020" y="1828800"/>
            <a:ext cx="10515600" cy="3657600"/>
          </a:xfrm>
        </p:spPr>
        <p:txBody>
          <a:bodyPr>
            <a:noAutofit/>
          </a:bodyPr>
          <a:lstStyle>
            <a:lvl1pPr>
              <a:spcBef>
                <a:spcPts val="1000"/>
              </a:spcBef>
              <a:defRPr sz="2000" b="1" u="sng">
                <a:solidFill>
                  <a:srgbClr val="000000"/>
                </a:solidFill>
              </a:defRPr>
            </a:lvl1pPr>
            <a:lvl2pPr marL="400050" indent="-228600">
              <a:spcBef>
                <a:spcPts val="600"/>
              </a:spcBef>
              <a:buFont typeface="Source Sans Pro" panose="020B0503030403020204" pitchFamily="34" charset="0"/>
              <a:buChar char="–"/>
              <a:defRPr sz="1800">
                <a:solidFill>
                  <a:srgbClr val="000000"/>
                </a:solidFill>
              </a:defRPr>
            </a:lvl2pPr>
            <a:lvl3pPr marL="742950" indent="-228600">
              <a:spcBef>
                <a:spcPts val="600"/>
              </a:spcBef>
              <a:buFont typeface="Source Sans Pro" panose="020B0503030403020204" pitchFamily="34" charset="0"/>
              <a:buChar char="–"/>
              <a:defRPr sz="1600">
                <a:solidFill>
                  <a:srgbClr val="000000"/>
                </a:solidFill>
              </a:defRPr>
            </a:lvl3pPr>
            <a:lvl4pPr marL="1143000" indent="-228600">
              <a:spcBef>
                <a:spcPts val="600"/>
              </a:spcBef>
              <a:buFont typeface="Source Sans Pro" panose="020B0503030403020204" pitchFamily="34" charset="0"/>
              <a:buChar char="–"/>
              <a:defRPr sz="1600">
                <a:solidFill>
                  <a:srgbClr val="000000"/>
                </a:solidFill>
              </a:defRPr>
            </a:lvl4pPr>
            <a:lvl5pPr marL="1485900" indent="-228600">
              <a:spcBef>
                <a:spcPts val="600"/>
              </a:spcBef>
              <a:buFont typeface="Source Sans Pro" panose="020B0503030403020204" pitchFamily="34" charset="0"/>
              <a:buChar char="–"/>
              <a:defRPr sz="1600">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68246408"/>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408">
          <p15:clr>
            <a:srgbClr val="FBAE40"/>
          </p15:clr>
        </p15:guide>
        <p15:guide id="3" pos="768">
          <p15:clr>
            <a:srgbClr val="FBAE40"/>
          </p15:clr>
        </p15:guide>
        <p15:guide id="4" pos="3504">
          <p15:clr>
            <a:srgbClr val="FBAE40"/>
          </p15:clr>
        </p15:guide>
        <p15:guide id="6" orient="horz" pos="3456">
          <p15:clr>
            <a:srgbClr val="FBAE40"/>
          </p15:clr>
        </p15:guide>
        <p15:guide id="7" orient="horz" pos="1152">
          <p15:clr>
            <a:srgbClr val="FBAE40"/>
          </p15:clr>
        </p15:guide>
        <p15:guide id="8" pos="3840">
          <p15:clr>
            <a:srgbClr val="FBAE40"/>
          </p15:clr>
        </p15:guide>
        <p15:guide id="9" pos="4176">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DAC03B-0D8F-410F-943A-4BF8A5C1618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D97028F-0211-4056-81C6-93FA13B78DD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A813791-527E-4EF2-8983-F16C2C0C8FB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3">
            <a:extLst>
              <a:ext uri="{FF2B5EF4-FFF2-40B4-BE49-F238E27FC236}">
                <a16:creationId xmlns:a16="http://schemas.microsoft.com/office/drawing/2014/main" id="{27808E6A-B4F2-40A2-9CA5-FB6C51527F21}"/>
              </a:ext>
            </a:extLst>
          </p:cNvPr>
          <p:cNvSpPr>
            <a:spLocks noGrp="1"/>
          </p:cNvSpPr>
          <p:nvPr>
            <p:ph type="dt" sz="half" idx="10"/>
          </p:nvPr>
        </p:nvSpPr>
        <p:spPr>
          <a:xfrm>
            <a:off x="838200" y="6356350"/>
            <a:ext cx="2743200" cy="365125"/>
          </a:xfrm>
          <a:prstGeom prst="rect">
            <a:avLst/>
          </a:prstGeom>
        </p:spPr>
        <p:txBody>
          <a:bodyPr vert="horz" lIns="91440" tIns="45720" rIns="91440" bIns="45720" rtlCol="0" anchor="ctr"/>
          <a:lstStyle>
            <a:lvl1pPr algn="l">
              <a:defRPr sz="1400">
                <a:solidFill>
                  <a:schemeClr val="bg1"/>
                </a:solidFill>
              </a:defRPr>
            </a:lvl1pPr>
          </a:lstStyle>
          <a:p>
            <a:r>
              <a:rPr lang="en-US"/>
              <a:t>#nTIDE</a:t>
            </a:r>
          </a:p>
        </p:txBody>
      </p:sp>
      <p:sp>
        <p:nvSpPr>
          <p:cNvPr id="9" name="Footer Placeholder 4">
            <a:extLst>
              <a:ext uri="{FF2B5EF4-FFF2-40B4-BE49-F238E27FC236}">
                <a16:creationId xmlns:a16="http://schemas.microsoft.com/office/drawing/2014/main" id="{CDB3228C-6597-4D0F-A65C-65209EFAE2C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400" b="0">
                <a:solidFill>
                  <a:schemeClr val="bg1"/>
                </a:solidFill>
              </a:defRPr>
            </a:lvl1pPr>
          </a:lstStyle>
          <a:p>
            <a:endParaRPr lang="en-US"/>
          </a:p>
        </p:txBody>
      </p:sp>
      <p:sp>
        <p:nvSpPr>
          <p:cNvPr id="10" name="Slide Number Placeholder 5">
            <a:extLst>
              <a:ext uri="{FF2B5EF4-FFF2-40B4-BE49-F238E27FC236}">
                <a16:creationId xmlns:a16="http://schemas.microsoft.com/office/drawing/2014/main" id="{70AF7B83-AAA0-4BEB-9A52-BFE15E0B1AA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400">
                <a:solidFill>
                  <a:schemeClr val="bg1"/>
                </a:solidFill>
              </a:defRPr>
            </a:lvl1pPr>
          </a:lstStyle>
          <a:p>
            <a:fld id="{9C637C1D-740A-4EE7-9AC7-DE15DA94B719}" type="slidenum">
              <a:rPr lang="en-US" smtClean="0"/>
              <a:t>‹#›</a:t>
            </a:fld>
            <a:endParaRPr lang="en-US"/>
          </a:p>
        </p:txBody>
      </p:sp>
    </p:spTree>
    <p:extLst>
      <p:ext uri="{BB962C8B-B14F-4D97-AF65-F5344CB8AC3E}">
        <p14:creationId xmlns:p14="http://schemas.microsoft.com/office/powerpoint/2010/main" val="9376444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21EDA1-74ED-4E4D-80F0-EEFC99BA865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7686FCE-64FB-4BEE-9C50-6EC8E88C74C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91278D2-C1B9-49BD-A074-CBA66AD2C48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63E0751-E261-4C41-B61C-2D90B2C6C49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5CA9DB7-3899-4BF3-8781-0A485D5F6B6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Date Placeholder 3">
            <a:extLst>
              <a:ext uri="{FF2B5EF4-FFF2-40B4-BE49-F238E27FC236}">
                <a16:creationId xmlns:a16="http://schemas.microsoft.com/office/drawing/2014/main" id="{394AEF92-4B35-4CF3-831A-94880B42DB0B}"/>
              </a:ext>
            </a:extLst>
          </p:cNvPr>
          <p:cNvSpPr>
            <a:spLocks noGrp="1"/>
          </p:cNvSpPr>
          <p:nvPr>
            <p:ph type="dt" sz="half" idx="10"/>
          </p:nvPr>
        </p:nvSpPr>
        <p:spPr>
          <a:xfrm>
            <a:off x="838200" y="6356350"/>
            <a:ext cx="2743200" cy="365125"/>
          </a:xfrm>
          <a:prstGeom prst="rect">
            <a:avLst/>
          </a:prstGeom>
        </p:spPr>
        <p:txBody>
          <a:bodyPr vert="horz" lIns="91440" tIns="45720" rIns="91440" bIns="45720" rtlCol="0" anchor="ctr"/>
          <a:lstStyle>
            <a:lvl1pPr algn="l">
              <a:defRPr sz="1400">
                <a:solidFill>
                  <a:schemeClr val="bg1"/>
                </a:solidFill>
              </a:defRPr>
            </a:lvl1pPr>
          </a:lstStyle>
          <a:p>
            <a:r>
              <a:rPr lang="en-US"/>
              <a:t>#nTIDE</a:t>
            </a:r>
          </a:p>
        </p:txBody>
      </p:sp>
      <p:sp>
        <p:nvSpPr>
          <p:cNvPr id="11" name="Footer Placeholder 4">
            <a:extLst>
              <a:ext uri="{FF2B5EF4-FFF2-40B4-BE49-F238E27FC236}">
                <a16:creationId xmlns:a16="http://schemas.microsoft.com/office/drawing/2014/main" id="{0C83B1EB-A1D1-47BB-9D2A-1E5C47374701}"/>
              </a:ext>
            </a:extLst>
          </p:cNvPr>
          <p:cNvSpPr>
            <a:spLocks noGrp="1"/>
          </p:cNvSpPr>
          <p:nvPr>
            <p:ph type="ftr" sz="quarter" idx="11"/>
          </p:nvPr>
        </p:nvSpPr>
        <p:spPr>
          <a:xfrm>
            <a:off x="4038600" y="6356350"/>
            <a:ext cx="4114800" cy="365125"/>
          </a:xfrm>
          <a:prstGeom prst="rect">
            <a:avLst/>
          </a:prstGeom>
        </p:spPr>
        <p:txBody>
          <a:bodyPr vert="horz" lIns="91440" tIns="45720" rIns="91440" bIns="45720" rtlCol="0" anchor="ctr"/>
          <a:lstStyle>
            <a:lvl1pPr algn="ctr">
              <a:defRPr sz="1400" b="0">
                <a:solidFill>
                  <a:schemeClr val="bg1"/>
                </a:solidFill>
              </a:defRPr>
            </a:lvl1pPr>
          </a:lstStyle>
          <a:p>
            <a:endParaRPr lang="en-US"/>
          </a:p>
        </p:txBody>
      </p:sp>
      <p:sp>
        <p:nvSpPr>
          <p:cNvPr id="12" name="Slide Number Placeholder 5">
            <a:extLst>
              <a:ext uri="{FF2B5EF4-FFF2-40B4-BE49-F238E27FC236}">
                <a16:creationId xmlns:a16="http://schemas.microsoft.com/office/drawing/2014/main" id="{18FED95D-B791-4756-A36A-C7B38FFB1F80}"/>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lvl1pPr algn="r">
              <a:defRPr sz="1400">
                <a:solidFill>
                  <a:schemeClr val="bg1"/>
                </a:solidFill>
              </a:defRPr>
            </a:lvl1pPr>
          </a:lstStyle>
          <a:p>
            <a:fld id="{9C637C1D-740A-4EE7-9AC7-DE15DA94B719}" type="slidenum">
              <a:rPr lang="en-US" smtClean="0"/>
              <a:t>‹#›</a:t>
            </a:fld>
            <a:endParaRPr lang="en-US"/>
          </a:p>
        </p:txBody>
      </p:sp>
    </p:spTree>
    <p:extLst>
      <p:ext uri="{BB962C8B-B14F-4D97-AF65-F5344CB8AC3E}">
        <p14:creationId xmlns:p14="http://schemas.microsoft.com/office/powerpoint/2010/main" val="41706002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753EB3-36B3-417A-B97B-092F4642E215}"/>
              </a:ext>
            </a:extLst>
          </p:cNvPr>
          <p:cNvSpPr>
            <a:spLocks noGrp="1"/>
          </p:cNvSpPr>
          <p:nvPr>
            <p:ph type="title"/>
          </p:nvPr>
        </p:nvSpPr>
        <p:spPr/>
        <p:txBody>
          <a:bodyPr/>
          <a:lstStyle/>
          <a:p>
            <a:r>
              <a:rPr lang="en-US"/>
              <a:t>Click to edit Master title style</a:t>
            </a:r>
          </a:p>
        </p:txBody>
      </p:sp>
      <p:sp>
        <p:nvSpPr>
          <p:cNvPr id="6" name="Date Placeholder 3">
            <a:extLst>
              <a:ext uri="{FF2B5EF4-FFF2-40B4-BE49-F238E27FC236}">
                <a16:creationId xmlns:a16="http://schemas.microsoft.com/office/drawing/2014/main" id="{4133FA6F-9949-4137-AA26-A9C1F3C72D1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400">
                <a:solidFill>
                  <a:schemeClr val="bg1"/>
                </a:solidFill>
              </a:defRPr>
            </a:lvl1pPr>
          </a:lstStyle>
          <a:p>
            <a:r>
              <a:rPr lang="en-US"/>
              <a:t>#nTIDE</a:t>
            </a:r>
          </a:p>
        </p:txBody>
      </p:sp>
      <p:sp>
        <p:nvSpPr>
          <p:cNvPr id="7" name="Footer Placeholder 4">
            <a:extLst>
              <a:ext uri="{FF2B5EF4-FFF2-40B4-BE49-F238E27FC236}">
                <a16:creationId xmlns:a16="http://schemas.microsoft.com/office/drawing/2014/main" id="{D657E03C-4682-477A-ADE9-21CD5F7594D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400" b="0">
                <a:solidFill>
                  <a:schemeClr val="bg1"/>
                </a:solidFill>
              </a:defRPr>
            </a:lvl1pPr>
          </a:lstStyle>
          <a:p>
            <a:endParaRPr lang="en-US"/>
          </a:p>
        </p:txBody>
      </p:sp>
      <p:sp>
        <p:nvSpPr>
          <p:cNvPr id="8" name="Slide Number Placeholder 5">
            <a:extLst>
              <a:ext uri="{FF2B5EF4-FFF2-40B4-BE49-F238E27FC236}">
                <a16:creationId xmlns:a16="http://schemas.microsoft.com/office/drawing/2014/main" id="{1115F16B-6A99-4978-B68A-34F59F34ADE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400">
                <a:solidFill>
                  <a:schemeClr val="bg1"/>
                </a:solidFill>
              </a:defRPr>
            </a:lvl1pPr>
          </a:lstStyle>
          <a:p>
            <a:fld id="{9C637C1D-740A-4EE7-9AC7-DE15DA94B719}" type="slidenum">
              <a:rPr lang="en-US" smtClean="0"/>
              <a:t>‹#›</a:t>
            </a:fld>
            <a:endParaRPr lang="en-US"/>
          </a:p>
        </p:txBody>
      </p:sp>
    </p:spTree>
    <p:extLst>
      <p:ext uri="{BB962C8B-B14F-4D97-AF65-F5344CB8AC3E}">
        <p14:creationId xmlns:p14="http://schemas.microsoft.com/office/powerpoint/2010/main" val="41417320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3">
            <a:extLst>
              <a:ext uri="{FF2B5EF4-FFF2-40B4-BE49-F238E27FC236}">
                <a16:creationId xmlns:a16="http://schemas.microsoft.com/office/drawing/2014/main" id="{7EBC40F5-17E0-4456-8659-FF531506DBA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400">
                <a:solidFill>
                  <a:schemeClr val="bg1"/>
                </a:solidFill>
              </a:defRPr>
            </a:lvl1pPr>
          </a:lstStyle>
          <a:p>
            <a:r>
              <a:rPr lang="en-US"/>
              <a:t>#nTIDE</a:t>
            </a:r>
          </a:p>
        </p:txBody>
      </p:sp>
      <p:sp>
        <p:nvSpPr>
          <p:cNvPr id="6" name="Footer Placeholder 4">
            <a:extLst>
              <a:ext uri="{FF2B5EF4-FFF2-40B4-BE49-F238E27FC236}">
                <a16:creationId xmlns:a16="http://schemas.microsoft.com/office/drawing/2014/main" id="{A3FF5BCE-2844-4AFF-8CDC-F83CF5AC058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400" b="0">
                <a:solidFill>
                  <a:schemeClr val="bg1"/>
                </a:solidFill>
              </a:defRPr>
            </a:lvl1pPr>
          </a:lstStyle>
          <a:p>
            <a:endParaRPr lang="en-US"/>
          </a:p>
        </p:txBody>
      </p:sp>
      <p:sp>
        <p:nvSpPr>
          <p:cNvPr id="7" name="Slide Number Placeholder 5">
            <a:extLst>
              <a:ext uri="{FF2B5EF4-FFF2-40B4-BE49-F238E27FC236}">
                <a16:creationId xmlns:a16="http://schemas.microsoft.com/office/drawing/2014/main" id="{8EFCD86D-2E58-446B-AD12-C62A689247A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400">
                <a:solidFill>
                  <a:schemeClr val="bg1"/>
                </a:solidFill>
              </a:defRPr>
            </a:lvl1pPr>
          </a:lstStyle>
          <a:p>
            <a:fld id="{9C637C1D-740A-4EE7-9AC7-DE15DA94B719}" type="slidenum">
              <a:rPr lang="en-US" smtClean="0"/>
              <a:t>‹#›</a:t>
            </a:fld>
            <a:endParaRPr lang="en-US"/>
          </a:p>
        </p:txBody>
      </p:sp>
    </p:spTree>
    <p:extLst>
      <p:ext uri="{BB962C8B-B14F-4D97-AF65-F5344CB8AC3E}">
        <p14:creationId xmlns:p14="http://schemas.microsoft.com/office/powerpoint/2010/main" val="2974350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theme" Target="../theme/theme3.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image" Target="../media/image1.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slideLayout" Target="../slideLayouts/slideLayout51.xml"/><Relationship Id="rId18" Type="http://schemas.openxmlformats.org/officeDocument/2006/relationships/slideLayout" Target="../slideLayouts/slideLayout56.xml"/><Relationship Id="rId3" Type="http://schemas.openxmlformats.org/officeDocument/2006/relationships/slideLayout" Target="../slideLayouts/slideLayout41.xml"/><Relationship Id="rId21" Type="http://schemas.openxmlformats.org/officeDocument/2006/relationships/theme" Target="../theme/theme4.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17" Type="http://schemas.openxmlformats.org/officeDocument/2006/relationships/slideLayout" Target="../slideLayouts/slideLayout55.xml"/><Relationship Id="rId2" Type="http://schemas.openxmlformats.org/officeDocument/2006/relationships/slideLayout" Target="../slideLayouts/slideLayout40.xml"/><Relationship Id="rId16" Type="http://schemas.openxmlformats.org/officeDocument/2006/relationships/slideLayout" Target="../slideLayouts/slideLayout54.xml"/><Relationship Id="rId20" Type="http://schemas.openxmlformats.org/officeDocument/2006/relationships/slideLayout" Target="../slideLayouts/slideLayout58.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5" Type="http://schemas.openxmlformats.org/officeDocument/2006/relationships/slideLayout" Target="../slideLayouts/slideLayout53.xml"/><Relationship Id="rId10" Type="http://schemas.openxmlformats.org/officeDocument/2006/relationships/slideLayout" Target="../slideLayouts/slideLayout48.xml"/><Relationship Id="rId19" Type="http://schemas.openxmlformats.org/officeDocument/2006/relationships/slideLayout" Target="../slideLayouts/slideLayout57.xml"/><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openxmlformats.org/officeDocument/2006/relationships/slideLayout" Target="../slideLayouts/slideLayout52.xm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theme" Target="../theme/theme5.xml"/><Relationship Id="rId1" Type="http://schemas.openxmlformats.org/officeDocument/2006/relationships/slideLayout" Target="../slideLayouts/slideLayout59.xml"/><Relationship Id="rId4" Type="http://schemas.openxmlformats.org/officeDocument/2006/relationships/image" Target="../media/image20.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039431E-708C-4065-A18B-C6C2CBF4D66D}"/>
              </a:ext>
              <a:ext uri="{C183D7F6-B498-43B3-948B-1728B52AA6E4}">
                <adec:decorative xmlns:adec="http://schemas.microsoft.com/office/drawing/2017/decorative" val="1"/>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0554140" y="209677"/>
            <a:ext cx="1345252" cy="807827"/>
          </a:xfrm>
          <a:prstGeom prst="rect">
            <a:avLst/>
          </a:prstGeom>
        </p:spPr>
      </p:pic>
      <p:sp>
        <p:nvSpPr>
          <p:cNvPr id="8" name="Title 1">
            <a:extLst>
              <a:ext uri="{FF2B5EF4-FFF2-40B4-BE49-F238E27FC236}">
                <a16:creationId xmlns:a16="http://schemas.microsoft.com/office/drawing/2014/main" id="{3A545C88-CE9B-4B11-96F3-5F0E512DA2F7}"/>
              </a:ext>
              <a:ext uri="{C183D7F6-B498-43B3-948B-1728B52AA6E4}">
                <adec:decorative xmlns:adec="http://schemas.microsoft.com/office/drawing/2017/decorative" val="1"/>
              </a:ext>
            </a:extLst>
          </p:cNvPr>
          <p:cNvSpPr txBox="1">
            <a:spLocks/>
          </p:cNvSpPr>
          <p:nvPr/>
        </p:nvSpPr>
        <p:spPr>
          <a:xfrm>
            <a:off x="0" y="6176962"/>
            <a:ext cx="12192000" cy="681037"/>
          </a:xfrm>
          <a:prstGeom prst="rect">
            <a:avLst/>
          </a:prstGeom>
          <a:solidFill>
            <a:srgbClr val="1D4288"/>
          </a:solidFill>
        </p:spPr>
        <p:txBody>
          <a:bodyPr vert="horz" lIns="91440" tIns="45720" rIns="91440" bIns="45720" rtlCol="0" anchor="b">
            <a:normAutofit fontScale="85000" lnSpcReduction="20000"/>
          </a:bodyPr>
          <a:lstStyle>
            <a:lvl1pPr algn="ctr" defTabSz="914400" rtl="0" eaLnBrk="1" latinLnBrk="0" hangingPunct="1">
              <a:lnSpc>
                <a:spcPct val="90000"/>
              </a:lnSpc>
              <a:spcBef>
                <a:spcPct val="0"/>
              </a:spcBef>
              <a:buNone/>
              <a:defRPr sz="6000" kern="1200">
                <a:solidFill>
                  <a:schemeClr val="bg1"/>
                </a:solidFill>
                <a:latin typeface="+mj-lt"/>
                <a:ea typeface="+mj-ea"/>
                <a:cs typeface="+mj-cs"/>
              </a:defRPr>
            </a:lvl1pPr>
          </a:lstStyle>
          <a:p>
            <a:endParaRPr lang="en-US">
              <a:latin typeface="Calibri" panose="020F0502020204030204" pitchFamily="34" charset="0"/>
            </a:endParaRPr>
          </a:p>
        </p:txBody>
      </p:sp>
      <p:sp>
        <p:nvSpPr>
          <p:cNvPr id="2" name="Title Placeholder 1">
            <a:extLst>
              <a:ext uri="{FF2B5EF4-FFF2-40B4-BE49-F238E27FC236}">
                <a16:creationId xmlns:a16="http://schemas.microsoft.com/office/drawing/2014/main" id="{A192A17C-64E4-4D70-AE33-D61F2D22DE3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0E03B44-B14F-43B5-9BCD-A958AFD05FF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BE633F5-BAD1-4082-972F-B8425E16EC2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400">
                <a:solidFill>
                  <a:schemeClr val="bg1"/>
                </a:solidFill>
                <a:latin typeface="Calibri" panose="020F0502020204030204" pitchFamily="34" charset="0"/>
              </a:defRPr>
            </a:lvl1pPr>
          </a:lstStyle>
          <a:p>
            <a:r>
              <a:rPr lang="en-US"/>
              <a:t>#nTIDE</a:t>
            </a:r>
          </a:p>
        </p:txBody>
      </p:sp>
      <p:sp>
        <p:nvSpPr>
          <p:cNvPr id="5" name="Footer Placeholder 4">
            <a:extLst>
              <a:ext uri="{FF2B5EF4-FFF2-40B4-BE49-F238E27FC236}">
                <a16:creationId xmlns:a16="http://schemas.microsoft.com/office/drawing/2014/main" id="{9B796F26-1198-47C8-B9CC-04CCDCDB2FE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400" b="0">
                <a:solidFill>
                  <a:schemeClr val="bg1"/>
                </a:solidFill>
                <a:latin typeface="Calibri" panose="020F0502020204030204" pitchFamily="34" charset="0"/>
              </a:defRPr>
            </a:lvl1pPr>
          </a:lstStyle>
          <a:p>
            <a:endParaRPr lang="en-US"/>
          </a:p>
        </p:txBody>
      </p:sp>
      <p:sp>
        <p:nvSpPr>
          <p:cNvPr id="6" name="Slide Number Placeholder 5">
            <a:extLst>
              <a:ext uri="{FF2B5EF4-FFF2-40B4-BE49-F238E27FC236}">
                <a16:creationId xmlns:a16="http://schemas.microsoft.com/office/drawing/2014/main" id="{62D9475A-73B0-45E3-9154-9AF56B10A04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400">
                <a:solidFill>
                  <a:schemeClr val="bg1"/>
                </a:solidFill>
                <a:latin typeface="Calibri" panose="020F0502020204030204" pitchFamily="34" charset="0"/>
              </a:defRPr>
            </a:lvl1pPr>
          </a:lstStyle>
          <a:p>
            <a:fld id="{9C637C1D-740A-4EE7-9AC7-DE15DA94B719}" type="slidenum">
              <a:rPr lang="en-US" smtClean="0"/>
              <a:pPr/>
              <a:t>‹#›</a:t>
            </a:fld>
            <a:endParaRPr lang="en-US"/>
          </a:p>
        </p:txBody>
      </p:sp>
    </p:spTree>
    <p:extLst>
      <p:ext uri="{BB962C8B-B14F-4D97-AF65-F5344CB8AC3E}">
        <p14:creationId xmlns:p14="http://schemas.microsoft.com/office/powerpoint/2010/main" val="1667720633"/>
      </p:ext>
    </p:extLst>
  </p:cSld>
  <p:clrMap bg1="lt1" tx1="dk1" bg2="lt2" tx2="dk2" accent1="accent1" accent2="accent2" accent3="accent3" accent4="accent4" accent5="accent5" accent6="accent6" hlink="hlink" folHlink="folHlink"/>
  <p:sldLayoutIdLst>
    <p:sldLayoutId id="2147483826" r:id="rId1"/>
    <p:sldLayoutId id="2147483675" r:id="rId2"/>
    <p:sldLayoutId id="2147483816" r:id="rId3"/>
    <p:sldLayoutId id="2147483831" r:id="rId4"/>
    <p:sldLayoutId id="2147483676" r:id="rId5"/>
    <p:sldLayoutId id="2147483677" r:id="rId6"/>
    <p:sldLayoutId id="2147483827" r:id="rId7"/>
    <p:sldLayoutId id="2147483679" r:id="rId8"/>
    <p:sldLayoutId id="2147483817" r:id="rId9"/>
    <p:sldLayoutId id="2147483681" r:id="rId10"/>
    <p:sldLayoutId id="2147483682" r:id="rId11"/>
    <p:sldLayoutId id="2147483683" r:id="rId12"/>
    <p:sldLayoutId id="2147483684" r:id="rId13"/>
    <p:sldLayoutId id="2147483685" r:id="rId14"/>
    <p:sldLayoutId id="2147483830" r:id="rId15"/>
  </p:sldLayoutIdLst>
  <p:hf hdr="0" ftr="0"/>
  <p:txStyles>
    <p:titleStyle>
      <a:lvl1pPr algn="l" defTabSz="914400" rtl="0" eaLnBrk="1" latinLnBrk="0" hangingPunct="1">
        <a:lnSpc>
          <a:spcPct val="90000"/>
        </a:lnSpc>
        <a:spcBef>
          <a:spcPct val="0"/>
        </a:spcBef>
        <a:buNone/>
        <a:defRPr sz="4400" kern="1200">
          <a:solidFill>
            <a:schemeClr val="tx1"/>
          </a:solidFill>
          <a:latin typeface="Calibri" panose="020F050202020403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alibri" panose="020F0502020204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973CCC8-4AD0-4395-BCC1-7CBE8E780D8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671AE20-AA3F-43B5-A6B2-60ED07E17A7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4AA8B8B-FF3F-4E51-8697-BB7DBCE9C84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E50C65C-089C-4305-B415-E1490E0E216C}" type="datetimeFigureOut">
              <a:rPr lang="en-US" smtClean="0"/>
              <a:t>4/26/2024</a:t>
            </a:fld>
            <a:endParaRPr lang="en-US"/>
          </a:p>
        </p:txBody>
      </p:sp>
      <p:sp>
        <p:nvSpPr>
          <p:cNvPr id="5" name="Footer Placeholder 4">
            <a:extLst>
              <a:ext uri="{FF2B5EF4-FFF2-40B4-BE49-F238E27FC236}">
                <a16:creationId xmlns:a16="http://schemas.microsoft.com/office/drawing/2014/main" id="{9ABEE1C6-951B-436B-BB31-9236338DAB3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44D063F-124B-4503-BC5A-DF72D7A8EC5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C115D4A-08F5-4AFD-A2BA-D84224D3F972}" type="slidenum">
              <a:rPr lang="en-US" smtClean="0"/>
              <a:t>‹#›</a:t>
            </a:fld>
            <a:endParaRPr lang="en-US"/>
          </a:p>
        </p:txBody>
      </p:sp>
    </p:spTree>
    <p:extLst>
      <p:ext uri="{BB962C8B-B14F-4D97-AF65-F5344CB8AC3E}">
        <p14:creationId xmlns:p14="http://schemas.microsoft.com/office/powerpoint/2010/main" val="1907073612"/>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039431E-708C-4065-A18B-C6C2CBF4D66D}"/>
              </a:ext>
              <a:ext uri="{C183D7F6-B498-43B3-948B-1728B52AA6E4}">
                <adec:decorative xmlns:adec="http://schemas.microsoft.com/office/drawing/2017/decorative" val="1"/>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554140" y="209677"/>
            <a:ext cx="1345252" cy="807827"/>
          </a:xfrm>
          <a:prstGeom prst="rect">
            <a:avLst/>
          </a:prstGeom>
        </p:spPr>
      </p:pic>
      <p:sp>
        <p:nvSpPr>
          <p:cNvPr id="8" name="Title 1">
            <a:extLst>
              <a:ext uri="{FF2B5EF4-FFF2-40B4-BE49-F238E27FC236}">
                <a16:creationId xmlns:a16="http://schemas.microsoft.com/office/drawing/2014/main" id="{3A545C88-CE9B-4B11-96F3-5F0E512DA2F7}"/>
              </a:ext>
              <a:ext uri="{C183D7F6-B498-43B3-948B-1728B52AA6E4}">
                <adec:decorative xmlns:adec="http://schemas.microsoft.com/office/drawing/2017/decorative" val="1"/>
              </a:ext>
            </a:extLst>
          </p:cNvPr>
          <p:cNvSpPr txBox="1">
            <a:spLocks/>
          </p:cNvSpPr>
          <p:nvPr/>
        </p:nvSpPr>
        <p:spPr>
          <a:xfrm>
            <a:off x="0" y="6176962"/>
            <a:ext cx="12192000" cy="681037"/>
          </a:xfrm>
          <a:prstGeom prst="rect">
            <a:avLst/>
          </a:prstGeom>
          <a:solidFill>
            <a:srgbClr val="1D4288"/>
          </a:solidFill>
        </p:spPr>
        <p:txBody>
          <a:bodyPr vert="horz" lIns="91440" tIns="45720" rIns="91440" bIns="45720" rtlCol="0" anchor="b">
            <a:normAutofit fontScale="85000" lnSpcReduction="20000"/>
          </a:bodyPr>
          <a:lstStyle>
            <a:lvl1pPr algn="ctr" defTabSz="914400" rtl="0" eaLnBrk="1" latinLnBrk="0" hangingPunct="1">
              <a:lnSpc>
                <a:spcPct val="90000"/>
              </a:lnSpc>
              <a:spcBef>
                <a:spcPct val="0"/>
              </a:spcBef>
              <a:buNone/>
              <a:defRPr sz="6000" kern="1200">
                <a:solidFill>
                  <a:schemeClr val="bg1"/>
                </a:solidFill>
                <a:latin typeface="+mj-lt"/>
                <a:ea typeface="+mj-ea"/>
                <a:cs typeface="+mj-cs"/>
              </a:defRPr>
            </a:lvl1pPr>
          </a:lstStyle>
          <a:p>
            <a:endParaRPr lang="en-US">
              <a:latin typeface="Calibri" panose="020F0502020204030204" pitchFamily="34" charset="0"/>
            </a:endParaRPr>
          </a:p>
        </p:txBody>
      </p:sp>
      <p:sp>
        <p:nvSpPr>
          <p:cNvPr id="2" name="Title Placeholder 1">
            <a:extLst>
              <a:ext uri="{FF2B5EF4-FFF2-40B4-BE49-F238E27FC236}">
                <a16:creationId xmlns:a16="http://schemas.microsoft.com/office/drawing/2014/main" id="{A192A17C-64E4-4D70-AE33-D61F2D22DE3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0E03B44-B14F-43B5-9BCD-A958AFD05FF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BE633F5-BAD1-4082-972F-B8425E16EC2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400">
                <a:solidFill>
                  <a:schemeClr val="bg1"/>
                </a:solidFill>
                <a:latin typeface="Calibri" panose="020F0502020204030204" pitchFamily="34" charset="0"/>
              </a:defRPr>
            </a:lvl1pPr>
          </a:lstStyle>
          <a:p>
            <a:r>
              <a:rPr lang="en-US"/>
              <a:t>#nTIDE</a:t>
            </a:r>
          </a:p>
        </p:txBody>
      </p:sp>
      <p:sp>
        <p:nvSpPr>
          <p:cNvPr id="5" name="Footer Placeholder 4">
            <a:extLst>
              <a:ext uri="{FF2B5EF4-FFF2-40B4-BE49-F238E27FC236}">
                <a16:creationId xmlns:a16="http://schemas.microsoft.com/office/drawing/2014/main" id="{9B796F26-1198-47C8-B9CC-04CCDCDB2FE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400" b="0">
                <a:solidFill>
                  <a:schemeClr val="bg1"/>
                </a:solidFill>
                <a:latin typeface="Calibri" panose="020F0502020204030204" pitchFamily="34" charset="0"/>
              </a:defRPr>
            </a:lvl1pPr>
          </a:lstStyle>
          <a:p>
            <a:endParaRPr lang="en-US"/>
          </a:p>
        </p:txBody>
      </p:sp>
      <p:sp>
        <p:nvSpPr>
          <p:cNvPr id="6" name="Slide Number Placeholder 5">
            <a:extLst>
              <a:ext uri="{FF2B5EF4-FFF2-40B4-BE49-F238E27FC236}">
                <a16:creationId xmlns:a16="http://schemas.microsoft.com/office/drawing/2014/main" id="{62D9475A-73B0-45E3-9154-9AF56B10A04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400">
                <a:solidFill>
                  <a:schemeClr val="bg1"/>
                </a:solidFill>
                <a:latin typeface="Calibri" panose="020F0502020204030204" pitchFamily="34" charset="0"/>
              </a:defRPr>
            </a:lvl1pPr>
          </a:lstStyle>
          <a:p>
            <a:fld id="{9C637C1D-740A-4EE7-9AC7-DE15DA94B719}" type="slidenum">
              <a:rPr lang="en-US" smtClean="0"/>
              <a:pPr/>
              <a:t>‹#›</a:t>
            </a:fld>
            <a:endParaRPr lang="en-US"/>
          </a:p>
        </p:txBody>
      </p:sp>
    </p:spTree>
    <p:extLst>
      <p:ext uri="{BB962C8B-B14F-4D97-AF65-F5344CB8AC3E}">
        <p14:creationId xmlns:p14="http://schemas.microsoft.com/office/powerpoint/2010/main" val="3412260372"/>
      </p:ext>
    </p:extLst>
  </p:cSld>
  <p:clrMap bg1="lt1" tx1="dk1" bg2="lt2" tx2="dk2" accent1="accent1" accent2="accent2" accent3="accent3" accent4="accent4" accent5="accent5" accent6="accent6" hlink="hlink" folHlink="folHlink"/>
  <p:sldLayoutIdLst>
    <p:sldLayoutId id="2147483711" r:id="rId1"/>
    <p:sldLayoutId id="2147483825" r:id="rId2"/>
    <p:sldLayoutId id="2147483713" r:id="rId3"/>
    <p:sldLayoutId id="2147483821" r:id="rId4"/>
    <p:sldLayoutId id="2147483818" r:id="rId5"/>
    <p:sldLayoutId id="2147483820" r:id="rId6"/>
    <p:sldLayoutId id="2147483717" r:id="rId7"/>
    <p:sldLayoutId id="2147483819" r:id="rId8"/>
    <p:sldLayoutId id="2147483822" r:id="rId9"/>
    <p:sldLayoutId id="2147483823" r:id="rId10"/>
    <p:sldLayoutId id="2147483824" r:id="rId11"/>
    <p:sldLayoutId id="2147483763" r:id="rId12"/>
  </p:sldLayoutIdLst>
  <p:hf hdr="0" ftr="0"/>
  <p:txStyles>
    <p:titleStyle>
      <a:lvl1pPr algn="l" defTabSz="914400" rtl="0" eaLnBrk="1" latinLnBrk="0" hangingPunct="1">
        <a:lnSpc>
          <a:spcPct val="90000"/>
        </a:lnSpc>
        <a:spcBef>
          <a:spcPct val="0"/>
        </a:spcBef>
        <a:buNone/>
        <a:defRPr sz="4400" kern="1200">
          <a:solidFill>
            <a:schemeClr val="tx1"/>
          </a:solidFill>
          <a:latin typeface="Calibri" panose="020F050202020403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alibri" panose="020F0502020204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C7CBCD9-AFE8-409A-96A7-8A3CDDD451DA}"/>
              </a:ext>
            </a:extLst>
          </p:cNvPr>
          <p:cNvSpPr>
            <a:spLocks noGrp="1"/>
          </p:cNvSpPr>
          <p:nvPr>
            <p:ph type="title"/>
          </p:nvPr>
        </p:nvSpPr>
        <p:spPr>
          <a:xfrm>
            <a:off x="838200" y="559593"/>
            <a:ext cx="10515600" cy="1132047"/>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a:extLst>
              <a:ext uri="{FF2B5EF4-FFF2-40B4-BE49-F238E27FC236}">
                <a16:creationId xmlns:a16="http://schemas.microsoft.com/office/drawing/2014/main" id="{D0B0C11C-AD98-4E69-87AD-DFC10FC3A8F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here to insert text</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980E354-FFB6-407D-AEC6-BCE5912055D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A1911003-60BD-4CA1-A61A-744245800A9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5AA4A4F-2255-4556-BD44-F6424CBCEFD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accent3"/>
                </a:solidFill>
              </a:defRPr>
            </a:lvl1pPr>
          </a:lstStyle>
          <a:p>
            <a:fld id="{6376EE71-D9CD-4866-A3E7-C3EB3486CB5C}" type="slidenum">
              <a:rPr lang="en-US" smtClean="0"/>
              <a:pPr/>
              <a:t>‹#›</a:t>
            </a:fld>
            <a:endParaRPr lang="en-US"/>
          </a:p>
        </p:txBody>
      </p:sp>
    </p:spTree>
    <p:extLst>
      <p:ext uri="{BB962C8B-B14F-4D97-AF65-F5344CB8AC3E}">
        <p14:creationId xmlns:p14="http://schemas.microsoft.com/office/powerpoint/2010/main" val="4098690813"/>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15" r:id="rId5"/>
    <p:sldLayoutId id="2147483724" r:id="rId6"/>
    <p:sldLayoutId id="2147483737" r:id="rId7"/>
    <p:sldLayoutId id="2147483725" r:id="rId8"/>
    <p:sldLayoutId id="2147483828" r:id="rId9"/>
    <p:sldLayoutId id="2147483716" r:id="rId10"/>
    <p:sldLayoutId id="2147483829" r:id="rId11"/>
    <p:sldLayoutId id="2147483719" r:id="rId12"/>
    <p:sldLayoutId id="2147483720" r:id="rId13"/>
    <p:sldLayoutId id="2147483728" r:id="rId14"/>
    <p:sldLayoutId id="2147483721" r:id="rId15"/>
    <p:sldLayoutId id="2147483712" r:id="rId16"/>
    <p:sldLayoutId id="2147483723" r:id="rId17"/>
    <p:sldLayoutId id="2147483722" r:id="rId18"/>
    <p:sldLayoutId id="2147483706" r:id="rId19"/>
    <p:sldLayoutId id="2147483738" r:id="rId20"/>
  </p:sldLayoutIdLst>
  <p:hf hdr="0" ftr="0" dt="0"/>
  <p:txStyles>
    <p:title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3"/>
        </a:buClr>
        <a:buFont typeface="Arial Black" panose="020B0A04020102090204" pitchFamily="34" charset="0"/>
        <a:buChar char="⁄"/>
        <a:defRPr sz="2800" b="1" kern="1200">
          <a:solidFill>
            <a:schemeClr val="tx2"/>
          </a:solidFill>
          <a:latin typeface="+mj-lt"/>
          <a:ea typeface="+mn-ea"/>
          <a:cs typeface="+mn-cs"/>
        </a:defRPr>
      </a:lvl1pPr>
      <a:lvl2pPr marL="457200" indent="-228600" algn="l" defTabSz="914400" rtl="0" eaLnBrk="1" latinLnBrk="0" hangingPunct="1">
        <a:lnSpc>
          <a:spcPct val="100000"/>
        </a:lnSpc>
        <a:spcBef>
          <a:spcPts val="500"/>
        </a:spcBef>
        <a:buClr>
          <a:schemeClr val="tx2"/>
        </a:buClr>
        <a:buFont typeface="Times New Roman" panose="02020603050405020304" pitchFamily="18" charset="0"/>
        <a:buChar char="-"/>
        <a:defRPr lang="en-US" sz="2400" kern="1200" dirty="0" smtClean="0">
          <a:solidFill>
            <a:schemeClr val="tx1"/>
          </a:solidFill>
          <a:latin typeface="+mn-lt"/>
          <a:ea typeface="+mn-ea"/>
          <a:cs typeface="+mn-cs"/>
        </a:defRPr>
      </a:lvl2pPr>
      <a:lvl3pPr marL="685800" indent="-228600" algn="l" defTabSz="914400" rtl="0" eaLnBrk="1" latinLnBrk="0" hangingPunct="1">
        <a:lnSpc>
          <a:spcPct val="100000"/>
        </a:lnSpc>
        <a:spcBef>
          <a:spcPts val="500"/>
        </a:spcBef>
        <a:buClr>
          <a:schemeClr val="tx2"/>
        </a:buClr>
        <a:buFont typeface="Courier New" panose="02070309020205020404" pitchFamily="49" charset="0"/>
        <a:buChar char="o"/>
        <a:defRPr sz="2000" kern="1200">
          <a:solidFill>
            <a:schemeClr val="tx1"/>
          </a:solidFill>
          <a:latin typeface="+mn-lt"/>
          <a:ea typeface="+mn-ea"/>
          <a:cs typeface="+mn-cs"/>
        </a:defRPr>
      </a:lvl3pPr>
      <a:lvl4pPr marL="914400" indent="-228600" algn="l" defTabSz="914400" rtl="0" eaLnBrk="1" latinLnBrk="0" hangingPunct="1">
        <a:lnSpc>
          <a:spcPct val="100000"/>
        </a:lnSpc>
        <a:spcBef>
          <a:spcPts val="500"/>
        </a:spcBef>
        <a:buFont typeface="Times New Roman" panose="02020603050405020304" pitchFamily="18" charset="0"/>
        <a:buChar char="-"/>
        <a:defRPr sz="1800" kern="1200">
          <a:solidFill>
            <a:schemeClr val="tx1"/>
          </a:solidFill>
          <a:latin typeface="+mn-lt"/>
          <a:ea typeface="+mn-ea"/>
          <a:cs typeface="+mn-cs"/>
        </a:defRPr>
      </a:lvl4pPr>
      <a:lvl5pPr marL="11430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7A0E167-3836-0642-BCC3-4535E090A129}"/>
              </a:ext>
            </a:extLst>
          </p:cNvPr>
          <p:cNvSpPr>
            <a:spLocks noGrp="1"/>
          </p:cNvSpPr>
          <p:nvPr>
            <p:ph type="title"/>
          </p:nvPr>
        </p:nvSpPr>
        <p:spPr>
          <a:xfrm>
            <a:off x="838200" y="571500"/>
            <a:ext cx="10515600" cy="864725"/>
          </a:xfrm>
          <a:prstGeom prst="rect">
            <a:avLst/>
          </a:prstGeom>
          <a:noFill/>
        </p:spPr>
        <p:txBody>
          <a:bodyPr vert="horz" lIns="91440" tIns="45720" rIns="91440" bIns="45720" rtlCol="0" anchor="b" anchorCtr="0">
            <a:noAutofit/>
          </a:bodyPr>
          <a:lstStyle/>
          <a:p>
            <a:r>
              <a:rPr lang="en-US"/>
              <a:t>Click to edit Master title style</a:t>
            </a:r>
          </a:p>
        </p:txBody>
      </p:sp>
      <p:sp>
        <p:nvSpPr>
          <p:cNvPr id="3" name="Text Placeholder 2">
            <a:extLst>
              <a:ext uri="{FF2B5EF4-FFF2-40B4-BE49-F238E27FC236}">
                <a16:creationId xmlns:a16="http://schemas.microsoft.com/office/drawing/2014/main" id="{AB76B000-B4CE-5D45-B0F6-37FF6D9B6C6C}"/>
              </a:ext>
            </a:extLst>
          </p:cNvPr>
          <p:cNvSpPr>
            <a:spLocks noGrp="1"/>
          </p:cNvSpPr>
          <p:nvPr>
            <p:ph type="body" idx="1"/>
          </p:nvPr>
        </p:nvSpPr>
        <p:spPr>
          <a:xfrm>
            <a:off x="1219200" y="1828800"/>
            <a:ext cx="9753600" cy="36576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a:extLst>
              <a:ext uri="{FF2B5EF4-FFF2-40B4-BE49-F238E27FC236}">
                <a16:creationId xmlns:a16="http://schemas.microsoft.com/office/drawing/2014/main" id="{2FB69483-D310-4C47-9384-835ED571A6D3}"/>
              </a:ext>
            </a:extLst>
          </p:cNvPr>
          <p:cNvSpPr>
            <a:spLocks noGrp="1"/>
          </p:cNvSpPr>
          <p:nvPr>
            <p:ph type="ftr" sz="quarter" idx="3"/>
          </p:nvPr>
        </p:nvSpPr>
        <p:spPr>
          <a:xfrm>
            <a:off x="5066211" y="6368745"/>
            <a:ext cx="4114800" cy="365125"/>
          </a:xfrm>
          <a:prstGeom prst="rect">
            <a:avLst/>
          </a:prstGeom>
        </p:spPr>
        <p:txBody>
          <a:bodyPr vert="horz" lIns="91440" tIns="45720" rIns="91440" bIns="45720" rtlCol="0" anchor="ctr"/>
          <a:lstStyle>
            <a:lvl1pPr algn="ctr">
              <a:defRPr sz="1000" b="0" i="0">
                <a:solidFill>
                  <a:schemeClr val="tx1"/>
                </a:solidFill>
                <a:latin typeface="Calibri" panose="020F0502020204030204" pitchFamily="34" charset="0"/>
              </a:defRPr>
            </a:lvl1pPr>
          </a:lstStyle>
          <a:p>
            <a:endParaRPr lang="en-US"/>
          </a:p>
        </p:txBody>
      </p:sp>
      <p:sp>
        <p:nvSpPr>
          <p:cNvPr id="9" name="Date Placeholder 8">
            <a:extLst>
              <a:ext uri="{FF2B5EF4-FFF2-40B4-BE49-F238E27FC236}">
                <a16:creationId xmlns:a16="http://schemas.microsoft.com/office/drawing/2014/main" id="{4C688A30-D0E0-AF4A-AB9B-CD0AC88CA1CE}"/>
              </a:ext>
            </a:extLst>
          </p:cNvPr>
          <p:cNvSpPr>
            <a:spLocks noGrp="1"/>
          </p:cNvSpPr>
          <p:nvPr>
            <p:ph type="dt" sz="half" idx="2"/>
          </p:nvPr>
        </p:nvSpPr>
        <p:spPr>
          <a:xfrm>
            <a:off x="2187028" y="6364150"/>
            <a:ext cx="2743200" cy="365125"/>
          </a:xfrm>
          <a:prstGeom prst="rect">
            <a:avLst/>
          </a:prstGeom>
        </p:spPr>
        <p:txBody>
          <a:bodyPr vert="horz" lIns="91440" tIns="45720" rIns="91440" bIns="45720" rtlCol="0" anchor="ctr"/>
          <a:lstStyle>
            <a:lvl1pPr algn="l">
              <a:defRPr sz="1000" b="0" i="0">
                <a:solidFill>
                  <a:schemeClr val="tx1"/>
                </a:solidFill>
                <a:latin typeface="Calibri" panose="020F0502020204030204" pitchFamily="34" charset="0"/>
              </a:defRPr>
            </a:lvl1pPr>
          </a:lstStyle>
          <a:p>
            <a:endParaRPr lang="en-US"/>
          </a:p>
        </p:txBody>
      </p:sp>
      <p:sp>
        <p:nvSpPr>
          <p:cNvPr id="10" name="Slide Number Placeholder 9">
            <a:extLst>
              <a:ext uri="{FF2B5EF4-FFF2-40B4-BE49-F238E27FC236}">
                <a16:creationId xmlns:a16="http://schemas.microsoft.com/office/drawing/2014/main" id="{B47E2A7E-8957-394B-836C-16BA372D571F}"/>
              </a:ext>
            </a:extLst>
          </p:cNvPr>
          <p:cNvSpPr>
            <a:spLocks noGrp="1"/>
          </p:cNvSpPr>
          <p:nvPr>
            <p:ph type="sldNum" sz="quarter" idx="4"/>
          </p:nvPr>
        </p:nvSpPr>
        <p:spPr>
          <a:xfrm>
            <a:off x="9316994" y="6368745"/>
            <a:ext cx="2743200" cy="365125"/>
          </a:xfrm>
          <a:prstGeom prst="rect">
            <a:avLst/>
          </a:prstGeom>
        </p:spPr>
        <p:txBody>
          <a:bodyPr vert="horz" lIns="91440" tIns="45720" rIns="91440" bIns="45720" rtlCol="0" anchor="ctr"/>
          <a:lstStyle>
            <a:lvl1pPr algn="r">
              <a:defRPr sz="1000" b="0" i="0">
                <a:solidFill>
                  <a:schemeClr val="tx1"/>
                </a:solidFill>
                <a:latin typeface="Calibri" panose="020F0502020204030204" pitchFamily="34" charset="0"/>
              </a:defRPr>
            </a:lvl1pPr>
          </a:lstStyle>
          <a:p>
            <a:fld id="{F9DACE89-5049-9D42-8713-0737A9D7485F}" type="slidenum">
              <a:rPr lang="en-US" smtClean="0"/>
              <a:pPr/>
              <a:t>‹#›</a:t>
            </a:fld>
            <a:endParaRPr lang="en-US"/>
          </a:p>
        </p:txBody>
      </p:sp>
      <p:pic>
        <p:nvPicPr>
          <p:cNvPr id="7" name="Picture 6" descr="A colorful graph in the shape of a map&#10;&#10;Description automatically generated">
            <a:extLst>
              <a:ext uri="{FF2B5EF4-FFF2-40B4-BE49-F238E27FC236}">
                <a16:creationId xmlns:a16="http://schemas.microsoft.com/office/drawing/2014/main" id="{3F2E5B69-F2EF-25EE-1960-41D7849247C8}"/>
              </a:ext>
            </a:extLst>
          </p:cNvPr>
          <p:cNvPicPr>
            <a:picLocks noChangeAspect="1"/>
          </p:cNvPicPr>
          <p:nvPr userDrawn="1"/>
        </p:nvPicPr>
        <p:blipFill>
          <a:blip r:embed="rId3"/>
          <a:stretch>
            <a:fillRect/>
          </a:stretch>
        </p:blipFill>
        <p:spPr>
          <a:xfrm>
            <a:off x="656684" y="6145004"/>
            <a:ext cx="629191" cy="601128"/>
          </a:xfrm>
          <a:prstGeom prst="rect">
            <a:avLst/>
          </a:prstGeom>
        </p:spPr>
      </p:pic>
      <p:pic>
        <p:nvPicPr>
          <p:cNvPr id="5" name="Picture 4" descr="A blue and white shield with a white and blue logo&#10;&#10;Description automatically generated">
            <a:extLst>
              <a:ext uri="{FF2B5EF4-FFF2-40B4-BE49-F238E27FC236}">
                <a16:creationId xmlns:a16="http://schemas.microsoft.com/office/drawing/2014/main" id="{8CD5322B-8C80-9DF6-1E05-6F61D90F0796}"/>
              </a:ext>
            </a:extLst>
          </p:cNvPr>
          <p:cNvPicPr>
            <a:picLocks noChangeAspect="1"/>
          </p:cNvPicPr>
          <p:nvPr userDrawn="1"/>
        </p:nvPicPr>
        <p:blipFill>
          <a:blip r:embed="rId4"/>
          <a:stretch>
            <a:fillRect/>
          </a:stretch>
        </p:blipFill>
        <p:spPr>
          <a:xfrm>
            <a:off x="101345" y="6168809"/>
            <a:ext cx="473752" cy="577353"/>
          </a:xfrm>
          <a:prstGeom prst="rect">
            <a:avLst/>
          </a:prstGeom>
        </p:spPr>
      </p:pic>
    </p:spTree>
    <p:extLst>
      <p:ext uri="{BB962C8B-B14F-4D97-AF65-F5344CB8AC3E}">
        <p14:creationId xmlns:p14="http://schemas.microsoft.com/office/powerpoint/2010/main" val="2749588475"/>
      </p:ext>
    </p:extLst>
  </p:cSld>
  <p:clrMap bg1="lt1" tx1="dk1" bg2="lt2" tx2="dk2" accent1="accent1" accent2="accent2" accent3="accent3" accent4="accent4" accent5="accent5" accent6="accent6" hlink="hlink" folHlink="folHlink"/>
  <p:sldLayoutIdLst>
    <p:sldLayoutId id="2147483699" r:id="rId1"/>
  </p:sldLayoutIdLst>
  <p:hf hdr="0" ftr="0" dt="0"/>
  <p:txStyles>
    <p:titleStyle>
      <a:lvl1pPr algn="l" defTabSz="914400" rtl="0" eaLnBrk="1" latinLnBrk="0" hangingPunct="1">
        <a:lnSpc>
          <a:spcPct val="90000"/>
        </a:lnSpc>
        <a:spcBef>
          <a:spcPct val="0"/>
        </a:spcBef>
        <a:buNone/>
        <a:defRPr sz="4400" b="1" i="0" kern="1200">
          <a:solidFill>
            <a:srgbClr val="013591"/>
          </a:solidFill>
          <a:latin typeface="Calibri" panose="020F0502020204030204" pitchFamily="34" charset="0"/>
          <a:ea typeface="+mj-ea"/>
          <a:cs typeface="+mj-cs"/>
        </a:defRPr>
      </a:lvl1pPr>
    </p:titleStyle>
    <p:bodyStyle>
      <a:lvl1pPr marL="0" indent="0" algn="l" defTabSz="914400" rtl="0" eaLnBrk="1" latinLnBrk="0" hangingPunct="1">
        <a:lnSpc>
          <a:spcPct val="100000"/>
        </a:lnSpc>
        <a:spcBef>
          <a:spcPts val="400"/>
        </a:spcBef>
        <a:buFont typeface="Arial" panose="020B0604020202020204" pitchFamily="34" charset="0"/>
        <a:buNone/>
        <a:defRPr sz="3600" kern="1200">
          <a:solidFill>
            <a:schemeClr val="tx1"/>
          </a:solidFill>
          <a:latin typeface="Calibri" panose="020F0502020204030204" pitchFamily="34" charset="0"/>
          <a:ea typeface="+mn-ea"/>
          <a:cs typeface="+mn-cs"/>
        </a:defRPr>
      </a:lvl1pPr>
      <a:lvl2pPr marL="457200" indent="0" algn="l" defTabSz="914400" rtl="0" eaLnBrk="1" latinLnBrk="0" hangingPunct="1">
        <a:lnSpc>
          <a:spcPct val="100000"/>
        </a:lnSpc>
        <a:spcBef>
          <a:spcPts val="500"/>
        </a:spcBef>
        <a:buFont typeface="Arial" panose="020B0604020202020204" pitchFamily="34" charset="0"/>
        <a:buNone/>
        <a:defRPr sz="3200" kern="1200">
          <a:solidFill>
            <a:schemeClr val="tx1"/>
          </a:solidFill>
          <a:latin typeface="Calibri" panose="020F0502020204030204" pitchFamily="34" charset="0"/>
          <a:ea typeface="+mn-ea"/>
          <a:cs typeface="+mn-cs"/>
        </a:defRPr>
      </a:lvl2pPr>
      <a:lvl3pPr marL="914400" indent="0" algn="l" defTabSz="914400" rtl="0" eaLnBrk="1" latinLnBrk="0" hangingPunct="1">
        <a:lnSpc>
          <a:spcPct val="100000"/>
        </a:lnSpc>
        <a:spcBef>
          <a:spcPts val="500"/>
        </a:spcBef>
        <a:buFont typeface="Arial" panose="020B0604020202020204" pitchFamily="34" charset="0"/>
        <a:buNone/>
        <a:defRPr sz="2800" kern="1200">
          <a:solidFill>
            <a:schemeClr val="tx1"/>
          </a:solidFill>
          <a:latin typeface="Calibri" panose="020F0502020204030204" pitchFamily="34" charset="0"/>
          <a:ea typeface="+mn-ea"/>
          <a:cs typeface="+mn-cs"/>
        </a:defRPr>
      </a:lvl3pPr>
      <a:lvl4pPr marL="1371600" indent="0" algn="l" defTabSz="914400" rtl="0" eaLnBrk="1" latinLnBrk="0" hangingPunct="1">
        <a:lnSpc>
          <a:spcPct val="100000"/>
        </a:lnSpc>
        <a:spcBef>
          <a:spcPts val="500"/>
        </a:spcBef>
        <a:buFont typeface="Arial" panose="020B0604020202020204" pitchFamily="34" charset="0"/>
        <a:buNone/>
        <a:defRPr sz="2800" kern="1200">
          <a:solidFill>
            <a:schemeClr val="tx1"/>
          </a:solidFill>
          <a:latin typeface="Calibri" panose="020F0502020204030204" pitchFamily="34" charset="0"/>
          <a:ea typeface="+mn-ea"/>
          <a:cs typeface="+mn-cs"/>
        </a:defRPr>
      </a:lvl4pPr>
      <a:lvl5pPr marL="1828800" indent="0" algn="l" defTabSz="914400" rtl="0" eaLnBrk="1" latinLnBrk="0" hangingPunct="1">
        <a:lnSpc>
          <a:spcPct val="100000"/>
        </a:lnSpc>
        <a:spcBef>
          <a:spcPts val="500"/>
        </a:spcBef>
        <a:buFont typeface="Arial" panose="020B0604020202020204" pitchFamily="34" charset="0"/>
        <a:buNone/>
        <a:defRPr sz="2800" kern="1200">
          <a:solidFill>
            <a:schemeClr val="tx1"/>
          </a:solidFill>
          <a:latin typeface="Calibri" panose="020F0502020204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7.xml"/><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21.png"/><Relationship Id="rId5" Type="http://schemas.microsoft.com/office/2017/04/relationships/track" Target="../media/track1.vtt"/><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hyperlink" Target="http://www.researchondisability.org/nTIDE" TargetMode="Externa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21.png"/><Relationship Id="rId5" Type="http://schemas.microsoft.com/office/2017/04/relationships/track" Target="../media/track2.vtt"/><Relationship Id="rId4" Type="http://schemas.openxmlformats.org/officeDocument/2006/relationships/hyperlink" Target="mailto:disability.statistics@unh.edu" TargetMode="Externa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notesSlide" Target="../notesSlides/notesSlide28.xml"/><Relationship Id="rId1" Type="http://schemas.openxmlformats.org/officeDocument/2006/relationships/slideLayout" Target="../slideLayouts/slideLayout4.xml"/><Relationship Id="rId5" Type="http://schemas.openxmlformats.org/officeDocument/2006/relationships/image" Target="../media/image38.emf"/><Relationship Id="rId4" Type="http://schemas.openxmlformats.org/officeDocument/2006/relationships/image" Target="../media/image37.emf"/></Relationships>
</file>

<file path=ppt/slides/_rels/slide37.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notesSlide" Target="../notesSlides/notesSlide29.xml"/><Relationship Id="rId1" Type="http://schemas.openxmlformats.org/officeDocument/2006/relationships/slideLayout" Target="../slideLayouts/slideLayout4.xml"/><Relationship Id="rId5" Type="http://schemas.openxmlformats.org/officeDocument/2006/relationships/image" Target="../media/image41.emf"/><Relationship Id="rId4" Type="http://schemas.openxmlformats.org/officeDocument/2006/relationships/image" Target="../media/image40.emf"/></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notesSlide" Target="../notesSlides/notesSlide37.xml"/><Relationship Id="rId1" Type="http://schemas.openxmlformats.org/officeDocument/2006/relationships/slideLayout" Target="../slideLayouts/slideLayout4.xml"/><Relationship Id="rId4" Type="http://schemas.openxmlformats.org/officeDocument/2006/relationships/image" Target="../media/image47.emf"/></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hyperlink" Target="https://www.researchondisability.org/ntide-episodes-list" TargetMode="Externa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wav"/><Relationship Id="rId1" Type="http://schemas.microsoft.com/office/2007/relationships/media" Target="../media/media3.wav"/><Relationship Id="rId6" Type="http://schemas.openxmlformats.org/officeDocument/2006/relationships/image" Target="../media/image51.png"/><Relationship Id="rId5" Type="http://schemas.openxmlformats.org/officeDocument/2006/relationships/image" Target="../media/image21.png"/><Relationship Id="rId4" Type="http://schemas.microsoft.com/office/2017/04/relationships/track" Target="../media/track3.vtt"/></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7CB7AF-1173-445E-BB38-8E208A36F26D}"/>
              </a:ext>
            </a:extLst>
          </p:cNvPr>
          <p:cNvSpPr>
            <a:spLocks noGrp="1"/>
          </p:cNvSpPr>
          <p:nvPr>
            <p:ph type="ctrTitle"/>
          </p:nvPr>
        </p:nvSpPr>
        <p:spPr/>
        <p:txBody>
          <a:bodyPr>
            <a:normAutofit/>
          </a:bodyPr>
          <a:lstStyle/>
          <a:p>
            <a:r>
              <a:rPr lang="en-US"/>
              <a:t>nTIDE Lunch &amp; Learn Webinar Series</a:t>
            </a:r>
            <a:endParaRPr lang="en-US">
              <a:solidFill>
                <a:schemeClr val="bg1"/>
              </a:solidFill>
            </a:endParaRPr>
          </a:p>
        </p:txBody>
      </p:sp>
      <p:sp>
        <p:nvSpPr>
          <p:cNvPr id="3" name="Subtitle 2">
            <a:extLst>
              <a:ext uri="{FF2B5EF4-FFF2-40B4-BE49-F238E27FC236}">
                <a16:creationId xmlns:a16="http://schemas.microsoft.com/office/drawing/2014/main" id="{514675EA-F78D-48A7-B127-E5D3889F7E0D}"/>
              </a:ext>
            </a:extLst>
          </p:cNvPr>
          <p:cNvSpPr>
            <a:spLocks noGrp="1"/>
          </p:cNvSpPr>
          <p:nvPr>
            <p:ph type="subTitle" idx="1"/>
          </p:nvPr>
        </p:nvSpPr>
        <p:spPr>
          <a:xfrm>
            <a:off x="5919979" y="3577747"/>
            <a:ext cx="5842431" cy="1467218"/>
          </a:xfrm>
        </p:spPr>
        <p:txBody>
          <a:bodyPr/>
          <a:lstStyle/>
          <a:p>
            <a:pPr>
              <a:lnSpc>
                <a:spcPct val="100000"/>
              </a:lnSpc>
            </a:pPr>
            <a:r>
              <a:rPr lang="en-US" sz="1900" b="1">
                <a:latin typeface="Calibri" panose="020F0502020204030204" pitchFamily="34" charset="0"/>
                <a:cs typeface="Calibri" panose="020F0502020204030204" pitchFamily="34" charset="0"/>
              </a:rPr>
              <a:t>Kessler Foundation, UNH, and AUCD</a:t>
            </a:r>
            <a:br>
              <a:rPr lang="en-US">
                <a:latin typeface="Calibri" panose="020F0502020204030204" pitchFamily="34" charset="0"/>
                <a:cs typeface="Calibri" panose="020F0502020204030204" pitchFamily="34" charset="0"/>
              </a:rPr>
            </a:br>
            <a:r>
              <a:rPr lang="en-US">
                <a:latin typeface="Calibri" panose="020F0502020204030204" pitchFamily="34" charset="0"/>
                <a:cs typeface="Calibri" panose="020F0502020204030204" pitchFamily="34" charset="0"/>
              </a:rPr>
              <a:t>nTIDE </a:t>
            </a:r>
            <a:r>
              <a:rPr lang="en-US" i="1">
                <a:latin typeface="Calibri" panose="020F0502020204030204" pitchFamily="34" charset="0"/>
                <a:cs typeface="Calibri" panose="020F0502020204030204" pitchFamily="34" charset="0"/>
              </a:rPr>
              <a:t>Deeper Dive</a:t>
            </a:r>
            <a:br>
              <a:rPr lang="en-US">
                <a:latin typeface="Calibri" panose="020F0502020204030204" pitchFamily="34" charset="0"/>
                <a:cs typeface="Calibri" panose="020F0502020204030204" pitchFamily="34" charset="0"/>
              </a:rPr>
            </a:br>
            <a:r>
              <a:rPr lang="en-US">
                <a:latin typeface="Calibri" panose="020F0502020204030204" pitchFamily="34" charset="0"/>
                <a:cs typeface="Calibri" panose="020F0502020204030204" pitchFamily="34" charset="0"/>
              </a:rPr>
              <a:t>Date: April 19, 2024</a:t>
            </a:r>
          </a:p>
        </p:txBody>
      </p:sp>
      <p:pic>
        <p:nvPicPr>
          <p:cNvPr id="4" name="nTIDE-1.wav" descr="audio icon to start recorded introduction (will auto advance through the next two slides)">
            <a:hlinkClick r:id="" action="ppaction://media"/>
            <a:extLst>
              <a:ext uri="{FF2B5EF4-FFF2-40B4-BE49-F238E27FC236}">
                <a16:creationId xmlns:a16="http://schemas.microsoft.com/office/drawing/2014/main" id="{B3F982A5-FB86-477A-9BB4-21A13219132F}"/>
              </a:ext>
            </a:extLst>
          </p:cNvPr>
          <p:cNvPicPr>
            <a:picLocks noChangeAspect="1"/>
          </p:cNvPicPr>
          <p:nvPr>
            <a:audioFile r:link="rId2"/>
            <p:extLst>
              <p:ext uri="{DAA4B4D4-6D71-4841-9C94-3DE7FCFB9230}">
                <p14:media xmlns:p14="http://schemas.microsoft.com/office/powerpoint/2010/main" r:embed="rId1">
                  <p14:extLst>
                    <p:ext uri="{3AFAAA56-56D3-431D-BCD4-E75A35582382}">
                      <p173:tracksInfo xmlns:p173="http://schemas.microsoft.com/office/powerpoint/2017/3/main" displayLoc="slide">
                        <p173:trackLst>
                          <p173:track id="{4564136B-EC04-4DED-A7EA-8AB93B4E0730}" label="nTIDE-1 subtitle" lang="" r:embed="rId5"/>
                        </p173:trackLst>
                      </p173:tracksInfo>
                    </p:ext>
                  </p14:extLst>
                </p14:media>
              </p:ext>
            </p:extLst>
          </p:nvPr>
        </p:nvPicPr>
        <p:blipFill>
          <a:blip r:embed="rId6"/>
          <a:stretch>
            <a:fillRect/>
          </a:stretch>
        </p:blipFill>
        <p:spPr>
          <a:xfrm>
            <a:off x="704850" y="447675"/>
            <a:ext cx="533400" cy="533400"/>
          </a:xfrm>
          <a:prstGeom prst="rect">
            <a:avLst/>
          </a:prstGeom>
        </p:spPr>
      </p:pic>
    </p:spTree>
    <p:extLst>
      <p:ext uri="{BB962C8B-B14F-4D97-AF65-F5344CB8AC3E}">
        <p14:creationId xmlns:p14="http://schemas.microsoft.com/office/powerpoint/2010/main" val="1301611488"/>
      </p:ext>
    </p:extLst>
  </p:cSld>
  <p:clrMapOvr>
    <a:masterClrMapping/>
  </p:clrMapOvr>
  <mc:AlternateContent xmlns:mc="http://schemas.openxmlformats.org/markup-compatibility/2006" xmlns:p14="http://schemas.microsoft.com/office/powerpoint/2010/main">
    <mc:Choice Requires="p14">
      <p:transition p14:dur="10" advClick="0" advTm="14000"/>
    </mc:Choice>
    <mc:Fallback xmlns="">
      <p:transition advClick="0" advTm="14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65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D9B724-0BBC-4052-8F50-158D8643067E}"/>
              </a:ext>
            </a:extLst>
          </p:cNvPr>
          <p:cNvSpPr>
            <a:spLocks noGrp="1"/>
          </p:cNvSpPr>
          <p:nvPr>
            <p:ph type="title"/>
          </p:nvPr>
        </p:nvSpPr>
        <p:spPr>
          <a:xfrm>
            <a:off x="101446" y="681480"/>
            <a:ext cx="3451702" cy="2942279"/>
          </a:xfrm>
        </p:spPr>
        <p:txBody>
          <a:bodyPr anchor="t" anchorCtr="0">
            <a:normAutofit fontScale="90000"/>
          </a:bodyPr>
          <a:lstStyle/>
          <a:p>
            <a:r>
              <a:rPr lang="en-US" sz="4000" b="1" u="sng"/>
              <a:t>Employment-</a:t>
            </a:r>
            <a:br>
              <a:rPr lang="en-US" sz="4000" b="1" u="sng"/>
            </a:br>
            <a:r>
              <a:rPr lang="en-US" sz="4000" b="1" u="sng"/>
              <a:t>to-Population </a:t>
            </a:r>
            <a:br>
              <a:rPr lang="en-US" sz="4000" b="1" u="sng"/>
            </a:br>
            <a:r>
              <a:rPr lang="en-US" sz="4000" b="1" u="sng"/>
              <a:t>Ratio</a:t>
            </a:r>
            <a:r>
              <a:rPr lang="en-US" sz="4000" b="1"/>
              <a:t>:</a:t>
            </a:r>
            <a:br>
              <a:rPr lang="en-US" sz="4000" b="1"/>
            </a:br>
            <a:br>
              <a:rPr lang="en-US" sz="4000" b="1" u="sng"/>
            </a:br>
            <a:r>
              <a:rPr lang="en-US" sz="4000" b="1"/>
              <a:t>March</a:t>
            </a:r>
            <a:br>
              <a:rPr lang="en-US" sz="4000" b="1"/>
            </a:br>
            <a:endParaRPr lang="en-US" sz="4000"/>
          </a:p>
        </p:txBody>
      </p:sp>
      <p:sp>
        <p:nvSpPr>
          <p:cNvPr id="4" name="Date Placeholder 3">
            <a:extLst>
              <a:ext uri="{FF2B5EF4-FFF2-40B4-BE49-F238E27FC236}">
                <a16:creationId xmlns:a16="http://schemas.microsoft.com/office/drawing/2014/main" id="{DF6FB66D-032F-423F-BBFB-7806A311B6FD}"/>
              </a:ext>
            </a:extLst>
          </p:cNvPr>
          <p:cNvSpPr>
            <a:spLocks noGrp="1"/>
          </p:cNvSpPr>
          <p:nvPr>
            <p:ph type="dt" sz="half" idx="10"/>
          </p:nvPr>
        </p:nvSpPr>
        <p:spPr>
          <a:xfrm>
            <a:off x="838200" y="6356350"/>
            <a:ext cx="2743200" cy="365125"/>
          </a:xfrm>
        </p:spPr>
        <p:txBody>
          <a:bodyPr anchor="ctr">
            <a:normAutofit/>
          </a:bodyPr>
          <a:lstStyle/>
          <a:p>
            <a:pPr>
              <a:spcAft>
                <a:spcPts val="600"/>
              </a:spcAft>
            </a:pPr>
            <a:r>
              <a:rPr lang="en-US"/>
              <a:t>#nTIDE</a:t>
            </a:r>
          </a:p>
        </p:txBody>
      </p:sp>
      <p:sp>
        <p:nvSpPr>
          <p:cNvPr id="5" name="Slide Number Placeholder 4">
            <a:extLst>
              <a:ext uri="{FF2B5EF4-FFF2-40B4-BE49-F238E27FC236}">
                <a16:creationId xmlns:a16="http://schemas.microsoft.com/office/drawing/2014/main" id="{5D7948C7-7386-4A62-B951-D3487F629E09}"/>
              </a:ext>
            </a:extLst>
          </p:cNvPr>
          <p:cNvSpPr>
            <a:spLocks noGrp="1"/>
          </p:cNvSpPr>
          <p:nvPr>
            <p:ph type="sldNum" sz="quarter" idx="12"/>
          </p:nvPr>
        </p:nvSpPr>
        <p:spPr>
          <a:xfrm>
            <a:off x="8610600" y="6356350"/>
            <a:ext cx="2743200" cy="365125"/>
          </a:xfrm>
        </p:spPr>
        <p:txBody>
          <a:bodyPr anchor="ctr">
            <a:normAutofit/>
          </a:bodyPr>
          <a:lstStyle/>
          <a:p>
            <a:pPr>
              <a:spcAft>
                <a:spcPts val="600"/>
              </a:spcAft>
            </a:pPr>
            <a:fld id="{9C637C1D-740A-4EE7-9AC7-DE15DA94B719}" type="slidenum">
              <a:rPr lang="en-US" smtClean="0"/>
              <a:pPr>
                <a:spcAft>
                  <a:spcPts val="600"/>
                </a:spcAft>
              </a:pPr>
              <a:t>10</a:t>
            </a:fld>
            <a:endParaRPr lang="en-US"/>
          </a:p>
        </p:txBody>
      </p:sp>
      <p:pic>
        <p:nvPicPr>
          <p:cNvPr id="3" name="Picture 2" descr="Same as the February employment-to-population ratio chart. EPR for people without disabilities was 75.1 in March (up 0.5 from February) and 36.5 in March (down 0.2 from February) for People with Disabilities.">
            <a:extLst>
              <a:ext uri="{FF2B5EF4-FFF2-40B4-BE49-F238E27FC236}">
                <a16:creationId xmlns:a16="http://schemas.microsoft.com/office/drawing/2014/main" id="{A9EB55CD-C121-5C3E-2C0D-B533ADC9343F}"/>
              </a:ext>
            </a:extLst>
          </p:cNvPr>
          <p:cNvPicPr>
            <a:picLocks noChangeAspect="1"/>
          </p:cNvPicPr>
          <p:nvPr/>
        </p:nvPicPr>
        <p:blipFill>
          <a:blip r:embed="rId3"/>
          <a:stretch>
            <a:fillRect/>
          </a:stretch>
        </p:blipFill>
        <p:spPr>
          <a:xfrm>
            <a:off x="3209544" y="566928"/>
            <a:ext cx="8716835" cy="5522976"/>
          </a:xfrm>
          <a:prstGeom prst="rect">
            <a:avLst/>
          </a:prstGeom>
        </p:spPr>
      </p:pic>
    </p:spTree>
    <p:extLst>
      <p:ext uri="{BB962C8B-B14F-4D97-AF65-F5344CB8AC3E}">
        <p14:creationId xmlns:p14="http://schemas.microsoft.com/office/powerpoint/2010/main" val="1059601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D921B-3DF1-4162-9FD7-205D06299F16}"/>
              </a:ext>
            </a:extLst>
          </p:cNvPr>
          <p:cNvSpPr>
            <a:spLocks noGrp="1"/>
          </p:cNvSpPr>
          <p:nvPr>
            <p:ph type="title"/>
          </p:nvPr>
        </p:nvSpPr>
        <p:spPr>
          <a:xfrm>
            <a:off x="831850" y="767346"/>
            <a:ext cx="10515600" cy="2852737"/>
          </a:xfrm>
        </p:spPr>
        <p:txBody>
          <a:bodyPr>
            <a:normAutofit/>
          </a:bodyPr>
          <a:lstStyle/>
          <a:p>
            <a:pPr algn="ctr"/>
            <a:r>
              <a:rPr lang="en-US" sz="4400" b="1" u="sng">
                <a:solidFill>
                  <a:schemeClr val="tx1"/>
                </a:solidFill>
                <a:latin typeface="Calibri" panose="020F0502020204030204" pitchFamily="34" charset="0"/>
                <a:cs typeface="Calibri" panose="020F0502020204030204" pitchFamily="34" charset="0"/>
              </a:rPr>
              <a:t>nTIDE Mid-Month Deeper Dive</a:t>
            </a:r>
            <a:br>
              <a:rPr lang="en-US" sz="4400" b="1" u="sng">
                <a:solidFill>
                  <a:schemeClr val="tx1"/>
                </a:solidFill>
                <a:latin typeface="Calibri" panose="020F0502020204030204" pitchFamily="34" charset="0"/>
                <a:cs typeface="Calibri" panose="020F0502020204030204" pitchFamily="34" charset="0"/>
              </a:rPr>
            </a:br>
            <a:endParaRPr lang="en-US">
              <a:latin typeface="Calibri" panose="020F0502020204030204" pitchFamily="34" charset="0"/>
              <a:cs typeface="Calibri" panose="020F0502020204030204" pitchFamily="34" charset="0"/>
            </a:endParaRPr>
          </a:p>
        </p:txBody>
      </p:sp>
      <p:sp>
        <p:nvSpPr>
          <p:cNvPr id="4" name="Date Placeholder 3">
            <a:extLst>
              <a:ext uri="{FF2B5EF4-FFF2-40B4-BE49-F238E27FC236}">
                <a16:creationId xmlns:a16="http://schemas.microsoft.com/office/drawing/2014/main" id="{789424B8-2A2F-445C-90AA-9692BD4C5D2A}"/>
              </a:ext>
              <a:ext uri="{C183D7F6-B498-43B3-948B-1728B52AA6E4}">
                <adec:decorative xmlns:adec="http://schemas.microsoft.com/office/drawing/2017/decorative" val="1"/>
              </a:ext>
            </a:extLst>
          </p:cNvPr>
          <p:cNvSpPr>
            <a:spLocks noGrp="1"/>
          </p:cNvSpPr>
          <p:nvPr>
            <p:ph type="dt" sz="half" idx="2"/>
          </p:nvPr>
        </p:nvSpPr>
        <p:spPr/>
        <p:txBody>
          <a:bodyPr/>
          <a:lstStyle/>
          <a:p>
            <a:r>
              <a:rPr lang="en-US"/>
              <a:t>#nTIDE</a:t>
            </a:r>
          </a:p>
        </p:txBody>
      </p:sp>
      <p:sp>
        <p:nvSpPr>
          <p:cNvPr id="5" name="Slide Number Placeholder 4">
            <a:extLst>
              <a:ext uri="{FF2B5EF4-FFF2-40B4-BE49-F238E27FC236}">
                <a16:creationId xmlns:a16="http://schemas.microsoft.com/office/drawing/2014/main" id="{ECA5BE27-6528-4E47-9E58-6E4C3F8DFBEE}"/>
              </a:ext>
              <a:ext uri="{C183D7F6-B498-43B3-948B-1728B52AA6E4}">
                <adec:decorative xmlns:adec="http://schemas.microsoft.com/office/drawing/2017/decorative" val="1"/>
              </a:ext>
            </a:extLst>
          </p:cNvPr>
          <p:cNvSpPr>
            <a:spLocks noGrp="1"/>
          </p:cNvSpPr>
          <p:nvPr>
            <p:ph type="sldNum" sz="quarter" idx="4"/>
          </p:nvPr>
        </p:nvSpPr>
        <p:spPr/>
        <p:txBody>
          <a:bodyPr/>
          <a:lstStyle/>
          <a:p>
            <a:fld id="{9C637C1D-740A-4EE7-9AC7-DE15DA94B719}" type="slidenum">
              <a:rPr lang="en-US" smtClean="0"/>
              <a:t>11</a:t>
            </a:fld>
            <a:endParaRPr lang="en-US"/>
          </a:p>
        </p:txBody>
      </p:sp>
      <p:sp>
        <p:nvSpPr>
          <p:cNvPr id="6" name="TextBox 5">
            <a:extLst>
              <a:ext uri="{FF2B5EF4-FFF2-40B4-BE49-F238E27FC236}">
                <a16:creationId xmlns:a16="http://schemas.microsoft.com/office/drawing/2014/main" id="{DC9F3EFA-131F-3BFD-B92C-A8B117E285B0}"/>
              </a:ext>
            </a:extLst>
          </p:cNvPr>
          <p:cNvSpPr txBox="1"/>
          <p:nvPr/>
        </p:nvSpPr>
        <p:spPr>
          <a:xfrm>
            <a:off x="1714918" y="2969847"/>
            <a:ext cx="9187543" cy="2308324"/>
          </a:xfrm>
          <a:prstGeom prst="rect">
            <a:avLst/>
          </a:prstGeom>
          <a:noFill/>
        </p:spPr>
        <p:txBody>
          <a:bodyPr wrap="square">
            <a:spAutoFit/>
          </a:bodyPr>
          <a:lstStyle/>
          <a:p>
            <a:pPr algn="ctr"/>
            <a:r>
              <a:rPr lang="en-US" sz="2400">
                <a:latin typeface="Calibri" panose="020F0502020204030204" pitchFamily="34" charset="0"/>
              </a:rPr>
              <a:t>Investigate Trends for Demographic Subpopulations</a:t>
            </a:r>
          </a:p>
          <a:p>
            <a:pPr algn="ctr"/>
            <a:endParaRPr lang="en-US" sz="2400">
              <a:latin typeface="Calibri" panose="020F0502020204030204" pitchFamily="34" charset="0"/>
            </a:endParaRPr>
          </a:p>
          <a:p>
            <a:pPr algn="ctr"/>
            <a:r>
              <a:rPr lang="en-US" sz="2400">
                <a:latin typeface="Calibri" panose="020F0502020204030204" pitchFamily="34" charset="0"/>
              </a:rPr>
              <a:t>Sex, Age, Education, Race, Ethnicity, Metro, Veteran, Disability Type</a:t>
            </a:r>
          </a:p>
          <a:p>
            <a:pPr algn="ctr"/>
            <a:endParaRPr lang="en-US" sz="2400">
              <a:latin typeface="Calibri" panose="020F0502020204030204" pitchFamily="34" charset="0"/>
            </a:endParaRPr>
          </a:p>
          <a:p>
            <a:pPr algn="ctr"/>
            <a:r>
              <a:rPr lang="en-US" sz="2400">
                <a:latin typeface="Calibri" panose="020F0502020204030204" pitchFamily="34" charset="0"/>
              </a:rPr>
              <a:t>**Use 12-Month Average of the Monthly E-P Ratio**</a:t>
            </a:r>
          </a:p>
          <a:p>
            <a:pPr algn="ctr"/>
            <a:endParaRPr lang="en-US" sz="2400">
              <a:latin typeface="Calibri" panose="020F0502020204030204" pitchFamily="34" charset="0"/>
            </a:endParaRPr>
          </a:p>
        </p:txBody>
      </p:sp>
    </p:spTree>
    <p:extLst>
      <p:ext uri="{BB962C8B-B14F-4D97-AF65-F5344CB8AC3E}">
        <p14:creationId xmlns:p14="http://schemas.microsoft.com/office/powerpoint/2010/main" val="1029225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2" end="2"/>
                                            </p:txEl>
                                          </p:spTgt>
                                        </p:tgtEl>
                                        <p:attrNameLst>
                                          <p:attrName>style.visibility</p:attrName>
                                        </p:attrNameLst>
                                      </p:cBhvr>
                                      <p:to>
                                        <p:strVal val="visible"/>
                                      </p:to>
                                    </p:set>
                                    <p:animEffect transition="in" filter="fade">
                                      <p:cBhvr>
                                        <p:cTn id="12" dur="500"/>
                                        <p:tgtEl>
                                          <p:spTgt spid="6">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4" end="4"/>
                                            </p:txEl>
                                          </p:spTgt>
                                        </p:tgtEl>
                                        <p:attrNameLst>
                                          <p:attrName>style.visibility</p:attrName>
                                        </p:attrNameLst>
                                      </p:cBhvr>
                                      <p:to>
                                        <p:strVal val="visible"/>
                                      </p:to>
                                    </p:set>
                                    <p:animEffect transition="in" filter="fade">
                                      <p:cBhvr>
                                        <p:cTn id="17"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A0B5DC-6F6C-15AA-647F-4F747C4C84AE}"/>
              </a:ext>
            </a:extLst>
          </p:cNvPr>
          <p:cNvSpPr txBox="1">
            <a:spLocks noGrp="1"/>
          </p:cNvSpPr>
          <p:nvPr>
            <p:ph type="title" idx="4294967295"/>
          </p:nvPr>
        </p:nvSpPr>
        <p:spPr>
          <a:xfrm>
            <a:off x="2103596" y="486568"/>
            <a:ext cx="7429500" cy="36933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chemeClr val="tx1"/>
                </a:solidFill>
                <a:effectLst/>
                <a:uLnTx/>
                <a:uFillTx/>
                <a:ea typeface="+mn-ea"/>
                <a:cs typeface="+mn-cs"/>
              </a:rPr>
              <a:t>Employment-Population Ratio of People with Disabilities: By Gender</a:t>
            </a:r>
          </a:p>
        </p:txBody>
      </p:sp>
      <p:sp>
        <p:nvSpPr>
          <p:cNvPr id="4" name="Date Placeholder 3">
            <a:extLst>
              <a:ext uri="{FF2B5EF4-FFF2-40B4-BE49-F238E27FC236}">
                <a16:creationId xmlns:a16="http://schemas.microsoft.com/office/drawing/2014/main" id="{DF6FB66D-032F-423F-BBFB-7806A311B6FD}"/>
              </a:ext>
            </a:extLst>
          </p:cNvPr>
          <p:cNvSpPr>
            <a:spLocks noGrp="1"/>
          </p:cNvSpPr>
          <p:nvPr>
            <p:ph type="dt" sz="half" idx="10"/>
          </p:nvPr>
        </p:nvSpPr>
        <p:spPr>
          <a:xfrm>
            <a:off x="838200" y="6356350"/>
            <a:ext cx="2743200" cy="365125"/>
          </a:xfrm>
        </p:spPr>
        <p:txBody>
          <a:bodyPr anchor="ctr">
            <a:normAutofit/>
          </a:bodyPr>
          <a:lstStyle/>
          <a:p>
            <a:pPr>
              <a:spcAft>
                <a:spcPts val="600"/>
              </a:spcAft>
            </a:pPr>
            <a:r>
              <a:rPr lang="en-US"/>
              <a:t>#nTIDE</a:t>
            </a:r>
          </a:p>
        </p:txBody>
      </p:sp>
      <p:sp>
        <p:nvSpPr>
          <p:cNvPr id="5" name="Slide Number Placeholder 4">
            <a:extLst>
              <a:ext uri="{FF2B5EF4-FFF2-40B4-BE49-F238E27FC236}">
                <a16:creationId xmlns:a16="http://schemas.microsoft.com/office/drawing/2014/main" id="{5D7948C7-7386-4A62-B951-D3487F629E09}"/>
              </a:ext>
            </a:extLst>
          </p:cNvPr>
          <p:cNvSpPr>
            <a:spLocks noGrp="1"/>
          </p:cNvSpPr>
          <p:nvPr>
            <p:ph type="sldNum" sz="quarter" idx="12"/>
          </p:nvPr>
        </p:nvSpPr>
        <p:spPr>
          <a:xfrm>
            <a:off x="8610600" y="6356350"/>
            <a:ext cx="2743200" cy="365125"/>
          </a:xfrm>
        </p:spPr>
        <p:txBody>
          <a:bodyPr anchor="ctr">
            <a:normAutofit/>
          </a:bodyPr>
          <a:lstStyle/>
          <a:p>
            <a:pPr>
              <a:spcAft>
                <a:spcPts val="600"/>
              </a:spcAft>
            </a:pPr>
            <a:fld id="{9C637C1D-740A-4EE7-9AC7-DE15DA94B719}" type="slidenum">
              <a:rPr lang="en-US" smtClean="0"/>
              <a:pPr>
                <a:spcAft>
                  <a:spcPts val="600"/>
                </a:spcAft>
              </a:pPr>
              <a:t>12</a:t>
            </a:fld>
            <a:endParaRPr lang="en-US"/>
          </a:p>
        </p:txBody>
      </p:sp>
      <p:pic>
        <p:nvPicPr>
          <p:cNvPr id="6" name="Picture 5" descr="Chart showing the employment-population ratio of people with disabilities, segmented by men, women, and all PwD, (April to March 12-Month Average) from 2009 to 2024. Further description in the slide notes">
            <a:extLst>
              <a:ext uri="{FF2B5EF4-FFF2-40B4-BE49-F238E27FC236}">
                <a16:creationId xmlns:a16="http://schemas.microsoft.com/office/drawing/2014/main" id="{AE498AF2-E28B-2089-2A36-72CA23320234}"/>
              </a:ext>
            </a:extLst>
          </p:cNvPr>
          <p:cNvPicPr>
            <a:picLocks noChangeAspect="1"/>
          </p:cNvPicPr>
          <p:nvPr/>
        </p:nvPicPr>
        <p:blipFill>
          <a:blip r:embed="rId3"/>
          <a:stretch>
            <a:fillRect/>
          </a:stretch>
        </p:blipFill>
        <p:spPr>
          <a:xfrm>
            <a:off x="1812089" y="0"/>
            <a:ext cx="8567822" cy="5943600"/>
          </a:xfrm>
          <a:prstGeom prst="rect">
            <a:avLst/>
          </a:prstGeom>
        </p:spPr>
      </p:pic>
    </p:spTree>
    <p:extLst>
      <p:ext uri="{BB962C8B-B14F-4D97-AF65-F5344CB8AC3E}">
        <p14:creationId xmlns:p14="http://schemas.microsoft.com/office/powerpoint/2010/main" val="9167730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A46673-727A-CF7A-6F1F-DB37E26FE500}"/>
              </a:ext>
            </a:extLst>
          </p:cNvPr>
          <p:cNvSpPr txBox="1">
            <a:spLocks noGrp="1"/>
          </p:cNvSpPr>
          <p:nvPr>
            <p:ph type="title" idx="4294967295"/>
          </p:nvPr>
        </p:nvSpPr>
        <p:spPr>
          <a:xfrm>
            <a:off x="3130390" y="132556"/>
            <a:ext cx="6072187" cy="6463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chemeClr val="tx1"/>
                </a:solidFill>
                <a:effectLst/>
                <a:uLnTx/>
                <a:uFillTx/>
                <a:ea typeface="+mn-ea"/>
                <a:cs typeface="+mn-cs"/>
              </a:rPr>
              <a:t>Employment-Population Ratio of People with Disabilities: By Age</a:t>
            </a:r>
          </a:p>
        </p:txBody>
      </p:sp>
      <p:sp>
        <p:nvSpPr>
          <p:cNvPr id="4" name="Date Placeholder 3">
            <a:extLst>
              <a:ext uri="{FF2B5EF4-FFF2-40B4-BE49-F238E27FC236}">
                <a16:creationId xmlns:a16="http://schemas.microsoft.com/office/drawing/2014/main" id="{DF6FB66D-032F-423F-BBFB-7806A311B6FD}"/>
              </a:ext>
            </a:extLst>
          </p:cNvPr>
          <p:cNvSpPr>
            <a:spLocks noGrp="1"/>
          </p:cNvSpPr>
          <p:nvPr>
            <p:ph type="dt" sz="half" idx="10"/>
          </p:nvPr>
        </p:nvSpPr>
        <p:spPr>
          <a:xfrm>
            <a:off x="838200" y="6356350"/>
            <a:ext cx="2743200" cy="365125"/>
          </a:xfrm>
        </p:spPr>
        <p:txBody>
          <a:bodyPr anchor="ctr">
            <a:normAutofit/>
          </a:bodyPr>
          <a:lstStyle/>
          <a:p>
            <a:pPr>
              <a:spcAft>
                <a:spcPts val="600"/>
              </a:spcAft>
            </a:pPr>
            <a:r>
              <a:rPr lang="en-US"/>
              <a:t>#nTIDE</a:t>
            </a:r>
          </a:p>
        </p:txBody>
      </p:sp>
      <p:sp>
        <p:nvSpPr>
          <p:cNvPr id="5" name="Slide Number Placeholder 4">
            <a:extLst>
              <a:ext uri="{FF2B5EF4-FFF2-40B4-BE49-F238E27FC236}">
                <a16:creationId xmlns:a16="http://schemas.microsoft.com/office/drawing/2014/main" id="{5D7948C7-7386-4A62-B951-D3487F629E09}"/>
              </a:ext>
            </a:extLst>
          </p:cNvPr>
          <p:cNvSpPr>
            <a:spLocks noGrp="1"/>
          </p:cNvSpPr>
          <p:nvPr>
            <p:ph type="sldNum" sz="quarter" idx="12"/>
          </p:nvPr>
        </p:nvSpPr>
        <p:spPr>
          <a:xfrm>
            <a:off x="8610600" y="6356350"/>
            <a:ext cx="2743200" cy="365125"/>
          </a:xfrm>
        </p:spPr>
        <p:txBody>
          <a:bodyPr anchor="ctr">
            <a:normAutofit/>
          </a:bodyPr>
          <a:lstStyle/>
          <a:p>
            <a:pPr>
              <a:spcAft>
                <a:spcPts val="600"/>
              </a:spcAft>
            </a:pPr>
            <a:fld id="{9C637C1D-740A-4EE7-9AC7-DE15DA94B719}" type="slidenum">
              <a:rPr lang="en-US" smtClean="0"/>
              <a:pPr>
                <a:spcAft>
                  <a:spcPts val="600"/>
                </a:spcAft>
              </a:pPr>
              <a:t>13</a:t>
            </a:fld>
            <a:endParaRPr lang="en-US"/>
          </a:p>
        </p:txBody>
      </p:sp>
      <p:pic>
        <p:nvPicPr>
          <p:cNvPr id="3" name="Picture 2" descr="Chart showing the employment-population ratio of people with disabilities, segmented by age group, (April to March 12-Month Average) from 2009 to 2024. Further description in the slide notes">
            <a:extLst>
              <a:ext uri="{FF2B5EF4-FFF2-40B4-BE49-F238E27FC236}">
                <a16:creationId xmlns:a16="http://schemas.microsoft.com/office/drawing/2014/main" id="{BC455B88-498C-EE32-A543-A1497C81A2B9}"/>
              </a:ext>
            </a:extLst>
          </p:cNvPr>
          <p:cNvPicPr>
            <a:picLocks noChangeAspect="1"/>
          </p:cNvPicPr>
          <p:nvPr/>
        </p:nvPicPr>
        <p:blipFill>
          <a:blip r:embed="rId3"/>
          <a:stretch>
            <a:fillRect/>
          </a:stretch>
        </p:blipFill>
        <p:spPr>
          <a:xfrm>
            <a:off x="2098462" y="0"/>
            <a:ext cx="7995075" cy="5943600"/>
          </a:xfrm>
          <a:prstGeom prst="rect">
            <a:avLst/>
          </a:prstGeom>
        </p:spPr>
      </p:pic>
    </p:spTree>
    <p:extLst>
      <p:ext uri="{BB962C8B-B14F-4D97-AF65-F5344CB8AC3E}">
        <p14:creationId xmlns:p14="http://schemas.microsoft.com/office/powerpoint/2010/main" val="7434287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242A7F-898A-C346-CF64-943411904698}"/>
              </a:ext>
            </a:extLst>
          </p:cNvPr>
          <p:cNvSpPr txBox="1">
            <a:spLocks noGrp="1"/>
          </p:cNvSpPr>
          <p:nvPr>
            <p:ph type="title" idx="4294967295"/>
          </p:nvPr>
        </p:nvSpPr>
        <p:spPr>
          <a:xfrm>
            <a:off x="2323624" y="309720"/>
            <a:ext cx="7927022" cy="36933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chemeClr val="tx1"/>
                </a:solidFill>
                <a:effectLst/>
                <a:uLnTx/>
                <a:uFillTx/>
                <a:ea typeface="+mn-lt"/>
                <a:cs typeface="Calibri" panose="020F0502020204030204" pitchFamily="34" charset="0"/>
              </a:rPr>
              <a:t>Employment-Population Ratio of People with Disabilities: By High School Education</a:t>
            </a:r>
          </a:p>
        </p:txBody>
      </p:sp>
      <p:sp>
        <p:nvSpPr>
          <p:cNvPr id="4" name="Date Placeholder 3">
            <a:extLst>
              <a:ext uri="{FF2B5EF4-FFF2-40B4-BE49-F238E27FC236}">
                <a16:creationId xmlns:a16="http://schemas.microsoft.com/office/drawing/2014/main" id="{DF6FB66D-032F-423F-BBFB-7806A311B6FD}"/>
              </a:ext>
            </a:extLst>
          </p:cNvPr>
          <p:cNvSpPr>
            <a:spLocks noGrp="1"/>
          </p:cNvSpPr>
          <p:nvPr>
            <p:ph type="dt" sz="half" idx="10"/>
          </p:nvPr>
        </p:nvSpPr>
        <p:spPr>
          <a:xfrm>
            <a:off x="838200" y="6356350"/>
            <a:ext cx="2743200" cy="365125"/>
          </a:xfrm>
        </p:spPr>
        <p:txBody>
          <a:bodyPr anchor="ctr">
            <a:normAutofit/>
          </a:bodyPr>
          <a:lstStyle/>
          <a:p>
            <a:pPr>
              <a:spcAft>
                <a:spcPts val="600"/>
              </a:spcAft>
            </a:pPr>
            <a:r>
              <a:rPr lang="en-US"/>
              <a:t>#nTIDE</a:t>
            </a:r>
          </a:p>
        </p:txBody>
      </p:sp>
      <p:sp>
        <p:nvSpPr>
          <p:cNvPr id="5" name="Slide Number Placeholder 4">
            <a:extLst>
              <a:ext uri="{FF2B5EF4-FFF2-40B4-BE49-F238E27FC236}">
                <a16:creationId xmlns:a16="http://schemas.microsoft.com/office/drawing/2014/main" id="{5D7948C7-7386-4A62-B951-D3487F629E09}"/>
              </a:ext>
            </a:extLst>
          </p:cNvPr>
          <p:cNvSpPr>
            <a:spLocks noGrp="1"/>
          </p:cNvSpPr>
          <p:nvPr>
            <p:ph type="sldNum" sz="quarter" idx="12"/>
          </p:nvPr>
        </p:nvSpPr>
        <p:spPr>
          <a:xfrm>
            <a:off x="8610600" y="6356350"/>
            <a:ext cx="2743200" cy="365125"/>
          </a:xfrm>
        </p:spPr>
        <p:txBody>
          <a:bodyPr anchor="ctr">
            <a:normAutofit/>
          </a:bodyPr>
          <a:lstStyle/>
          <a:p>
            <a:pPr>
              <a:spcAft>
                <a:spcPts val="600"/>
              </a:spcAft>
            </a:pPr>
            <a:fld id="{9C637C1D-740A-4EE7-9AC7-DE15DA94B719}" type="slidenum">
              <a:rPr lang="en-US" smtClean="0"/>
              <a:pPr>
                <a:spcAft>
                  <a:spcPts val="600"/>
                </a:spcAft>
              </a:pPr>
              <a:t>14</a:t>
            </a:fld>
            <a:endParaRPr lang="en-US"/>
          </a:p>
        </p:txBody>
      </p:sp>
      <p:pic>
        <p:nvPicPr>
          <p:cNvPr id="3" name="Picture 2" descr="Chart showing the employment-population ratio of people with disabilities, segmented into high school diploma or equivalent, less than high school, and all PwD, from 2009 to 2024 (April to March 12-Month Average). Further details in slide notes.">
            <a:extLst>
              <a:ext uri="{FF2B5EF4-FFF2-40B4-BE49-F238E27FC236}">
                <a16:creationId xmlns:a16="http://schemas.microsoft.com/office/drawing/2014/main" id="{32E40B25-33ED-7FEB-A104-0901B55C6AE5}"/>
              </a:ext>
            </a:extLst>
          </p:cNvPr>
          <p:cNvPicPr>
            <a:picLocks noChangeAspect="1"/>
          </p:cNvPicPr>
          <p:nvPr/>
        </p:nvPicPr>
        <p:blipFill>
          <a:blip r:embed="rId3"/>
          <a:stretch>
            <a:fillRect/>
          </a:stretch>
        </p:blipFill>
        <p:spPr>
          <a:xfrm>
            <a:off x="2130918" y="0"/>
            <a:ext cx="7930163" cy="5943600"/>
          </a:xfrm>
          <a:prstGeom prst="rect">
            <a:avLst/>
          </a:prstGeom>
        </p:spPr>
      </p:pic>
    </p:spTree>
    <p:extLst>
      <p:ext uri="{BB962C8B-B14F-4D97-AF65-F5344CB8AC3E}">
        <p14:creationId xmlns:p14="http://schemas.microsoft.com/office/powerpoint/2010/main" val="34797622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52EFD7-E3B1-BF2F-F2CC-FD751D560B8D}"/>
              </a:ext>
            </a:extLst>
          </p:cNvPr>
          <p:cNvSpPr txBox="1">
            <a:spLocks noGrp="1"/>
          </p:cNvSpPr>
          <p:nvPr>
            <p:ph type="title" idx="4294967295"/>
          </p:nvPr>
        </p:nvSpPr>
        <p:spPr>
          <a:xfrm>
            <a:off x="2354738" y="82550"/>
            <a:ext cx="6679406" cy="6463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chemeClr val="tx1"/>
                </a:solidFill>
                <a:effectLst/>
                <a:uLnTx/>
                <a:uFillTx/>
                <a:ea typeface="+mn-lt"/>
                <a:cs typeface="Calibri" panose="020F0502020204030204" pitchFamily="34" charset="0"/>
              </a:rPr>
              <a:t>Employment-Population Ratio of People with Disabilities: By College Education</a:t>
            </a:r>
          </a:p>
        </p:txBody>
      </p:sp>
      <p:sp>
        <p:nvSpPr>
          <p:cNvPr id="4" name="Date Placeholder 3">
            <a:extLst>
              <a:ext uri="{FF2B5EF4-FFF2-40B4-BE49-F238E27FC236}">
                <a16:creationId xmlns:a16="http://schemas.microsoft.com/office/drawing/2014/main" id="{DF6FB66D-032F-423F-BBFB-7806A311B6FD}"/>
              </a:ext>
            </a:extLst>
          </p:cNvPr>
          <p:cNvSpPr>
            <a:spLocks noGrp="1"/>
          </p:cNvSpPr>
          <p:nvPr>
            <p:ph type="dt" sz="half" idx="10"/>
          </p:nvPr>
        </p:nvSpPr>
        <p:spPr>
          <a:xfrm>
            <a:off x="838200" y="6356350"/>
            <a:ext cx="2743200" cy="365125"/>
          </a:xfrm>
        </p:spPr>
        <p:txBody>
          <a:bodyPr anchor="ctr">
            <a:normAutofit/>
          </a:bodyPr>
          <a:lstStyle/>
          <a:p>
            <a:pPr>
              <a:spcAft>
                <a:spcPts val="600"/>
              </a:spcAft>
            </a:pPr>
            <a:r>
              <a:rPr lang="en-US"/>
              <a:t>#nTIDE</a:t>
            </a:r>
          </a:p>
        </p:txBody>
      </p:sp>
      <p:sp>
        <p:nvSpPr>
          <p:cNvPr id="5" name="Slide Number Placeholder 4">
            <a:extLst>
              <a:ext uri="{FF2B5EF4-FFF2-40B4-BE49-F238E27FC236}">
                <a16:creationId xmlns:a16="http://schemas.microsoft.com/office/drawing/2014/main" id="{5D7948C7-7386-4A62-B951-D3487F629E09}"/>
              </a:ext>
            </a:extLst>
          </p:cNvPr>
          <p:cNvSpPr>
            <a:spLocks noGrp="1"/>
          </p:cNvSpPr>
          <p:nvPr>
            <p:ph type="sldNum" sz="quarter" idx="12"/>
          </p:nvPr>
        </p:nvSpPr>
        <p:spPr>
          <a:xfrm>
            <a:off x="8610600" y="6356350"/>
            <a:ext cx="2743200" cy="365125"/>
          </a:xfrm>
        </p:spPr>
        <p:txBody>
          <a:bodyPr anchor="ctr">
            <a:normAutofit/>
          </a:bodyPr>
          <a:lstStyle/>
          <a:p>
            <a:pPr>
              <a:spcAft>
                <a:spcPts val="600"/>
              </a:spcAft>
            </a:pPr>
            <a:fld id="{9C637C1D-740A-4EE7-9AC7-DE15DA94B719}" type="slidenum">
              <a:rPr lang="en-US" smtClean="0"/>
              <a:pPr>
                <a:spcAft>
                  <a:spcPts val="600"/>
                </a:spcAft>
              </a:pPr>
              <a:t>15</a:t>
            </a:fld>
            <a:endParaRPr lang="en-US"/>
          </a:p>
        </p:txBody>
      </p:sp>
      <p:pic>
        <p:nvPicPr>
          <p:cNvPr id="3" name="Picture 2" descr="Chart showing the employment-population ratio of people with disabilities, segmented into bachelors degree or more, some college (no bachelors), and all PwD, from 2009 to 2024 (April to March 12-Month Average). Further details in slide notes.">
            <a:extLst>
              <a:ext uri="{FF2B5EF4-FFF2-40B4-BE49-F238E27FC236}">
                <a16:creationId xmlns:a16="http://schemas.microsoft.com/office/drawing/2014/main" id="{5710C967-82C0-D4FF-676F-E9204D064CEB}"/>
              </a:ext>
            </a:extLst>
          </p:cNvPr>
          <p:cNvPicPr>
            <a:picLocks noChangeAspect="1"/>
          </p:cNvPicPr>
          <p:nvPr/>
        </p:nvPicPr>
        <p:blipFill>
          <a:blip r:embed="rId3"/>
          <a:stretch>
            <a:fillRect/>
          </a:stretch>
        </p:blipFill>
        <p:spPr>
          <a:xfrm>
            <a:off x="1984732" y="0"/>
            <a:ext cx="8222536" cy="5943600"/>
          </a:xfrm>
          <a:prstGeom prst="rect">
            <a:avLst/>
          </a:prstGeom>
        </p:spPr>
      </p:pic>
    </p:spTree>
    <p:extLst>
      <p:ext uri="{BB962C8B-B14F-4D97-AF65-F5344CB8AC3E}">
        <p14:creationId xmlns:p14="http://schemas.microsoft.com/office/powerpoint/2010/main" val="22853947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4442AB-9E7B-8C9D-1D03-C1259C300E76}"/>
              </a:ext>
            </a:extLst>
          </p:cNvPr>
          <p:cNvSpPr txBox="1">
            <a:spLocks noGrp="1"/>
          </p:cNvSpPr>
          <p:nvPr>
            <p:ph type="title" idx="4294967295"/>
          </p:nvPr>
        </p:nvSpPr>
        <p:spPr>
          <a:xfrm>
            <a:off x="2559368" y="373221"/>
            <a:ext cx="8905874" cy="36933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chemeClr val="tx1"/>
                </a:solidFill>
                <a:effectLst/>
                <a:uLnTx/>
                <a:uFillTx/>
                <a:ea typeface="+mn-lt"/>
                <a:cs typeface="Calibri" panose="020F0502020204030204" pitchFamily="34" charset="0"/>
              </a:rPr>
              <a:t>Employment-Population Ratio of People with Disabilities: By Race</a:t>
            </a:r>
          </a:p>
        </p:txBody>
      </p:sp>
      <p:sp>
        <p:nvSpPr>
          <p:cNvPr id="4" name="Date Placeholder 3">
            <a:extLst>
              <a:ext uri="{FF2B5EF4-FFF2-40B4-BE49-F238E27FC236}">
                <a16:creationId xmlns:a16="http://schemas.microsoft.com/office/drawing/2014/main" id="{DF6FB66D-032F-423F-BBFB-7806A311B6FD}"/>
              </a:ext>
            </a:extLst>
          </p:cNvPr>
          <p:cNvSpPr>
            <a:spLocks noGrp="1"/>
          </p:cNvSpPr>
          <p:nvPr>
            <p:ph type="dt" sz="half" idx="10"/>
          </p:nvPr>
        </p:nvSpPr>
        <p:spPr>
          <a:xfrm>
            <a:off x="838200" y="6356350"/>
            <a:ext cx="2743200" cy="365125"/>
          </a:xfrm>
        </p:spPr>
        <p:txBody>
          <a:bodyPr anchor="ctr">
            <a:normAutofit/>
          </a:bodyPr>
          <a:lstStyle/>
          <a:p>
            <a:pPr>
              <a:spcAft>
                <a:spcPts val="600"/>
              </a:spcAft>
            </a:pPr>
            <a:r>
              <a:rPr lang="en-US"/>
              <a:t>#nTIDE</a:t>
            </a:r>
          </a:p>
        </p:txBody>
      </p:sp>
      <p:sp>
        <p:nvSpPr>
          <p:cNvPr id="5" name="Slide Number Placeholder 4">
            <a:extLst>
              <a:ext uri="{FF2B5EF4-FFF2-40B4-BE49-F238E27FC236}">
                <a16:creationId xmlns:a16="http://schemas.microsoft.com/office/drawing/2014/main" id="{5D7948C7-7386-4A62-B951-D3487F629E09}"/>
              </a:ext>
              <a:ext uri="{C183D7F6-B498-43B3-948B-1728B52AA6E4}">
                <adec:decorative xmlns:adec="http://schemas.microsoft.com/office/drawing/2017/decorative" val="1"/>
              </a:ext>
            </a:extLst>
          </p:cNvPr>
          <p:cNvSpPr>
            <a:spLocks noGrp="1"/>
          </p:cNvSpPr>
          <p:nvPr>
            <p:ph type="sldNum" sz="quarter" idx="12"/>
          </p:nvPr>
        </p:nvSpPr>
        <p:spPr>
          <a:xfrm>
            <a:off x="8610600" y="6356350"/>
            <a:ext cx="2743200" cy="365125"/>
          </a:xfrm>
        </p:spPr>
        <p:txBody>
          <a:bodyPr anchor="ctr">
            <a:normAutofit/>
          </a:bodyPr>
          <a:lstStyle/>
          <a:p>
            <a:pPr>
              <a:spcAft>
                <a:spcPts val="600"/>
              </a:spcAft>
            </a:pPr>
            <a:fld id="{9C637C1D-740A-4EE7-9AC7-DE15DA94B719}" type="slidenum">
              <a:rPr lang="en-US" smtClean="0"/>
              <a:pPr>
                <a:spcAft>
                  <a:spcPts val="600"/>
                </a:spcAft>
              </a:pPr>
              <a:t>16</a:t>
            </a:fld>
            <a:endParaRPr lang="en-US"/>
          </a:p>
        </p:txBody>
      </p:sp>
      <p:pic>
        <p:nvPicPr>
          <p:cNvPr id="3" name="Picture 2" descr="Chart showing the employment-population ratio of people with disabilities, segmented into white only, black/AA only, AIAN only, and all PwD, from 2009 to 2024 (April to March 12-Month Average). Further details in slide notes.">
            <a:extLst>
              <a:ext uri="{FF2B5EF4-FFF2-40B4-BE49-F238E27FC236}">
                <a16:creationId xmlns:a16="http://schemas.microsoft.com/office/drawing/2014/main" id="{DEE784CE-BB26-4FBA-E7FD-0D639CAE6897}"/>
              </a:ext>
            </a:extLst>
          </p:cNvPr>
          <p:cNvPicPr>
            <a:picLocks noChangeAspect="1"/>
          </p:cNvPicPr>
          <p:nvPr/>
        </p:nvPicPr>
        <p:blipFill>
          <a:blip r:embed="rId3"/>
          <a:stretch>
            <a:fillRect/>
          </a:stretch>
        </p:blipFill>
        <p:spPr>
          <a:xfrm>
            <a:off x="2254500" y="0"/>
            <a:ext cx="7682999" cy="5943600"/>
          </a:xfrm>
          <a:prstGeom prst="rect">
            <a:avLst/>
          </a:prstGeom>
        </p:spPr>
      </p:pic>
    </p:spTree>
    <p:extLst>
      <p:ext uri="{BB962C8B-B14F-4D97-AF65-F5344CB8AC3E}">
        <p14:creationId xmlns:p14="http://schemas.microsoft.com/office/powerpoint/2010/main" val="13425384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FADD06-5823-638E-DB05-6EFC7829AAAA}"/>
              </a:ext>
            </a:extLst>
          </p:cNvPr>
          <p:cNvSpPr txBox="1">
            <a:spLocks noGrp="1"/>
          </p:cNvSpPr>
          <p:nvPr>
            <p:ph type="title" idx="4294967295"/>
          </p:nvPr>
        </p:nvSpPr>
        <p:spPr>
          <a:xfrm>
            <a:off x="3043555" y="677862"/>
            <a:ext cx="5834062" cy="6463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chemeClr val="tx1"/>
                </a:solidFill>
                <a:effectLst/>
                <a:uLnTx/>
                <a:uFillTx/>
                <a:ea typeface="+mn-lt"/>
                <a:cs typeface="Calibri" panose="020F0502020204030204" pitchFamily="34" charset="0"/>
              </a:rPr>
              <a:t>Employment-Population Ratio of People with Disabilities: By Asian and NHPI Identity</a:t>
            </a:r>
          </a:p>
        </p:txBody>
      </p:sp>
      <p:sp>
        <p:nvSpPr>
          <p:cNvPr id="4" name="Date Placeholder 3">
            <a:extLst>
              <a:ext uri="{FF2B5EF4-FFF2-40B4-BE49-F238E27FC236}">
                <a16:creationId xmlns:a16="http://schemas.microsoft.com/office/drawing/2014/main" id="{DF6FB66D-032F-423F-BBFB-7806A311B6FD}"/>
              </a:ext>
            </a:extLst>
          </p:cNvPr>
          <p:cNvSpPr>
            <a:spLocks noGrp="1"/>
          </p:cNvSpPr>
          <p:nvPr>
            <p:ph type="dt" sz="half" idx="10"/>
          </p:nvPr>
        </p:nvSpPr>
        <p:spPr>
          <a:xfrm>
            <a:off x="838200" y="6356350"/>
            <a:ext cx="2743200" cy="365125"/>
          </a:xfrm>
        </p:spPr>
        <p:txBody>
          <a:bodyPr anchor="ctr">
            <a:normAutofit/>
          </a:bodyPr>
          <a:lstStyle/>
          <a:p>
            <a:pPr>
              <a:spcAft>
                <a:spcPts val="600"/>
              </a:spcAft>
            </a:pPr>
            <a:r>
              <a:rPr lang="en-US"/>
              <a:t>#nTIDE</a:t>
            </a:r>
          </a:p>
        </p:txBody>
      </p:sp>
      <p:sp>
        <p:nvSpPr>
          <p:cNvPr id="5" name="Slide Number Placeholder 4">
            <a:extLst>
              <a:ext uri="{FF2B5EF4-FFF2-40B4-BE49-F238E27FC236}">
                <a16:creationId xmlns:a16="http://schemas.microsoft.com/office/drawing/2014/main" id="{5D7948C7-7386-4A62-B951-D3487F629E09}"/>
              </a:ext>
            </a:extLst>
          </p:cNvPr>
          <p:cNvSpPr>
            <a:spLocks noGrp="1"/>
          </p:cNvSpPr>
          <p:nvPr>
            <p:ph type="sldNum" sz="quarter" idx="12"/>
          </p:nvPr>
        </p:nvSpPr>
        <p:spPr>
          <a:xfrm>
            <a:off x="8610600" y="6356350"/>
            <a:ext cx="2743200" cy="365125"/>
          </a:xfrm>
        </p:spPr>
        <p:txBody>
          <a:bodyPr anchor="ctr">
            <a:normAutofit/>
          </a:bodyPr>
          <a:lstStyle/>
          <a:p>
            <a:pPr>
              <a:spcAft>
                <a:spcPts val="600"/>
              </a:spcAft>
            </a:pPr>
            <a:fld id="{9C637C1D-740A-4EE7-9AC7-DE15DA94B719}" type="slidenum">
              <a:rPr lang="en-US" smtClean="0"/>
              <a:pPr>
                <a:spcAft>
                  <a:spcPts val="600"/>
                </a:spcAft>
              </a:pPr>
              <a:t>17</a:t>
            </a:fld>
            <a:endParaRPr lang="en-US"/>
          </a:p>
        </p:txBody>
      </p:sp>
      <p:pic>
        <p:nvPicPr>
          <p:cNvPr id="3" name="Picture 2" descr="Chart showing the employment-population ratio of people with disabilities, segmented into NHPI only, Asian only, two or more, and all PwD, from 2009 to 2024 (April to March 12-Month Average). Further details in slide notes.">
            <a:extLst>
              <a:ext uri="{FF2B5EF4-FFF2-40B4-BE49-F238E27FC236}">
                <a16:creationId xmlns:a16="http://schemas.microsoft.com/office/drawing/2014/main" id="{BC276965-1D96-B4A2-E7F2-E27C16F05BC6}"/>
              </a:ext>
            </a:extLst>
          </p:cNvPr>
          <p:cNvPicPr>
            <a:picLocks noChangeAspect="1"/>
          </p:cNvPicPr>
          <p:nvPr/>
        </p:nvPicPr>
        <p:blipFill>
          <a:blip r:embed="rId3"/>
          <a:stretch>
            <a:fillRect/>
          </a:stretch>
        </p:blipFill>
        <p:spPr>
          <a:xfrm>
            <a:off x="1957306" y="0"/>
            <a:ext cx="8277387" cy="5943600"/>
          </a:xfrm>
          <a:prstGeom prst="rect">
            <a:avLst/>
          </a:prstGeom>
        </p:spPr>
      </p:pic>
    </p:spTree>
    <p:extLst>
      <p:ext uri="{BB962C8B-B14F-4D97-AF65-F5344CB8AC3E}">
        <p14:creationId xmlns:p14="http://schemas.microsoft.com/office/powerpoint/2010/main" val="23461973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7093A4-52F2-DD64-422D-45DDB8FA4971}"/>
              </a:ext>
            </a:extLst>
          </p:cNvPr>
          <p:cNvSpPr txBox="1">
            <a:spLocks noGrp="1"/>
          </p:cNvSpPr>
          <p:nvPr>
            <p:ph type="title" idx="4294967295"/>
          </p:nvPr>
        </p:nvSpPr>
        <p:spPr>
          <a:xfrm>
            <a:off x="2834163" y="300672"/>
            <a:ext cx="7250906" cy="6463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chemeClr val="tx1"/>
                </a:solidFill>
                <a:effectLst/>
                <a:uLnTx/>
                <a:uFillTx/>
                <a:ea typeface="+mn-lt"/>
                <a:cs typeface="Calibri" panose="020F0502020204030204" pitchFamily="34" charset="0"/>
              </a:rPr>
              <a:t>Employment-Population Ratio of People with Disabilities: By Hispanic Identity</a:t>
            </a:r>
          </a:p>
        </p:txBody>
      </p:sp>
      <p:sp>
        <p:nvSpPr>
          <p:cNvPr id="4" name="Date Placeholder 3">
            <a:extLst>
              <a:ext uri="{FF2B5EF4-FFF2-40B4-BE49-F238E27FC236}">
                <a16:creationId xmlns:a16="http://schemas.microsoft.com/office/drawing/2014/main" id="{DF6FB66D-032F-423F-BBFB-7806A311B6FD}"/>
              </a:ext>
            </a:extLst>
          </p:cNvPr>
          <p:cNvSpPr>
            <a:spLocks noGrp="1"/>
          </p:cNvSpPr>
          <p:nvPr>
            <p:ph type="dt" sz="half" idx="10"/>
          </p:nvPr>
        </p:nvSpPr>
        <p:spPr>
          <a:xfrm>
            <a:off x="838200" y="6356350"/>
            <a:ext cx="2743200" cy="365125"/>
          </a:xfrm>
        </p:spPr>
        <p:txBody>
          <a:bodyPr anchor="ctr">
            <a:normAutofit/>
          </a:bodyPr>
          <a:lstStyle/>
          <a:p>
            <a:pPr>
              <a:spcAft>
                <a:spcPts val="600"/>
              </a:spcAft>
            </a:pPr>
            <a:r>
              <a:rPr lang="en-US"/>
              <a:t>#nTIDE</a:t>
            </a:r>
          </a:p>
        </p:txBody>
      </p:sp>
      <p:sp>
        <p:nvSpPr>
          <p:cNvPr id="5" name="Slide Number Placeholder 4">
            <a:extLst>
              <a:ext uri="{FF2B5EF4-FFF2-40B4-BE49-F238E27FC236}">
                <a16:creationId xmlns:a16="http://schemas.microsoft.com/office/drawing/2014/main" id="{5D7948C7-7386-4A62-B951-D3487F629E09}"/>
              </a:ext>
            </a:extLst>
          </p:cNvPr>
          <p:cNvSpPr>
            <a:spLocks noGrp="1"/>
          </p:cNvSpPr>
          <p:nvPr>
            <p:ph type="sldNum" sz="quarter" idx="12"/>
          </p:nvPr>
        </p:nvSpPr>
        <p:spPr>
          <a:xfrm>
            <a:off x="8610600" y="6356350"/>
            <a:ext cx="2743200" cy="365125"/>
          </a:xfrm>
        </p:spPr>
        <p:txBody>
          <a:bodyPr anchor="ctr">
            <a:normAutofit/>
          </a:bodyPr>
          <a:lstStyle/>
          <a:p>
            <a:pPr>
              <a:spcAft>
                <a:spcPts val="600"/>
              </a:spcAft>
            </a:pPr>
            <a:fld id="{9C637C1D-740A-4EE7-9AC7-DE15DA94B719}" type="slidenum">
              <a:rPr lang="en-US" smtClean="0"/>
              <a:pPr>
                <a:spcAft>
                  <a:spcPts val="600"/>
                </a:spcAft>
              </a:pPr>
              <a:t>18</a:t>
            </a:fld>
            <a:endParaRPr lang="en-US"/>
          </a:p>
        </p:txBody>
      </p:sp>
      <p:pic>
        <p:nvPicPr>
          <p:cNvPr id="3" name="Picture 2" descr="Chart showing the employment-population ratio of people with disabilities, segmented into Hispanic, non-Hispanic, and all PwD, from 2009 to 2024 (April to March 12-Month Average). Further details in slide notes.">
            <a:extLst>
              <a:ext uri="{FF2B5EF4-FFF2-40B4-BE49-F238E27FC236}">
                <a16:creationId xmlns:a16="http://schemas.microsoft.com/office/drawing/2014/main" id="{49075DBD-0C44-0578-5C6A-6B5E8D3BCCA6}"/>
              </a:ext>
            </a:extLst>
          </p:cNvPr>
          <p:cNvPicPr>
            <a:picLocks noChangeAspect="1"/>
          </p:cNvPicPr>
          <p:nvPr/>
        </p:nvPicPr>
        <p:blipFill>
          <a:blip r:embed="rId3"/>
          <a:stretch>
            <a:fillRect/>
          </a:stretch>
        </p:blipFill>
        <p:spPr>
          <a:xfrm>
            <a:off x="2098462" y="0"/>
            <a:ext cx="7995075" cy="5943600"/>
          </a:xfrm>
          <a:prstGeom prst="rect">
            <a:avLst/>
          </a:prstGeom>
        </p:spPr>
      </p:pic>
    </p:spTree>
    <p:extLst>
      <p:ext uri="{BB962C8B-B14F-4D97-AF65-F5344CB8AC3E}">
        <p14:creationId xmlns:p14="http://schemas.microsoft.com/office/powerpoint/2010/main" val="7993829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839D4A-BCC1-4045-5DFF-0F6893A3C36A}"/>
              </a:ext>
            </a:extLst>
          </p:cNvPr>
          <p:cNvSpPr txBox="1">
            <a:spLocks noGrp="1"/>
          </p:cNvSpPr>
          <p:nvPr>
            <p:ph type="title" idx="4294967295"/>
          </p:nvPr>
        </p:nvSpPr>
        <p:spPr>
          <a:xfrm>
            <a:off x="2869565" y="483552"/>
            <a:ext cx="6238874" cy="6463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chemeClr val="tx1"/>
                </a:solidFill>
                <a:effectLst/>
                <a:uLnTx/>
                <a:uFillTx/>
                <a:ea typeface="+mn-lt"/>
                <a:cs typeface="Calibri" panose="020F0502020204030204" pitchFamily="34" charset="0"/>
              </a:rPr>
              <a:t>Employment-Population Ratio of People with Disabilities: By Metro</a:t>
            </a:r>
          </a:p>
        </p:txBody>
      </p:sp>
      <p:sp>
        <p:nvSpPr>
          <p:cNvPr id="4" name="Date Placeholder 3">
            <a:extLst>
              <a:ext uri="{FF2B5EF4-FFF2-40B4-BE49-F238E27FC236}">
                <a16:creationId xmlns:a16="http://schemas.microsoft.com/office/drawing/2014/main" id="{DF6FB66D-032F-423F-BBFB-7806A311B6FD}"/>
              </a:ext>
            </a:extLst>
          </p:cNvPr>
          <p:cNvSpPr>
            <a:spLocks noGrp="1"/>
          </p:cNvSpPr>
          <p:nvPr>
            <p:ph type="dt" sz="half" idx="10"/>
          </p:nvPr>
        </p:nvSpPr>
        <p:spPr>
          <a:xfrm>
            <a:off x="838200" y="6356350"/>
            <a:ext cx="2743200" cy="365125"/>
          </a:xfrm>
        </p:spPr>
        <p:txBody>
          <a:bodyPr anchor="ctr">
            <a:normAutofit/>
          </a:bodyPr>
          <a:lstStyle/>
          <a:p>
            <a:pPr>
              <a:spcAft>
                <a:spcPts val="600"/>
              </a:spcAft>
            </a:pPr>
            <a:r>
              <a:rPr lang="en-US"/>
              <a:t>#nTIDE</a:t>
            </a:r>
          </a:p>
        </p:txBody>
      </p:sp>
      <p:sp>
        <p:nvSpPr>
          <p:cNvPr id="5" name="Slide Number Placeholder 4">
            <a:extLst>
              <a:ext uri="{FF2B5EF4-FFF2-40B4-BE49-F238E27FC236}">
                <a16:creationId xmlns:a16="http://schemas.microsoft.com/office/drawing/2014/main" id="{5D7948C7-7386-4A62-B951-D3487F629E09}"/>
              </a:ext>
            </a:extLst>
          </p:cNvPr>
          <p:cNvSpPr>
            <a:spLocks noGrp="1"/>
          </p:cNvSpPr>
          <p:nvPr>
            <p:ph type="sldNum" sz="quarter" idx="12"/>
          </p:nvPr>
        </p:nvSpPr>
        <p:spPr>
          <a:xfrm>
            <a:off x="8610600" y="6356350"/>
            <a:ext cx="2743200" cy="365125"/>
          </a:xfrm>
        </p:spPr>
        <p:txBody>
          <a:bodyPr anchor="ctr">
            <a:normAutofit/>
          </a:bodyPr>
          <a:lstStyle/>
          <a:p>
            <a:pPr>
              <a:spcAft>
                <a:spcPts val="600"/>
              </a:spcAft>
            </a:pPr>
            <a:fld id="{9C637C1D-740A-4EE7-9AC7-DE15DA94B719}" type="slidenum">
              <a:rPr lang="en-US" smtClean="0"/>
              <a:pPr>
                <a:spcAft>
                  <a:spcPts val="600"/>
                </a:spcAft>
              </a:pPr>
              <a:t>19</a:t>
            </a:fld>
            <a:endParaRPr lang="en-US"/>
          </a:p>
        </p:txBody>
      </p:sp>
      <p:pic>
        <p:nvPicPr>
          <p:cNvPr id="3" name="Picture 2" descr="Chart showing the employment-population ratio of people with disabilities, segmented into non-metro, metro, and all PwD, from 2009 to 2024 (April to March 12-Month Average). Further details in slide notes.">
            <a:extLst>
              <a:ext uri="{FF2B5EF4-FFF2-40B4-BE49-F238E27FC236}">
                <a16:creationId xmlns:a16="http://schemas.microsoft.com/office/drawing/2014/main" id="{9FD3ED23-D801-2711-985A-7BBDF6684EF5}"/>
              </a:ext>
            </a:extLst>
          </p:cNvPr>
          <p:cNvPicPr>
            <a:picLocks noChangeAspect="1"/>
          </p:cNvPicPr>
          <p:nvPr/>
        </p:nvPicPr>
        <p:blipFill>
          <a:blip r:embed="rId3"/>
          <a:stretch>
            <a:fillRect/>
          </a:stretch>
        </p:blipFill>
        <p:spPr>
          <a:xfrm>
            <a:off x="2140293" y="0"/>
            <a:ext cx="7911413" cy="5943600"/>
          </a:xfrm>
          <a:prstGeom prst="rect">
            <a:avLst/>
          </a:prstGeom>
        </p:spPr>
      </p:pic>
    </p:spTree>
    <p:extLst>
      <p:ext uri="{BB962C8B-B14F-4D97-AF65-F5344CB8AC3E}">
        <p14:creationId xmlns:p14="http://schemas.microsoft.com/office/powerpoint/2010/main" val="462236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27B612-089B-43B1-A7C9-2A063982DD40}"/>
              </a:ext>
            </a:extLst>
          </p:cNvPr>
          <p:cNvSpPr>
            <a:spLocks noGrp="1"/>
          </p:cNvSpPr>
          <p:nvPr>
            <p:ph type="title"/>
          </p:nvPr>
        </p:nvSpPr>
        <p:spPr/>
        <p:txBody>
          <a:bodyPr/>
          <a:lstStyle/>
          <a:p>
            <a:pPr algn="ctr"/>
            <a:r>
              <a:rPr lang="en-US" sz="4400" b="1" u="sng">
                <a:solidFill>
                  <a:schemeClr val="tx1"/>
                </a:solidFill>
                <a:latin typeface="Calibri" panose="020F0502020204030204" pitchFamily="34" charset="0"/>
              </a:rPr>
              <a:t>Up Front Matters</a:t>
            </a:r>
            <a:endParaRPr lang="en-US"/>
          </a:p>
        </p:txBody>
      </p:sp>
      <p:sp>
        <p:nvSpPr>
          <p:cNvPr id="3" name="Content Placeholder 2">
            <a:extLst>
              <a:ext uri="{FF2B5EF4-FFF2-40B4-BE49-F238E27FC236}">
                <a16:creationId xmlns:a16="http://schemas.microsoft.com/office/drawing/2014/main" id="{6901AE3E-DB21-4A95-985A-E2E6BBEC9F27}"/>
              </a:ext>
            </a:extLst>
          </p:cNvPr>
          <p:cNvSpPr>
            <a:spLocks noGrp="1"/>
          </p:cNvSpPr>
          <p:nvPr>
            <p:ph idx="1"/>
          </p:nvPr>
        </p:nvSpPr>
        <p:spPr/>
        <p:txBody>
          <a:bodyPr/>
          <a:lstStyle/>
          <a:p>
            <a:pPr>
              <a:spcBef>
                <a:spcPts val="1800"/>
              </a:spcBef>
            </a:pPr>
            <a:r>
              <a:rPr lang="en-US" sz="2800">
                <a:latin typeface="Calibri" panose="020F0502020204030204" pitchFamily="34" charset="0"/>
                <a:cs typeface="Calibri" panose="020F0502020204030204" pitchFamily="34" charset="0"/>
              </a:rPr>
              <a:t>This webinar is being recorded. We will post an archive of along side the Monthly nTIDE broadcast on our webinar, each month, on our website at </a:t>
            </a:r>
            <a:r>
              <a:rPr lang="en-US" sz="2800" u="sng">
                <a:latin typeface="Calibri" panose="020F0502020204030204" pitchFamily="34" charset="0"/>
                <a:cs typeface="Calibri" panose="020F0502020204030204" pitchFamily="34" charset="0"/>
                <a:hlinkClick r:id="rId2"/>
              </a:rPr>
              <a:t>www.researchondisability.org/nTIDE</a:t>
            </a:r>
            <a:r>
              <a:rPr lang="en-US" sz="2800">
                <a:latin typeface="Calibri" panose="020F0502020204030204" pitchFamily="34" charset="0"/>
                <a:cs typeface="Calibri" panose="020F0502020204030204" pitchFamily="34" charset="0"/>
              </a:rPr>
              <a:t>. This site will also provide copies of the presentations, the speakers’ bios, full transcripts, and other valuable resources.</a:t>
            </a:r>
          </a:p>
          <a:p>
            <a:pPr>
              <a:spcBef>
                <a:spcPts val="1800"/>
              </a:spcBef>
            </a:pPr>
            <a:r>
              <a:rPr lang="en-US" sz="2800">
                <a:latin typeface="Calibri" panose="020F0502020204030204" pitchFamily="34" charset="0"/>
                <a:cs typeface="Calibri" panose="020F0502020204030204" pitchFamily="34" charset="0"/>
              </a:rPr>
              <a:t>As an attendee of this webinar, you are a viewer. To ask questions of the speakers, click on the Q &amp; A box on your webinar screen and type your questions into the box. Speakers will review these questions and provide answers during the last section of the webinar. Some questions may be answered directly in the Q &amp; A box. </a:t>
            </a:r>
          </a:p>
          <a:p>
            <a:pPr marL="0" indent="0">
              <a:buNone/>
            </a:pPr>
            <a:endParaRPr lang="en-US">
              <a:latin typeface="Calibri" panose="020F0502020204030204" pitchFamily="34" charset="0"/>
              <a:cs typeface="Calibri" panose="020F0502020204030204" pitchFamily="34" charset="0"/>
            </a:endParaRPr>
          </a:p>
        </p:txBody>
      </p:sp>
      <p:sp>
        <p:nvSpPr>
          <p:cNvPr id="4" name="Date Placeholder 3">
            <a:extLst>
              <a:ext uri="{FF2B5EF4-FFF2-40B4-BE49-F238E27FC236}">
                <a16:creationId xmlns:a16="http://schemas.microsoft.com/office/drawing/2014/main" id="{7B6C1A9F-E6E1-4666-AC80-2B4B1F6B4ADA}"/>
              </a:ext>
              <a:ext uri="{C183D7F6-B498-43B3-948B-1728B52AA6E4}">
                <adec:decorative xmlns:adec="http://schemas.microsoft.com/office/drawing/2017/decorative" val="1"/>
              </a:ext>
            </a:extLst>
          </p:cNvPr>
          <p:cNvSpPr>
            <a:spLocks noGrp="1"/>
          </p:cNvSpPr>
          <p:nvPr>
            <p:ph type="dt" sz="half" idx="10"/>
          </p:nvPr>
        </p:nvSpPr>
        <p:spPr/>
        <p:txBody>
          <a:bodyPr/>
          <a:lstStyle/>
          <a:p>
            <a:r>
              <a:rPr lang="en-US"/>
              <a:t>#nTIDE</a:t>
            </a:r>
          </a:p>
        </p:txBody>
      </p:sp>
      <p:sp>
        <p:nvSpPr>
          <p:cNvPr id="5" name="Slide Number Placeholder 4">
            <a:extLst>
              <a:ext uri="{FF2B5EF4-FFF2-40B4-BE49-F238E27FC236}">
                <a16:creationId xmlns:a16="http://schemas.microsoft.com/office/drawing/2014/main" id="{978E3353-AAEC-4BB7-BD97-5458D8183A57}"/>
              </a:ext>
              <a:ext uri="{C183D7F6-B498-43B3-948B-1728B52AA6E4}">
                <adec:decorative xmlns:adec="http://schemas.microsoft.com/office/drawing/2017/decorative" val="1"/>
              </a:ext>
            </a:extLst>
          </p:cNvPr>
          <p:cNvSpPr>
            <a:spLocks noGrp="1"/>
          </p:cNvSpPr>
          <p:nvPr>
            <p:ph type="sldNum" sz="quarter" idx="12"/>
          </p:nvPr>
        </p:nvSpPr>
        <p:spPr/>
        <p:txBody>
          <a:bodyPr/>
          <a:lstStyle/>
          <a:p>
            <a:fld id="{9C637C1D-740A-4EE7-9AC7-DE15DA94B719}" type="slidenum">
              <a:rPr lang="en-US" smtClean="0"/>
              <a:t>2</a:t>
            </a:fld>
            <a:endParaRPr lang="en-US"/>
          </a:p>
        </p:txBody>
      </p:sp>
    </p:spTree>
    <p:extLst>
      <p:ext uri="{BB962C8B-B14F-4D97-AF65-F5344CB8AC3E}">
        <p14:creationId xmlns:p14="http://schemas.microsoft.com/office/powerpoint/2010/main" val="1544049043"/>
      </p:ext>
    </p:extLst>
  </p:cSld>
  <p:clrMapOvr>
    <a:masterClrMapping/>
  </p:clrMapOvr>
  <mc:AlternateContent xmlns:mc="http://schemas.openxmlformats.org/markup-compatibility/2006" xmlns:p14="http://schemas.microsoft.com/office/powerpoint/2010/main">
    <mc:Choice Requires="p14">
      <p:transition p14:dur="380" advClick="0" advTm="380"/>
    </mc:Choice>
    <mc:Fallback xmlns="">
      <p:transition advClick="0" advTm="38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EBD63F-F7E2-F445-E624-5A93D570FB5D}"/>
              </a:ext>
            </a:extLst>
          </p:cNvPr>
          <p:cNvSpPr txBox="1">
            <a:spLocks noGrp="1"/>
          </p:cNvSpPr>
          <p:nvPr>
            <p:ph type="title" idx="4294967295"/>
          </p:nvPr>
        </p:nvSpPr>
        <p:spPr>
          <a:xfrm>
            <a:off x="2333625" y="690562"/>
            <a:ext cx="7334250" cy="36933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chemeClr val="tx1"/>
                </a:solidFill>
                <a:effectLst/>
                <a:uLnTx/>
                <a:uFillTx/>
                <a:ea typeface="+mn-lt"/>
                <a:cs typeface="Calibri" panose="020F0502020204030204" pitchFamily="34" charset="0"/>
              </a:rPr>
              <a:t>Employment-Population Ratio of People with Disabilities: By Veteran Status</a:t>
            </a:r>
          </a:p>
        </p:txBody>
      </p:sp>
      <p:sp>
        <p:nvSpPr>
          <p:cNvPr id="4" name="Date Placeholder 3">
            <a:extLst>
              <a:ext uri="{FF2B5EF4-FFF2-40B4-BE49-F238E27FC236}">
                <a16:creationId xmlns:a16="http://schemas.microsoft.com/office/drawing/2014/main" id="{DF6FB66D-032F-423F-BBFB-7806A311B6FD}"/>
              </a:ext>
            </a:extLst>
          </p:cNvPr>
          <p:cNvSpPr>
            <a:spLocks noGrp="1"/>
          </p:cNvSpPr>
          <p:nvPr>
            <p:ph type="dt" sz="half" idx="10"/>
          </p:nvPr>
        </p:nvSpPr>
        <p:spPr>
          <a:xfrm>
            <a:off x="838200" y="6356350"/>
            <a:ext cx="2743200" cy="365125"/>
          </a:xfrm>
        </p:spPr>
        <p:txBody>
          <a:bodyPr anchor="ctr">
            <a:normAutofit/>
          </a:bodyPr>
          <a:lstStyle/>
          <a:p>
            <a:pPr>
              <a:spcAft>
                <a:spcPts val="600"/>
              </a:spcAft>
            </a:pPr>
            <a:r>
              <a:rPr lang="en-US"/>
              <a:t>#nTIDE</a:t>
            </a:r>
          </a:p>
        </p:txBody>
      </p:sp>
      <p:sp>
        <p:nvSpPr>
          <p:cNvPr id="5" name="Slide Number Placeholder 4">
            <a:extLst>
              <a:ext uri="{FF2B5EF4-FFF2-40B4-BE49-F238E27FC236}">
                <a16:creationId xmlns:a16="http://schemas.microsoft.com/office/drawing/2014/main" id="{5D7948C7-7386-4A62-B951-D3487F629E09}"/>
              </a:ext>
            </a:extLst>
          </p:cNvPr>
          <p:cNvSpPr>
            <a:spLocks noGrp="1"/>
          </p:cNvSpPr>
          <p:nvPr>
            <p:ph type="sldNum" sz="quarter" idx="12"/>
          </p:nvPr>
        </p:nvSpPr>
        <p:spPr>
          <a:xfrm>
            <a:off x="8610600" y="6356350"/>
            <a:ext cx="2743200" cy="365125"/>
          </a:xfrm>
        </p:spPr>
        <p:txBody>
          <a:bodyPr anchor="ctr">
            <a:normAutofit/>
          </a:bodyPr>
          <a:lstStyle/>
          <a:p>
            <a:pPr>
              <a:spcAft>
                <a:spcPts val="600"/>
              </a:spcAft>
            </a:pPr>
            <a:fld id="{9C637C1D-740A-4EE7-9AC7-DE15DA94B719}" type="slidenum">
              <a:rPr lang="en-US" smtClean="0"/>
              <a:pPr>
                <a:spcAft>
                  <a:spcPts val="600"/>
                </a:spcAft>
              </a:pPr>
              <a:t>20</a:t>
            </a:fld>
            <a:endParaRPr lang="en-US"/>
          </a:p>
        </p:txBody>
      </p:sp>
      <p:pic>
        <p:nvPicPr>
          <p:cNvPr id="3" name="Picture 2" descr="Chart showing employment-population ratio of people with disabilities, segmented into veterans, non-veterans, and all PwD, from 2009 to 2024 (April to March 12-Month Average). Further details in slide notes.">
            <a:extLst>
              <a:ext uri="{FF2B5EF4-FFF2-40B4-BE49-F238E27FC236}">
                <a16:creationId xmlns:a16="http://schemas.microsoft.com/office/drawing/2014/main" id="{85473D4F-E181-5FA8-8F01-9D34081AB420}"/>
              </a:ext>
            </a:extLst>
          </p:cNvPr>
          <p:cNvPicPr>
            <a:picLocks noChangeAspect="1"/>
          </p:cNvPicPr>
          <p:nvPr/>
        </p:nvPicPr>
        <p:blipFill>
          <a:blip r:embed="rId3"/>
          <a:stretch>
            <a:fillRect/>
          </a:stretch>
        </p:blipFill>
        <p:spPr>
          <a:xfrm>
            <a:off x="2102517" y="0"/>
            <a:ext cx="7986966" cy="5943600"/>
          </a:xfrm>
          <a:prstGeom prst="rect">
            <a:avLst/>
          </a:prstGeom>
        </p:spPr>
      </p:pic>
    </p:spTree>
    <p:extLst>
      <p:ext uri="{BB962C8B-B14F-4D97-AF65-F5344CB8AC3E}">
        <p14:creationId xmlns:p14="http://schemas.microsoft.com/office/powerpoint/2010/main" val="412775716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174D78-B8E5-D7A7-CAAD-C0CD64F59EF0}"/>
              </a:ext>
            </a:extLst>
          </p:cNvPr>
          <p:cNvSpPr txBox="1">
            <a:spLocks noGrp="1"/>
          </p:cNvSpPr>
          <p:nvPr>
            <p:ph type="title" idx="4294967295"/>
          </p:nvPr>
        </p:nvSpPr>
        <p:spPr>
          <a:xfrm>
            <a:off x="3107531" y="1357312"/>
            <a:ext cx="5036343" cy="6463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chemeClr val="tx1"/>
                </a:solidFill>
                <a:effectLst/>
                <a:uLnTx/>
                <a:uFillTx/>
                <a:ea typeface="+mn-lt"/>
                <a:cs typeface="Calibri" panose="020F0502020204030204" pitchFamily="34" charset="0"/>
              </a:rPr>
              <a:t>Employment-Population Ratio of People with Disabilities: By Vision or Hearing Disability</a:t>
            </a:r>
          </a:p>
        </p:txBody>
      </p:sp>
      <p:sp>
        <p:nvSpPr>
          <p:cNvPr id="4" name="Date Placeholder 3">
            <a:extLst>
              <a:ext uri="{FF2B5EF4-FFF2-40B4-BE49-F238E27FC236}">
                <a16:creationId xmlns:a16="http://schemas.microsoft.com/office/drawing/2014/main" id="{DF6FB66D-032F-423F-BBFB-7806A311B6FD}"/>
              </a:ext>
            </a:extLst>
          </p:cNvPr>
          <p:cNvSpPr>
            <a:spLocks noGrp="1"/>
          </p:cNvSpPr>
          <p:nvPr>
            <p:ph type="dt" sz="half" idx="10"/>
          </p:nvPr>
        </p:nvSpPr>
        <p:spPr>
          <a:xfrm>
            <a:off x="838200" y="6356350"/>
            <a:ext cx="2743200" cy="365125"/>
          </a:xfrm>
        </p:spPr>
        <p:txBody>
          <a:bodyPr anchor="ctr">
            <a:normAutofit/>
          </a:bodyPr>
          <a:lstStyle/>
          <a:p>
            <a:pPr>
              <a:spcAft>
                <a:spcPts val="600"/>
              </a:spcAft>
            </a:pPr>
            <a:r>
              <a:rPr lang="en-US"/>
              <a:t>#nTIDE</a:t>
            </a:r>
          </a:p>
        </p:txBody>
      </p:sp>
      <p:sp>
        <p:nvSpPr>
          <p:cNvPr id="5" name="Slide Number Placeholder 4">
            <a:extLst>
              <a:ext uri="{FF2B5EF4-FFF2-40B4-BE49-F238E27FC236}">
                <a16:creationId xmlns:a16="http://schemas.microsoft.com/office/drawing/2014/main" id="{5D7948C7-7386-4A62-B951-D3487F629E09}"/>
              </a:ext>
            </a:extLst>
          </p:cNvPr>
          <p:cNvSpPr>
            <a:spLocks noGrp="1"/>
          </p:cNvSpPr>
          <p:nvPr>
            <p:ph type="sldNum" sz="quarter" idx="12"/>
          </p:nvPr>
        </p:nvSpPr>
        <p:spPr>
          <a:xfrm>
            <a:off x="8610600" y="6356350"/>
            <a:ext cx="2743200" cy="365125"/>
          </a:xfrm>
        </p:spPr>
        <p:txBody>
          <a:bodyPr anchor="ctr">
            <a:normAutofit/>
          </a:bodyPr>
          <a:lstStyle/>
          <a:p>
            <a:pPr>
              <a:spcAft>
                <a:spcPts val="600"/>
              </a:spcAft>
            </a:pPr>
            <a:fld id="{9C637C1D-740A-4EE7-9AC7-DE15DA94B719}" type="slidenum">
              <a:rPr lang="en-US" smtClean="0"/>
              <a:pPr>
                <a:spcAft>
                  <a:spcPts val="600"/>
                </a:spcAft>
              </a:pPr>
              <a:t>21</a:t>
            </a:fld>
            <a:endParaRPr lang="en-US"/>
          </a:p>
        </p:txBody>
      </p:sp>
      <p:pic>
        <p:nvPicPr>
          <p:cNvPr id="3" name="Picture 2" descr="  Chart showing the employment-population ratio of people with disabilities, segmented into hearing, vision, and all PwD, from 2009 to 2024 (April to March 12-Month Average). Further details in slide notes.">
            <a:extLst>
              <a:ext uri="{FF2B5EF4-FFF2-40B4-BE49-F238E27FC236}">
                <a16:creationId xmlns:a16="http://schemas.microsoft.com/office/drawing/2014/main" id="{A4E40827-0164-139C-84B9-7C2E7F114695}"/>
              </a:ext>
            </a:extLst>
          </p:cNvPr>
          <p:cNvPicPr>
            <a:picLocks noChangeAspect="1"/>
          </p:cNvPicPr>
          <p:nvPr/>
        </p:nvPicPr>
        <p:blipFill>
          <a:blip r:embed="rId3"/>
          <a:stretch>
            <a:fillRect/>
          </a:stretch>
        </p:blipFill>
        <p:spPr>
          <a:xfrm>
            <a:off x="1961504" y="0"/>
            <a:ext cx="8268991" cy="5943600"/>
          </a:xfrm>
          <a:prstGeom prst="rect">
            <a:avLst/>
          </a:prstGeom>
        </p:spPr>
      </p:pic>
    </p:spTree>
    <p:extLst>
      <p:ext uri="{BB962C8B-B14F-4D97-AF65-F5344CB8AC3E}">
        <p14:creationId xmlns:p14="http://schemas.microsoft.com/office/powerpoint/2010/main" val="172285016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D04D9C-23F2-41C0-539B-C2498273BA33}"/>
              </a:ext>
            </a:extLst>
          </p:cNvPr>
          <p:cNvSpPr txBox="1">
            <a:spLocks noGrp="1"/>
          </p:cNvSpPr>
          <p:nvPr>
            <p:ph type="title" idx="4294967295"/>
          </p:nvPr>
        </p:nvSpPr>
        <p:spPr>
          <a:xfrm>
            <a:off x="2235517" y="333215"/>
            <a:ext cx="6453187" cy="6463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chemeClr val="tx1"/>
                </a:solidFill>
                <a:effectLst/>
                <a:uLnTx/>
                <a:uFillTx/>
                <a:ea typeface="+mn-lt"/>
                <a:cs typeface="Calibri" panose="020F0502020204030204" pitchFamily="34" charset="0"/>
              </a:rPr>
              <a:t>Employment-Population Ratio of People with Disabilities: By Cognitive or Ambulatory Disability</a:t>
            </a:r>
          </a:p>
        </p:txBody>
      </p:sp>
      <p:sp>
        <p:nvSpPr>
          <p:cNvPr id="4" name="Date Placeholder 3">
            <a:extLst>
              <a:ext uri="{FF2B5EF4-FFF2-40B4-BE49-F238E27FC236}">
                <a16:creationId xmlns:a16="http://schemas.microsoft.com/office/drawing/2014/main" id="{DF6FB66D-032F-423F-BBFB-7806A311B6FD}"/>
              </a:ext>
            </a:extLst>
          </p:cNvPr>
          <p:cNvSpPr>
            <a:spLocks noGrp="1"/>
          </p:cNvSpPr>
          <p:nvPr>
            <p:ph type="dt" sz="half" idx="10"/>
          </p:nvPr>
        </p:nvSpPr>
        <p:spPr>
          <a:xfrm>
            <a:off x="838200" y="6356350"/>
            <a:ext cx="2743200" cy="365125"/>
          </a:xfrm>
        </p:spPr>
        <p:txBody>
          <a:bodyPr anchor="ctr">
            <a:normAutofit/>
          </a:bodyPr>
          <a:lstStyle/>
          <a:p>
            <a:pPr>
              <a:spcAft>
                <a:spcPts val="600"/>
              </a:spcAft>
            </a:pPr>
            <a:r>
              <a:rPr lang="en-US"/>
              <a:t>#nTIDE</a:t>
            </a:r>
          </a:p>
        </p:txBody>
      </p:sp>
      <p:sp>
        <p:nvSpPr>
          <p:cNvPr id="5" name="Slide Number Placeholder 4">
            <a:extLst>
              <a:ext uri="{FF2B5EF4-FFF2-40B4-BE49-F238E27FC236}">
                <a16:creationId xmlns:a16="http://schemas.microsoft.com/office/drawing/2014/main" id="{5D7948C7-7386-4A62-B951-D3487F629E09}"/>
              </a:ext>
            </a:extLst>
          </p:cNvPr>
          <p:cNvSpPr>
            <a:spLocks noGrp="1"/>
          </p:cNvSpPr>
          <p:nvPr>
            <p:ph type="sldNum" sz="quarter" idx="12"/>
          </p:nvPr>
        </p:nvSpPr>
        <p:spPr>
          <a:xfrm>
            <a:off x="8610600" y="6356350"/>
            <a:ext cx="2743200" cy="365125"/>
          </a:xfrm>
        </p:spPr>
        <p:txBody>
          <a:bodyPr anchor="ctr">
            <a:normAutofit/>
          </a:bodyPr>
          <a:lstStyle/>
          <a:p>
            <a:pPr>
              <a:spcAft>
                <a:spcPts val="600"/>
              </a:spcAft>
            </a:pPr>
            <a:fld id="{9C637C1D-740A-4EE7-9AC7-DE15DA94B719}" type="slidenum">
              <a:rPr lang="en-US" smtClean="0"/>
              <a:pPr>
                <a:spcAft>
                  <a:spcPts val="600"/>
                </a:spcAft>
              </a:pPr>
              <a:t>22</a:t>
            </a:fld>
            <a:endParaRPr lang="en-US"/>
          </a:p>
        </p:txBody>
      </p:sp>
      <p:pic>
        <p:nvPicPr>
          <p:cNvPr id="7" name="Picture 6" descr="Chart showing employment-population ratio of people with disabilities, segmented into ambulatory, cognitive, and all PwD, from 2009 to 2024 (April to March 12-Month Average). Further details in slide notes.">
            <a:extLst>
              <a:ext uri="{FF2B5EF4-FFF2-40B4-BE49-F238E27FC236}">
                <a16:creationId xmlns:a16="http://schemas.microsoft.com/office/drawing/2014/main" id="{51D71556-36CB-A3CC-91D4-27AC21B976DA}"/>
              </a:ext>
            </a:extLst>
          </p:cNvPr>
          <p:cNvPicPr>
            <a:picLocks noChangeAspect="1"/>
          </p:cNvPicPr>
          <p:nvPr/>
        </p:nvPicPr>
        <p:blipFill>
          <a:blip r:embed="rId3"/>
          <a:stretch>
            <a:fillRect/>
          </a:stretch>
        </p:blipFill>
        <p:spPr>
          <a:xfrm>
            <a:off x="1713209" y="-71120"/>
            <a:ext cx="8268991" cy="5943600"/>
          </a:xfrm>
          <a:prstGeom prst="rect">
            <a:avLst/>
          </a:prstGeom>
        </p:spPr>
      </p:pic>
    </p:spTree>
    <p:extLst>
      <p:ext uri="{BB962C8B-B14F-4D97-AF65-F5344CB8AC3E}">
        <p14:creationId xmlns:p14="http://schemas.microsoft.com/office/powerpoint/2010/main" val="322478800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169736-431F-DC2F-2D31-C257F35AFDA7}"/>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88B08CA9-9B46-D4B0-DBEE-2EAFE7E5EF0A}"/>
              </a:ext>
            </a:extLst>
          </p:cNvPr>
          <p:cNvSpPr>
            <a:spLocks noGrp="1"/>
          </p:cNvSpPr>
          <p:nvPr>
            <p:ph type="title"/>
          </p:nvPr>
        </p:nvSpPr>
        <p:spPr>
          <a:xfrm>
            <a:off x="640417" y="156163"/>
            <a:ext cx="10515600" cy="1325563"/>
          </a:xfrm>
        </p:spPr>
        <p:txBody>
          <a:bodyPr/>
          <a:lstStyle/>
          <a:p>
            <a:pPr algn="ctr"/>
            <a:r>
              <a:rPr lang="en-US"/>
              <a:t>Guest Speaker</a:t>
            </a:r>
          </a:p>
        </p:txBody>
      </p:sp>
      <p:sp>
        <p:nvSpPr>
          <p:cNvPr id="4" name="Date Placeholder 3">
            <a:extLst>
              <a:ext uri="{FF2B5EF4-FFF2-40B4-BE49-F238E27FC236}">
                <a16:creationId xmlns:a16="http://schemas.microsoft.com/office/drawing/2014/main" id="{C8006BB6-256D-C237-3E58-933DC00B2CC0}"/>
              </a:ext>
              <a:ext uri="{C183D7F6-B498-43B3-948B-1728B52AA6E4}">
                <adec:decorative xmlns:adec="http://schemas.microsoft.com/office/drawing/2017/decorative" val="1"/>
              </a:ext>
            </a:extLst>
          </p:cNvPr>
          <p:cNvSpPr>
            <a:spLocks noGrp="1"/>
          </p:cNvSpPr>
          <p:nvPr>
            <p:ph type="dt" sz="half" idx="10"/>
          </p:nvPr>
        </p:nvSpPr>
        <p:spPr/>
        <p:txBody>
          <a:bodyPr/>
          <a:lstStyle/>
          <a:p>
            <a:r>
              <a:rPr lang="en-US"/>
              <a:t>#nTIDE</a:t>
            </a:r>
          </a:p>
        </p:txBody>
      </p:sp>
      <p:sp>
        <p:nvSpPr>
          <p:cNvPr id="5" name="Slide Number Placeholder 4">
            <a:extLst>
              <a:ext uri="{FF2B5EF4-FFF2-40B4-BE49-F238E27FC236}">
                <a16:creationId xmlns:a16="http://schemas.microsoft.com/office/drawing/2014/main" id="{5574B675-26AC-5C47-537D-30818254E9B1}"/>
              </a:ext>
              <a:ext uri="{C183D7F6-B498-43B3-948B-1728B52AA6E4}">
                <adec:decorative xmlns:adec="http://schemas.microsoft.com/office/drawing/2017/decorative" val="1"/>
              </a:ext>
            </a:extLst>
          </p:cNvPr>
          <p:cNvSpPr>
            <a:spLocks noGrp="1"/>
          </p:cNvSpPr>
          <p:nvPr>
            <p:ph type="sldNum" sz="quarter" idx="12"/>
          </p:nvPr>
        </p:nvSpPr>
        <p:spPr/>
        <p:txBody>
          <a:bodyPr/>
          <a:lstStyle/>
          <a:p>
            <a:fld id="{9C637C1D-740A-4EE7-9AC7-DE15DA94B719}" type="slidenum">
              <a:rPr lang="en-US" smtClean="0"/>
              <a:t>23</a:t>
            </a:fld>
            <a:endParaRPr lang="en-US"/>
          </a:p>
        </p:txBody>
      </p:sp>
      <p:sp>
        <p:nvSpPr>
          <p:cNvPr id="6" name="TextBox 5">
            <a:extLst>
              <a:ext uri="{FF2B5EF4-FFF2-40B4-BE49-F238E27FC236}">
                <a16:creationId xmlns:a16="http://schemas.microsoft.com/office/drawing/2014/main" id="{2E9B094A-84BB-59AD-3CD8-AAAF8C2267B0}"/>
              </a:ext>
            </a:extLst>
          </p:cNvPr>
          <p:cNvSpPr txBox="1"/>
          <p:nvPr/>
        </p:nvSpPr>
        <p:spPr>
          <a:xfrm>
            <a:off x="1209816" y="2719170"/>
            <a:ext cx="6457418" cy="954107"/>
          </a:xfrm>
          <a:prstGeom prst="rect">
            <a:avLst/>
          </a:prstGeom>
          <a:noFill/>
        </p:spPr>
        <p:txBody>
          <a:bodyPr wrap="square">
            <a:spAutoFit/>
          </a:bodyPr>
          <a:lstStyle/>
          <a:p>
            <a:r>
              <a:rPr lang="en-US" sz="2800" b="1" i="1">
                <a:latin typeface="Calibri" panose="020F0502020204030204" pitchFamily="34" charset="0"/>
              </a:rPr>
              <a:t>Andrew Houtenville</a:t>
            </a:r>
          </a:p>
          <a:p>
            <a:r>
              <a:rPr lang="en-US" sz="2800" i="1">
                <a:latin typeface="Calibri" panose="020F0502020204030204" pitchFamily="34" charset="0"/>
              </a:rPr>
              <a:t>Institute on Disability/UNH</a:t>
            </a:r>
            <a:endParaRPr lang="en-US" sz="2800">
              <a:latin typeface="Calibri" panose="020F0502020204030204" pitchFamily="34" charset="0"/>
            </a:endParaRPr>
          </a:p>
        </p:txBody>
      </p:sp>
      <p:pic>
        <p:nvPicPr>
          <p:cNvPr id="7" name="Picture 6" descr="A man in a blue button down and brown suit.">
            <a:extLst>
              <a:ext uri="{FF2B5EF4-FFF2-40B4-BE49-F238E27FC236}">
                <a16:creationId xmlns:a16="http://schemas.microsoft.com/office/drawing/2014/main" id="{F97975E8-8285-D0E6-591C-CC7BCE745E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48108" y="1637862"/>
            <a:ext cx="2680516" cy="3750488"/>
          </a:xfrm>
          <a:prstGeom prst="rect">
            <a:avLst/>
          </a:prstGeom>
        </p:spPr>
      </p:pic>
    </p:spTree>
    <p:extLst>
      <p:ext uri="{BB962C8B-B14F-4D97-AF65-F5344CB8AC3E}">
        <p14:creationId xmlns:p14="http://schemas.microsoft.com/office/powerpoint/2010/main" val="364098899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4D18D0E-C468-C9CE-D943-25DA3A5E8648}"/>
              </a:ext>
            </a:extLst>
          </p:cNvPr>
          <p:cNvSpPr>
            <a:spLocks noGrp="1"/>
          </p:cNvSpPr>
          <p:nvPr>
            <p:ph type="title"/>
          </p:nvPr>
        </p:nvSpPr>
        <p:spPr>
          <a:xfrm>
            <a:off x="838200" y="571505"/>
            <a:ext cx="10544175" cy="870271"/>
          </a:xfrm>
        </p:spPr>
        <p:txBody>
          <a:bodyPr/>
          <a:lstStyle/>
          <a:p>
            <a:r>
              <a:rPr lang="en-US">
                <a:solidFill>
                  <a:schemeClr val="tx1"/>
                </a:solidFill>
              </a:rPr>
              <a:t>History of Defining Disability in Surveys</a:t>
            </a:r>
          </a:p>
        </p:txBody>
      </p:sp>
      <p:sp>
        <p:nvSpPr>
          <p:cNvPr id="9" name="Content Placeholder 2">
            <a:extLst>
              <a:ext uri="{FF2B5EF4-FFF2-40B4-BE49-F238E27FC236}">
                <a16:creationId xmlns:a16="http://schemas.microsoft.com/office/drawing/2014/main" id="{264AD85D-15FD-AB81-2A94-67CF5B5FE0AF}"/>
              </a:ext>
            </a:extLst>
          </p:cNvPr>
          <p:cNvSpPr txBox="1">
            <a:spLocks/>
          </p:cNvSpPr>
          <p:nvPr/>
        </p:nvSpPr>
        <p:spPr>
          <a:xfrm>
            <a:off x="866774" y="1617344"/>
            <a:ext cx="11172825" cy="4573906"/>
          </a:xfrm>
          <a:prstGeom prst="rect">
            <a:avLst/>
          </a:prstGeom>
        </p:spPr>
        <p:txBody>
          <a:bodyPr>
            <a:noAutofit/>
          </a:bodyPr>
          <a:lstStyle>
            <a:lvl1pPr marL="0" indent="0" algn="l" defTabSz="914400" rtl="0" eaLnBrk="1" latinLnBrk="0" hangingPunct="1">
              <a:lnSpc>
                <a:spcPct val="100000"/>
              </a:lnSpc>
              <a:spcBef>
                <a:spcPts val="400"/>
              </a:spcBef>
              <a:buFont typeface="Arial" panose="020B0604020202020204" pitchFamily="34" charset="0"/>
              <a:buNone/>
              <a:defRPr sz="3600" kern="1200">
                <a:solidFill>
                  <a:schemeClr val="tx1"/>
                </a:solidFill>
                <a:latin typeface="Source Sans Pro" panose="020B0503030403020204" pitchFamily="34" charset="77"/>
                <a:ea typeface="+mn-ea"/>
                <a:cs typeface="+mn-cs"/>
              </a:defRPr>
            </a:lvl1pPr>
            <a:lvl2pPr marL="457200" indent="0" algn="l" defTabSz="914400" rtl="0" eaLnBrk="1" latinLnBrk="0" hangingPunct="1">
              <a:lnSpc>
                <a:spcPct val="100000"/>
              </a:lnSpc>
              <a:spcBef>
                <a:spcPts val="500"/>
              </a:spcBef>
              <a:buFont typeface="Arial" panose="020B0604020202020204" pitchFamily="34" charset="0"/>
              <a:buNone/>
              <a:defRPr sz="3200" kern="1200">
                <a:solidFill>
                  <a:schemeClr val="tx1"/>
                </a:solidFill>
                <a:latin typeface="Source Sans Pro" panose="020B0503030403020204" pitchFamily="34" charset="77"/>
                <a:ea typeface="+mn-ea"/>
                <a:cs typeface="+mn-cs"/>
              </a:defRPr>
            </a:lvl2pPr>
            <a:lvl3pPr marL="914400" indent="0" algn="l" defTabSz="914400" rtl="0" eaLnBrk="1" latinLnBrk="0" hangingPunct="1">
              <a:lnSpc>
                <a:spcPct val="100000"/>
              </a:lnSpc>
              <a:spcBef>
                <a:spcPts val="500"/>
              </a:spcBef>
              <a:buFont typeface="Arial" panose="020B0604020202020204" pitchFamily="34" charset="0"/>
              <a:buNone/>
              <a:defRPr sz="2800" kern="1200">
                <a:solidFill>
                  <a:schemeClr val="tx1"/>
                </a:solidFill>
                <a:latin typeface="Source Sans Pro" panose="020B0503030403020204" pitchFamily="34" charset="77"/>
                <a:ea typeface="+mn-ea"/>
                <a:cs typeface="+mn-cs"/>
              </a:defRPr>
            </a:lvl3pPr>
            <a:lvl4pPr marL="1371600" indent="0" algn="l" defTabSz="914400" rtl="0" eaLnBrk="1" latinLnBrk="0" hangingPunct="1">
              <a:lnSpc>
                <a:spcPct val="100000"/>
              </a:lnSpc>
              <a:spcBef>
                <a:spcPts val="500"/>
              </a:spcBef>
              <a:buFont typeface="Arial" panose="020B0604020202020204" pitchFamily="34" charset="0"/>
              <a:buNone/>
              <a:defRPr sz="2800" kern="1200">
                <a:solidFill>
                  <a:schemeClr val="tx1"/>
                </a:solidFill>
                <a:latin typeface="Source Sans Pro" panose="020B0503030403020204" pitchFamily="34" charset="77"/>
                <a:ea typeface="+mn-ea"/>
                <a:cs typeface="+mn-cs"/>
              </a:defRPr>
            </a:lvl4pPr>
            <a:lvl5pPr marL="1828800" indent="0" algn="l" defTabSz="914400" rtl="0" eaLnBrk="1" latinLnBrk="0" hangingPunct="1">
              <a:lnSpc>
                <a:spcPct val="100000"/>
              </a:lnSpc>
              <a:spcBef>
                <a:spcPts val="500"/>
              </a:spcBef>
              <a:buFont typeface="Arial" panose="020B0604020202020204" pitchFamily="34" charset="0"/>
              <a:buNone/>
              <a:defRPr sz="2800" kern="1200">
                <a:solidFill>
                  <a:schemeClr val="tx1"/>
                </a:solidFill>
                <a:latin typeface="Source Sans Pro" panose="020B0503030403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indent="-228600">
              <a:spcBef>
                <a:spcPts val="600"/>
              </a:spcBef>
              <a:buFont typeface="Source Sans Pro" panose="020B0503030403020204" pitchFamily="34" charset="0"/>
              <a:buChar char="–"/>
            </a:pPr>
            <a:r>
              <a:rPr lang="en-US" sz="2400" b="1" i="1">
                <a:solidFill>
                  <a:srgbClr val="000000"/>
                </a:solidFill>
                <a:latin typeface="Calibri" panose="020F0502020204030204" pitchFamily="34" charset="0"/>
              </a:rPr>
              <a:t>Support</a:t>
            </a:r>
            <a:r>
              <a:rPr lang="en-US" sz="2400">
                <a:solidFill>
                  <a:srgbClr val="000000"/>
                </a:solidFill>
                <a:latin typeface="Calibri" panose="020F0502020204030204" pitchFamily="34" charset="0"/>
              </a:rPr>
              <a:t> ongoing discussions, regarding the </a:t>
            </a:r>
            <a:r>
              <a:rPr lang="en-US" sz="2400" b="1" i="1">
                <a:solidFill>
                  <a:srgbClr val="000000"/>
                </a:solidFill>
                <a:latin typeface="Calibri" panose="020F0502020204030204" pitchFamily="34" charset="0"/>
              </a:rPr>
              <a:t>survey questions</a:t>
            </a:r>
            <a:r>
              <a:rPr lang="en-US" sz="2400">
                <a:solidFill>
                  <a:srgbClr val="000000"/>
                </a:solidFill>
                <a:latin typeface="Calibri" panose="020F0502020204030204" pitchFamily="34" charset="0"/>
              </a:rPr>
              <a:t> used in federal surveys,</a:t>
            </a:r>
          </a:p>
          <a:p>
            <a:pPr marL="1035050" lvl="1" indent="-228600">
              <a:spcBef>
                <a:spcPts val="600"/>
              </a:spcBef>
              <a:buFont typeface="Source Sans Pro" panose="020B0503030403020204" pitchFamily="34" charset="0"/>
              <a:buChar char="–"/>
            </a:pPr>
            <a:r>
              <a:rPr lang="en-US" sz="2400">
                <a:solidFill>
                  <a:srgbClr val="000000"/>
                </a:solidFill>
                <a:latin typeface="Calibri" panose="020F0502020204030204" pitchFamily="34" charset="0"/>
              </a:rPr>
              <a:t>Proposed changes to the American Community Survey (ACS) and beyond.</a:t>
            </a:r>
          </a:p>
          <a:p>
            <a:pPr lvl="1" indent="-228600">
              <a:spcBef>
                <a:spcPts val="600"/>
              </a:spcBef>
              <a:buFont typeface="Source Sans Pro" panose="020B0503030403020204" pitchFamily="34" charset="0"/>
              <a:buChar char="–"/>
            </a:pPr>
            <a:r>
              <a:rPr lang="en-US" sz="2400" b="1" i="1">
                <a:solidFill>
                  <a:srgbClr val="000000"/>
                </a:solidFill>
                <a:latin typeface="Calibri" panose="020F0502020204030204" pitchFamily="34" charset="0"/>
              </a:rPr>
              <a:t>Provide</a:t>
            </a:r>
            <a:r>
              <a:rPr lang="en-US" sz="2400">
                <a:solidFill>
                  <a:srgbClr val="000000"/>
                </a:solidFill>
                <a:latin typeface="Calibri" panose="020F0502020204030204" pitchFamily="34" charset="0"/>
              </a:rPr>
              <a:t> a conceptual and historical context, regarding the </a:t>
            </a:r>
            <a:r>
              <a:rPr lang="en-US" sz="2400" b="1" i="1">
                <a:solidFill>
                  <a:srgbClr val="000000"/>
                </a:solidFill>
                <a:latin typeface="Calibri" panose="020F0502020204030204" pitchFamily="34" charset="0"/>
              </a:rPr>
              <a:t>definition of disability</a:t>
            </a:r>
            <a:r>
              <a:rPr lang="en-US" sz="2400">
                <a:solidFill>
                  <a:srgbClr val="000000"/>
                </a:solidFill>
                <a:latin typeface="Calibri" panose="020F0502020204030204" pitchFamily="34" charset="0"/>
              </a:rPr>
              <a:t>, as operationalized in surveys and programs.</a:t>
            </a:r>
          </a:p>
          <a:p>
            <a:pPr lvl="1" indent="-228600">
              <a:spcBef>
                <a:spcPts val="600"/>
              </a:spcBef>
              <a:buFont typeface="Source Sans Pro" panose="020B0503030403020204" pitchFamily="34" charset="0"/>
              <a:buChar char="–"/>
            </a:pPr>
            <a:r>
              <a:rPr lang="en-US" sz="2400" b="1" i="1">
                <a:solidFill>
                  <a:srgbClr val="000000"/>
                </a:solidFill>
                <a:latin typeface="Calibri" panose="020F0502020204030204" pitchFamily="34" charset="0"/>
              </a:rPr>
              <a:t>Describe</a:t>
            </a:r>
            <a:r>
              <a:rPr lang="en-US" sz="2400">
                <a:solidFill>
                  <a:srgbClr val="000000"/>
                </a:solidFill>
                <a:latin typeface="Calibri" panose="020F0502020204030204" pitchFamily="34" charset="0"/>
              </a:rPr>
              <a:t> implications for demographic and economic estimates.</a:t>
            </a:r>
          </a:p>
        </p:txBody>
      </p:sp>
    </p:spTree>
    <p:extLst>
      <p:ext uri="{BB962C8B-B14F-4D97-AF65-F5344CB8AC3E}">
        <p14:creationId xmlns:p14="http://schemas.microsoft.com/office/powerpoint/2010/main" val="1983374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fade">
                                      <p:cBhvr>
                                        <p:cTn id="12" dur="500"/>
                                        <p:tgtEl>
                                          <p:spTgt spid="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xEl>
                                              <p:pRg st="2" end="2"/>
                                            </p:txEl>
                                          </p:spTgt>
                                        </p:tgtEl>
                                        <p:attrNameLst>
                                          <p:attrName>style.visibility</p:attrName>
                                        </p:attrNameLst>
                                      </p:cBhvr>
                                      <p:to>
                                        <p:strVal val="visible"/>
                                      </p:to>
                                    </p:set>
                                    <p:animEffect transition="in" filter="fade">
                                      <p:cBhvr>
                                        <p:cTn id="17" dur="500"/>
                                        <p:tgtEl>
                                          <p:spTgt spid="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
                                            <p:txEl>
                                              <p:pRg st="3" end="3"/>
                                            </p:txEl>
                                          </p:spTgt>
                                        </p:tgtEl>
                                        <p:attrNameLst>
                                          <p:attrName>style.visibility</p:attrName>
                                        </p:attrNameLst>
                                      </p:cBhvr>
                                      <p:to>
                                        <p:strVal val="visible"/>
                                      </p:to>
                                    </p:set>
                                    <p:animEffect transition="in" filter="fade">
                                      <p:cBhvr>
                                        <p:cTn id="22" dur="500"/>
                                        <p:tgtEl>
                                          <p:spTgt spid="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4D18D0E-C468-C9CE-D943-25DA3A5E8648}"/>
              </a:ext>
            </a:extLst>
          </p:cNvPr>
          <p:cNvSpPr>
            <a:spLocks noGrp="1"/>
          </p:cNvSpPr>
          <p:nvPr>
            <p:ph type="title"/>
          </p:nvPr>
        </p:nvSpPr>
        <p:spPr>
          <a:xfrm>
            <a:off x="838200" y="571505"/>
            <a:ext cx="11353800" cy="870271"/>
          </a:xfrm>
        </p:spPr>
        <p:txBody>
          <a:bodyPr/>
          <a:lstStyle/>
          <a:p>
            <a:r>
              <a:rPr lang="en-US">
                <a:solidFill>
                  <a:schemeClr val="tx1"/>
                </a:solidFill>
                <a:latin typeface="Calibri" panose="020F0502020204030204" pitchFamily="34" charset="0"/>
                <a:cs typeface="Calibri" panose="020F0502020204030204" pitchFamily="34" charset="0"/>
              </a:rPr>
              <a:t>Defining Disability in Federal Surveys</a:t>
            </a:r>
          </a:p>
        </p:txBody>
      </p:sp>
      <p:sp>
        <p:nvSpPr>
          <p:cNvPr id="9" name="Content Placeholder 2">
            <a:extLst>
              <a:ext uri="{FF2B5EF4-FFF2-40B4-BE49-F238E27FC236}">
                <a16:creationId xmlns:a16="http://schemas.microsoft.com/office/drawing/2014/main" id="{264AD85D-15FD-AB81-2A94-67CF5B5FE0AF}"/>
              </a:ext>
            </a:extLst>
          </p:cNvPr>
          <p:cNvSpPr txBox="1">
            <a:spLocks/>
          </p:cNvSpPr>
          <p:nvPr/>
        </p:nvSpPr>
        <p:spPr>
          <a:xfrm>
            <a:off x="866774" y="1617343"/>
            <a:ext cx="10960268" cy="870271"/>
          </a:xfrm>
          <a:prstGeom prst="rect">
            <a:avLst/>
          </a:prstGeom>
        </p:spPr>
        <p:txBody>
          <a:bodyPr>
            <a:noAutofit/>
          </a:bodyPr>
          <a:lstStyle>
            <a:lvl1pPr marL="0" indent="0" algn="l" defTabSz="914400" rtl="0" eaLnBrk="1" latinLnBrk="0" hangingPunct="1">
              <a:lnSpc>
                <a:spcPct val="100000"/>
              </a:lnSpc>
              <a:spcBef>
                <a:spcPts val="400"/>
              </a:spcBef>
              <a:buFont typeface="Arial" panose="020B0604020202020204" pitchFamily="34" charset="0"/>
              <a:buNone/>
              <a:defRPr sz="3600" kern="1200">
                <a:solidFill>
                  <a:schemeClr val="tx1"/>
                </a:solidFill>
                <a:latin typeface="Source Sans Pro" panose="020B0503030403020204" pitchFamily="34" charset="77"/>
                <a:ea typeface="+mn-ea"/>
                <a:cs typeface="+mn-cs"/>
              </a:defRPr>
            </a:lvl1pPr>
            <a:lvl2pPr marL="457200" indent="0" algn="l" defTabSz="914400" rtl="0" eaLnBrk="1" latinLnBrk="0" hangingPunct="1">
              <a:lnSpc>
                <a:spcPct val="100000"/>
              </a:lnSpc>
              <a:spcBef>
                <a:spcPts val="500"/>
              </a:spcBef>
              <a:buFont typeface="Arial" panose="020B0604020202020204" pitchFamily="34" charset="0"/>
              <a:buNone/>
              <a:defRPr sz="3200" kern="1200">
                <a:solidFill>
                  <a:schemeClr val="tx1"/>
                </a:solidFill>
                <a:latin typeface="Source Sans Pro" panose="020B0503030403020204" pitchFamily="34" charset="77"/>
                <a:ea typeface="+mn-ea"/>
                <a:cs typeface="+mn-cs"/>
              </a:defRPr>
            </a:lvl2pPr>
            <a:lvl3pPr marL="914400" indent="0" algn="l" defTabSz="914400" rtl="0" eaLnBrk="1" latinLnBrk="0" hangingPunct="1">
              <a:lnSpc>
                <a:spcPct val="100000"/>
              </a:lnSpc>
              <a:spcBef>
                <a:spcPts val="500"/>
              </a:spcBef>
              <a:buFont typeface="Arial" panose="020B0604020202020204" pitchFamily="34" charset="0"/>
              <a:buNone/>
              <a:defRPr sz="2800" kern="1200">
                <a:solidFill>
                  <a:schemeClr val="tx1"/>
                </a:solidFill>
                <a:latin typeface="Source Sans Pro" panose="020B0503030403020204" pitchFamily="34" charset="77"/>
                <a:ea typeface="+mn-ea"/>
                <a:cs typeface="+mn-cs"/>
              </a:defRPr>
            </a:lvl3pPr>
            <a:lvl4pPr marL="1371600" indent="0" algn="l" defTabSz="914400" rtl="0" eaLnBrk="1" latinLnBrk="0" hangingPunct="1">
              <a:lnSpc>
                <a:spcPct val="100000"/>
              </a:lnSpc>
              <a:spcBef>
                <a:spcPts val="500"/>
              </a:spcBef>
              <a:buFont typeface="Arial" panose="020B0604020202020204" pitchFamily="34" charset="0"/>
              <a:buNone/>
              <a:defRPr sz="2800" kern="1200">
                <a:solidFill>
                  <a:schemeClr val="tx1"/>
                </a:solidFill>
                <a:latin typeface="Source Sans Pro" panose="020B0503030403020204" pitchFamily="34" charset="77"/>
                <a:ea typeface="+mn-ea"/>
                <a:cs typeface="+mn-cs"/>
              </a:defRPr>
            </a:lvl4pPr>
            <a:lvl5pPr marL="1828800" indent="0" algn="l" defTabSz="914400" rtl="0" eaLnBrk="1" latinLnBrk="0" hangingPunct="1">
              <a:lnSpc>
                <a:spcPct val="100000"/>
              </a:lnSpc>
              <a:spcBef>
                <a:spcPts val="500"/>
              </a:spcBef>
              <a:buFont typeface="Arial" panose="020B0604020202020204" pitchFamily="34" charset="0"/>
              <a:buNone/>
              <a:defRPr sz="2800" kern="1200">
                <a:solidFill>
                  <a:schemeClr val="tx1"/>
                </a:solidFill>
                <a:latin typeface="Source Sans Pro" panose="020B0503030403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8788" lvl="1" indent="-231775">
              <a:spcBef>
                <a:spcPts val="600"/>
              </a:spcBef>
              <a:buFont typeface="Arial" panose="020B0604020202020204" pitchFamily="34" charset="0"/>
              <a:buChar char="•"/>
            </a:pPr>
            <a:r>
              <a:rPr lang="en-US" sz="2400">
                <a:solidFill>
                  <a:srgbClr val="000000"/>
                </a:solidFill>
                <a:latin typeface="Calibri" panose="020F0502020204030204" pitchFamily="34" charset="0"/>
                <a:cs typeface="Calibri" panose="020F0502020204030204" pitchFamily="34" charset="0"/>
              </a:rPr>
              <a:t>Many Federal surveys use (some required to use) the </a:t>
            </a:r>
            <a:r>
              <a:rPr lang="en-US" sz="2400" b="1" i="1">
                <a:solidFill>
                  <a:srgbClr val="000000"/>
                </a:solidFill>
                <a:latin typeface="Calibri" panose="020F0502020204030204" pitchFamily="34" charset="0"/>
                <a:cs typeface="Calibri" panose="020F0502020204030204" pitchFamily="34" charset="0"/>
              </a:rPr>
              <a:t>same six</a:t>
            </a:r>
            <a:r>
              <a:rPr lang="en-US" sz="2400">
                <a:solidFill>
                  <a:srgbClr val="000000"/>
                </a:solidFill>
                <a:latin typeface="Calibri" panose="020F0502020204030204" pitchFamily="34" charset="0"/>
                <a:cs typeface="Calibri" panose="020F0502020204030204" pitchFamily="34" charset="0"/>
              </a:rPr>
              <a:t> questions to identify the population with disabilities.</a:t>
            </a:r>
          </a:p>
        </p:txBody>
      </p:sp>
      <p:sp>
        <p:nvSpPr>
          <p:cNvPr id="4" name="Rectangle 3">
            <a:extLst>
              <a:ext uri="{FF2B5EF4-FFF2-40B4-BE49-F238E27FC236}">
                <a16:creationId xmlns:a16="http://schemas.microsoft.com/office/drawing/2014/main" id="{777DBB86-2A3A-57AE-CCAB-E311A64F94C1}"/>
              </a:ext>
            </a:extLst>
          </p:cNvPr>
          <p:cNvSpPr/>
          <p:nvPr/>
        </p:nvSpPr>
        <p:spPr>
          <a:xfrm>
            <a:off x="1453469" y="2479214"/>
            <a:ext cx="1366579" cy="365760"/>
          </a:xfrm>
          <a:prstGeom prst="rect">
            <a:avLst/>
          </a:prstGeom>
          <a:noFill/>
          <a:ln>
            <a:solidFill>
              <a:srgbClr val="000000"/>
            </a:solidFill>
          </a:ln>
        </p:spPr>
        <p:style>
          <a:lnRef idx="2">
            <a:schemeClr val="dk1"/>
          </a:lnRef>
          <a:fillRef idx="1">
            <a:schemeClr val="lt1"/>
          </a:fillRef>
          <a:effectRef idx="0">
            <a:schemeClr val="dk1"/>
          </a:effectRef>
          <a:fontRef idx="minor">
            <a:schemeClr val="dk1"/>
          </a:fontRef>
        </p:style>
        <p:txBody>
          <a:bodyPr lIns="73152" tIns="36576" rIns="36576" bIns="36576" rtlCol="0" anchor="t" anchorCtr="0"/>
          <a:lstStyle/>
          <a:p>
            <a:r>
              <a:rPr lang="en-US" b="1">
                <a:solidFill>
                  <a:srgbClr val="000000"/>
                </a:solidFill>
                <a:latin typeface="Calibri" panose="020F0502020204030204" pitchFamily="34" charset="0"/>
                <a:cs typeface="Calibri" panose="020F0502020204030204" pitchFamily="34" charset="0"/>
              </a:rPr>
              <a:t>Vision</a:t>
            </a:r>
          </a:p>
        </p:txBody>
      </p:sp>
      <p:sp>
        <p:nvSpPr>
          <p:cNvPr id="5" name="Rectangle 4">
            <a:extLst>
              <a:ext uri="{FF2B5EF4-FFF2-40B4-BE49-F238E27FC236}">
                <a16:creationId xmlns:a16="http://schemas.microsoft.com/office/drawing/2014/main" id="{1EA8F0C6-FAAE-6539-F649-D91DD0499BE2}"/>
              </a:ext>
            </a:extLst>
          </p:cNvPr>
          <p:cNvSpPr/>
          <p:nvPr/>
        </p:nvSpPr>
        <p:spPr>
          <a:xfrm>
            <a:off x="2902231" y="2481316"/>
            <a:ext cx="8374424" cy="365760"/>
          </a:xfrm>
          <a:prstGeom prst="rect">
            <a:avLst/>
          </a:prstGeom>
          <a:noFill/>
          <a:ln>
            <a:solidFill>
              <a:srgbClr val="000000"/>
            </a:solidFill>
          </a:ln>
        </p:spPr>
        <p:style>
          <a:lnRef idx="2">
            <a:schemeClr val="dk1"/>
          </a:lnRef>
          <a:fillRef idx="1">
            <a:schemeClr val="lt1"/>
          </a:fillRef>
          <a:effectRef idx="0">
            <a:schemeClr val="dk1"/>
          </a:effectRef>
          <a:fontRef idx="minor">
            <a:schemeClr val="dk1"/>
          </a:fontRef>
        </p:style>
        <p:txBody>
          <a:bodyPr lIns="73152" tIns="36576" rIns="36576" bIns="36576" rtlCol="0" anchor="t" anchorCtr="0"/>
          <a:lstStyle/>
          <a:p>
            <a:r>
              <a:rPr lang="en-US" kern="0">
                <a:solidFill>
                  <a:srgbClr val="000000"/>
                </a:solidFill>
                <a:latin typeface="Calibri" panose="020F0502020204030204" pitchFamily="34" charset="0"/>
                <a:ea typeface="Times New Roman" panose="02020603050405020304" pitchFamily="18" charset="0"/>
                <a:cs typeface="Calibri" panose="020F0502020204030204" pitchFamily="34" charset="0"/>
              </a:rPr>
              <a:t>Are you </a:t>
            </a:r>
            <a:r>
              <a:rPr lang="en-US" kern="0">
                <a:solidFill>
                  <a:srgbClr val="000000"/>
                </a:solidFill>
                <a:highlight>
                  <a:srgbClr val="FFFF00"/>
                </a:highlight>
                <a:latin typeface="Calibri" panose="020F0502020204030204" pitchFamily="34" charset="0"/>
                <a:ea typeface="Times New Roman" panose="02020603050405020304" pitchFamily="18" charset="0"/>
                <a:cs typeface="Calibri" panose="020F0502020204030204" pitchFamily="34" charset="0"/>
              </a:rPr>
              <a:t>blind</a:t>
            </a:r>
            <a:r>
              <a:rPr lang="en-US" kern="0">
                <a:solidFill>
                  <a:srgbClr val="000000"/>
                </a:solidFill>
                <a:latin typeface="Calibri" panose="020F0502020204030204" pitchFamily="34" charset="0"/>
                <a:ea typeface="Times New Roman" panose="02020603050405020304" pitchFamily="18" charset="0"/>
                <a:cs typeface="Calibri" panose="020F0502020204030204" pitchFamily="34" charset="0"/>
              </a:rPr>
              <a:t> or do you have </a:t>
            </a:r>
            <a:r>
              <a:rPr lang="en-US" kern="0">
                <a:solidFill>
                  <a:srgbClr val="000000"/>
                </a:solidFill>
                <a:highlight>
                  <a:srgbClr val="FFFF00"/>
                </a:highlight>
                <a:latin typeface="Calibri" panose="020F0502020204030204" pitchFamily="34" charset="0"/>
                <a:ea typeface="Times New Roman" panose="02020603050405020304" pitchFamily="18" charset="0"/>
                <a:cs typeface="Calibri" panose="020F0502020204030204" pitchFamily="34" charset="0"/>
              </a:rPr>
              <a:t>serious difficulty seeing</a:t>
            </a:r>
            <a:r>
              <a:rPr lang="en-US" kern="0">
                <a:solidFill>
                  <a:srgbClr val="000000"/>
                </a:solidFill>
                <a:latin typeface="Calibri" panose="020F0502020204030204" pitchFamily="34" charset="0"/>
                <a:ea typeface="Times New Roman" panose="02020603050405020304" pitchFamily="18" charset="0"/>
                <a:cs typeface="Calibri" panose="020F0502020204030204" pitchFamily="34" charset="0"/>
              </a:rPr>
              <a:t>, even when wearing glasses?</a:t>
            </a:r>
            <a:endParaRPr lang="en-US" kern="100">
              <a:latin typeface="Calibri" panose="020F0502020204030204" pitchFamily="34" charset="0"/>
              <a:ea typeface="Calibri" panose="020F0502020204030204" pitchFamily="34" charset="0"/>
              <a:cs typeface="Calibri" panose="020F0502020204030204" pitchFamily="34" charset="0"/>
            </a:endParaRPr>
          </a:p>
        </p:txBody>
      </p:sp>
      <p:sp>
        <p:nvSpPr>
          <p:cNvPr id="2" name="Rectangle 1">
            <a:extLst>
              <a:ext uri="{FF2B5EF4-FFF2-40B4-BE49-F238E27FC236}">
                <a16:creationId xmlns:a16="http://schemas.microsoft.com/office/drawing/2014/main" id="{77CAFF6C-4263-9322-8B44-9DA854089354}"/>
              </a:ext>
            </a:extLst>
          </p:cNvPr>
          <p:cNvSpPr/>
          <p:nvPr/>
        </p:nvSpPr>
        <p:spPr>
          <a:xfrm>
            <a:off x="1456111" y="2930086"/>
            <a:ext cx="1371600" cy="365760"/>
          </a:xfrm>
          <a:prstGeom prst="rect">
            <a:avLst/>
          </a:prstGeom>
          <a:solidFill>
            <a:schemeClr val="bg1"/>
          </a:solidFill>
          <a:ln>
            <a:solidFill>
              <a:srgbClr val="000000"/>
            </a:solidFill>
          </a:ln>
        </p:spPr>
        <p:style>
          <a:lnRef idx="2">
            <a:schemeClr val="dk1"/>
          </a:lnRef>
          <a:fillRef idx="1">
            <a:schemeClr val="lt1"/>
          </a:fillRef>
          <a:effectRef idx="0">
            <a:schemeClr val="dk1"/>
          </a:effectRef>
          <a:fontRef idx="minor">
            <a:schemeClr val="dk1"/>
          </a:fontRef>
        </p:style>
        <p:txBody>
          <a:bodyPr lIns="73152" tIns="36576" rIns="36576" bIns="36576" rtlCol="0" anchor="t" anchorCtr="0"/>
          <a:lstStyle/>
          <a:p>
            <a:r>
              <a:rPr lang="en-US" b="1" kern="0">
                <a:solidFill>
                  <a:srgbClr val="000000"/>
                </a:solidFill>
                <a:latin typeface="Calibri" panose="020F0502020204030204" pitchFamily="34" charset="0"/>
                <a:ea typeface="Times New Roman" panose="02020603050405020304" pitchFamily="18" charset="0"/>
                <a:cs typeface="Calibri" panose="020F0502020204030204" pitchFamily="34" charset="0"/>
              </a:rPr>
              <a:t>Hearing</a:t>
            </a:r>
            <a:endParaRPr lang="en-US" b="1">
              <a:solidFill>
                <a:srgbClr val="000000"/>
              </a:solidFill>
              <a:latin typeface="Calibri" panose="020F0502020204030204" pitchFamily="34" charset="0"/>
              <a:cs typeface="Calibri" panose="020F0502020204030204" pitchFamily="34" charset="0"/>
            </a:endParaRPr>
          </a:p>
        </p:txBody>
      </p:sp>
      <p:sp>
        <p:nvSpPr>
          <p:cNvPr id="3" name="Rectangle 2">
            <a:extLst>
              <a:ext uri="{FF2B5EF4-FFF2-40B4-BE49-F238E27FC236}">
                <a16:creationId xmlns:a16="http://schemas.microsoft.com/office/drawing/2014/main" id="{E9139B72-E078-5D9C-29E2-7F945DFCBB06}"/>
              </a:ext>
            </a:extLst>
          </p:cNvPr>
          <p:cNvSpPr/>
          <p:nvPr/>
        </p:nvSpPr>
        <p:spPr>
          <a:xfrm>
            <a:off x="2902231" y="2929614"/>
            <a:ext cx="8374424" cy="365760"/>
          </a:xfrm>
          <a:prstGeom prst="rect">
            <a:avLst/>
          </a:prstGeom>
          <a:solidFill>
            <a:schemeClr val="bg1"/>
          </a:solidFill>
          <a:ln>
            <a:solidFill>
              <a:srgbClr val="000000"/>
            </a:solidFill>
          </a:ln>
        </p:spPr>
        <p:style>
          <a:lnRef idx="2">
            <a:schemeClr val="dk1"/>
          </a:lnRef>
          <a:fillRef idx="1">
            <a:schemeClr val="lt1"/>
          </a:fillRef>
          <a:effectRef idx="0">
            <a:schemeClr val="dk1"/>
          </a:effectRef>
          <a:fontRef idx="minor">
            <a:schemeClr val="dk1"/>
          </a:fontRef>
        </p:style>
        <p:txBody>
          <a:bodyPr lIns="73152" tIns="36576" rIns="36576" bIns="36576" rtlCol="0" anchor="t" anchorCtr="0"/>
          <a:lstStyle/>
          <a:p>
            <a:r>
              <a:rPr lang="en-US" kern="0">
                <a:solidFill>
                  <a:srgbClr val="000000"/>
                </a:solidFill>
                <a:latin typeface="Calibri" panose="020F0502020204030204" pitchFamily="34" charset="0"/>
                <a:ea typeface="Times New Roman" panose="02020603050405020304" pitchFamily="18" charset="0"/>
                <a:cs typeface="Calibri" panose="020F0502020204030204" pitchFamily="34" charset="0"/>
              </a:rPr>
              <a:t>Are you </a:t>
            </a:r>
            <a:r>
              <a:rPr lang="en-US" kern="0">
                <a:solidFill>
                  <a:srgbClr val="000000"/>
                </a:solidFill>
                <a:highlight>
                  <a:srgbClr val="FFFF00"/>
                </a:highlight>
                <a:latin typeface="Calibri" panose="020F0502020204030204" pitchFamily="34" charset="0"/>
                <a:ea typeface="Times New Roman" panose="02020603050405020304" pitchFamily="18" charset="0"/>
                <a:cs typeface="Calibri" panose="020F0502020204030204" pitchFamily="34" charset="0"/>
              </a:rPr>
              <a:t>deaf</a:t>
            </a:r>
            <a:r>
              <a:rPr lang="en-US" kern="0">
                <a:solidFill>
                  <a:srgbClr val="000000"/>
                </a:solidFill>
                <a:latin typeface="Calibri" panose="020F0502020204030204" pitchFamily="34" charset="0"/>
                <a:ea typeface="Times New Roman" panose="02020603050405020304" pitchFamily="18" charset="0"/>
                <a:cs typeface="Calibri" panose="020F0502020204030204" pitchFamily="34" charset="0"/>
              </a:rPr>
              <a:t> or do you have </a:t>
            </a:r>
            <a:r>
              <a:rPr lang="en-US" kern="0">
                <a:solidFill>
                  <a:srgbClr val="000000"/>
                </a:solidFill>
                <a:highlight>
                  <a:srgbClr val="FFFF00"/>
                </a:highlight>
                <a:latin typeface="Calibri" panose="020F0502020204030204" pitchFamily="34" charset="0"/>
                <a:ea typeface="Times New Roman" panose="02020603050405020304" pitchFamily="18" charset="0"/>
                <a:cs typeface="Calibri" panose="020F0502020204030204" pitchFamily="34" charset="0"/>
              </a:rPr>
              <a:t>serious difficulty hearing</a:t>
            </a:r>
            <a:r>
              <a:rPr lang="en-US" kern="0">
                <a:solidFill>
                  <a:srgbClr val="000000"/>
                </a:solidFill>
                <a:latin typeface="Calibri" panose="020F0502020204030204" pitchFamily="34" charset="0"/>
                <a:ea typeface="Times New Roman" panose="02020603050405020304" pitchFamily="18" charset="0"/>
                <a:cs typeface="Calibri" panose="020F0502020204030204" pitchFamily="34" charset="0"/>
              </a:rPr>
              <a:t>?</a:t>
            </a:r>
            <a:endParaRPr lang="en-US" kern="100">
              <a:latin typeface="Calibri" panose="020F0502020204030204" pitchFamily="34" charset="0"/>
              <a:ea typeface="Calibri" panose="020F0502020204030204" pitchFamily="34" charset="0"/>
              <a:cs typeface="Calibri" panose="020F0502020204030204" pitchFamily="34" charset="0"/>
            </a:endParaRPr>
          </a:p>
        </p:txBody>
      </p:sp>
      <p:sp>
        <p:nvSpPr>
          <p:cNvPr id="7" name="Rectangle 6">
            <a:extLst>
              <a:ext uri="{FF2B5EF4-FFF2-40B4-BE49-F238E27FC236}">
                <a16:creationId xmlns:a16="http://schemas.microsoft.com/office/drawing/2014/main" id="{8094CD6C-5CB4-F854-AB64-72535745C1EC}"/>
              </a:ext>
            </a:extLst>
          </p:cNvPr>
          <p:cNvSpPr/>
          <p:nvPr/>
        </p:nvSpPr>
        <p:spPr>
          <a:xfrm>
            <a:off x="1455822" y="3381968"/>
            <a:ext cx="1371600" cy="365760"/>
          </a:xfrm>
          <a:prstGeom prst="rect">
            <a:avLst/>
          </a:prstGeom>
          <a:noFill/>
          <a:ln>
            <a:solidFill>
              <a:srgbClr val="000000"/>
            </a:solidFill>
          </a:ln>
        </p:spPr>
        <p:style>
          <a:lnRef idx="2">
            <a:schemeClr val="dk1"/>
          </a:lnRef>
          <a:fillRef idx="1">
            <a:schemeClr val="lt1"/>
          </a:fillRef>
          <a:effectRef idx="0">
            <a:schemeClr val="dk1"/>
          </a:effectRef>
          <a:fontRef idx="minor">
            <a:schemeClr val="dk1"/>
          </a:fontRef>
        </p:style>
        <p:txBody>
          <a:bodyPr lIns="73152" tIns="36576" rIns="36576" bIns="36576" rtlCol="0" anchor="t" anchorCtr="0"/>
          <a:lstStyle/>
          <a:p>
            <a:r>
              <a:rPr lang="en-US" b="1" kern="0">
                <a:solidFill>
                  <a:srgbClr val="000000"/>
                </a:solidFill>
                <a:latin typeface="Calibri" panose="020F0502020204030204" pitchFamily="34" charset="0"/>
                <a:ea typeface="Times New Roman" panose="02020603050405020304" pitchFamily="18" charset="0"/>
                <a:cs typeface="Calibri" panose="020F0502020204030204" pitchFamily="34" charset="0"/>
              </a:rPr>
              <a:t>Mobility</a:t>
            </a:r>
            <a:endParaRPr lang="en-US" b="1">
              <a:solidFill>
                <a:srgbClr val="000000"/>
              </a:solidFill>
              <a:latin typeface="Calibri" panose="020F0502020204030204" pitchFamily="34" charset="0"/>
              <a:cs typeface="Calibri" panose="020F0502020204030204" pitchFamily="34" charset="0"/>
            </a:endParaRPr>
          </a:p>
        </p:txBody>
      </p:sp>
      <p:sp>
        <p:nvSpPr>
          <p:cNvPr id="8" name="Rectangle 7">
            <a:extLst>
              <a:ext uri="{FF2B5EF4-FFF2-40B4-BE49-F238E27FC236}">
                <a16:creationId xmlns:a16="http://schemas.microsoft.com/office/drawing/2014/main" id="{D91D9B8E-9C22-FEFB-F6E1-E895A634A507}"/>
              </a:ext>
            </a:extLst>
          </p:cNvPr>
          <p:cNvSpPr/>
          <p:nvPr/>
        </p:nvSpPr>
        <p:spPr>
          <a:xfrm>
            <a:off x="2909895" y="3382279"/>
            <a:ext cx="8366760" cy="365760"/>
          </a:xfrm>
          <a:prstGeom prst="rect">
            <a:avLst/>
          </a:prstGeom>
          <a:noFill/>
          <a:ln>
            <a:solidFill>
              <a:srgbClr val="000000"/>
            </a:solidFill>
          </a:ln>
        </p:spPr>
        <p:style>
          <a:lnRef idx="2">
            <a:schemeClr val="dk1"/>
          </a:lnRef>
          <a:fillRef idx="1">
            <a:schemeClr val="lt1"/>
          </a:fillRef>
          <a:effectRef idx="0">
            <a:schemeClr val="dk1"/>
          </a:effectRef>
          <a:fontRef idx="minor">
            <a:schemeClr val="dk1"/>
          </a:fontRef>
        </p:style>
        <p:txBody>
          <a:bodyPr lIns="73152" tIns="36576" rIns="36576" bIns="36576" rtlCol="0" anchor="t" anchorCtr="0"/>
          <a:lstStyle/>
          <a:p>
            <a:r>
              <a:rPr lang="en-US" kern="0">
                <a:solidFill>
                  <a:srgbClr val="000000"/>
                </a:solidFill>
                <a:latin typeface="Calibri" panose="020F0502020204030204" pitchFamily="34" charset="0"/>
                <a:ea typeface="Times New Roman" panose="02020603050405020304" pitchFamily="18" charset="0"/>
                <a:cs typeface="Calibri" panose="020F0502020204030204" pitchFamily="34" charset="0"/>
              </a:rPr>
              <a:t>Do you have </a:t>
            </a:r>
            <a:r>
              <a:rPr lang="en-US" kern="0">
                <a:solidFill>
                  <a:srgbClr val="000000"/>
                </a:solidFill>
                <a:highlight>
                  <a:srgbClr val="FFFF00"/>
                </a:highlight>
                <a:latin typeface="Calibri" panose="020F0502020204030204" pitchFamily="34" charset="0"/>
                <a:ea typeface="Times New Roman" panose="02020603050405020304" pitchFamily="18" charset="0"/>
                <a:cs typeface="Calibri" panose="020F0502020204030204" pitchFamily="34" charset="0"/>
              </a:rPr>
              <a:t>serious difficulty walking or climbing stairs</a:t>
            </a:r>
            <a:r>
              <a:rPr lang="en-US" kern="0">
                <a:solidFill>
                  <a:srgbClr val="000000"/>
                </a:solidFill>
                <a:latin typeface="Calibri" panose="020F0502020204030204" pitchFamily="34" charset="0"/>
                <a:ea typeface="Times New Roman" panose="02020603050405020304" pitchFamily="18" charset="0"/>
                <a:cs typeface="Calibri" panose="020F0502020204030204" pitchFamily="34" charset="0"/>
              </a:rPr>
              <a:t>?</a:t>
            </a:r>
            <a:endParaRPr lang="en-US" kern="100">
              <a:latin typeface="Calibri" panose="020F0502020204030204" pitchFamily="34" charset="0"/>
              <a:ea typeface="Calibri" panose="020F0502020204030204" pitchFamily="34" charset="0"/>
              <a:cs typeface="Calibri" panose="020F0502020204030204" pitchFamily="34" charset="0"/>
            </a:endParaRPr>
          </a:p>
        </p:txBody>
      </p:sp>
      <p:sp>
        <p:nvSpPr>
          <p:cNvPr id="10" name="Rectangle 9">
            <a:extLst>
              <a:ext uri="{FF2B5EF4-FFF2-40B4-BE49-F238E27FC236}">
                <a16:creationId xmlns:a16="http://schemas.microsoft.com/office/drawing/2014/main" id="{370549BA-F14D-6041-F88D-8C28AB76E74A}"/>
              </a:ext>
            </a:extLst>
          </p:cNvPr>
          <p:cNvSpPr/>
          <p:nvPr/>
        </p:nvSpPr>
        <p:spPr>
          <a:xfrm>
            <a:off x="1452279" y="3834236"/>
            <a:ext cx="1371601" cy="640080"/>
          </a:xfrm>
          <a:prstGeom prst="rect">
            <a:avLst/>
          </a:prstGeom>
          <a:noFill/>
          <a:ln>
            <a:solidFill>
              <a:srgbClr val="000000"/>
            </a:solidFill>
          </a:ln>
        </p:spPr>
        <p:style>
          <a:lnRef idx="2">
            <a:schemeClr val="dk1"/>
          </a:lnRef>
          <a:fillRef idx="1">
            <a:schemeClr val="lt1"/>
          </a:fillRef>
          <a:effectRef idx="0">
            <a:schemeClr val="dk1"/>
          </a:effectRef>
          <a:fontRef idx="minor">
            <a:schemeClr val="dk1"/>
          </a:fontRef>
        </p:style>
        <p:txBody>
          <a:bodyPr lIns="73152" tIns="36576" rIns="36576" bIns="36576" rtlCol="0" anchor="t" anchorCtr="0"/>
          <a:lstStyle/>
          <a:p>
            <a:r>
              <a:rPr lang="en-US" b="1" kern="0">
                <a:solidFill>
                  <a:srgbClr val="000000"/>
                </a:solidFill>
                <a:latin typeface="Calibri" panose="020F0502020204030204" pitchFamily="34" charset="0"/>
                <a:ea typeface="Times New Roman" panose="02020603050405020304" pitchFamily="18" charset="0"/>
                <a:cs typeface="Calibri" panose="020F0502020204030204" pitchFamily="34" charset="0"/>
              </a:rPr>
              <a:t>Cognition</a:t>
            </a:r>
            <a:endParaRPr lang="en-US" b="1" kern="100">
              <a:latin typeface="Calibri" panose="020F0502020204030204" pitchFamily="34" charset="0"/>
              <a:ea typeface="Calibri" panose="020F0502020204030204" pitchFamily="34" charset="0"/>
              <a:cs typeface="Calibri" panose="020F0502020204030204" pitchFamily="34" charset="0"/>
            </a:endParaRPr>
          </a:p>
          <a:p>
            <a:endParaRPr lang="en-US" b="1">
              <a:solidFill>
                <a:srgbClr val="000000"/>
              </a:solidFill>
              <a:latin typeface="Calibri" panose="020F0502020204030204" pitchFamily="34" charset="0"/>
              <a:cs typeface="Calibri" panose="020F0502020204030204" pitchFamily="34" charset="0"/>
            </a:endParaRPr>
          </a:p>
        </p:txBody>
      </p:sp>
      <p:sp>
        <p:nvSpPr>
          <p:cNvPr id="11" name="Rectangle 10">
            <a:extLst>
              <a:ext uri="{FF2B5EF4-FFF2-40B4-BE49-F238E27FC236}">
                <a16:creationId xmlns:a16="http://schemas.microsoft.com/office/drawing/2014/main" id="{06DC674D-7BAC-5935-44BB-492CB464066C}"/>
              </a:ext>
            </a:extLst>
          </p:cNvPr>
          <p:cNvSpPr/>
          <p:nvPr/>
        </p:nvSpPr>
        <p:spPr>
          <a:xfrm>
            <a:off x="2909895" y="3837263"/>
            <a:ext cx="8366760" cy="640080"/>
          </a:xfrm>
          <a:prstGeom prst="rect">
            <a:avLst/>
          </a:prstGeom>
          <a:noFill/>
          <a:ln>
            <a:solidFill>
              <a:srgbClr val="000000"/>
            </a:solidFill>
          </a:ln>
        </p:spPr>
        <p:style>
          <a:lnRef idx="2">
            <a:schemeClr val="dk1"/>
          </a:lnRef>
          <a:fillRef idx="1">
            <a:schemeClr val="lt1"/>
          </a:fillRef>
          <a:effectRef idx="0">
            <a:schemeClr val="dk1"/>
          </a:effectRef>
          <a:fontRef idx="minor">
            <a:schemeClr val="dk1"/>
          </a:fontRef>
        </p:style>
        <p:txBody>
          <a:bodyPr lIns="73152" tIns="36576" rIns="36576" bIns="36576" rtlCol="0" anchor="t" anchorCtr="0"/>
          <a:lstStyle/>
          <a:p>
            <a:r>
              <a:rPr lang="en-US" kern="0">
                <a:solidFill>
                  <a:srgbClr val="000000"/>
                </a:solidFill>
                <a:latin typeface="Calibri" panose="020F0502020204030204" pitchFamily="34" charset="0"/>
                <a:ea typeface="Times New Roman" panose="02020603050405020304" pitchFamily="18" charset="0"/>
                <a:cs typeface="Calibri" panose="020F0502020204030204" pitchFamily="34" charset="0"/>
              </a:rPr>
              <a:t>Because of a physical, mental, or emotional condition, do you have </a:t>
            </a:r>
            <a:r>
              <a:rPr lang="en-US" kern="0">
                <a:solidFill>
                  <a:srgbClr val="000000"/>
                </a:solidFill>
                <a:highlight>
                  <a:srgbClr val="FFFF00"/>
                </a:highlight>
                <a:latin typeface="Calibri" panose="020F0502020204030204" pitchFamily="34" charset="0"/>
                <a:ea typeface="Times New Roman" panose="02020603050405020304" pitchFamily="18" charset="0"/>
                <a:cs typeface="Calibri" panose="020F0502020204030204" pitchFamily="34" charset="0"/>
              </a:rPr>
              <a:t>serious difficulty concentrating, remembering, or making decisions</a:t>
            </a:r>
            <a:r>
              <a:rPr lang="en-US" kern="0">
                <a:solidFill>
                  <a:srgbClr val="000000"/>
                </a:solidFill>
                <a:latin typeface="Calibri" panose="020F0502020204030204" pitchFamily="34" charset="0"/>
                <a:ea typeface="Times New Roman" panose="02020603050405020304" pitchFamily="18" charset="0"/>
                <a:cs typeface="Calibri" panose="020F0502020204030204" pitchFamily="34" charset="0"/>
              </a:rPr>
              <a:t>?</a:t>
            </a:r>
            <a:endParaRPr lang="en-US" kern="100">
              <a:latin typeface="Calibri" panose="020F0502020204030204" pitchFamily="34" charset="0"/>
              <a:ea typeface="Calibri" panose="020F0502020204030204" pitchFamily="34" charset="0"/>
              <a:cs typeface="Calibri" panose="020F0502020204030204" pitchFamily="34" charset="0"/>
            </a:endParaRPr>
          </a:p>
        </p:txBody>
      </p:sp>
      <p:sp>
        <p:nvSpPr>
          <p:cNvPr id="12" name="Rectangle 11">
            <a:extLst>
              <a:ext uri="{FF2B5EF4-FFF2-40B4-BE49-F238E27FC236}">
                <a16:creationId xmlns:a16="http://schemas.microsoft.com/office/drawing/2014/main" id="{C9EF1DE7-89FC-4F21-9B17-3D605F3E9B62}"/>
              </a:ext>
            </a:extLst>
          </p:cNvPr>
          <p:cNvSpPr/>
          <p:nvPr/>
        </p:nvSpPr>
        <p:spPr>
          <a:xfrm>
            <a:off x="1455823" y="4561983"/>
            <a:ext cx="1371890" cy="365760"/>
          </a:xfrm>
          <a:prstGeom prst="rect">
            <a:avLst/>
          </a:prstGeom>
          <a:noFill/>
          <a:ln>
            <a:solidFill>
              <a:srgbClr val="000000"/>
            </a:solidFill>
          </a:ln>
        </p:spPr>
        <p:style>
          <a:lnRef idx="2">
            <a:schemeClr val="dk1"/>
          </a:lnRef>
          <a:fillRef idx="1">
            <a:schemeClr val="lt1"/>
          </a:fillRef>
          <a:effectRef idx="0">
            <a:schemeClr val="dk1"/>
          </a:effectRef>
          <a:fontRef idx="minor">
            <a:schemeClr val="dk1"/>
          </a:fontRef>
        </p:style>
        <p:txBody>
          <a:bodyPr lIns="73152" tIns="36576" rIns="36576" bIns="36576" rtlCol="0" anchor="t" anchorCtr="0"/>
          <a:lstStyle/>
          <a:p>
            <a:r>
              <a:rPr lang="en-US" b="1" kern="0">
                <a:solidFill>
                  <a:srgbClr val="000000"/>
                </a:solidFill>
                <a:latin typeface="Calibri" panose="020F0502020204030204" pitchFamily="34" charset="0"/>
                <a:ea typeface="Times New Roman" panose="02020603050405020304" pitchFamily="18" charset="0"/>
                <a:cs typeface="Calibri" panose="020F0502020204030204" pitchFamily="34" charset="0"/>
              </a:rPr>
              <a:t>Self-care</a:t>
            </a:r>
            <a:endParaRPr lang="en-US" b="1" kern="100">
              <a:latin typeface="Calibri" panose="020F0502020204030204" pitchFamily="34" charset="0"/>
              <a:ea typeface="Calibri" panose="020F0502020204030204" pitchFamily="34" charset="0"/>
              <a:cs typeface="Calibri" panose="020F0502020204030204" pitchFamily="34" charset="0"/>
            </a:endParaRPr>
          </a:p>
        </p:txBody>
      </p:sp>
      <p:sp>
        <p:nvSpPr>
          <p:cNvPr id="13" name="Rectangle 12">
            <a:extLst>
              <a:ext uri="{FF2B5EF4-FFF2-40B4-BE49-F238E27FC236}">
                <a16:creationId xmlns:a16="http://schemas.microsoft.com/office/drawing/2014/main" id="{28475A1F-14F2-9598-062B-6CF798EFA2B6}"/>
              </a:ext>
            </a:extLst>
          </p:cNvPr>
          <p:cNvSpPr/>
          <p:nvPr/>
        </p:nvSpPr>
        <p:spPr>
          <a:xfrm>
            <a:off x="2913437" y="4557635"/>
            <a:ext cx="8366760" cy="369345"/>
          </a:xfrm>
          <a:prstGeom prst="rect">
            <a:avLst/>
          </a:prstGeom>
          <a:noFill/>
          <a:ln>
            <a:solidFill>
              <a:srgbClr val="000000"/>
            </a:solidFill>
          </a:ln>
        </p:spPr>
        <p:style>
          <a:lnRef idx="2">
            <a:schemeClr val="dk1"/>
          </a:lnRef>
          <a:fillRef idx="1">
            <a:schemeClr val="lt1"/>
          </a:fillRef>
          <a:effectRef idx="0">
            <a:schemeClr val="dk1"/>
          </a:effectRef>
          <a:fontRef idx="minor">
            <a:schemeClr val="dk1"/>
          </a:fontRef>
        </p:style>
        <p:txBody>
          <a:bodyPr lIns="73152" tIns="36576" rIns="36576" bIns="36576" rtlCol="0" anchor="t" anchorCtr="0"/>
          <a:lstStyle/>
          <a:p>
            <a:r>
              <a:rPr lang="en-US" kern="0">
                <a:solidFill>
                  <a:srgbClr val="000000"/>
                </a:solidFill>
                <a:latin typeface="Calibri" panose="020F0502020204030204" pitchFamily="34" charset="0"/>
                <a:ea typeface="Times New Roman" panose="02020603050405020304" pitchFamily="18" charset="0"/>
                <a:cs typeface="Calibri" panose="020F0502020204030204" pitchFamily="34" charset="0"/>
              </a:rPr>
              <a:t>Do you have </a:t>
            </a:r>
            <a:r>
              <a:rPr lang="en-US" kern="0">
                <a:solidFill>
                  <a:srgbClr val="000000"/>
                </a:solidFill>
                <a:highlight>
                  <a:srgbClr val="FFFF00"/>
                </a:highlight>
                <a:latin typeface="Calibri" panose="020F0502020204030204" pitchFamily="34" charset="0"/>
                <a:ea typeface="Times New Roman" panose="02020603050405020304" pitchFamily="18" charset="0"/>
                <a:cs typeface="Calibri" panose="020F0502020204030204" pitchFamily="34" charset="0"/>
              </a:rPr>
              <a:t>difficulty dressing or bathing</a:t>
            </a:r>
            <a:r>
              <a:rPr lang="en-US" kern="0">
                <a:solidFill>
                  <a:srgbClr val="000000"/>
                </a:solidFill>
                <a:latin typeface="Calibri" panose="020F0502020204030204" pitchFamily="34" charset="0"/>
                <a:ea typeface="Times New Roman" panose="02020603050405020304" pitchFamily="18" charset="0"/>
                <a:cs typeface="Calibri" panose="020F0502020204030204" pitchFamily="34" charset="0"/>
              </a:rPr>
              <a:t>?</a:t>
            </a:r>
            <a:endParaRPr lang="en-US" kern="100">
              <a:latin typeface="Calibri" panose="020F0502020204030204" pitchFamily="34" charset="0"/>
              <a:ea typeface="Calibri" panose="020F0502020204030204" pitchFamily="34" charset="0"/>
              <a:cs typeface="Calibri" panose="020F0502020204030204" pitchFamily="34" charset="0"/>
            </a:endParaRPr>
          </a:p>
        </p:txBody>
      </p:sp>
      <p:sp>
        <p:nvSpPr>
          <p:cNvPr id="14" name="Rectangle 13">
            <a:extLst>
              <a:ext uri="{FF2B5EF4-FFF2-40B4-BE49-F238E27FC236}">
                <a16:creationId xmlns:a16="http://schemas.microsoft.com/office/drawing/2014/main" id="{0D8C7EF6-069D-E882-00E1-E57F32ECB3CF}"/>
              </a:ext>
            </a:extLst>
          </p:cNvPr>
          <p:cNvSpPr/>
          <p:nvPr/>
        </p:nvSpPr>
        <p:spPr>
          <a:xfrm>
            <a:off x="1452279" y="5013095"/>
            <a:ext cx="1371601" cy="640080"/>
          </a:xfrm>
          <a:prstGeom prst="rect">
            <a:avLst/>
          </a:prstGeom>
          <a:noFill/>
          <a:ln>
            <a:solidFill>
              <a:srgbClr val="000000"/>
            </a:solidFill>
          </a:ln>
        </p:spPr>
        <p:style>
          <a:lnRef idx="2">
            <a:schemeClr val="dk1"/>
          </a:lnRef>
          <a:fillRef idx="1">
            <a:schemeClr val="lt1"/>
          </a:fillRef>
          <a:effectRef idx="0">
            <a:schemeClr val="dk1"/>
          </a:effectRef>
          <a:fontRef idx="minor">
            <a:schemeClr val="dk1"/>
          </a:fontRef>
        </p:style>
        <p:txBody>
          <a:bodyPr lIns="73152" tIns="36576" rIns="36576" bIns="36576" rtlCol="0" anchor="t" anchorCtr="0"/>
          <a:lstStyle/>
          <a:p>
            <a:r>
              <a:rPr lang="en-US" b="1" kern="0">
                <a:solidFill>
                  <a:srgbClr val="000000"/>
                </a:solidFill>
                <a:latin typeface="Calibri" panose="020F0502020204030204" pitchFamily="34" charset="0"/>
                <a:ea typeface="Times New Roman" panose="02020603050405020304" pitchFamily="18" charset="0"/>
                <a:cs typeface="Calibri" panose="020F0502020204030204" pitchFamily="34" charset="0"/>
              </a:rPr>
              <a:t>Independent living</a:t>
            </a:r>
            <a:endParaRPr lang="en-US" b="1" kern="100">
              <a:latin typeface="Calibri" panose="020F0502020204030204" pitchFamily="34" charset="0"/>
              <a:ea typeface="Calibri" panose="020F0502020204030204" pitchFamily="34" charset="0"/>
              <a:cs typeface="Calibri" panose="020F0502020204030204" pitchFamily="34" charset="0"/>
            </a:endParaRPr>
          </a:p>
        </p:txBody>
      </p:sp>
      <p:sp>
        <p:nvSpPr>
          <p:cNvPr id="15" name="Rectangle 14">
            <a:extLst>
              <a:ext uri="{FF2B5EF4-FFF2-40B4-BE49-F238E27FC236}">
                <a16:creationId xmlns:a16="http://schemas.microsoft.com/office/drawing/2014/main" id="{6AE6A8AD-0972-1B5C-42A4-13D139925B32}"/>
              </a:ext>
            </a:extLst>
          </p:cNvPr>
          <p:cNvSpPr/>
          <p:nvPr/>
        </p:nvSpPr>
        <p:spPr>
          <a:xfrm>
            <a:off x="2913148" y="5017053"/>
            <a:ext cx="8366760" cy="628742"/>
          </a:xfrm>
          <a:prstGeom prst="rect">
            <a:avLst/>
          </a:prstGeom>
          <a:noFill/>
          <a:ln>
            <a:solidFill>
              <a:srgbClr val="000000"/>
            </a:solidFill>
          </a:ln>
        </p:spPr>
        <p:style>
          <a:lnRef idx="2">
            <a:schemeClr val="dk1"/>
          </a:lnRef>
          <a:fillRef idx="1">
            <a:schemeClr val="lt1"/>
          </a:fillRef>
          <a:effectRef idx="0">
            <a:schemeClr val="dk1"/>
          </a:effectRef>
          <a:fontRef idx="minor">
            <a:schemeClr val="dk1"/>
          </a:fontRef>
        </p:style>
        <p:txBody>
          <a:bodyPr lIns="73152" tIns="36576" rIns="36576" bIns="36576" rtlCol="0" anchor="t" anchorCtr="0"/>
          <a:lstStyle/>
          <a:p>
            <a:r>
              <a:rPr lang="en-US" kern="0">
                <a:solidFill>
                  <a:srgbClr val="000000"/>
                </a:solidFill>
                <a:latin typeface="Calibri" panose="020F0502020204030204" pitchFamily="34" charset="0"/>
                <a:ea typeface="Times New Roman" panose="02020603050405020304" pitchFamily="18" charset="0"/>
                <a:cs typeface="Calibri" panose="020F0502020204030204" pitchFamily="34" charset="0"/>
              </a:rPr>
              <a:t>Because of a physical, mental, or emotional condition, do you have </a:t>
            </a:r>
            <a:r>
              <a:rPr lang="en-US" kern="0">
                <a:solidFill>
                  <a:srgbClr val="000000"/>
                </a:solidFill>
                <a:highlight>
                  <a:srgbClr val="FFFF00"/>
                </a:highlight>
                <a:latin typeface="Calibri" panose="020F0502020204030204" pitchFamily="34" charset="0"/>
                <a:ea typeface="Times New Roman" panose="02020603050405020304" pitchFamily="18" charset="0"/>
                <a:cs typeface="Calibri" panose="020F0502020204030204" pitchFamily="34" charset="0"/>
              </a:rPr>
              <a:t>difficulty doing errands alone </a:t>
            </a:r>
            <a:r>
              <a:rPr lang="en-US" kern="0">
                <a:solidFill>
                  <a:srgbClr val="000000"/>
                </a:solidFill>
                <a:latin typeface="Calibri" panose="020F0502020204030204" pitchFamily="34" charset="0"/>
                <a:ea typeface="Times New Roman" panose="02020603050405020304" pitchFamily="18" charset="0"/>
                <a:cs typeface="Calibri" panose="020F0502020204030204" pitchFamily="34" charset="0"/>
              </a:rPr>
              <a:t>such as visiting a doctor’s office or shopping?</a:t>
            </a:r>
            <a:endParaRPr lang="en-US" kern="100">
              <a:latin typeface="Calibri" panose="020F0502020204030204" pitchFamily="34" charset="0"/>
              <a:ea typeface="Calibri" panose="020F0502020204030204" pitchFamily="34" charset="0"/>
              <a:cs typeface="Calibri" panose="020F0502020204030204" pitchFamily="34" charset="0"/>
            </a:endParaRPr>
          </a:p>
          <a:p>
            <a:endParaRPr lang="en-US" kern="10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021879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500"/>
                                        <p:tgtEl>
                                          <p:spTgt spid="2"/>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5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500"/>
                                        <p:tgtEl>
                                          <p:spTgt spid="7"/>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500"/>
                                        <p:tgtEl>
                                          <p:spTgt spid="8"/>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fade">
                                      <p:cBhvr>
                                        <p:cTn id="36" dur="500"/>
                                        <p:tgtEl>
                                          <p:spTgt spid="10"/>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fade">
                                      <p:cBhvr>
                                        <p:cTn id="39" dur="500"/>
                                        <p:tgtEl>
                                          <p:spTgt spid="11"/>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fade">
                                      <p:cBhvr>
                                        <p:cTn id="44" dur="500"/>
                                        <p:tgtEl>
                                          <p:spTgt spid="12"/>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fade">
                                      <p:cBhvr>
                                        <p:cTn id="47" dur="500"/>
                                        <p:tgtEl>
                                          <p:spTgt spid="13"/>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fade">
                                      <p:cBhvr>
                                        <p:cTn id="52" dur="500"/>
                                        <p:tgtEl>
                                          <p:spTgt spid="14"/>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15"/>
                                        </p:tgtEl>
                                        <p:attrNameLst>
                                          <p:attrName>style.visibility</p:attrName>
                                        </p:attrNameLst>
                                      </p:cBhvr>
                                      <p:to>
                                        <p:strVal val="visible"/>
                                      </p:to>
                                    </p:set>
                                    <p:animEffect transition="in" filter="fade">
                                      <p:cBhvr>
                                        <p:cTn id="5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2" grpId="0" animBg="1"/>
      <p:bldP spid="3" grpId="0" animBg="1"/>
      <p:bldP spid="7" grpId="0" animBg="1"/>
      <p:bldP spid="8" grpId="0" animBg="1"/>
      <p:bldP spid="10" grpId="0" animBg="1"/>
      <p:bldP spid="11" grpId="0" animBg="1"/>
      <p:bldP spid="12" grpId="0" animBg="1"/>
      <p:bldP spid="13" grpId="0" animBg="1"/>
      <p:bldP spid="14" grpId="0" animBg="1"/>
      <p:bldP spid="1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4D18D0E-C468-C9CE-D943-25DA3A5E8648}"/>
              </a:ext>
            </a:extLst>
          </p:cNvPr>
          <p:cNvSpPr>
            <a:spLocks noGrp="1"/>
          </p:cNvSpPr>
          <p:nvPr>
            <p:ph type="title"/>
          </p:nvPr>
        </p:nvSpPr>
        <p:spPr>
          <a:xfrm>
            <a:off x="838200" y="571505"/>
            <a:ext cx="11353800" cy="870271"/>
          </a:xfrm>
        </p:spPr>
        <p:txBody>
          <a:bodyPr/>
          <a:lstStyle/>
          <a:p>
            <a:r>
              <a:rPr lang="en-US">
                <a:solidFill>
                  <a:schemeClr val="tx1"/>
                </a:solidFill>
                <a:latin typeface="Calibri" panose="020F0502020204030204" pitchFamily="34" charset="0"/>
                <a:cs typeface="Calibri" panose="020F0502020204030204" pitchFamily="34" charset="0"/>
              </a:rPr>
              <a:t>Defining Disability in Federal Surveys</a:t>
            </a:r>
          </a:p>
        </p:txBody>
      </p:sp>
      <p:sp>
        <p:nvSpPr>
          <p:cNvPr id="9" name="Content Placeholder 2">
            <a:extLst>
              <a:ext uri="{FF2B5EF4-FFF2-40B4-BE49-F238E27FC236}">
                <a16:creationId xmlns:a16="http://schemas.microsoft.com/office/drawing/2014/main" id="{264AD85D-15FD-AB81-2A94-67CF5B5FE0AF}"/>
              </a:ext>
            </a:extLst>
          </p:cNvPr>
          <p:cNvSpPr txBox="1">
            <a:spLocks/>
          </p:cNvSpPr>
          <p:nvPr/>
        </p:nvSpPr>
        <p:spPr>
          <a:xfrm>
            <a:off x="866774" y="1617343"/>
            <a:ext cx="11188868" cy="4879709"/>
          </a:xfrm>
          <a:prstGeom prst="rect">
            <a:avLst/>
          </a:prstGeom>
        </p:spPr>
        <p:txBody>
          <a:bodyPr>
            <a:noAutofit/>
          </a:bodyPr>
          <a:lstStyle>
            <a:lvl1pPr marL="0" indent="0" algn="l" defTabSz="914400" rtl="0" eaLnBrk="1" latinLnBrk="0" hangingPunct="1">
              <a:lnSpc>
                <a:spcPct val="100000"/>
              </a:lnSpc>
              <a:spcBef>
                <a:spcPts val="400"/>
              </a:spcBef>
              <a:buFont typeface="Arial" panose="020B0604020202020204" pitchFamily="34" charset="0"/>
              <a:buNone/>
              <a:defRPr sz="3600" kern="1200">
                <a:solidFill>
                  <a:schemeClr val="tx1"/>
                </a:solidFill>
                <a:latin typeface="Source Sans Pro" panose="020B0503030403020204" pitchFamily="34" charset="77"/>
                <a:ea typeface="+mn-ea"/>
                <a:cs typeface="+mn-cs"/>
              </a:defRPr>
            </a:lvl1pPr>
            <a:lvl2pPr marL="457200" indent="0" algn="l" defTabSz="914400" rtl="0" eaLnBrk="1" latinLnBrk="0" hangingPunct="1">
              <a:lnSpc>
                <a:spcPct val="100000"/>
              </a:lnSpc>
              <a:spcBef>
                <a:spcPts val="500"/>
              </a:spcBef>
              <a:buFont typeface="Arial" panose="020B0604020202020204" pitchFamily="34" charset="0"/>
              <a:buNone/>
              <a:defRPr sz="3200" kern="1200">
                <a:solidFill>
                  <a:schemeClr val="tx1"/>
                </a:solidFill>
                <a:latin typeface="Source Sans Pro" panose="020B0503030403020204" pitchFamily="34" charset="77"/>
                <a:ea typeface="+mn-ea"/>
                <a:cs typeface="+mn-cs"/>
              </a:defRPr>
            </a:lvl2pPr>
            <a:lvl3pPr marL="914400" indent="0" algn="l" defTabSz="914400" rtl="0" eaLnBrk="1" latinLnBrk="0" hangingPunct="1">
              <a:lnSpc>
                <a:spcPct val="100000"/>
              </a:lnSpc>
              <a:spcBef>
                <a:spcPts val="500"/>
              </a:spcBef>
              <a:buFont typeface="Arial" panose="020B0604020202020204" pitchFamily="34" charset="0"/>
              <a:buNone/>
              <a:defRPr sz="2800" kern="1200">
                <a:solidFill>
                  <a:schemeClr val="tx1"/>
                </a:solidFill>
                <a:latin typeface="Source Sans Pro" panose="020B0503030403020204" pitchFamily="34" charset="77"/>
                <a:ea typeface="+mn-ea"/>
                <a:cs typeface="+mn-cs"/>
              </a:defRPr>
            </a:lvl3pPr>
            <a:lvl4pPr marL="1371600" indent="0" algn="l" defTabSz="914400" rtl="0" eaLnBrk="1" latinLnBrk="0" hangingPunct="1">
              <a:lnSpc>
                <a:spcPct val="100000"/>
              </a:lnSpc>
              <a:spcBef>
                <a:spcPts val="500"/>
              </a:spcBef>
              <a:buFont typeface="Arial" panose="020B0604020202020204" pitchFamily="34" charset="0"/>
              <a:buNone/>
              <a:defRPr sz="2800" kern="1200">
                <a:solidFill>
                  <a:schemeClr val="tx1"/>
                </a:solidFill>
                <a:latin typeface="Source Sans Pro" panose="020B0503030403020204" pitchFamily="34" charset="77"/>
                <a:ea typeface="+mn-ea"/>
                <a:cs typeface="+mn-cs"/>
              </a:defRPr>
            </a:lvl4pPr>
            <a:lvl5pPr marL="1828800" indent="0" algn="l" defTabSz="914400" rtl="0" eaLnBrk="1" latinLnBrk="0" hangingPunct="1">
              <a:lnSpc>
                <a:spcPct val="100000"/>
              </a:lnSpc>
              <a:spcBef>
                <a:spcPts val="500"/>
              </a:spcBef>
              <a:buFont typeface="Arial" panose="020B0604020202020204" pitchFamily="34" charset="0"/>
              <a:buNone/>
              <a:defRPr sz="2800" kern="1200">
                <a:solidFill>
                  <a:schemeClr val="tx1"/>
                </a:solidFill>
                <a:latin typeface="Source Sans Pro" panose="020B0503030403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8788" lvl="1" indent="-231775">
              <a:spcBef>
                <a:spcPts val="600"/>
              </a:spcBef>
              <a:buFont typeface="Arial" panose="020B0604020202020204" pitchFamily="34" charset="0"/>
              <a:buChar char="•"/>
            </a:pPr>
            <a:r>
              <a:rPr lang="en-US" sz="2400">
                <a:solidFill>
                  <a:srgbClr val="000000"/>
                </a:solidFill>
                <a:latin typeface="Calibri" panose="020F0502020204030204" pitchFamily="34" charset="0"/>
                <a:cs typeface="Calibri" panose="020F0502020204030204" pitchFamily="34" charset="0"/>
              </a:rPr>
              <a:t>Proposal to change these questions that would …</a:t>
            </a:r>
          </a:p>
          <a:p>
            <a:pPr marL="915988" lvl="2" indent="-231775">
              <a:spcBef>
                <a:spcPts val="600"/>
              </a:spcBef>
              <a:buFont typeface="Arial" panose="020B0604020202020204" pitchFamily="34" charset="0"/>
              <a:buChar char="•"/>
            </a:pPr>
            <a:r>
              <a:rPr lang="en-US" sz="2400">
                <a:solidFill>
                  <a:srgbClr val="000000"/>
                </a:solidFill>
                <a:latin typeface="Calibri" panose="020F0502020204030204" pitchFamily="34" charset="0"/>
                <a:cs typeface="Calibri" panose="020F0502020204030204" pitchFamily="34" charset="0"/>
              </a:rPr>
              <a:t>Add a </a:t>
            </a:r>
            <a:r>
              <a:rPr lang="en-US" sz="2400" b="1" i="1">
                <a:solidFill>
                  <a:srgbClr val="000000"/>
                </a:solidFill>
                <a:latin typeface="Calibri" panose="020F0502020204030204" pitchFamily="34" charset="0"/>
                <a:cs typeface="Calibri" panose="020F0502020204030204" pitchFamily="34" charset="0"/>
              </a:rPr>
              <a:t>communication</a:t>
            </a:r>
            <a:r>
              <a:rPr lang="en-US" sz="2400">
                <a:solidFill>
                  <a:srgbClr val="000000"/>
                </a:solidFill>
                <a:latin typeface="Calibri" panose="020F0502020204030204" pitchFamily="34" charset="0"/>
                <a:cs typeface="Calibri" panose="020F0502020204030204" pitchFamily="34" charset="0"/>
              </a:rPr>
              <a:t> difficulty … which is great!</a:t>
            </a:r>
          </a:p>
          <a:p>
            <a:pPr marL="915988" lvl="2" indent="-231775">
              <a:spcBef>
                <a:spcPts val="600"/>
              </a:spcBef>
              <a:buFont typeface="Arial" panose="020B0604020202020204" pitchFamily="34" charset="0"/>
              <a:buChar char="•"/>
            </a:pPr>
            <a:r>
              <a:rPr lang="en-US" sz="2400">
                <a:solidFill>
                  <a:srgbClr val="000000"/>
                </a:solidFill>
                <a:latin typeface="Calibri" panose="020F0502020204030204" pitchFamily="34" charset="0"/>
                <a:cs typeface="Calibri" panose="020F0502020204030204" pitchFamily="34" charset="0"/>
              </a:rPr>
              <a:t>Still ignoring </a:t>
            </a:r>
            <a:r>
              <a:rPr lang="en-US" sz="2400" b="1" i="1">
                <a:solidFill>
                  <a:srgbClr val="000000"/>
                </a:solidFill>
                <a:latin typeface="Calibri" panose="020F0502020204030204" pitchFamily="34" charset="0"/>
                <a:cs typeface="Calibri" panose="020F0502020204030204" pitchFamily="34" charset="0"/>
              </a:rPr>
              <a:t>mental health</a:t>
            </a:r>
            <a:r>
              <a:rPr lang="en-US" sz="2400">
                <a:solidFill>
                  <a:srgbClr val="000000"/>
                </a:solidFill>
                <a:latin typeface="Calibri" panose="020F0502020204030204" pitchFamily="34" charset="0"/>
                <a:cs typeface="Calibri" panose="020F0502020204030204" pitchFamily="34" charset="0"/>
              </a:rPr>
              <a:t> … which is not great!</a:t>
            </a:r>
          </a:p>
          <a:p>
            <a:pPr marL="915988" lvl="2" indent="-231775">
              <a:spcBef>
                <a:spcPts val="600"/>
              </a:spcBef>
              <a:buFont typeface="Arial" panose="020B0604020202020204" pitchFamily="34" charset="0"/>
              <a:buChar char="•"/>
            </a:pPr>
            <a:r>
              <a:rPr lang="en-US" sz="2400">
                <a:solidFill>
                  <a:srgbClr val="000000"/>
                </a:solidFill>
                <a:latin typeface="Calibri" panose="020F0502020204030204" pitchFamily="34" charset="0"/>
                <a:cs typeface="Calibri" panose="020F0502020204030204" pitchFamily="34" charset="0"/>
              </a:rPr>
              <a:t>Change the response from </a:t>
            </a:r>
            <a:r>
              <a:rPr lang="en-US" sz="2400" b="1">
                <a:solidFill>
                  <a:srgbClr val="000000"/>
                </a:solidFill>
                <a:latin typeface="Calibri" panose="020F0502020204030204" pitchFamily="34" charset="0"/>
                <a:cs typeface="Calibri" panose="020F0502020204030204" pitchFamily="34" charset="0"/>
              </a:rPr>
              <a:t>Yes or No </a:t>
            </a:r>
            <a:r>
              <a:rPr lang="en-US" sz="2400">
                <a:solidFill>
                  <a:srgbClr val="000000"/>
                </a:solidFill>
                <a:latin typeface="Calibri" panose="020F0502020204030204" pitchFamily="34" charset="0"/>
                <a:cs typeface="Calibri" panose="020F0502020204030204" pitchFamily="34" charset="0"/>
              </a:rPr>
              <a:t>serious difficulty to a “scale” …</a:t>
            </a:r>
          </a:p>
          <a:p>
            <a:pPr marL="1373188" lvl="3" indent="-231775">
              <a:spcBef>
                <a:spcPts val="600"/>
              </a:spcBef>
              <a:buFont typeface="Arial" panose="020B0604020202020204" pitchFamily="34" charset="0"/>
              <a:buChar char="•"/>
            </a:pPr>
            <a:r>
              <a:rPr lang="en-US" sz="2400" b="1" i="1">
                <a:solidFill>
                  <a:srgbClr val="000000"/>
                </a:solidFill>
                <a:latin typeface="Calibri" panose="020F0502020204030204" pitchFamily="34" charset="0"/>
                <a:cs typeface="Calibri" panose="020F0502020204030204" pitchFamily="34" charset="0"/>
              </a:rPr>
              <a:t>No</a:t>
            </a:r>
            <a:r>
              <a:rPr lang="en-US" sz="2400">
                <a:solidFill>
                  <a:srgbClr val="000000"/>
                </a:solidFill>
                <a:latin typeface="Calibri" panose="020F0502020204030204" pitchFamily="34" charset="0"/>
                <a:cs typeface="Calibri" panose="020F0502020204030204" pitchFamily="34" charset="0"/>
              </a:rPr>
              <a:t> difficulty, </a:t>
            </a:r>
          </a:p>
          <a:p>
            <a:pPr marL="1373188" lvl="3" indent="-231775">
              <a:spcBef>
                <a:spcPts val="600"/>
              </a:spcBef>
              <a:buFont typeface="Arial" panose="020B0604020202020204" pitchFamily="34" charset="0"/>
              <a:buChar char="•"/>
            </a:pPr>
            <a:r>
              <a:rPr lang="en-US" sz="2400" b="1" i="1">
                <a:solidFill>
                  <a:srgbClr val="000000"/>
                </a:solidFill>
                <a:latin typeface="Calibri" panose="020F0502020204030204" pitchFamily="34" charset="0"/>
                <a:cs typeface="Calibri" panose="020F0502020204030204" pitchFamily="34" charset="0"/>
              </a:rPr>
              <a:t>Some</a:t>
            </a:r>
            <a:r>
              <a:rPr lang="en-US" sz="2400">
                <a:solidFill>
                  <a:srgbClr val="000000"/>
                </a:solidFill>
                <a:latin typeface="Calibri" panose="020F0502020204030204" pitchFamily="34" charset="0"/>
                <a:cs typeface="Calibri" panose="020F0502020204030204" pitchFamily="34" charset="0"/>
              </a:rPr>
              <a:t> difficulty, </a:t>
            </a:r>
          </a:p>
          <a:p>
            <a:pPr marL="1373188" lvl="3" indent="-231775">
              <a:spcBef>
                <a:spcPts val="600"/>
              </a:spcBef>
              <a:buFont typeface="Arial" panose="020B0604020202020204" pitchFamily="34" charset="0"/>
              <a:buChar char="•"/>
            </a:pPr>
            <a:r>
              <a:rPr lang="en-US" sz="2400" b="1" i="1">
                <a:solidFill>
                  <a:srgbClr val="000000"/>
                </a:solidFill>
                <a:latin typeface="Calibri" panose="020F0502020204030204" pitchFamily="34" charset="0"/>
                <a:cs typeface="Calibri" panose="020F0502020204030204" pitchFamily="34" charset="0"/>
              </a:rPr>
              <a:t>A lot </a:t>
            </a:r>
            <a:r>
              <a:rPr lang="en-US" sz="2400">
                <a:solidFill>
                  <a:srgbClr val="000000"/>
                </a:solidFill>
                <a:latin typeface="Calibri" panose="020F0502020204030204" pitchFamily="34" charset="0"/>
                <a:cs typeface="Calibri" panose="020F0502020204030204" pitchFamily="34" charset="0"/>
              </a:rPr>
              <a:t>of difficulty, or</a:t>
            </a:r>
          </a:p>
          <a:p>
            <a:pPr marL="1373188" lvl="3" indent="-231775">
              <a:spcBef>
                <a:spcPts val="600"/>
              </a:spcBef>
              <a:buFont typeface="Arial" panose="020B0604020202020204" pitchFamily="34" charset="0"/>
              <a:buChar char="•"/>
            </a:pPr>
            <a:r>
              <a:rPr lang="en-US" sz="2400" b="1" i="1">
                <a:solidFill>
                  <a:srgbClr val="000000"/>
                </a:solidFill>
                <a:latin typeface="Calibri" panose="020F0502020204030204" pitchFamily="34" charset="0"/>
                <a:cs typeface="Calibri" panose="020F0502020204030204" pitchFamily="34" charset="0"/>
              </a:rPr>
              <a:t>Cannot do</a:t>
            </a:r>
            <a:r>
              <a:rPr lang="en-US" sz="2400">
                <a:solidFill>
                  <a:srgbClr val="000000"/>
                </a:solidFill>
                <a:latin typeface="Calibri" panose="020F0502020204030204" pitchFamily="34" charset="0"/>
                <a:cs typeface="Calibri" panose="020F0502020204030204" pitchFamily="34" charset="0"/>
              </a:rPr>
              <a:t> at all, </a:t>
            </a:r>
          </a:p>
          <a:p>
            <a:pPr marL="914400" lvl="3">
              <a:spcBef>
                <a:spcPts val="600"/>
              </a:spcBef>
            </a:pPr>
            <a:r>
              <a:rPr lang="en-US" sz="2400">
                <a:solidFill>
                  <a:srgbClr val="000000"/>
                </a:solidFill>
                <a:latin typeface="Calibri" panose="020F0502020204030204" pitchFamily="34" charset="0"/>
                <a:cs typeface="Calibri" panose="020F0502020204030204" pitchFamily="34" charset="0"/>
              </a:rPr>
              <a:t>which could help </a:t>
            </a:r>
            <a:r>
              <a:rPr lang="en-US" sz="2400" b="1" i="1">
                <a:solidFill>
                  <a:srgbClr val="000000"/>
                </a:solidFill>
                <a:latin typeface="Calibri" panose="020F0502020204030204" pitchFamily="34" charset="0"/>
                <a:cs typeface="Calibri" panose="020F0502020204030204" pitchFamily="34" charset="0"/>
              </a:rPr>
              <a:t>allocate resources </a:t>
            </a:r>
            <a:r>
              <a:rPr lang="en-US" sz="2400">
                <a:solidFill>
                  <a:srgbClr val="000000"/>
                </a:solidFill>
                <a:latin typeface="Calibri" panose="020F0502020204030204" pitchFamily="34" charset="0"/>
                <a:cs typeface="Calibri" panose="020F0502020204030204" pitchFamily="34" charset="0"/>
              </a:rPr>
              <a:t>to those with the </a:t>
            </a:r>
            <a:r>
              <a:rPr lang="en-US" sz="2400" b="1" i="1">
                <a:solidFill>
                  <a:srgbClr val="000000"/>
                </a:solidFill>
                <a:latin typeface="Calibri" panose="020F0502020204030204" pitchFamily="34" charset="0"/>
                <a:cs typeface="Calibri" panose="020F0502020204030204" pitchFamily="34" charset="0"/>
              </a:rPr>
              <a:t>greatest need</a:t>
            </a:r>
            <a:r>
              <a:rPr lang="en-US" sz="2400">
                <a:solidFill>
                  <a:srgbClr val="000000"/>
                </a:solidFill>
                <a:latin typeface="Calibri" panose="020F0502020204030204" pitchFamily="34" charset="0"/>
                <a:cs typeface="Calibri" panose="020F0502020204030204" pitchFamily="34" charset="0"/>
              </a:rPr>
              <a:t>.</a:t>
            </a:r>
          </a:p>
          <a:p>
            <a:pPr marL="914400" lvl="1" indent="-231775">
              <a:spcBef>
                <a:spcPts val="600"/>
              </a:spcBef>
              <a:buFont typeface="Arial" panose="020B0604020202020204" pitchFamily="34" charset="0"/>
              <a:buChar char="•"/>
            </a:pPr>
            <a:r>
              <a:rPr lang="en-US" sz="2400">
                <a:solidFill>
                  <a:srgbClr val="000000"/>
                </a:solidFill>
                <a:latin typeface="Calibri" panose="020F0502020204030204" pitchFamily="34" charset="0"/>
                <a:cs typeface="Calibri" panose="020F0502020204030204" pitchFamily="34" charset="0"/>
              </a:rPr>
              <a:t>Use “Cannot do all” and “A lot of difficulty” as primary way to define disability.</a:t>
            </a:r>
          </a:p>
        </p:txBody>
      </p:sp>
    </p:spTree>
    <p:extLst>
      <p:ext uri="{BB962C8B-B14F-4D97-AF65-F5344CB8AC3E}">
        <p14:creationId xmlns:p14="http://schemas.microsoft.com/office/powerpoint/2010/main" val="794887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fade">
                                      <p:cBhvr>
                                        <p:cTn id="12" dur="500"/>
                                        <p:tgtEl>
                                          <p:spTgt spid="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xEl>
                                              <p:pRg st="2" end="2"/>
                                            </p:txEl>
                                          </p:spTgt>
                                        </p:tgtEl>
                                        <p:attrNameLst>
                                          <p:attrName>style.visibility</p:attrName>
                                        </p:attrNameLst>
                                      </p:cBhvr>
                                      <p:to>
                                        <p:strVal val="visible"/>
                                      </p:to>
                                    </p:set>
                                    <p:animEffect transition="in" filter="fade">
                                      <p:cBhvr>
                                        <p:cTn id="17" dur="500"/>
                                        <p:tgtEl>
                                          <p:spTgt spid="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
                                            <p:txEl>
                                              <p:pRg st="3" end="3"/>
                                            </p:txEl>
                                          </p:spTgt>
                                        </p:tgtEl>
                                        <p:attrNameLst>
                                          <p:attrName>style.visibility</p:attrName>
                                        </p:attrNameLst>
                                      </p:cBhvr>
                                      <p:to>
                                        <p:strVal val="visible"/>
                                      </p:to>
                                    </p:set>
                                    <p:animEffect transition="in" filter="fade">
                                      <p:cBhvr>
                                        <p:cTn id="22" dur="500"/>
                                        <p:tgtEl>
                                          <p:spTgt spid="9">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9">
                                            <p:txEl>
                                              <p:pRg st="4" end="4"/>
                                            </p:txEl>
                                          </p:spTgt>
                                        </p:tgtEl>
                                        <p:attrNameLst>
                                          <p:attrName>style.visibility</p:attrName>
                                        </p:attrNameLst>
                                      </p:cBhvr>
                                      <p:to>
                                        <p:strVal val="visible"/>
                                      </p:to>
                                    </p:set>
                                    <p:animEffect transition="in" filter="fade">
                                      <p:cBhvr>
                                        <p:cTn id="27" dur="500"/>
                                        <p:tgtEl>
                                          <p:spTgt spid="9">
                                            <p:txEl>
                                              <p:pRg st="4" end="4"/>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9">
                                            <p:txEl>
                                              <p:pRg st="5" end="5"/>
                                            </p:txEl>
                                          </p:spTgt>
                                        </p:tgtEl>
                                        <p:attrNameLst>
                                          <p:attrName>style.visibility</p:attrName>
                                        </p:attrNameLst>
                                      </p:cBhvr>
                                      <p:to>
                                        <p:strVal val="visible"/>
                                      </p:to>
                                    </p:set>
                                    <p:animEffect transition="in" filter="fade">
                                      <p:cBhvr>
                                        <p:cTn id="30" dur="500"/>
                                        <p:tgtEl>
                                          <p:spTgt spid="9">
                                            <p:txEl>
                                              <p:pRg st="5" end="5"/>
                                            </p:txEl>
                                          </p:spTgt>
                                        </p:tgtEl>
                                      </p:cBhvr>
                                    </p:animEffect>
                                  </p:childTnLst>
                                </p:cTn>
                              </p:par>
                              <p:par>
                                <p:cTn id="31" presetID="10" presetClass="entr" presetSubtype="0" fill="hold" nodeType="withEffect">
                                  <p:stCondLst>
                                    <p:cond delay="0"/>
                                  </p:stCondLst>
                                  <p:childTnLst>
                                    <p:set>
                                      <p:cBhvr>
                                        <p:cTn id="32" dur="1" fill="hold">
                                          <p:stCondLst>
                                            <p:cond delay="0"/>
                                          </p:stCondLst>
                                        </p:cTn>
                                        <p:tgtEl>
                                          <p:spTgt spid="9">
                                            <p:txEl>
                                              <p:pRg st="6" end="6"/>
                                            </p:txEl>
                                          </p:spTgt>
                                        </p:tgtEl>
                                        <p:attrNameLst>
                                          <p:attrName>style.visibility</p:attrName>
                                        </p:attrNameLst>
                                      </p:cBhvr>
                                      <p:to>
                                        <p:strVal val="visible"/>
                                      </p:to>
                                    </p:set>
                                    <p:animEffect transition="in" filter="fade">
                                      <p:cBhvr>
                                        <p:cTn id="33" dur="500"/>
                                        <p:tgtEl>
                                          <p:spTgt spid="9">
                                            <p:txEl>
                                              <p:pRg st="6" end="6"/>
                                            </p:txEl>
                                          </p:spTgt>
                                        </p:tgtEl>
                                      </p:cBhvr>
                                    </p:animEffect>
                                  </p:childTnLst>
                                </p:cTn>
                              </p:par>
                              <p:par>
                                <p:cTn id="34" presetID="10" presetClass="entr" presetSubtype="0" fill="hold" nodeType="withEffect">
                                  <p:stCondLst>
                                    <p:cond delay="0"/>
                                  </p:stCondLst>
                                  <p:childTnLst>
                                    <p:set>
                                      <p:cBhvr>
                                        <p:cTn id="35" dur="1" fill="hold">
                                          <p:stCondLst>
                                            <p:cond delay="0"/>
                                          </p:stCondLst>
                                        </p:cTn>
                                        <p:tgtEl>
                                          <p:spTgt spid="9">
                                            <p:txEl>
                                              <p:pRg st="7" end="7"/>
                                            </p:txEl>
                                          </p:spTgt>
                                        </p:tgtEl>
                                        <p:attrNameLst>
                                          <p:attrName>style.visibility</p:attrName>
                                        </p:attrNameLst>
                                      </p:cBhvr>
                                      <p:to>
                                        <p:strVal val="visible"/>
                                      </p:to>
                                    </p:set>
                                    <p:animEffect transition="in" filter="fade">
                                      <p:cBhvr>
                                        <p:cTn id="36" dur="500"/>
                                        <p:tgtEl>
                                          <p:spTgt spid="9">
                                            <p:txEl>
                                              <p:pRg st="7" end="7"/>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9">
                                            <p:txEl>
                                              <p:pRg st="8" end="8"/>
                                            </p:txEl>
                                          </p:spTgt>
                                        </p:tgtEl>
                                        <p:attrNameLst>
                                          <p:attrName>style.visibility</p:attrName>
                                        </p:attrNameLst>
                                      </p:cBhvr>
                                      <p:to>
                                        <p:strVal val="visible"/>
                                      </p:to>
                                    </p:set>
                                    <p:animEffect transition="in" filter="fade">
                                      <p:cBhvr>
                                        <p:cTn id="41" dur="500"/>
                                        <p:tgtEl>
                                          <p:spTgt spid="9">
                                            <p:txEl>
                                              <p:pRg st="8" end="8"/>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9">
                                            <p:txEl>
                                              <p:pRg st="9" end="9"/>
                                            </p:txEl>
                                          </p:spTgt>
                                        </p:tgtEl>
                                        <p:attrNameLst>
                                          <p:attrName>style.visibility</p:attrName>
                                        </p:attrNameLst>
                                      </p:cBhvr>
                                      <p:to>
                                        <p:strVal val="visible"/>
                                      </p:to>
                                    </p:set>
                                    <p:animEffect transition="in" filter="fade">
                                      <p:cBhvr>
                                        <p:cTn id="46" dur="500"/>
                                        <p:tgtEl>
                                          <p:spTgt spid="9">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4D18D0E-C468-C9CE-D943-25DA3A5E8648}"/>
              </a:ext>
            </a:extLst>
          </p:cNvPr>
          <p:cNvSpPr>
            <a:spLocks noGrp="1"/>
          </p:cNvSpPr>
          <p:nvPr>
            <p:ph type="title"/>
          </p:nvPr>
        </p:nvSpPr>
        <p:spPr>
          <a:xfrm>
            <a:off x="838200" y="571505"/>
            <a:ext cx="11353800" cy="870271"/>
          </a:xfrm>
        </p:spPr>
        <p:txBody>
          <a:bodyPr/>
          <a:lstStyle/>
          <a:p>
            <a:r>
              <a:rPr lang="en-US" i="1">
                <a:solidFill>
                  <a:schemeClr val="tx1"/>
                </a:solidFill>
                <a:latin typeface="Calibri" panose="020F0502020204030204" pitchFamily="34" charset="0"/>
                <a:cs typeface="Calibri" panose="020F0502020204030204" pitchFamily="34" charset="0"/>
              </a:rPr>
              <a:t>HOWEVER</a:t>
            </a:r>
            <a:r>
              <a:rPr lang="en-US">
                <a:solidFill>
                  <a:schemeClr val="tx1"/>
                </a:solidFill>
                <a:latin typeface="Calibri" panose="020F0502020204030204" pitchFamily="34" charset="0"/>
                <a:cs typeface="Calibri" panose="020F0502020204030204" pitchFamily="34" charset="0"/>
              </a:rPr>
              <a:t> … … </a:t>
            </a:r>
          </a:p>
        </p:txBody>
      </p:sp>
      <p:sp>
        <p:nvSpPr>
          <p:cNvPr id="9" name="Content Placeholder 2">
            <a:extLst>
              <a:ext uri="{FF2B5EF4-FFF2-40B4-BE49-F238E27FC236}">
                <a16:creationId xmlns:a16="http://schemas.microsoft.com/office/drawing/2014/main" id="{264AD85D-15FD-AB81-2A94-67CF5B5FE0AF}"/>
              </a:ext>
            </a:extLst>
          </p:cNvPr>
          <p:cNvSpPr txBox="1">
            <a:spLocks/>
          </p:cNvSpPr>
          <p:nvPr/>
        </p:nvSpPr>
        <p:spPr>
          <a:xfrm>
            <a:off x="866774" y="1617344"/>
            <a:ext cx="11172825" cy="4573906"/>
          </a:xfrm>
          <a:prstGeom prst="rect">
            <a:avLst/>
          </a:prstGeom>
        </p:spPr>
        <p:txBody>
          <a:bodyPr>
            <a:noAutofit/>
          </a:bodyPr>
          <a:lstStyle>
            <a:lvl1pPr marL="0" indent="0" algn="l" defTabSz="914400" rtl="0" eaLnBrk="1" latinLnBrk="0" hangingPunct="1">
              <a:lnSpc>
                <a:spcPct val="100000"/>
              </a:lnSpc>
              <a:spcBef>
                <a:spcPts val="400"/>
              </a:spcBef>
              <a:buFont typeface="Arial" panose="020B0604020202020204" pitchFamily="34" charset="0"/>
              <a:buNone/>
              <a:defRPr sz="3600" kern="1200">
                <a:solidFill>
                  <a:schemeClr val="tx1"/>
                </a:solidFill>
                <a:latin typeface="Source Sans Pro" panose="020B0503030403020204" pitchFamily="34" charset="77"/>
                <a:ea typeface="+mn-ea"/>
                <a:cs typeface="+mn-cs"/>
              </a:defRPr>
            </a:lvl1pPr>
            <a:lvl2pPr marL="457200" indent="0" algn="l" defTabSz="914400" rtl="0" eaLnBrk="1" latinLnBrk="0" hangingPunct="1">
              <a:lnSpc>
                <a:spcPct val="100000"/>
              </a:lnSpc>
              <a:spcBef>
                <a:spcPts val="500"/>
              </a:spcBef>
              <a:buFont typeface="Arial" panose="020B0604020202020204" pitchFamily="34" charset="0"/>
              <a:buNone/>
              <a:defRPr sz="3200" kern="1200">
                <a:solidFill>
                  <a:schemeClr val="tx1"/>
                </a:solidFill>
                <a:latin typeface="Source Sans Pro" panose="020B0503030403020204" pitchFamily="34" charset="77"/>
                <a:ea typeface="+mn-ea"/>
                <a:cs typeface="+mn-cs"/>
              </a:defRPr>
            </a:lvl2pPr>
            <a:lvl3pPr marL="914400" indent="0" algn="l" defTabSz="914400" rtl="0" eaLnBrk="1" latinLnBrk="0" hangingPunct="1">
              <a:lnSpc>
                <a:spcPct val="100000"/>
              </a:lnSpc>
              <a:spcBef>
                <a:spcPts val="500"/>
              </a:spcBef>
              <a:buFont typeface="Arial" panose="020B0604020202020204" pitchFamily="34" charset="0"/>
              <a:buNone/>
              <a:defRPr sz="2800" kern="1200">
                <a:solidFill>
                  <a:schemeClr val="tx1"/>
                </a:solidFill>
                <a:latin typeface="Source Sans Pro" panose="020B0503030403020204" pitchFamily="34" charset="77"/>
                <a:ea typeface="+mn-ea"/>
                <a:cs typeface="+mn-cs"/>
              </a:defRPr>
            </a:lvl3pPr>
            <a:lvl4pPr marL="1371600" indent="0" algn="l" defTabSz="914400" rtl="0" eaLnBrk="1" latinLnBrk="0" hangingPunct="1">
              <a:lnSpc>
                <a:spcPct val="100000"/>
              </a:lnSpc>
              <a:spcBef>
                <a:spcPts val="500"/>
              </a:spcBef>
              <a:buFont typeface="Arial" panose="020B0604020202020204" pitchFamily="34" charset="0"/>
              <a:buNone/>
              <a:defRPr sz="2800" kern="1200">
                <a:solidFill>
                  <a:schemeClr val="tx1"/>
                </a:solidFill>
                <a:latin typeface="Source Sans Pro" panose="020B0503030403020204" pitchFamily="34" charset="77"/>
                <a:ea typeface="+mn-ea"/>
                <a:cs typeface="+mn-cs"/>
              </a:defRPr>
            </a:lvl4pPr>
            <a:lvl5pPr marL="1828800" indent="0" algn="l" defTabSz="914400" rtl="0" eaLnBrk="1" latinLnBrk="0" hangingPunct="1">
              <a:lnSpc>
                <a:spcPct val="100000"/>
              </a:lnSpc>
              <a:spcBef>
                <a:spcPts val="500"/>
              </a:spcBef>
              <a:buFont typeface="Arial" panose="020B0604020202020204" pitchFamily="34" charset="0"/>
              <a:buNone/>
              <a:defRPr sz="2800" kern="1200">
                <a:solidFill>
                  <a:schemeClr val="tx1"/>
                </a:solidFill>
                <a:latin typeface="Source Sans Pro" panose="020B0503030403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8788" lvl="1" indent="-231775">
              <a:spcBef>
                <a:spcPts val="600"/>
              </a:spcBef>
              <a:buFont typeface="Arial" panose="020B0604020202020204" pitchFamily="34" charset="0"/>
              <a:buChar char="•"/>
            </a:pPr>
            <a:r>
              <a:rPr lang="en-US" sz="2400">
                <a:solidFill>
                  <a:srgbClr val="000000"/>
                </a:solidFill>
                <a:latin typeface="Calibri" panose="020F0502020204030204" pitchFamily="34" charset="0"/>
                <a:cs typeface="Calibri" panose="020F0502020204030204" pitchFamily="34" charset="0"/>
              </a:rPr>
              <a:t>With these changes, the estimated </a:t>
            </a:r>
            <a:r>
              <a:rPr lang="en-US" sz="2400" b="1" i="1" u="sng">
                <a:solidFill>
                  <a:srgbClr val="000000"/>
                </a:solidFill>
                <a:latin typeface="Calibri" panose="020F0502020204030204" pitchFamily="34" charset="0"/>
                <a:cs typeface="Calibri" panose="020F0502020204030204" pitchFamily="34" charset="0"/>
              </a:rPr>
              <a:t>size</a:t>
            </a:r>
            <a:r>
              <a:rPr lang="en-US" sz="2400">
                <a:solidFill>
                  <a:srgbClr val="000000"/>
                </a:solidFill>
                <a:latin typeface="Calibri" panose="020F0502020204030204" pitchFamily="34" charset="0"/>
                <a:cs typeface="Calibri" panose="020F0502020204030204" pitchFamily="34" charset="0"/>
              </a:rPr>
              <a:t> of the US population of people with disabilities would be … … … …</a:t>
            </a:r>
          </a:p>
          <a:p>
            <a:pPr marL="914400" lvl="1">
              <a:spcBef>
                <a:spcPts val="0"/>
              </a:spcBef>
            </a:pPr>
            <a:r>
              <a:rPr lang="en-US" sz="2400" i="1">
                <a:solidFill>
                  <a:srgbClr val="000000"/>
                </a:solidFill>
                <a:latin typeface="Calibri" panose="020F0502020204030204" pitchFamily="34" charset="0"/>
                <a:cs typeface="Calibri" panose="020F0502020204030204" pitchFamily="34" charset="0"/>
              </a:rPr>
              <a:t>… </a:t>
            </a:r>
            <a:r>
              <a:rPr lang="en-US" sz="2400" b="1" i="1">
                <a:solidFill>
                  <a:srgbClr val="000000"/>
                </a:solidFill>
                <a:latin typeface="Calibri" panose="020F0502020204030204" pitchFamily="34" charset="0"/>
                <a:cs typeface="Calibri" panose="020F0502020204030204" pitchFamily="34" charset="0"/>
              </a:rPr>
              <a:t>reduced</a:t>
            </a:r>
            <a:r>
              <a:rPr lang="en-US" sz="2400">
                <a:solidFill>
                  <a:srgbClr val="000000"/>
                </a:solidFill>
                <a:latin typeface="Calibri" panose="020F0502020204030204" pitchFamily="34" charset="0"/>
                <a:cs typeface="Calibri" panose="020F0502020204030204" pitchFamily="34" charset="0"/>
              </a:rPr>
              <a:t> from </a:t>
            </a:r>
            <a:r>
              <a:rPr lang="en-US" sz="2400" b="1" i="1">
                <a:solidFill>
                  <a:srgbClr val="000000"/>
                </a:solidFill>
                <a:latin typeface="Calibri" panose="020F0502020204030204" pitchFamily="34" charset="0"/>
                <a:cs typeface="Calibri" panose="020F0502020204030204" pitchFamily="34" charset="0"/>
              </a:rPr>
              <a:t>14%</a:t>
            </a:r>
            <a:r>
              <a:rPr lang="en-US" sz="2400">
                <a:solidFill>
                  <a:srgbClr val="000000"/>
                </a:solidFill>
                <a:latin typeface="Calibri" panose="020F0502020204030204" pitchFamily="34" charset="0"/>
                <a:cs typeface="Calibri" panose="020F0502020204030204" pitchFamily="34" charset="0"/>
              </a:rPr>
              <a:t> to …</a:t>
            </a:r>
          </a:p>
          <a:p>
            <a:pPr lvl="1" indent="-231775">
              <a:spcBef>
                <a:spcPts val="600"/>
              </a:spcBef>
              <a:buFont typeface="Arial" panose="020B0604020202020204" pitchFamily="34" charset="0"/>
              <a:buChar char="•"/>
            </a:pPr>
            <a:r>
              <a:rPr lang="en-US" sz="2400" b="1" i="1" u="sng">
                <a:solidFill>
                  <a:srgbClr val="000000"/>
                </a:solidFill>
                <a:latin typeface="Calibri" panose="020F0502020204030204" pitchFamily="34" charset="0"/>
                <a:cs typeface="Calibri" panose="020F0502020204030204" pitchFamily="34" charset="0"/>
              </a:rPr>
              <a:t>Tremendous concern</a:t>
            </a:r>
            <a:r>
              <a:rPr lang="en-US" sz="2400" b="1" u="sng">
                <a:solidFill>
                  <a:srgbClr val="000000"/>
                </a:solidFill>
                <a:latin typeface="Calibri" panose="020F0502020204030204" pitchFamily="34" charset="0"/>
                <a:cs typeface="Calibri" panose="020F0502020204030204" pitchFamily="34" charset="0"/>
              </a:rPr>
              <a:t> </a:t>
            </a:r>
            <a:r>
              <a:rPr lang="en-US" sz="2400">
                <a:solidFill>
                  <a:srgbClr val="000000"/>
                </a:solidFill>
                <a:latin typeface="Calibri" panose="020F0502020204030204" pitchFamily="34" charset="0"/>
                <a:cs typeface="Calibri" panose="020F0502020204030204" pitchFamily="34" charset="0"/>
              </a:rPr>
              <a:t>about affecting federal, state, and local </a:t>
            </a:r>
            <a:r>
              <a:rPr lang="en-US" sz="2400" b="1" i="1" u="sng">
                <a:solidFill>
                  <a:srgbClr val="000000"/>
                </a:solidFill>
                <a:latin typeface="Calibri" panose="020F0502020204030204" pitchFamily="34" charset="0"/>
                <a:cs typeface="Calibri" panose="020F0502020204030204" pitchFamily="34" charset="0"/>
              </a:rPr>
              <a:t>funding</a:t>
            </a:r>
            <a:r>
              <a:rPr lang="en-US" sz="2400" i="1">
                <a:solidFill>
                  <a:srgbClr val="000000"/>
                </a:solidFill>
                <a:latin typeface="Calibri" panose="020F0502020204030204" pitchFamily="34" charset="0"/>
                <a:cs typeface="Calibri" panose="020F0502020204030204" pitchFamily="34" charset="0"/>
              </a:rPr>
              <a:t>.</a:t>
            </a:r>
            <a:endParaRPr lang="en-US" sz="2400">
              <a:solidFill>
                <a:srgbClr val="000000"/>
              </a:solidFill>
              <a:latin typeface="Calibri" panose="020F0502020204030204" pitchFamily="34" charset="0"/>
              <a:cs typeface="Calibri" panose="020F0502020204030204" pitchFamily="34" charset="0"/>
            </a:endParaRPr>
          </a:p>
          <a:p>
            <a:pPr marL="400050" lvl="1" indent="-231775">
              <a:spcBef>
                <a:spcPts val="600"/>
              </a:spcBef>
              <a:buFont typeface="Arial" panose="020B0604020202020204" pitchFamily="34" charset="0"/>
              <a:buChar char="•"/>
            </a:pPr>
            <a:r>
              <a:rPr lang="en-US" sz="2400">
                <a:solidFill>
                  <a:srgbClr val="000000"/>
                </a:solidFill>
                <a:latin typeface="Calibri" panose="020F0502020204030204" pitchFamily="34" charset="0"/>
                <a:cs typeface="Calibri" panose="020F0502020204030204" pitchFamily="34" charset="0"/>
              </a:rPr>
              <a:t>Questions likely go into most Federal surveys, including CPS source of nTIDE stats.</a:t>
            </a:r>
          </a:p>
          <a:p>
            <a:pPr lvl="1" indent="-231775">
              <a:spcBef>
                <a:spcPts val="600"/>
              </a:spcBef>
              <a:buFont typeface="Arial" panose="020B0604020202020204" pitchFamily="34" charset="0"/>
              <a:buChar char="•"/>
            </a:pPr>
            <a:r>
              <a:rPr lang="en-US" sz="2400">
                <a:solidFill>
                  <a:srgbClr val="000000"/>
                </a:solidFill>
                <a:latin typeface="Calibri" panose="020F0502020204030204" pitchFamily="34" charset="0"/>
                <a:cs typeface="Calibri" panose="020F0502020204030204" pitchFamily="34" charset="0"/>
              </a:rPr>
              <a:t>Still (like the current questions) are based on “limitation” and would miss people for whom “mitigating measures” remove limitations.</a:t>
            </a:r>
          </a:p>
          <a:p>
            <a:pPr lvl="1" indent="-231775">
              <a:spcBef>
                <a:spcPts val="600"/>
              </a:spcBef>
              <a:buFont typeface="Arial" panose="020B0604020202020204" pitchFamily="34" charset="0"/>
              <a:buChar char="•"/>
            </a:pPr>
            <a:r>
              <a:rPr lang="en-US" sz="2400">
                <a:solidFill>
                  <a:srgbClr val="000000"/>
                </a:solidFill>
                <a:latin typeface="Calibri" panose="020F0502020204030204" pitchFamily="34" charset="0"/>
                <a:cs typeface="Calibri" panose="020F0502020204030204" pitchFamily="34" charset="0"/>
              </a:rPr>
              <a:t>The decision to start the five-year process  for testing these questions was done </a:t>
            </a:r>
            <a:r>
              <a:rPr lang="en-US" sz="2400" i="1">
                <a:solidFill>
                  <a:srgbClr val="000000"/>
                </a:solidFill>
                <a:latin typeface="Calibri" panose="020F0502020204030204" pitchFamily="34" charset="0"/>
                <a:cs typeface="Calibri" panose="020F0502020204030204" pitchFamily="34" charset="0"/>
              </a:rPr>
              <a:t>without</a:t>
            </a:r>
            <a:r>
              <a:rPr lang="en-US" sz="2400">
                <a:solidFill>
                  <a:srgbClr val="000000"/>
                </a:solidFill>
                <a:latin typeface="Calibri" panose="020F0502020204030204" pitchFamily="34" charset="0"/>
                <a:cs typeface="Calibri" panose="020F0502020204030204" pitchFamily="34" charset="0"/>
              </a:rPr>
              <a:t> a public comment period or engagement of people with disabilities.</a:t>
            </a:r>
          </a:p>
          <a:p>
            <a:pPr lvl="1" indent="-231775">
              <a:spcBef>
                <a:spcPts val="600"/>
              </a:spcBef>
              <a:buFont typeface="Arial" panose="020B0604020202020204" pitchFamily="34" charset="0"/>
              <a:buChar char="•"/>
            </a:pPr>
            <a:r>
              <a:rPr lang="en-US" sz="2400">
                <a:solidFill>
                  <a:srgbClr val="000000"/>
                </a:solidFill>
                <a:latin typeface="Calibri" panose="020F0502020204030204" pitchFamily="34" charset="0"/>
                <a:cs typeface="Calibri" panose="020F0502020204030204" pitchFamily="34" charset="0"/>
              </a:rPr>
              <a:t>There was </a:t>
            </a:r>
            <a:r>
              <a:rPr lang="en-US" sz="2400" i="1">
                <a:solidFill>
                  <a:srgbClr val="000000"/>
                </a:solidFill>
                <a:latin typeface="Calibri" panose="020F0502020204030204" pitchFamily="34" charset="0"/>
                <a:cs typeface="Calibri" panose="020F0502020204030204" pitchFamily="34" charset="0"/>
              </a:rPr>
              <a:t>very little </a:t>
            </a:r>
            <a:r>
              <a:rPr lang="en-US" sz="2400">
                <a:solidFill>
                  <a:srgbClr val="000000"/>
                </a:solidFill>
                <a:latin typeface="Calibri" panose="020F0502020204030204" pitchFamily="34" charset="0"/>
                <a:cs typeface="Calibri" panose="020F0502020204030204" pitchFamily="34" charset="0"/>
              </a:rPr>
              <a:t>engagement of people with disabilities, especially in the US, when questions </a:t>
            </a:r>
          </a:p>
          <a:p>
            <a:pPr marL="517525" lvl="1">
              <a:spcBef>
                <a:spcPts val="0"/>
              </a:spcBef>
            </a:pPr>
            <a:endParaRPr lang="en-US" sz="2400">
              <a:solidFill>
                <a:srgbClr val="000000"/>
              </a:solidFill>
              <a:latin typeface="Calibri" panose="020F0502020204030204" pitchFamily="34" charset="0"/>
              <a:cs typeface="Calibri" panose="020F0502020204030204" pitchFamily="34" charset="0"/>
            </a:endParaRPr>
          </a:p>
        </p:txBody>
      </p:sp>
      <p:sp>
        <p:nvSpPr>
          <p:cNvPr id="2" name="TextBox 1">
            <a:extLst>
              <a:ext uri="{FF2B5EF4-FFF2-40B4-BE49-F238E27FC236}">
                <a16:creationId xmlns:a16="http://schemas.microsoft.com/office/drawing/2014/main" id="{2FCDE200-DA58-98E0-F2FB-4693F3167104}"/>
              </a:ext>
            </a:extLst>
          </p:cNvPr>
          <p:cNvSpPr txBox="1"/>
          <p:nvPr/>
        </p:nvSpPr>
        <p:spPr>
          <a:xfrm>
            <a:off x="5212184" y="2356669"/>
            <a:ext cx="710451" cy="461665"/>
          </a:xfrm>
          <a:prstGeom prst="rect">
            <a:avLst/>
          </a:prstGeom>
          <a:noFill/>
        </p:spPr>
        <p:txBody>
          <a:bodyPr wrap="none" rtlCol="0">
            <a:spAutoFit/>
          </a:bodyPr>
          <a:lstStyle/>
          <a:p>
            <a:r>
              <a:rPr lang="en-US" sz="2400" b="1" i="1">
                <a:solidFill>
                  <a:srgbClr val="000000"/>
                </a:solidFill>
                <a:latin typeface="Calibri" panose="020F0502020204030204" pitchFamily="34" charset="0"/>
                <a:ea typeface="Source Sans Pro" panose="020B0503030403020204" pitchFamily="34" charset="0"/>
                <a:cs typeface="Calibri" panose="020F0502020204030204" pitchFamily="34" charset="0"/>
              </a:rPr>
              <a:t>8%</a:t>
            </a:r>
            <a:r>
              <a:rPr lang="en-US" sz="2400" i="1">
                <a:solidFill>
                  <a:srgbClr val="000000"/>
                </a:solidFill>
                <a:latin typeface="Calibri" panose="020F0502020204030204" pitchFamily="34" charset="0"/>
                <a:ea typeface="Source Sans Pro" panose="020B0503030403020204" pitchFamily="34" charset="0"/>
                <a:cs typeface="Calibri" panose="020F0502020204030204" pitchFamily="34" charset="0"/>
              </a:rPr>
              <a:t>.</a:t>
            </a:r>
            <a:r>
              <a:rPr lang="en-US" sz="2400" b="1">
                <a:solidFill>
                  <a:srgbClr val="000000"/>
                </a:solidFill>
                <a:latin typeface="Calibri" panose="020F0502020204030204" pitchFamily="34" charset="0"/>
                <a:ea typeface="Source Sans Pro" panose="020B0503030403020204" pitchFamily="34" charset="0"/>
                <a:cs typeface="Calibri" panose="020F0502020204030204" pitchFamily="34" charset="0"/>
              </a:rPr>
              <a:t> </a:t>
            </a:r>
            <a:endParaRPr lang="en-US" sz="2400">
              <a:latin typeface="Calibri" panose="020F0502020204030204" pitchFamily="34" charset="0"/>
              <a:ea typeface="Source Sans Pro" panose="020B0503030403020204" pitchFamily="34" charset="0"/>
              <a:cs typeface="Calibri" panose="020F0502020204030204" pitchFamily="34" charset="0"/>
            </a:endParaRPr>
          </a:p>
        </p:txBody>
      </p:sp>
    </p:spTree>
    <p:extLst>
      <p:ext uri="{BB962C8B-B14F-4D97-AF65-F5344CB8AC3E}">
        <p14:creationId xmlns:p14="http://schemas.microsoft.com/office/powerpoint/2010/main" val="1236591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fade">
                                      <p:cBhvr>
                                        <p:cTn id="12" dur="500"/>
                                        <p:tgtEl>
                                          <p:spTgt spid="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
                                            <p:txEl>
                                              <p:pRg st="2" end="2"/>
                                            </p:txEl>
                                          </p:spTgt>
                                        </p:tgtEl>
                                        <p:attrNameLst>
                                          <p:attrName>style.visibility</p:attrName>
                                        </p:attrNameLst>
                                      </p:cBhvr>
                                      <p:to>
                                        <p:strVal val="visible"/>
                                      </p:to>
                                    </p:set>
                                    <p:animEffect transition="in" filter="fade">
                                      <p:cBhvr>
                                        <p:cTn id="22" dur="500"/>
                                        <p:tgtEl>
                                          <p:spTgt spid="9">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9">
                                            <p:txEl>
                                              <p:pRg st="3" end="3"/>
                                            </p:txEl>
                                          </p:spTgt>
                                        </p:tgtEl>
                                        <p:attrNameLst>
                                          <p:attrName>style.visibility</p:attrName>
                                        </p:attrNameLst>
                                      </p:cBhvr>
                                      <p:to>
                                        <p:strVal val="visible"/>
                                      </p:to>
                                    </p:set>
                                    <p:animEffect transition="in" filter="fade">
                                      <p:cBhvr>
                                        <p:cTn id="27" dur="500"/>
                                        <p:tgtEl>
                                          <p:spTgt spid="9">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9">
                                            <p:txEl>
                                              <p:pRg st="4" end="4"/>
                                            </p:txEl>
                                          </p:spTgt>
                                        </p:tgtEl>
                                        <p:attrNameLst>
                                          <p:attrName>style.visibility</p:attrName>
                                        </p:attrNameLst>
                                      </p:cBhvr>
                                      <p:to>
                                        <p:strVal val="visible"/>
                                      </p:to>
                                    </p:set>
                                    <p:animEffect transition="in" filter="fade">
                                      <p:cBhvr>
                                        <p:cTn id="32" dur="500"/>
                                        <p:tgtEl>
                                          <p:spTgt spid="9">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9">
                                            <p:txEl>
                                              <p:pRg st="5" end="5"/>
                                            </p:txEl>
                                          </p:spTgt>
                                        </p:tgtEl>
                                        <p:attrNameLst>
                                          <p:attrName>style.visibility</p:attrName>
                                        </p:attrNameLst>
                                      </p:cBhvr>
                                      <p:to>
                                        <p:strVal val="visible"/>
                                      </p:to>
                                    </p:set>
                                    <p:animEffect transition="in" filter="fade">
                                      <p:cBhvr>
                                        <p:cTn id="37" dur="500"/>
                                        <p:tgtEl>
                                          <p:spTgt spid="9">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9">
                                            <p:txEl>
                                              <p:pRg st="6" end="6"/>
                                            </p:txEl>
                                          </p:spTgt>
                                        </p:tgtEl>
                                        <p:attrNameLst>
                                          <p:attrName>style.visibility</p:attrName>
                                        </p:attrNameLst>
                                      </p:cBhvr>
                                      <p:to>
                                        <p:strVal val="visible"/>
                                      </p:to>
                                    </p:set>
                                    <p:animEffect transition="in" filter="fade">
                                      <p:cBhvr>
                                        <p:cTn id="42" dur="500"/>
                                        <p:tgtEl>
                                          <p:spTgt spid="9">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4D18D0E-C468-C9CE-D943-25DA3A5E8648}"/>
              </a:ext>
            </a:extLst>
          </p:cNvPr>
          <p:cNvSpPr>
            <a:spLocks noGrp="1"/>
          </p:cNvSpPr>
          <p:nvPr>
            <p:ph type="title"/>
          </p:nvPr>
        </p:nvSpPr>
        <p:spPr/>
        <p:txBody>
          <a:bodyPr/>
          <a:lstStyle/>
          <a:p>
            <a:r>
              <a:rPr lang="en-US">
                <a:solidFill>
                  <a:schemeClr val="tx1"/>
                </a:solidFill>
              </a:rPr>
              <a:t>Underlying Concepts</a:t>
            </a:r>
          </a:p>
        </p:txBody>
      </p:sp>
      <p:grpSp>
        <p:nvGrpSpPr>
          <p:cNvPr id="5" name="Group 4" descr="Diagram of the underlying concepts for various models and frameworks that try to define &quot;work disability&quot; as described by Social Security, details in slide notes.">
            <a:extLst>
              <a:ext uri="{FF2B5EF4-FFF2-40B4-BE49-F238E27FC236}">
                <a16:creationId xmlns:a16="http://schemas.microsoft.com/office/drawing/2014/main" id="{D983145F-73CA-0E7C-7E66-B158228EEF75}"/>
              </a:ext>
            </a:extLst>
          </p:cNvPr>
          <p:cNvGrpSpPr/>
          <p:nvPr/>
        </p:nvGrpSpPr>
        <p:grpSpPr>
          <a:xfrm>
            <a:off x="504339" y="1724202"/>
            <a:ext cx="11160207" cy="3841959"/>
            <a:chOff x="504339" y="1724202"/>
            <a:chExt cx="11160207" cy="3841959"/>
          </a:xfrm>
        </p:grpSpPr>
        <p:sp>
          <p:nvSpPr>
            <p:cNvPr id="8" name="Arrow: Right 7">
              <a:extLst>
                <a:ext uri="{FF2B5EF4-FFF2-40B4-BE49-F238E27FC236}">
                  <a16:creationId xmlns:a16="http://schemas.microsoft.com/office/drawing/2014/main" id="{6C83414C-669E-B25C-5746-6876A50A5228}"/>
                </a:ext>
                <a:ext uri="{C183D7F6-B498-43B3-948B-1728B52AA6E4}">
                  <adec:decorative xmlns:adec="http://schemas.microsoft.com/office/drawing/2017/decorative" val="1"/>
                </a:ext>
              </a:extLst>
            </p:cNvPr>
            <p:cNvSpPr/>
            <p:nvPr/>
          </p:nvSpPr>
          <p:spPr>
            <a:xfrm>
              <a:off x="4357689" y="2368002"/>
              <a:ext cx="725820" cy="1177786"/>
            </a:xfrm>
            <a:prstGeom prst="rightArrow">
              <a:avLst>
                <a:gd name="adj1" fmla="val 62616"/>
                <a:gd name="adj2" fmla="val 38106"/>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b="1">
                <a:latin typeface="Calibri" panose="020F0502020204030204" pitchFamily="34" charset="0"/>
              </a:endParaRPr>
            </a:p>
          </p:txBody>
        </p:sp>
        <p:sp>
          <p:nvSpPr>
            <p:cNvPr id="2" name="Rectangle 1">
              <a:extLst>
                <a:ext uri="{FF2B5EF4-FFF2-40B4-BE49-F238E27FC236}">
                  <a16:creationId xmlns:a16="http://schemas.microsoft.com/office/drawing/2014/main" id="{7EECDEEA-6EFB-9E4D-BF0B-C175C29FBD3F}"/>
                </a:ext>
              </a:extLst>
            </p:cNvPr>
            <p:cNvSpPr/>
            <p:nvPr/>
          </p:nvSpPr>
          <p:spPr>
            <a:xfrm>
              <a:off x="504339" y="1724202"/>
              <a:ext cx="3632617" cy="363015"/>
            </a:xfrm>
            <a:prstGeom prst="rect">
              <a:avLst/>
            </a:prstGeom>
            <a:solidFill>
              <a:schemeClr val="bg1">
                <a:lumMod val="85000"/>
              </a:schemeClr>
            </a:solidFill>
            <a:ln>
              <a:solidFill>
                <a:srgbClr val="000000"/>
              </a:solidFill>
            </a:ln>
          </p:spPr>
          <p:style>
            <a:lnRef idx="2">
              <a:schemeClr val="dk1"/>
            </a:lnRef>
            <a:fillRef idx="1">
              <a:schemeClr val="lt1"/>
            </a:fillRef>
            <a:effectRef idx="0">
              <a:schemeClr val="dk1"/>
            </a:effectRef>
            <a:fontRef idx="minor">
              <a:schemeClr val="dk1"/>
            </a:fontRef>
          </p:style>
          <p:txBody>
            <a:bodyPr lIns="36576" tIns="36576" rIns="36576" bIns="36576" rtlCol="0" anchor="ctr"/>
            <a:lstStyle/>
            <a:p>
              <a:pPr algn="ctr"/>
              <a:r>
                <a:rPr lang="en-US" sz="1600" b="1">
                  <a:solidFill>
                    <a:srgbClr val="000000"/>
                  </a:solidFill>
                  <a:latin typeface="Calibri" panose="020F0502020204030204" pitchFamily="34" charset="0"/>
                </a:rPr>
                <a:t>Body/Mind</a:t>
              </a:r>
            </a:p>
          </p:txBody>
        </p:sp>
        <p:sp>
          <p:nvSpPr>
            <p:cNvPr id="19" name="Rectangle 18">
              <a:extLst>
                <a:ext uri="{FF2B5EF4-FFF2-40B4-BE49-F238E27FC236}">
                  <a16:creationId xmlns:a16="http://schemas.microsoft.com/office/drawing/2014/main" id="{6F1E36C8-124A-E919-56C5-7B1258F3FBAB}"/>
                </a:ext>
              </a:extLst>
            </p:cNvPr>
            <p:cNvSpPr/>
            <p:nvPr/>
          </p:nvSpPr>
          <p:spPr>
            <a:xfrm>
              <a:off x="526808" y="3832686"/>
              <a:ext cx="3610148" cy="363015"/>
            </a:xfrm>
            <a:prstGeom prst="rect">
              <a:avLst/>
            </a:prstGeom>
            <a:noFill/>
            <a:ln>
              <a:solidFill>
                <a:srgbClr val="000000"/>
              </a:solidFill>
            </a:ln>
          </p:spPr>
          <p:style>
            <a:lnRef idx="2">
              <a:schemeClr val="dk1"/>
            </a:lnRef>
            <a:fillRef idx="1">
              <a:schemeClr val="lt1"/>
            </a:fillRef>
            <a:effectRef idx="0">
              <a:schemeClr val="dk1"/>
            </a:effectRef>
            <a:fontRef idx="minor">
              <a:schemeClr val="dk1"/>
            </a:fontRef>
          </p:style>
          <p:txBody>
            <a:bodyPr lIns="36576" tIns="36576" rIns="36576" bIns="36576" rtlCol="0" anchor="ctr"/>
            <a:lstStyle/>
            <a:p>
              <a:pPr algn="ctr"/>
              <a:r>
                <a:rPr lang="en-US" sz="1600" b="1" i="1">
                  <a:solidFill>
                    <a:srgbClr val="000000"/>
                  </a:solidFill>
                  <a:latin typeface="Calibri" panose="020F0502020204030204" pitchFamily="34" charset="0"/>
                </a:rPr>
                <a:t>Compared to “Normal”</a:t>
              </a:r>
              <a:endParaRPr lang="en-US" sz="1600" b="1" i="1" u="sng">
                <a:solidFill>
                  <a:srgbClr val="000000"/>
                </a:solidFill>
                <a:latin typeface="Calibri" panose="020F0502020204030204" pitchFamily="34" charset="0"/>
              </a:endParaRPr>
            </a:p>
          </p:txBody>
        </p:sp>
        <p:sp>
          <p:nvSpPr>
            <p:cNvPr id="4" name="Rectangle 3">
              <a:extLst>
                <a:ext uri="{FF2B5EF4-FFF2-40B4-BE49-F238E27FC236}">
                  <a16:creationId xmlns:a16="http://schemas.microsoft.com/office/drawing/2014/main" id="{27158C15-FEF4-A369-A659-297AF3F11D88}"/>
                </a:ext>
              </a:extLst>
            </p:cNvPr>
            <p:cNvSpPr/>
            <p:nvPr/>
          </p:nvSpPr>
          <p:spPr>
            <a:xfrm>
              <a:off x="504340" y="2259813"/>
              <a:ext cx="1353424" cy="365760"/>
            </a:xfrm>
            <a:prstGeom prst="rect">
              <a:avLst/>
            </a:prstGeom>
            <a:noFill/>
            <a:ln>
              <a:solidFill>
                <a:srgbClr val="000000"/>
              </a:solidFill>
            </a:ln>
          </p:spPr>
          <p:style>
            <a:lnRef idx="2">
              <a:schemeClr val="dk1"/>
            </a:lnRef>
            <a:fillRef idx="1">
              <a:schemeClr val="lt1"/>
            </a:fillRef>
            <a:effectRef idx="0">
              <a:schemeClr val="dk1"/>
            </a:effectRef>
            <a:fontRef idx="minor">
              <a:schemeClr val="dk1"/>
            </a:fontRef>
          </p:style>
          <p:txBody>
            <a:bodyPr lIns="36576" tIns="36576" rIns="36576" bIns="36576" rtlCol="0" anchor="ctr"/>
            <a:lstStyle/>
            <a:p>
              <a:pPr algn="ctr"/>
              <a:r>
                <a:rPr lang="en-US" sz="1600" b="1">
                  <a:solidFill>
                    <a:srgbClr val="000000"/>
                  </a:solidFill>
                  <a:latin typeface="Calibri" panose="020F0502020204030204" pitchFamily="34" charset="0"/>
                </a:rPr>
                <a:t>Cells/Tissues</a:t>
              </a:r>
            </a:p>
          </p:txBody>
        </p:sp>
        <p:sp>
          <p:nvSpPr>
            <p:cNvPr id="23" name="Rectangle 22">
              <a:extLst>
                <a:ext uri="{FF2B5EF4-FFF2-40B4-BE49-F238E27FC236}">
                  <a16:creationId xmlns:a16="http://schemas.microsoft.com/office/drawing/2014/main" id="{2EB0E20B-C357-4E4E-BA74-008625DE8B78}"/>
                </a:ext>
              </a:extLst>
            </p:cNvPr>
            <p:cNvSpPr/>
            <p:nvPr/>
          </p:nvSpPr>
          <p:spPr>
            <a:xfrm>
              <a:off x="504340" y="2762734"/>
              <a:ext cx="1353424" cy="920025"/>
            </a:xfrm>
            <a:prstGeom prst="rect">
              <a:avLst/>
            </a:prstGeom>
            <a:noFill/>
            <a:ln>
              <a:solidFill>
                <a:srgbClr val="000000"/>
              </a:solidFill>
            </a:ln>
          </p:spPr>
          <p:style>
            <a:lnRef idx="2">
              <a:schemeClr val="dk1"/>
            </a:lnRef>
            <a:fillRef idx="1">
              <a:schemeClr val="lt1"/>
            </a:fillRef>
            <a:effectRef idx="0">
              <a:schemeClr val="dk1"/>
            </a:effectRef>
            <a:fontRef idx="minor">
              <a:schemeClr val="dk1"/>
            </a:fontRef>
          </p:style>
          <p:txBody>
            <a:bodyPr lIns="36576" tIns="36576" rIns="36576" bIns="36576" rtlCol="0" anchor="ctr"/>
            <a:lstStyle/>
            <a:p>
              <a:pPr algn="ctr"/>
              <a:r>
                <a:rPr lang="en-US" sz="1600" b="1">
                  <a:solidFill>
                    <a:srgbClr val="000000"/>
                  </a:solidFill>
                  <a:latin typeface="Calibri" panose="020F0502020204030204" pitchFamily="34" charset="0"/>
                </a:rPr>
                <a:t>Diseases, </a:t>
              </a:r>
            </a:p>
            <a:p>
              <a:pPr algn="ctr"/>
              <a:r>
                <a:rPr lang="en-US" sz="1600" b="1">
                  <a:solidFill>
                    <a:srgbClr val="000000"/>
                  </a:solidFill>
                  <a:latin typeface="Calibri" panose="020F0502020204030204" pitchFamily="34" charset="0"/>
                </a:rPr>
                <a:t>Disorders, Chronic Cond</a:t>
              </a:r>
            </a:p>
          </p:txBody>
        </p:sp>
        <p:sp>
          <p:nvSpPr>
            <p:cNvPr id="15" name="Rectangle 14">
              <a:extLst>
                <a:ext uri="{FF2B5EF4-FFF2-40B4-BE49-F238E27FC236}">
                  <a16:creationId xmlns:a16="http://schemas.microsoft.com/office/drawing/2014/main" id="{A2A94383-9C96-2EC4-9A55-A67F8402BE76}"/>
                </a:ext>
              </a:extLst>
            </p:cNvPr>
            <p:cNvSpPr/>
            <p:nvPr/>
          </p:nvSpPr>
          <p:spPr>
            <a:xfrm>
              <a:off x="2025176" y="2259250"/>
              <a:ext cx="2111779" cy="365760"/>
            </a:xfrm>
            <a:prstGeom prst="rect">
              <a:avLst/>
            </a:prstGeom>
            <a:noFill/>
            <a:ln>
              <a:solidFill>
                <a:srgbClr val="000000"/>
              </a:solidFill>
            </a:ln>
          </p:spPr>
          <p:style>
            <a:lnRef idx="2">
              <a:schemeClr val="dk1"/>
            </a:lnRef>
            <a:fillRef idx="1">
              <a:schemeClr val="lt1"/>
            </a:fillRef>
            <a:effectRef idx="0">
              <a:schemeClr val="dk1"/>
            </a:effectRef>
            <a:fontRef idx="minor">
              <a:schemeClr val="dk1"/>
            </a:fontRef>
          </p:style>
          <p:txBody>
            <a:bodyPr lIns="36576" tIns="36576" rIns="36576" bIns="36576" rtlCol="0" anchor="ctr"/>
            <a:lstStyle/>
            <a:p>
              <a:pPr algn="ctr"/>
              <a:r>
                <a:rPr lang="en-US" sz="1600" b="1">
                  <a:solidFill>
                    <a:srgbClr val="000000"/>
                  </a:solidFill>
                  <a:latin typeface="Calibri" panose="020F0502020204030204" pitchFamily="34" charset="0"/>
                </a:rPr>
                <a:t>Structures/Systems</a:t>
              </a:r>
            </a:p>
          </p:txBody>
        </p:sp>
        <p:sp>
          <p:nvSpPr>
            <p:cNvPr id="16" name="Rectangle 15">
              <a:extLst>
                <a:ext uri="{FF2B5EF4-FFF2-40B4-BE49-F238E27FC236}">
                  <a16:creationId xmlns:a16="http://schemas.microsoft.com/office/drawing/2014/main" id="{3E05CAEB-A9AB-8080-FBBD-EE28A2362D4D}"/>
                </a:ext>
              </a:extLst>
            </p:cNvPr>
            <p:cNvSpPr/>
            <p:nvPr/>
          </p:nvSpPr>
          <p:spPr>
            <a:xfrm>
              <a:off x="2025176" y="2766758"/>
              <a:ext cx="2111780" cy="917421"/>
            </a:xfrm>
            <a:prstGeom prst="rect">
              <a:avLst/>
            </a:prstGeom>
            <a:noFill/>
            <a:ln>
              <a:solidFill>
                <a:srgbClr val="000000"/>
              </a:solidFill>
            </a:ln>
          </p:spPr>
          <p:style>
            <a:lnRef idx="2">
              <a:schemeClr val="dk1"/>
            </a:lnRef>
            <a:fillRef idx="1">
              <a:schemeClr val="lt1"/>
            </a:fillRef>
            <a:effectRef idx="0">
              <a:schemeClr val="dk1"/>
            </a:effectRef>
            <a:fontRef idx="minor">
              <a:schemeClr val="dk1"/>
            </a:fontRef>
          </p:style>
          <p:txBody>
            <a:bodyPr lIns="36576" tIns="36576" rIns="36576" bIns="36576" rtlCol="0" anchor="ctr"/>
            <a:lstStyle/>
            <a:p>
              <a:pPr algn="ctr"/>
              <a:r>
                <a:rPr lang="en-US" sz="1600" b="1">
                  <a:solidFill>
                    <a:srgbClr val="000000"/>
                  </a:solidFill>
                  <a:latin typeface="Calibri" panose="020F0502020204030204" pitchFamily="34" charset="0"/>
                </a:rPr>
                <a:t>Impairments</a:t>
              </a:r>
            </a:p>
          </p:txBody>
        </p:sp>
        <p:sp>
          <p:nvSpPr>
            <p:cNvPr id="3" name="Rectangle 2">
              <a:extLst>
                <a:ext uri="{FF2B5EF4-FFF2-40B4-BE49-F238E27FC236}">
                  <a16:creationId xmlns:a16="http://schemas.microsoft.com/office/drawing/2014/main" id="{A9832CEE-B143-5019-4D4B-249824774D15}"/>
                </a:ext>
              </a:extLst>
            </p:cNvPr>
            <p:cNvSpPr/>
            <p:nvPr/>
          </p:nvSpPr>
          <p:spPr>
            <a:xfrm>
              <a:off x="5133030" y="1755703"/>
              <a:ext cx="6531516" cy="300013"/>
            </a:xfrm>
            <a:prstGeom prst="rect">
              <a:avLst/>
            </a:prstGeom>
            <a:solidFill>
              <a:schemeClr val="bg1">
                <a:lumMod val="85000"/>
              </a:schemeClr>
            </a:solidFill>
            <a:ln>
              <a:solidFill>
                <a:srgbClr val="000000"/>
              </a:solidFill>
            </a:ln>
          </p:spPr>
          <p:style>
            <a:lnRef idx="2">
              <a:schemeClr val="dk1"/>
            </a:lnRef>
            <a:fillRef idx="1">
              <a:schemeClr val="lt1"/>
            </a:fillRef>
            <a:effectRef idx="0">
              <a:schemeClr val="dk1"/>
            </a:effectRef>
            <a:fontRef idx="minor">
              <a:schemeClr val="dk1"/>
            </a:fontRef>
          </p:style>
          <p:txBody>
            <a:bodyPr lIns="36576" tIns="36576" rIns="36576" bIns="36576" rtlCol="0" anchor="ctr"/>
            <a:lstStyle/>
            <a:p>
              <a:pPr algn="ctr"/>
              <a:r>
                <a:rPr lang="en-US" sz="1600" b="1">
                  <a:solidFill>
                    <a:srgbClr val="000000"/>
                  </a:solidFill>
                  <a:latin typeface="Calibri" panose="020F0502020204030204" pitchFamily="34" charset="0"/>
                </a:rPr>
                <a:t>Uses of Body/Mind</a:t>
              </a:r>
            </a:p>
          </p:txBody>
        </p:sp>
        <p:sp>
          <p:nvSpPr>
            <p:cNvPr id="32" name="Rectangle 31">
              <a:extLst>
                <a:ext uri="{FF2B5EF4-FFF2-40B4-BE49-F238E27FC236}">
                  <a16:creationId xmlns:a16="http://schemas.microsoft.com/office/drawing/2014/main" id="{507AE0A7-4711-14C3-8444-FEF897685D3B}"/>
                </a:ext>
              </a:extLst>
            </p:cNvPr>
            <p:cNvSpPr/>
            <p:nvPr/>
          </p:nvSpPr>
          <p:spPr>
            <a:xfrm>
              <a:off x="5133028" y="3821479"/>
              <a:ext cx="6531517" cy="363015"/>
            </a:xfrm>
            <a:prstGeom prst="rect">
              <a:avLst/>
            </a:prstGeom>
            <a:noFill/>
            <a:ln>
              <a:solidFill>
                <a:srgbClr val="000000"/>
              </a:solidFill>
            </a:ln>
          </p:spPr>
          <p:style>
            <a:lnRef idx="2">
              <a:schemeClr val="dk1"/>
            </a:lnRef>
            <a:fillRef idx="1">
              <a:schemeClr val="lt1"/>
            </a:fillRef>
            <a:effectRef idx="0">
              <a:schemeClr val="dk1"/>
            </a:effectRef>
            <a:fontRef idx="minor">
              <a:schemeClr val="dk1"/>
            </a:fontRef>
          </p:style>
          <p:txBody>
            <a:bodyPr lIns="36576" tIns="36576" rIns="36576" bIns="36576" rtlCol="0" anchor="ctr"/>
            <a:lstStyle/>
            <a:p>
              <a:pPr algn="ctr"/>
              <a:r>
                <a:rPr lang="en-US" sz="1600" b="1" i="1">
                  <a:solidFill>
                    <a:srgbClr val="000000"/>
                  </a:solidFill>
                  <a:latin typeface="Calibri" panose="020F0502020204030204" pitchFamily="34" charset="0"/>
                </a:rPr>
                <a:t>Characterized by “</a:t>
              </a:r>
              <a:r>
                <a:rPr lang="en-US" sz="1600" b="1" i="1" u="sng">
                  <a:solidFill>
                    <a:srgbClr val="000000"/>
                  </a:solidFill>
                  <a:latin typeface="Calibri" panose="020F0502020204030204" pitchFamily="34" charset="0"/>
                </a:rPr>
                <a:t>Limitations” or Needs for Support</a:t>
              </a:r>
            </a:p>
          </p:txBody>
        </p:sp>
        <p:sp>
          <p:nvSpPr>
            <p:cNvPr id="7" name="Rectangle 6">
              <a:extLst>
                <a:ext uri="{FF2B5EF4-FFF2-40B4-BE49-F238E27FC236}">
                  <a16:creationId xmlns:a16="http://schemas.microsoft.com/office/drawing/2014/main" id="{DCB34122-BF27-2AB9-0DDD-51107E329917}"/>
                </a:ext>
              </a:extLst>
            </p:cNvPr>
            <p:cNvSpPr/>
            <p:nvPr/>
          </p:nvSpPr>
          <p:spPr>
            <a:xfrm>
              <a:off x="5143380" y="2252774"/>
              <a:ext cx="1593969" cy="365760"/>
            </a:xfrm>
            <a:prstGeom prst="rect">
              <a:avLst/>
            </a:prstGeom>
            <a:noFill/>
            <a:ln>
              <a:solidFill>
                <a:srgbClr val="000000"/>
              </a:solidFill>
            </a:ln>
          </p:spPr>
          <p:style>
            <a:lnRef idx="2">
              <a:schemeClr val="dk1"/>
            </a:lnRef>
            <a:fillRef idx="1">
              <a:schemeClr val="lt1"/>
            </a:fillRef>
            <a:effectRef idx="0">
              <a:schemeClr val="dk1"/>
            </a:effectRef>
            <a:fontRef idx="minor">
              <a:schemeClr val="dk1"/>
            </a:fontRef>
          </p:style>
          <p:txBody>
            <a:bodyPr lIns="36576" tIns="36576" rIns="36576" bIns="36576" rtlCol="0" anchor="ctr"/>
            <a:lstStyle/>
            <a:p>
              <a:pPr algn="ctr"/>
              <a:r>
                <a:rPr lang="en-US" sz="1600" b="1">
                  <a:solidFill>
                    <a:srgbClr val="000000"/>
                  </a:solidFill>
                  <a:latin typeface="Calibri" panose="020F0502020204030204" pitchFamily="34" charset="0"/>
                </a:rPr>
                <a:t>Functions</a:t>
              </a:r>
            </a:p>
          </p:txBody>
        </p:sp>
        <p:sp>
          <p:nvSpPr>
            <p:cNvPr id="24" name="Rectangle 23">
              <a:extLst>
                <a:ext uri="{FF2B5EF4-FFF2-40B4-BE49-F238E27FC236}">
                  <a16:creationId xmlns:a16="http://schemas.microsoft.com/office/drawing/2014/main" id="{F3460F80-ABDE-ADE6-AA01-168258EB32D2}"/>
                </a:ext>
              </a:extLst>
            </p:cNvPr>
            <p:cNvSpPr/>
            <p:nvPr/>
          </p:nvSpPr>
          <p:spPr>
            <a:xfrm>
              <a:off x="5143380" y="2766453"/>
              <a:ext cx="1593969" cy="917726"/>
            </a:xfrm>
            <a:prstGeom prst="rect">
              <a:avLst/>
            </a:prstGeom>
            <a:noFill/>
            <a:ln>
              <a:solidFill>
                <a:srgbClr val="000000"/>
              </a:solidFill>
            </a:ln>
          </p:spPr>
          <p:style>
            <a:lnRef idx="2">
              <a:schemeClr val="dk1"/>
            </a:lnRef>
            <a:fillRef idx="1">
              <a:schemeClr val="lt1"/>
            </a:fillRef>
            <a:effectRef idx="0">
              <a:schemeClr val="dk1"/>
            </a:effectRef>
            <a:fontRef idx="minor">
              <a:schemeClr val="dk1"/>
            </a:fontRef>
          </p:style>
          <p:txBody>
            <a:bodyPr lIns="0" tIns="36576" rIns="0" bIns="36576" rtlCol="0" anchor="ctr"/>
            <a:lstStyle/>
            <a:p>
              <a:pPr algn="ctr"/>
              <a:r>
                <a:rPr lang="en-US" sz="1600" b="1">
                  <a:solidFill>
                    <a:srgbClr val="000000"/>
                  </a:solidFill>
                  <a:latin typeface="Calibri" panose="020F0502020204030204" pitchFamily="34" charset="0"/>
                </a:rPr>
                <a:t>Hearing, Seeing,</a:t>
              </a:r>
            </a:p>
            <a:p>
              <a:pPr algn="ctr"/>
              <a:r>
                <a:rPr lang="en-US" sz="1600" b="1">
                  <a:solidFill>
                    <a:srgbClr val="000000"/>
                  </a:solidFill>
                  <a:latin typeface="Calibri" panose="020F0502020204030204" pitchFamily="34" charset="0"/>
                </a:rPr>
                <a:t>Cognition,</a:t>
              </a:r>
            </a:p>
            <a:p>
              <a:pPr algn="ctr"/>
              <a:r>
                <a:rPr lang="en-US" sz="1600" b="1">
                  <a:solidFill>
                    <a:srgbClr val="000000"/>
                  </a:solidFill>
                  <a:latin typeface="Calibri" panose="020F0502020204030204" pitchFamily="34" charset="0"/>
                </a:rPr>
                <a:t>Ambulation</a:t>
              </a:r>
            </a:p>
          </p:txBody>
        </p:sp>
        <p:sp>
          <p:nvSpPr>
            <p:cNvPr id="11" name="Rectangle 10">
              <a:extLst>
                <a:ext uri="{FF2B5EF4-FFF2-40B4-BE49-F238E27FC236}">
                  <a16:creationId xmlns:a16="http://schemas.microsoft.com/office/drawing/2014/main" id="{1A9DE1DB-F000-7550-1C8B-AED610EA8E00}"/>
                </a:ext>
              </a:extLst>
            </p:cNvPr>
            <p:cNvSpPr/>
            <p:nvPr/>
          </p:nvSpPr>
          <p:spPr>
            <a:xfrm>
              <a:off x="6899540" y="2267628"/>
              <a:ext cx="1239901" cy="365760"/>
            </a:xfrm>
            <a:prstGeom prst="rect">
              <a:avLst/>
            </a:prstGeom>
            <a:noFill/>
            <a:ln>
              <a:solidFill>
                <a:srgbClr val="000000"/>
              </a:solidFill>
            </a:ln>
          </p:spPr>
          <p:style>
            <a:lnRef idx="2">
              <a:schemeClr val="dk1"/>
            </a:lnRef>
            <a:fillRef idx="1">
              <a:schemeClr val="lt1"/>
            </a:fillRef>
            <a:effectRef idx="0">
              <a:schemeClr val="dk1"/>
            </a:effectRef>
            <a:fontRef idx="minor">
              <a:schemeClr val="dk1"/>
            </a:fontRef>
          </p:style>
          <p:txBody>
            <a:bodyPr lIns="36576" tIns="36576" rIns="36576" bIns="36576" rtlCol="0" anchor="ctr"/>
            <a:lstStyle/>
            <a:p>
              <a:pPr algn="ctr"/>
              <a:r>
                <a:rPr lang="en-US" sz="1600" b="1">
                  <a:solidFill>
                    <a:srgbClr val="000000"/>
                  </a:solidFill>
                  <a:latin typeface="Calibri" panose="020F0502020204030204" pitchFamily="34" charset="0"/>
                </a:rPr>
                <a:t>Activities</a:t>
              </a:r>
            </a:p>
          </p:txBody>
        </p:sp>
        <p:sp>
          <p:nvSpPr>
            <p:cNvPr id="28" name="Rectangle 27">
              <a:extLst>
                <a:ext uri="{FF2B5EF4-FFF2-40B4-BE49-F238E27FC236}">
                  <a16:creationId xmlns:a16="http://schemas.microsoft.com/office/drawing/2014/main" id="{745A405F-B313-08CF-A431-A7B64109F1FA}"/>
                </a:ext>
              </a:extLst>
            </p:cNvPr>
            <p:cNvSpPr/>
            <p:nvPr/>
          </p:nvSpPr>
          <p:spPr>
            <a:xfrm>
              <a:off x="6899540" y="2770549"/>
              <a:ext cx="1239901" cy="917726"/>
            </a:xfrm>
            <a:prstGeom prst="rect">
              <a:avLst/>
            </a:prstGeom>
            <a:noFill/>
            <a:ln>
              <a:solidFill>
                <a:srgbClr val="000000"/>
              </a:solidFill>
            </a:ln>
          </p:spPr>
          <p:style>
            <a:lnRef idx="2">
              <a:schemeClr val="dk1"/>
            </a:lnRef>
            <a:fillRef idx="1">
              <a:schemeClr val="lt1"/>
            </a:fillRef>
            <a:effectRef idx="0">
              <a:schemeClr val="dk1"/>
            </a:effectRef>
            <a:fontRef idx="minor">
              <a:schemeClr val="dk1"/>
            </a:fontRef>
          </p:style>
          <p:txBody>
            <a:bodyPr lIns="36576" tIns="36576" rIns="36576" bIns="36576" rtlCol="0" anchor="ctr"/>
            <a:lstStyle/>
            <a:p>
              <a:pPr algn="ctr"/>
              <a:r>
                <a:rPr lang="en-US" sz="1600" b="1">
                  <a:solidFill>
                    <a:srgbClr val="000000"/>
                  </a:solidFill>
                  <a:latin typeface="Calibri" panose="020F0502020204030204" pitchFamily="34" charset="0"/>
                </a:rPr>
                <a:t>Bathing,</a:t>
              </a:r>
            </a:p>
            <a:p>
              <a:pPr algn="ctr"/>
              <a:r>
                <a:rPr lang="en-US" sz="1600" b="1">
                  <a:solidFill>
                    <a:srgbClr val="000000"/>
                  </a:solidFill>
                  <a:latin typeface="Calibri" panose="020F0502020204030204" pitchFamily="34" charset="0"/>
                </a:rPr>
                <a:t>Showering</a:t>
              </a:r>
            </a:p>
            <a:p>
              <a:pPr algn="ctr"/>
              <a:r>
                <a:rPr lang="en-US" sz="1600" b="1">
                  <a:solidFill>
                    <a:srgbClr val="000000"/>
                  </a:solidFill>
                  <a:latin typeface="Calibri" panose="020F0502020204030204" pitchFamily="34" charset="0"/>
                </a:rPr>
                <a:t>Dressing</a:t>
              </a:r>
            </a:p>
          </p:txBody>
        </p:sp>
        <p:sp>
          <p:nvSpPr>
            <p:cNvPr id="13" name="Rectangle 12">
              <a:extLst>
                <a:ext uri="{FF2B5EF4-FFF2-40B4-BE49-F238E27FC236}">
                  <a16:creationId xmlns:a16="http://schemas.microsoft.com/office/drawing/2014/main" id="{5B0EA998-D659-F4C3-3FA3-CE1D7EBBB589}"/>
                </a:ext>
              </a:extLst>
            </p:cNvPr>
            <p:cNvSpPr/>
            <p:nvPr/>
          </p:nvSpPr>
          <p:spPr>
            <a:xfrm>
              <a:off x="8302941" y="2269338"/>
              <a:ext cx="1874520" cy="365760"/>
            </a:xfrm>
            <a:prstGeom prst="rect">
              <a:avLst/>
            </a:prstGeom>
            <a:noFill/>
            <a:ln>
              <a:solidFill>
                <a:srgbClr val="000000"/>
              </a:solidFill>
            </a:ln>
          </p:spPr>
          <p:style>
            <a:lnRef idx="2">
              <a:schemeClr val="dk1"/>
            </a:lnRef>
            <a:fillRef idx="1">
              <a:schemeClr val="lt1"/>
            </a:fillRef>
            <a:effectRef idx="0">
              <a:schemeClr val="dk1"/>
            </a:effectRef>
            <a:fontRef idx="minor">
              <a:schemeClr val="dk1"/>
            </a:fontRef>
          </p:style>
          <p:txBody>
            <a:bodyPr lIns="36576" tIns="36576" rIns="36576" bIns="36576" rtlCol="0" anchor="ctr"/>
            <a:lstStyle/>
            <a:p>
              <a:pPr algn="ctr"/>
              <a:r>
                <a:rPr lang="en-US" sz="1600" b="1" err="1">
                  <a:solidFill>
                    <a:srgbClr val="000000"/>
                  </a:solidFill>
                  <a:latin typeface="Calibri" panose="020F0502020204030204" pitchFamily="34" charset="0"/>
                </a:rPr>
                <a:t>Instrum</a:t>
              </a:r>
              <a:r>
                <a:rPr lang="en-US" sz="1600" b="1">
                  <a:solidFill>
                    <a:srgbClr val="000000"/>
                  </a:solidFill>
                  <a:latin typeface="Calibri" panose="020F0502020204030204" pitchFamily="34" charset="0"/>
                </a:rPr>
                <a:t>. Activities</a:t>
              </a:r>
            </a:p>
          </p:txBody>
        </p:sp>
        <p:sp>
          <p:nvSpPr>
            <p:cNvPr id="30" name="Rectangle 29">
              <a:extLst>
                <a:ext uri="{FF2B5EF4-FFF2-40B4-BE49-F238E27FC236}">
                  <a16:creationId xmlns:a16="http://schemas.microsoft.com/office/drawing/2014/main" id="{C7BD3682-8B08-8FF8-D518-F0C39728B13D}"/>
                </a:ext>
              </a:extLst>
            </p:cNvPr>
            <p:cNvSpPr/>
            <p:nvPr/>
          </p:nvSpPr>
          <p:spPr>
            <a:xfrm>
              <a:off x="8302942" y="2772259"/>
              <a:ext cx="1874520" cy="917726"/>
            </a:xfrm>
            <a:prstGeom prst="rect">
              <a:avLst/>
            </a:prstGeom>
            <a:noFill/>
            <a:ln>
              <a:solidFill>
                <a:srgbClr val="000000"/>
              </a:solidFill>
            </a:ln>
          </p:spPr>
          <p:style>
            <a:lnRef idx="2">
              <a:schemeClr val="dk1"/>
            </a:lnRef>
            <a:fillRef idx="1">
              <a:schemeClr val="lt1"/>
            </a:fillRef>
            <a:effectRef idx="0">
              <a:schemeClr val="dk1"/>
            </a:effectRef>
            <a:fontRef idx="minor">
              <a:schemeClr val="dk1"/>
            </a:fontRef>
          </p:style>
          <p:txBody>
            <a:bodyPr lIns="36576" tIns="36576" rIns="36576" bIns="36576" rtlCol="0" anchor="ctr"/>
            <a:lstStyle/>
            <a:p>
              <a:pPr algn="ctr"/>
              <a:r>
                <a:rPr lang="en-US" sz="1600" b="1">
                  <a:solidFill>
                    <a:srgbClr val="000000"/>
                  </a:solidFill>
                  <a:latin typeface="Calibri" panose="020F0502020204030204" pitchFamily="34" charset="0"/>
                </a:rPr>
                <a:t>Preparing Meals,</a:t>
              </a:r>
            </a:p>
            <a:p>
              <a:pPr algn="ctr"/>
              <a:r>
                <a:rPr lang="en-US" sz="1600" b="1">
                  <a:solidFill>
                    <a:srgbClr val="000000"/>
                  </a:solidFill>
                  <a:latin typeface="Calibri" panose="020F0502020204030204" pitchFamily="34" charset="0"/>
                </a:rPr>
                <a:t>Shopping,</a:t>
              </a:r>
            </a:p>
            <a:p>
              <a:pPr algn="ctr"/>
              <a:r>
                <a:rPr lang="en-US" sz="1600" b="1">
                  <a:solidFill>
                    <a:srgbClr val="000000"/>
                  </a:solidFill>
                  <a:latin typeface="Calibri" panose="020F0502020204030204" pitchFamily="34" charset="0"/>
                </a:rPr>
                <a:t>Managing Money</a:t>
              </a:r>
            </a:p>
          </p:txBody>
        </p:sp>
        <p:sp>
          <p:nvSpPr>
            <p:cNvPr id="12" name="Rectangle 11">
              <a:extLst>
                <a:ext uri="{FF2B5EF4-FFF2-40B4-BE49-F238E27FC236}">
                  <a16:creationId xmlns:a16="http://schemas.microsoft.com/office/drawing/2014/main" id="{63B6F72F-CD5A-A3C3-C44A-2D138FD3B742}"/>
                </a:ext>
              </a:extLst>
            </p:cNvPr>
            <p:cNvSpPr/>
            <p:nvPr/>
          </p:nvSpPr>
          <p:spPr>
            <a:xfrm>
              <a:off x="10334236" y="2273632"/>
              <a:ext cx="1330309" cy="365760"/>
            </a:xfrm>
            <a:prstGeom prst="rect">
              <a:avLst/>
            </a:prstGeom>
            <a:noFill/>
            <a:ln>
              <a:solidFill>
                <a:srgbClr val="000000"/>
              </a:solidFill>
            </a:ln>
          </p:spPr>
          <p:style>
            <a:lnRef idx="2">
              <a:schemeClr val="dk1"/>
            </a:lnRef>
            <a:fillRef idx="1">
              <a:schemeClr val="lt1"/>
            </a:fillRef>
            <a:effectRef idx="0">
              <a:schemeClr val="dk1"/>
            </a:effectRef>
            <a:fontRef idx="minor">
              <a:schemeClr val="dk1"/>
            </a:fontRef>
          </p:style>
          <p:txBody>
            <a:bodyPr lIns="36576" tIns="36576" rIns="36576" bIns="36576" rtlCol="0" anchor="ctr"/>
            <a:lstStyle/>
            <a:p>
              <a:pPr algn="ctr"/>
              <a:r>
                <a:rPr lang="en-US" sz="1600" b="1">
                  <a:solidFill>
                    <a:srgbClr val="000000"/>
                  </a:solidFill>
                  <a:latin typeface="Calibri" panose="020F0502020204030204" pitchFamily="34" charset="0"/>
                </a:rPr>
                <a:t>Participation</a:t>
              </a:r>
            </a:p>
          </p:txBody>
        </p:sp>
        <p:sp>
          <p:nvSpPr>
            <p:cNvPr id="29" name="Rectangle 28">
              <a:extLst>
                <a:ext uri="{FF2B5EF4-FFF2-40B4-BE49-F238E27FC236}">
                  <a16:creationId xmlns:a16="http://schemas.microsoft.com/office/drawing/2014/main" id="{59F1A979-89E5-39A6-CF74-D039D7C3790B}"/>
                </a:ext>
              </a:extLst>
            </p:cNvPr>
            <p:cNvSpPr/>
            <p:nvPr/>
          </p:nvSpPr>
          <p:spPr>
            <a:xfrm>
              <a:off x="10334236" y="2776553"/>
              <a:ext cx="1330309" cy="913432"/>
            </a:xfrm>
            <a:prstGeom prst="rect">
              <a:avLst/>
            </a:prstGeom>
            <a:noFill/>
            <a:ln>
              <a:solidFill>
                <a:srgbClr val="000000"/>
              </a:solidFill>
            </a:ln>
          </p:spPr>
          <p:style>
            <a:lnRef idx="2">
              <a:schemeClr val="dk1"/>
            </a:lnRef>
            <a:fillRef idx="1">
              <a:schemeClr val="lt1"/>
            </a:fillRef>
            <a:effectRef idx="0">
              <a:schemeClr val="dk1"/>
            </a:effectRef>
            <a:fontRef idx="minor">
              <a:schemeClr val="dk1"/>
            </a:fontRef>
          </p:style>
          <p:txBody>
            <a:bodyPr lIns="36576" tIns="36576" rIns="36576" bIns="36576" rtlCol="0" anchor="ctr"/>
            <a:lstStyle/>
            <a:p>
              <a:pPr algn="ctr"/>
              <a:r>
                <a:rPr lang="en-US" sz="1600" b="1">
                  <a:solidFill>
                    <a:srgbClr val="000000"/>
                  </a:solidFill>
                  <a:latin typeface="Calibri" panose="020F0502020204030204" pitchFamily="34" charset="0"/>
                </a:rPr>
                <a:t>Recreating,</a:t>
              </a:r>
            </a:p>
            <a:p>
              <a:pPr algn="ctr"/>
              <a:r>
                <a:rPr lang="en-US" sz="1600" b="1">
                  <a:solidFill>
                    <a:srgbClr val="000000"/>
                  </a:solidFill>
                  <a:latin typeface="Calibri" panose="020F0502020204030204" pitchFamily="34" charset="0"/>
                </a:rPr>
                <a:t>Voting,</a:t>
              </a:r>
            </a:p>
            <a:p>
              <a:pPr algn="ctr"/>
              <a:r>
                <a:rPr lang="en-US" sz="1600" b="1">
                  <a:solidFill>
                    <a:srgbClr val="000000"/>
                  </a:solidFill>
                  <a:latin typeface="Calibri" panose="020F0502020204030204" pitchFamily="34" charset="0"/>
                </a:rPr>
                <a:t>Working</a:t>
              </a:r>
            </a:p>
          </p:txBody>
        </p:sp>
        <p:sp>
          <p:nvSpPr>
            <p:cNvPr id="34" name="Arrow: Left-Right 33">
              <a:extLst>
                <a:ext uri="{FF2B5EF4-FFF2-40B4-BE49-F238E27FC236}">
                  <a16:creationId xmlns:a16="http://schemas.microsoft.com/office/drawing/2014/main" id="{0BCBC037-E638-4BDD-F434-9E32DFCFE99B}"/>
                </a:ext>
              </a:extLst>
            </p:cNvPr>
            <p:cNvSpPr/>
            <p:nvPr/>
          </p:nvSpPr>
          <p:spPr>
            <a:xfrm>
              <a:off x="504339" y="4287021"/>
              <a:ext cx="11160206" cy="608713"/>
            </a:xfrm>
            <a:prstGeom prst="leftRightArrow">
              <a:avLst>
                <a:gd name="adj1" fmla="val 58689"/>
                <a:gd name="adj2" fmla="val 47495"/>
              </a:avLst>
            </a:prstGeom>
            <a:solidFill>
              <a:schemeClr val="bg1">
                <a:lumMod val="85000"/>
              </a:schemeClr>
            </a:solidFill>
            <a:ln>
              <a:solidFill>
                <a:srgbClr val="000000"/>
              </a:solidFill>
            </a:ln>
          </p:spPr>
          <p:style>
            <a:lnRef idx="2">
              <a:schemeClr val="dk1"/>
            </a:lnRef>
            <a:fillRef idx="1">
              <a:schemeClr val="lt1"/>
            </a:fillRef>
            <a:effectRef idx="0">
              <a:schemeClr val="dk1"/>
            </a:effectRef>
            <a:fontRef idx="minor">
              <a:schemeClr val="dk1"/>
            </a:fontRef>
          </p:style>
          <p:txBody>
            <a:bodyPr lIns="36576" tIns="36576" rIns="36576" bIns="36576" rtlCol="0" anchor="ctr"/>
            <a:lstStyle/>
            <a:p>
              <a:pPr algn="ctr"/>
              <a:r>
                <a:rPr lang="en-US" sz="1600" b="1">
                  <a:solidFill>
                    <a:srgbClr val="000000"/>
                  </a:solidFill>
                  <a:latin typeface="Calibri" panose="020F0502020204030204" pitchFamily="34" charset="0"/>
                </a:rPr>
                <a:t>Mitigating and Aggravating Factors (at Person and/or Environment Levels)</a:t>
              </a:r>
            </a:p>
          </p:txBody>
        </p:sp>
        <p:sp>
          <p:nvSpPr>
            <p:cNvPr id="35" name="Rectangle 34">
              <a:extLst>
                <a:ext uri="{FF2B5EF4-FFF2-40B4-BE49-F238E27FC236}">
                  <a16:creationId xmlns:a16="http://schemas.microsoft.com/office/drawing/2014/main" id="{FF50682F-54C5-FFD3-7BFD-51241384C490}"/>
                </a:ext>
              </a:extLst>
            </p:cNvPr>
            <p:cNvSpPr/>
            <p:nvPr/>
          </p:nvSpPr>
          <p:spPr>
            <a:xfrm>
              <a:off x="526808" y="4957449"/>
              <a:ext cx="11137737" cy="608712"/>
            </a:xfrm>
            <a:prstGeom prst="rect">
              <a:avLst/>
            </a:prstGeom>
            <a:noFill/>
            <a:ln>
              <a:solidFill>
                <a:srgbClr val="000000"/>
              </a:solidFill>
            </a:ln>
          </p:spPr>
          <p:style>
            <a:lnRef idx="2">
              <a:schemeClr val="dk1"/>
            </a:lnRef>
            <a:fillRef idx="1">
              <a:schemeClr val="lt1"/>
            </a:fillRef>
            <a:effectRef idx="0">
              <a:schemeClr val="dk1"/>
            </a:effectRef>
            <a:fontRef idx="minor">
              <a:schemeClr val="dk1"/>
            </a:fontRef>
          </p:style>
          <p:txBody>
            <a:bodyPr lIns="36576" tIns="36576" rIns="36576" bIns="36576" rtlCol="0" anchor="ctr"/>
            <a:lstStyle/>
            <a:p>
              <a:pPr algn="ctr"/>
              <a:r>
                <a:rPr lang="en-US" sz="1600" b="1">
                  <a:solidFill>
                    <a:srgbClr val="000000"/>
                  </a:solidFill>
                  <a:latin typeface="Calibri" panose="020F0502020204030204" pitchFamily="34" charset="0"/>
                </a:rPr>
                <a:t>Medications, Functional Restoration Procedures, Assistive Devices, Skill Building, </a:t>
              </a:r>
            </a:p>
            <a:p>
              <a:pPr algn="ctr"/>
              <a:r>
                <a:rPr lang="en-US" sz="1600" b="1">
                  <a:solidFill>
                    <a:srgbClr val="000000"/>
                  </a:solidFill>
                  <a:latin typeface="Calibri" panose="020F0502020204030204" pitchFamily="34" charset="0"/>
                </a:rPr>
                <a:t>Environmental Modifications, Workplace Accommodations</a:t>
              </a:r>
            </a:p>
          </p:txBody>
        </p:sp>
        <p:sp>
          <p:nvSpPr>
            <p:cNvPr id="17" name="Arrow: Left-Right 16">
              <a:extLst>
                <a:ext uri="{FF2B5EF4-FFF2-40B4-BE49-F238E27FC236}">
                  <a16:creationId xmlns:a16="http://schemas.microsoft.com/office/drawing/2014/main" id="{F7BDB40B-55AD-B68D-24FA-B11C4837F096}"/>
                </a:ext>
                <a:ext uri="{C183D7F6-B498-43B3-948B-1728B52AA6E4}">
                  <adec:decorative xmlns:adec="http://schemas.microsoft.com/office/drawing/2017/decorative" val="1"/>
                </a:ext>
              </a:extLst>
            </p:cNvPr>
            <p:cNvSpPr/>
            <p:nvPr/>
          </p:nvSpPr>
          <p:spPr>
            <a:xfrm>
              <a:off x="4174923" y="2365514"/>
              <a:ext cx="907305" cy="1177786"/>
            </a:xfrm>
            <a:prstGeom prst="leftRightArrow">
              <a:avLst>
                <a:gd name="adj1" fmla="val 62585"/>
                <a:gd name="adj2" fmla="val 30275"/>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b="1">
                <a:latin typeface="Calibri" panose="020F0502020204030204" pitchFamily="34" charset="0"/>
              </a:endParaRPr>
            </a:p>
          </p:txBody>
        </p:sp>
      </p:grpSp>
    </p:spTree>
    <p:extLst>
      <p:ext uri="{BB962C8B-B14F-4D97-AF65-F5344CB8AC3E}">
        <p14:creationId xmlns:p14="http://schemas.microsoft.com/office/powerpoint/2010/main" val="140113517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4D18D0E-C468-C9CE-D943-25DA3A5E8648}"/>
              </a:ext>
            </a:extLst>
          </p:cNvPr>
          <p:cNvSpPr>
            <a:spLocks noGrp="1"/>
          </p:cNvSpPr>
          <p:nvPr>
            <p:ph type="title"/>
          </p:nvPr>
        </p:nvSpPr>
        <p:spPr>
          <a:xfrm>
            <a:off x="838200" y="365125"/>
            <a:ext cx="9585960" cy="1325563"/>
          </a:xfrm>
        </p:spPr>
        <p:txBody>
          <a:bodyPr/>
          <a:lstStyle/>
          <a:p>
            <a:r>
              <a:rPr lang="en-US">
                <a:solidFill>
                  <a:schemeClr val="tx1"/>
                </a:solidFill>
              </a:rPr>
              <a:t>What is “Disability” … Conceptually? Medical Model</a:t>
            </a:r>
          </a:p>
        </p:txBody>
      </p:sp>
      <p:sp>
        <p:nvSpPr>
          <p:cNvPr id="10" name="Rectangle: Rounded Corners 9">
            <a:extLst>
              <a:ext uri="{FF2B5EF4-FFF2-40B4-BE49-F238E27FC236}">
                <a16:creationId xmlns:a16="http://schemas.microsoft.com/office/drawing/2014/main" id="{44ED9B48-D080-3E04-7112-89BEC8056D1E}"/>
              </a:ext>
            </a:extLst>
          </p:cNvPr>
          <p:cNvSpPr/>
          <p:nvPr/>
        </p:nvSpPr>
        <p:spPr>
          <a:xfrm>
            <a:off x="1110615" y="1732321"/>
            <a:ext cx="3200400" cy="457200"/>
          </a:xfrm>
          <a:prstGeom prst="roundRect">
            <a:avLst>
              <a:gd name="adj" fmla="val 31667"/>
            </a:avLst>
          </a:prstGeom>
          <a:noFill/>
          <a:ln>
            <a:solidFill>
              <a:srgbClr val="000000"/>
            </a:solidFill>
          </a:ln>
        </p:spPr>
        <p:style>
          <a:lnRef idx="2">
            <a:schemeClr val="dk1"/>
          </a:lnRef>
          <a:fillRef idx="1">
            <a:schemeClr val="lt1"/>
          </a:fillRef>
          <a:effectRef idx="0">
            <a:schemeClr val="dk1"/>
          </a:effectRef>
          <a:fontRef idx="minor">
            <a:schemeClr val="dk1"/>
          </a:fontRef>
        </p:style>
        <p:txBody>
          <a:bodyPr lIns="36576" tIns="36576" rIns="36576" bIns="36576" rtlCol="0" anchor="ctr"/>
          <a:lstStyle/>
          <a:p>
            <a:pPr algn="ctr"/>
            <a:r>
              <a:rPr lang="en-US" sz="2400" b="1">
                <a:solidFill>
                  <a:srgbClr val="000000"/>
                </a:solidFill>
              </a:rPr>
              <a:t>Medical Model</a:t>
            </a:r>
          </a:p>
        </p:txBody>
      </p:sp>
      <p:sp>
        <p:nvSpPr>
          <p:cNvPr id="27" name="Rectangle: Rounded Corners 26">
            <a:extLst>
              <a:ext uri="{FF2B5EF4-FFF2-40B4-BE49-F238E27FC236}">
                <a16:creationId xmlns:a16="http://schemas.microsoft.com/office/drawing/2014/main" id="{68C03C5C-B222-C3B1-3815-04188D7B3C54}"/>
              </a:ext>
            </a:extLst>
          </p:cNvPr>
          <p:cNvSpPr/>
          <p:nvPr/>
        </p:nvSpPr>
        <p:spPr>
          <a:xfrm>
            <a:off x="4495476" y="1739232"/>
            <a:ext cx="3200400" cy="457200"/>
          </a:xfrm>
          <a:prstGeom prst="roundRect">
            <a:avLst>
              <a:gd name="adj" fmla="val 31667"/>
            </a:avLst>
          </a:prstGeom>
          <a:noFill/>
          <a:ln>
            <a:solidFill>
              <a:srgbClr val="000000"/>
            </a:solidFill>
          </a:ln>
        </p:spPr>
        <p:style>
          <a:lnRef idx="2">
            <a:schemeClr val="dk1"/>
          </a:lnRef>
          <a:fillRef idx="1">
            <a:schemeClr val="lt1"/>
          </a:fillRef>
          <a:effectRef idx="0">
            <a:schemeClr val="dk1"/>
          </a:effectRef>
          <a:fontRef idx="minor">
            <a:schemeClr val="dk1"/>
          </a:fontRef>
        </p:style>
        <p:txBody>
          <a:bodyPr lIns="36576" tIns="36576" rIns="36576" bIns="36576" rtlCol="0" anchor="ctr"/>
          <a:lstStyle/>
          <a:p>
            <a:pPr algn="ctr"/>
            <a:r>
              <a:rPr lang="en-US" sz="2400" b="1" err="1">
                <a:solidFill>
                  <a:srgbClr val="000000"/>
                </a:solidFill>
              </a:rPr>
              <a:t>Nagi</a:t>
            </a:r>
            <a:r>
              <a:rPr lang="en-US" sz="2400" b="1">
                <a:solidFill>
                  <a:srgbClr val="000000"/>
                </a:solidFill>
              </a:rPr>
              <a:t> Model</a:t>
            </a:r>
          </a:p>
        </p:txBody>
      </p:sp>
      <p:sp>
        <p:nvSpPr>
          <p:cNvPr id="31" name="Rectangle: Rounded Corners 30">
            <a:extLst>
              <a:ext uri="{FF2B5EF4-FFF2-40B4-BE49-F238E27FC236}">
                <a16:creationId xmlns:a16="http://schemas.microsoft.com/office/drawing/2014/main" id="{9DAF3604-FBB6-8931-E93C-D244C48205FF}"/>
              </a:ext>
            </a:extLst>
          </p:cNvPr>
          <p:cNvSpPr/>
          <p:nvPr/>
        </p:nvSpPr>
        <p:spPr>
          <a:xfrm>
            <a:off x="7882370" y="1732321"/>
            <a:ext cx="3200400" cy="457200"/>
          </a:xfrm>
          <a:prstGeom prst="roundRect">
            <a:avLst>
              <a:gd name="adj" fmla="val 31667"/>
            </a:avLst>
          </a:prstGeom>
          <a:noFill/>
          <a:ln>
            <a:solidFill>
              <a:srgbClr val="000000"/>
            </a:solidFill>
          </a:ln>
        </p:spPr>
        <p:style>
          <a:lnRef idx="2">
            <a:schemeClr val="dk1"/>
          </a:lnRef>
          <a:fillRef idx="1">
            <a:schemeClr val="lt1"/>
          </a:fillRef>
          <a:effectRef idx="0">
            <a:schemeClr val="dk1"/>
          </a:effectRef>
          <a:fontRef idx="minor">
            <a:schemeClr val="dk1"/>
          </a:fontRef>
        </p:style>
        <p:txBody>
          <a:bodyPr lIns="36576" tIns="36576" rIns="36576" bIns="36576" rtlCol="0" anchor="ctr"/>
          <a:lstStyle/>
          <a:p>
            <a:pPr algn="ctr"/>
            <a:r>
              <a:rPr lang="en-US" sz="2400" b="1">
                <a:solidFill>
                  <a:srgbClr val="000000"/>
                </a:solidFill>
              </a:rPr>
              <a:t>ICF[DH] Framework</a:t>
            </a:r>
          </a:p>
        </p:txBody>
      </p:sp>
      <p:grpSp>
        <p:nvGrpSpPr>
          <p:cNvPr id="2" name="Group 1" descr="The Medical Model looks more at the Body/Mind side of the underlying concepts">
            <a:extLst>
              <a:ext uri="{FF2B5EF4-FFF2-40B4-BE49-F238E27FC236}">
                <a16:creationId xmlns:a16="http://schemas.microsoft.com/office/drawing/2014/main" id="{98EA1963-11F9-DBB2-970D-1870B222F6A3}"/>
              </a:ext>
            </a:extLst>
          </p:cNvPr>
          <p:cNvGrpSpPr/>
          <p:nvPr/>
        </p:nvGrpSpPr>
        <p:grpSpPr>
          <a:xfrm>
            <a:off x="373568" y="2189521"/>
            <a:ext cx="11290978" cy="4091015"/>
            <a:chOff x="373568" y="2189521"/>
            <a:chExt cx="11290978" cy="4091015"/>
          </a:xfrm>
        </p:grpSpPr>
        <p:sp>
          <p:nvSpPr>
            <p:cNvPr id="18" name="Rectangle: Rounded Corners 17">
              <a:extLst>
                <a:ext uri="{FF2B5EF4-FFF2-40B4-BE49-F238E27FC236}">
                  <a16:creationId xmlns:a16="http://schemas.microsoft.com/office/drawing/2014/main" id="{73D4453F-A864-4791-D547-821F4787FC1D}"/>
                </a:ext>
                <a:ext uri="{C183D7F6-B498-43B3-948B-1728B52AA6E4}">
                  <adec:decorative xmlns:adec="http://schemas.microsoft.com/office/drawing/2017/decorative" val="1"/>
                </a:ext>
              </a:extLst>
            </p:cNvPr>
            <p:cNvSpPr/>
            <p:nvPr/>
          </p:nvSpPr>
          <p:spPr>
            <a:xfrm>
              <a:off x="373568" y="2879228"/>
              <a:ext cx="3918015" cy="2122167"/>
            </a:xfrm>
            <a:prstGeom prst="roundRect">
              <a:avLst>
                <a:gd name="adj" fmla="val 9496"/>
              </a:avLst>
            </a:prstGeom>
            <a:solidFill>
              <a:srgbClr val="D1E1FF"/>
            </a:solidFill>
            <a:ln w="254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24" name="Rectangle 23">
              <a:extLst>
                <a:ext uri="{FF2B5EF4-FFF2-40B4-BE49-F238E27FC236}">
                  <a16:creationId xmlns:a16="http://schemas.microsoft.com/office/drawing/2014/main" id="{F3460F80-ABDE-ADE6-AA01-168258EB32D2}"/>
                </a:ext>
                <a:ext uri="{C183D7F6-B498-43B3-948B-1728B52AA6E4}">
                  <adec:decorative xmlns:adec="http://schemas.microsoft.com/office/drawing/2017/decorative" val="0"/>
                </a:ext>
              </a:extLst>
            </p:cNvPr>
            <p:cNvSpPr/>
            <p:nvPr/>
          </p:nvSpPr>
          <p:spPr>
            <a:xfrm>
              <a:off x="5143380" y="3480828"/>
              <a:ext cx="1593969" cy="917726"/>
            </a:xfrm>
            <a:prstGeom prst="rect">
              <a:avLst/>
            </a:prstGeom>
            <a:noFill/>
            <a:ln>
              <a:solidFill>
                <a:srgbClr val="000000"/>
              </a:solidFill>
            </a:ln>
          </p:spPr>
          <p:style>
            <a:lnRef idx="2">
              <a:schemeClr val="dk1"/>
            </a:lnRef>
            <a:fillRef idx="1">
              <a:schemeClr val="lt1"/>
            </a:fillRef>
            <a:effectRef idx="0">
              <a:schemeClr val="dk1"/>
            </a:effectRef>
            <a:fontRef idx="minor">
              <a:schemeClr val="dk1"/>
            </a:fontRef>
          </p:style>
          <p:txBody>
            <a:bodyPr lIns="0" tIns="36576" rIns="0" bIns="36576" rtlCol="0" anchor="ctr"/>
            <a:lstStyle/>
            <a:p>
              <a:pPr algn="ctr"/>
              <a:r>
                <a:rPr lang="en-US" b="1">
                  <a:solidFill>
                    <a:srgbClr val="000000"/>
                  </a:solidFill>
                  <a:latin typeface="Calibri" panose="020F0502020204030204" pitchFamily="34" charset="0"/>
                  <a:cs typeface="Calibri" panose="020F0502020204030204" pitchFamily="34" charset="0"/>
                </a:rPr>
                <a:t>Hearing, Seeing,</a:t>
              </a:r>
            </a:p>
            <a:p>
              <a:pPr algn="ctr"/>
              <a:r>
                <a:rPr lang="en-US" b="1">
                  <a:solidFill>
                    <a:srgbClr val="000000"/>
                  </a:solidFill>
                  <a:latin typeface="Calibri" panose="020F0502020204030204" pitchFamily="34" charset="0"/>
                  <a:cs typeface="Calibri" panose="020F0502020204030204" pitchFamily="34" charset="0"/>
                </a:rPr>
                <a:t>Cognition,</a:t>
              </a:r>
            </a:p>
            <a:p>
              <a:pPr algn="ctr"/>
              <a:r>
                <a:rPr lang="en-US" b="1">
                  <a:solidFill>
                    <a:srgbClr val="000000"/>
                  </a:solidFill>
                  <a:latin typeface="Calibri" panose="020F0502020204030204" pitchFamily="34" charset="0"/>
                  <a:cs typeface="Calibri" panose="020F0502020204030204" pitchFamily="34" charset="0"/>
                </a:rPr>
                <a:t>Ambulation</a:t>
              </a:r>
            </a:p>
          </p:txBody>
        </p:sp>
        <p:sp>
          <p:nvSpPr>
            <p:cNvPr id="28" name="Rectangle 27">
              <a:extLst>
                <a:ext uri="{FF2B5EF4-FFF2-40B4-BE49-F238E27FC236}">
                  <a16:creationId xmlns:a16="http://schemas.microsoft.com/office/drawing/2014/main" id="{745A405F-B313-08CF-A431-A7B64109F1FA}"/>
                </a:ext>
                <a:ext uri="{C183D7F6-B498-43B3-948B-1728B52AA6E4}">
                  <adec:decorative xmlns:adec="http://schemas.microsoft.com/office/drawing/2017/decorative" val="0"/>
                </a:ext>
              </a:extLst>
            </p:cNvPr>
            <p:cNvSpPr/>
            <p:nvPr/>
          </p:nvSpPr>
          <p:spPr>
            <a:xfrm>
              <a:off x="6899540" y="3484924"/>
              <a:ext cx="1239901" cy="917726"/>
            </a:xfrm>
            <a:prstGeom prst="rect">
              <a:avLst/>
            </a:prstGeom>
            <a:noFill/>
            <a:ln>
              <a:solidFill>
                <a:srgbClr val="000000"/>
              </a:solidFill>
            </a:ln>
          </p:spPr>
          <p:style>
            <a:lnRef idx="2">
              <a:schemeClr val="dk1"/>
            </a:lnRef>
            <a:fillRef idx="1">
              <a:schemeClr val="lt1"/>
            </a:fillRef>
            <a:effectRef idx="0">
              <a:schemeClr val="dk1"/>
            </a:effectRef>
            <a:fontRef idx="minor">
              <a:schemeClr val="dk1"/>
            </a:fontRef>
          </p:style>
          <p:txBody>
            <a:bodyPr lIns="36576" tIns="36576" rIns="36576" bIns="36576" rtlCol="0" anchor="ctr"/>
            <a:lstStyle/>
            <a:p>
              <a:pPr algn="ctr"/>
              <a:r>
                <a:rPr lang="en-US" b="1">
                  <a:solidFill>
                    <a:srgbClr val="000000"/>
                  </a:solidFill>
                  <a:latin typeface="Calibri" panose="020F0502020204030204" pitchFamily="34" charset="0"/>
                  <a:cs typeface="Calibri" panose="020F0502020204030204" pitchFamily="34" charset="0"/>
                </a:rPr>
                <a:t>Bathing,</a:t>
              </a:r>
            </a:p>
            <a:p>
              <a:pPr algn="ctr"/>
              <a:r>
                <a:rPr lang="en-US" b="1">
                  <a:solidFill>
                    <a:srgbClr val="000000"/>
                  </a:solidFill>
                  <a:latin typeface="Calibri" panose="020F0502020204030204" pitchFamily="34" charset="0"/>
                  <a:cs typeface="Calibri" panose="020F0502020204030204" pitchFamily="34" charset="0"/>
                </a:rPr>
                <a:t>Showering</a:t>
              </a:r>
            </a:p>
            <a:p>
              <a:pPr algn="ctr"/>
              <a:r>
                <a:rPr lang="en-US" b="1">
                  <a:solidFill>
                    <a:srgbClr val="000000"/>
                  </a:solidFill>
                  <a:latin typeface="Calibri" panose="020F0502020204030204" pitchFamily="34" charset="0"/>
                  <a:cs typeface="Calibri" panose="020F0502020204030204" pitchFamily="34" charset="0"/>
                </a:rPr>
                <a:t>Dressing</a:t>
              </a:r>
            </a:p>
          </p:txBody>
        </p:sp>
        <p:sp>
          <p:nvSpPr>
            <p:cNvPr id="29" name="Rectangle 28">
              <a:extLst>
                <a:ext uri="{FF2B5EF4-FFF2-40B4-BE49-F238E27FC236}">
                  <a16:creationId xmlns:a16="http://schemas.microsoft.com/office/drawing/2014/main" id="{59F1A979-89E5-39A6-CF74-D039D7C3790B}"/>
                </a:ext>
                <a:ext uri="{C183D7F6-B498-43B3-948B-1728B52AA6E4}">
                  <adec:decorative xmlns:adec="http://schemas.microsoft.com/office/drawing/2017/decorative" val="0"/>
                </a:ext>
              </a:extLst>
            </p:cNvPr>
            <p:cNvSpPr/>
            <p:nvPr/>
          </p:nvSpPr>
          <p:spPr>
            <a:xfrm>
              <a:off x="10334236" y="3490928"/>
              <a:ext cx="1330309" cy="913432"/>
            </a:xfrm>
            <a:prstGeom prst="rect">
              <a:avLst/>
            </a:prstGeom>
            <a:noFill/>
            <a:ln>
              <a:solidFill>
                <a:srgbClr val="000000"/>
              </a:solidFill>
            </a:ln>
          </p:spPr>
          <p:style>
            <a:lnRef idx="2">
              <a:schemeClr val="dk1"/>
            </a:lnRef>
            <a:fillRef idx="1">
              <a:schemeClr val="lt1"/>
            </a:fillRef>
            <a:effectRef idx="0">
              <a:schemeClr val="dk1"/>
            </a:effectRef>
            <a:fontRef idx="minor">
              <a:schemeClr val="dk1"/>
            </a:fontRef>
          </p:style>
          <p:txBody>
            <a:bodyPr lIns="36576" tIns="36576" rIns="36576" bIns="36576" rtlCol="0" anchor="ctr"/>
            <a:lstStyle/>
            <a:p>
              <a:pPr algn="ctr"/>
              <a:r>
                <a:rPr lang="en-US" b="1">
                  <a:solidFill>
                    <a:srgbClr val="000000"/>
                  </a:solidFill>
                  <a:latin typeface="Calibri" panose="020F0502020204030204" pitchFamily="34" charset="0"/>
                  <a:cs typeface="Calibri" panose="020F0502020204030204" pitchFamily="34" charset="0"/>
                </a:rPr>
                <a:t>Recreating,</a:t>
              </a:r>
            </a:p>
            <a:p>
              <a:pPr algn="ctr"/>
              <a:r>
                <a:rPr lang="en-US" b="1">
                  <a:solidFill>
                    <a:srgbClr val="000000"/>
                  </a:solidFill>
                  <a:latin typeface="Calibri" panose="020F0502020204030204" pitchFamily="34" charset="0"/>
                  <a:cs typeface="Calibri" panose="020F0502020204030204" pitchFamily="34" charset="0"/>
                </a:rPr>
                <a:t>Voting,</a:t>
              </a:r>
            </a:p>
            <a:p>
              <a:pPr algn="ctr"/>
              <a:r>
                <a:rPr lang="en-US" b="1">
                  <a:solidFill>
                    <a:srgbClr val="000000"/>
                  </a:solidFill>
                  <a:latin typeface="Calibri" panose="020F0502020204030204" pitchFamily="34" charset="0"/>
                  <a:cs typeface="Calibri" panose="020F0502020204030204" pitchFamily="34" charset="0"/>
                </a:rPr>
                <a:t>Working</a:t>
              </a:r>
            </a:p>
          </p:txBody>
        </p:sp>
        <p:sp>
          <p:nvSpPr>
            <p:cNvPr id="30" name="Rectangle 29">
              <a:extLst>
                <a:ext uri="{FF2B5EF4-FFF2-40B4-BE49-F238E27FC236}">
                  <a16:creationId xmlns:a16="http://schemas.microsoft.com/office/drawing/2014/main" id="{C7BD3682-8B08-8FF8-D518-F0C39728B13D}"/>
                </a:ext>
                <a:ext uri="{C183D7F6-B498-43B3-948B-1728B52AA6E4}">
                  <adec:decorative xmlns:adec="http://schemas.microsoft.com/office/drawing/2017/decorative" val="0"/>
                </a:ext>
              </a:extLst>
            </p:cNvPr>
            <p:cNvSpPr/>
            <p:nvPr/>
          </p:nvSpPr>
          <p:spPr>
            <a:xfrm>
              <a:off x="8302942" y="3486634"/>
              <a:ext cx="1874520" cy="917726"/>
            </a:xfrm>
            <a:prstGeom prst="rect">
              <a:avLst/>
            </a:prstGeom>
            <a:noFill/>
            <a:ln>
              <a:solidFill>
                <a:srgbClr val="000000"/>
              </a:solidFill>
            </a:ln>
          </p:spPr>
          <p:style>
            <a:lnRef idx="2">
              <a:schemeClr val="dk1"/>
            </a:lnRef>
            <a:fillRef idx="1">
              <a:schemeClr val="lt1"/>
            </a:fillRef>
            <a:effectRef idx="0">
              <a:schemeClr val="dk1"/>
            </a:effectRef>
            <a:fontRef idx="minor">
              <a:schemeClr val="dk1"/>
            </a:fontRef>
          </p:style>
          <p:txBody>
            <a:bodyPr lIns="36576" tIns="36576" rIns="36576" bIns="36576" rtlCol="0" anchor="ctr"/>
            <a:lstStyle/>
            <a:p>
              <a:pPr algn="ctr"/>
              <a:r>
                <a:rPr lang="en-US" b="1">
                  <a:solidFill>
                    <a:srgbClr val="000000"/>
                  </a:solidFill>
                  <a:latin typeface="Calibri" panose="020F0502020204030204" pitchFamily="34" charset="0"/>
                  <a:cs typeface="Calibri" panose="020F0502020204030204" pitchFamily="34" charset="0"/>
                </a:rPr>
                <a:t>Preparing Meals,</a:t>
              </a:r>
            </a:p>
            <a:p>
              <a:pPr algn="ctr"/>
              <a:r>
                <a:rPr lang="en-US" b="1">
                  <a:solidFill>
                    <a:srgbClr val="000000"/>
                  </a:solidFill>
                  <a:latin typeface="Calibri" panose="020F0502020204030204" pitchFamily="34" charset="0"/>
                  <a:cs typeface="Calibri" panose="020F0502020204030204" pitchFamily="34" charset="0"/>
                </a:rPr>
                <a:t>Shopping,</a:t>
              </a:r>
            </a:p>
            <a:p>
              <a:pPr algn="ctr"/>
              <a:r>
                <a:rPr lang="en-US" b="1">
                  <a:solidFill>
                    <a:srgbClr val="000000"/>
                  </a:solidFill>
                  <a:latin typeface="Calibri" panose="020F0502020204030204" pitchFamily="34" charset="0"/>
                  <a:cs typeface="Calibri" panose="020F0502020204030204" pitchFamily="34" charset="0"/>
                </a:rPr>
                <a:t>Managing Money</a:t>
              </a:r>
            </a:p>
          </p:txBody>
        </p:sp>
        <p:sp>
          <p:nvSpPr>
            <p:cNvPr id="32" name="Rectangle 31">
              <a:extLst>
                <a:ext uri="{FF2B5EF4-FFF2-40B4-BE49-F238E27FC236}">
                  <a16:creationId xmlns:a16="http://schemas.microsoft.com/office/drawing/2014/main" id="{507AE0A7-4711-14C3-8444-FEF897685D3B}"/>
                </a:ext>
                <a:ext uri="{C183D7F6-B498-43B3-948B-1728B52AA6E4}">
                  <adec:decorative xmlns:adec="http://schemas.microsoft.com/office/drawing/2017/decorative" val="0"/>
                </a:ext>
              </a:extLst>
            </p:cNvPr>
            <p:cNvSpPr/>
            <p:nvPr/>
          </p:nvSpPr>
          <p:spPr>
            <a:xfrm>
              <a:off x="5133028" y="4535854"/>
              <a:ext cx="6531517" cy="363015"/>
            </a:xfrm>
            <a:prstGeom prst="rect">
              <a:avLst/>
            </a:prstGeom>
            <a:noFill/>
            <a:ln>
              <a:solidFill>
                <a:srgbClr val="000000"/>
              </a:solidFill>
            </a:ln>
          </p:spPr>
          <p:style>
            <a:lnRef idx="2">
              <a:schemeClr val="dk1"/>
            </a:lnRef>
            <a:fillRef idx="1">
              <a:schemeClr val="lt1"/>
            </a:fillRef>
            <a:effectRef idx="0">
              <a:schemeClr val="dk1"/>
            </a:effectRef>
            <a:fontRef idx="minor">
              <a:schemeClr val="dk1"/>
            </a:fontRef>
          </p:style>
          <p:txBody>
            <a:bodyPr lIns="36576" tIns="36576" rIns="36576" bIns="36576" rtlCol="0" anchor="ctr"/>
            <a:lstStyle/>
            <a:p>
              <a:pPr algn="ctr"/>
              <a:r>
                <a:rPr lang="en-US" b="1" i="1">
                  <a:solidFill>
                    <a:srgbClr val="000000"/>
                  </a:solidFill>
                  <a:latin typeface="Calibri" panose="020F0502020204030204" pitchFamily="34" charset="0"/>
                  <a:cs typeface="Calibri" panose="020F0502020204030204" pitchFamily="34" charset="0"/>
                </a:rPr>
                <a:t>Characterized by “</a:t>
              </a:r>
              <a:r>
                <a:rPr lang="en-US" b="1" i="1" u="sng">
                  <a:solidFill>
                    <a:srgbClr val="000000"/>
                  </a:solidFill>
                  <a:latin typeface="Calibri" panose="020F0502020204030204" pitchFamily="34" charset="0"/>
                  <a:cs typeface="Calibri" panose="020F0502020204030204" pitchFamily="34" charset="0"/>
                </a:rPr>
                <a:t>Limitations” or Needs for Support</a:t>
              </a:r>
            </a:p>
          </p:txBody>
        </p:sp>
        <p:sp>
          <p:nvSpPr>
            <p:cNvPr id="34" name="Arrow: Left-Right 33">
              <a:extLst>
                <a:ext uri="{FF2B5EF4-FFF2-40B4-BE49-F238E27FC236}">
                  <a16:creationId xmlns:a16="http://schemas.microsoft.com/office/drawing/2014/main" id="{0BCBC037-E638-4BDD-F434-9E32DFCFE99B}"/>
                </a:ext>
                <a:ext uri="{C183D7F6-B498-43B3-948B-1728B52AA6E4}">
                  <adec:decorative xmlns:adec="http://schemas.microsoft.com/office/drawing/2017/decorative" val="0"/>
                </a:ext>
              </a:extLst>
            </p:cNvPr>
            <p:cNvSpPr/>
            <p:nvPr/>
          </p:nvSpPr>
          <p:spPr>
            <a:xfrm>
              <a:off x="504339" y="5001396"/>
              <a:ext cx="11160206" cy="608713"/>
            </a:xfrm>
            <a:prstGeom prst="leftRightArrow">
              <a:avLst>
                <a:gd name="adj1" fmla="val 58689"/>
                <a:gd name="adj2" fmla="val 47495"/>
              </a:avLst>
            </a:prstGeom>
            <a:solidFill>
              <a:schemeClr val="bg1">
                <a:lumMod val="85000"/>
              </a:schemeClr>
            </a:solidFill>
            <a:ln>
              <a:solidFill>
                <a:srgbClr val="000000"/>
              </a:solidFill>
            </a:ln>
          </p:spPr>
          <p:style>
            <a:lnRef idx="2">
              <a:schemeClr val="dk1"/>
            </a:lnRef>
            <a:fillRef idx="1">
              <a:schemeClr val="lt1"/>
            </a:fillRef>
            <a:effectRef idx="0">
              <a:schemeClr val="dk1"/>
            </a:effectRef>
            <a:fontRef idx="minor">
              <a:schemeClr val="dk1"/>
            </a:fontRef>
          </p:style>
          <p:txBody>
            <a:bodyPr lIns="36576" tIns="36576" rIns="36576" bIns="36576" rtlCol="0" anchor="ctr"/>
            <a:lstStyle/>
            <a:p>
              <a:pPr algn="ctr"/>
              <a:r>
                <a:rPr lang="en-US" b="1">
                  <a:solidFill>
                    <a:srgbClr val="000000"/>
                  </a:solidFill>
                  <a:latin typeface="Calibri" panose="020F0502020204030204" pitchFamily="34" charset="0"/>
                  <a:cs typeface="Calibri" panose="020F0502020204030204" pitchFamily="34" charset="0"/>
                </a:rPr>
                <a:t>Mitigating and Aggravating Factors (at Person and/or Environment Levels)</a:t>
              </a:r>
            </a:p>
          </p:txBody>
        </p:sp>
        <p:sp>
          <p:nvSpPr>
            <p:cNvPr id="35" name="Rectangle 34">
              <a:extLst>
                <a:ext uri="{FF2B5EF4-FFF2-40B4-BE49-F238E27FC236}">
                  <a16:creationId xmlns:a16="http://schemas.microsoft.com/office/drawing/2014/main" id="{FF50682F-54C5-FFD3-7BFD-51241384C490}"/>
                </a:ext>
                <a:ext uri="{C183D7F6-B498-43B3-948B-1728B52AA6E4}">
                  <adec:decorative xmlns:adec="http://schemas.microsoft.com/office/drawing/2017/decorative" val="0"/>
                </a:ext>
              </a:extLst>
            </p:cNvPr>
            <p:cNvSpPr/>
            <p:nvPr/>
          </p:nvSpPr>
          <p:spPr>
            <a:xfrm>
              <a:off x="526808" y="5671824"/>
              <a:ext cx="11137737" cy="608712"/>
            </a:xfrm>
            <a:prstGeom prst="rect">
              <a:avLst/>
            </a:prstGeom>
            <a:noFill/>
            <a:ln>
              <a:solidFill>
                <a:srgbClr val="000000"/>
              </a:solidFill>
            </a:ln>
          </p:spPr>
          <p:style>
            <a:lnRef idx="2">
              <a:schemeClr val="dk1"/>
            </a:lnRef>
            <a:fillRef idx="1">
              <a:schemeClr val="lt1"/>
            </a:fillRef>
            <a:effectRef idx="0">
              <a:schemeClr val="dk1"/>
            </a:effectRef>
            <a:fontRef idx="minor">
              <a:schemeClr val="dk1"/>
            </a:fontRef>
          </p:style>
          <p:txBody>
            <a:bodyPr lIns="36576" tIns="36576" rIns="36576" bIns="36576" rtlCol="0" anchor="ctr"/>
            <a:lstStyle/>
            <a:p>
              <a:pPr algn="ctr"/>
              <a:r>
                <a:rPr lang="en-US" b="1">
                  <a:solidFill>
                    <a:srgbClr val="000000"/>
                  </a:solidFill>
                  <a:latin typeface="Calibri" panose="020F0502020204030204" pitchFamily="34" charset="0"/>
                  <a:cs typeface="Calibri" panose="020F0502020204030204" pitchFamily="34" charset="0"/>
                </a:rPr>
                <a:t>Medications, Functional Restoration Procedures, Assistive Devices, Skill Building, </a:t>
              </a:r>
            </a:p>
            <a:p>
              <a:pPr algn="ctr"/>
              <a:r>
                <a:rPr lang="en-US" b="1">
                  <a:solidFill>
                    <a:srgbClr val="000000"/>
                  </a:solidFill>
                  <a:latin typeface="Calibri" panose="020F0502020204030204" pitchFamily="34" charset="0"/>
                  <a:cs typeface="Calibri" panose="020F0502020204030204" pitchFamily="34" charset="0"/>
                </a:rPr>
                <a:t>Environmental Modifications, Workplace Accommodations</a:t>
              </a:r>
            </a:p>
          </p:txBody>
        </p:sp>
        <p:sp>
          <p:nvSpPr>
            <p:cNvPr id="15" name="Rectangle 14">
              <a:extLst>
                <a:ext uri="{FF2B5EF4-FFF2-40B4-BE49-F238E27FC236}">
                  <a16:creationId xmlns:a16="http://schemas.microsoft.com/office/drawing/2014/main" id="{A2A94383-9C96-2EC4-9A55-A67F8402BE76}"/>
                </a:ext>
                <a:ext uri="{C183D7F6-B498-43B3-948B-1728B52AA6E4}">
                  <adec:decorative xmlns:adec="http://schemas.microsoft.com/office/drawing/2017/decorative" val="0"/>
                </a:ext>
              </a:extLst>
            </p:cNvPr>
            <p:cNvSpPr/>
            <p:nvPr/>
          </p:nvSpPr>
          <p:spPr>
            <a:xfrm>
              <a:off x="2025176" y="2973625"/>
              <a:ext cx="2111779" cy="365760"/>
            </a:xfrm>
            <a:prstGeom prst="rect">
              <a:avLst/>
            </a:prstGeom>
            <a:noFill/>
            <a:ln>
              <a:solidFill>
                <a:srgbClr val="000000"/>
              </a:solidFill>
            </a:ln>
          </p:spPr>
          <p:style>
            <a:lnRef idx="2">
              <a:schemeClr val="dk1"/>
            </a:lnRef>
            <a:fillRef idx="1">
              <a:schemeClr val="lt1"/>
            </a:fillRef>
            <a:effectRef idx="0">
              <a:schemeClr val="dk1"/>
            </a:effectRef>
            <a:fontRef idx="minor">
              <a:schemeClr val="dk1"/>
            </a:fontRef>
          </p:style>
          <p:txBody>
            <a:bodyPr lIns="36576" tIns="36576" rIns="36576" bIns="36576" rtlCol="0" anchor="ctr"/>
            <a:lstStyle/>
            <a:p>
              <a:pPr algn="ctr"/>
              <a:r>
                <a:rPr lang="en-US" b="1">
                  <a:solidFill>
                    <a:srgbClr val="000000"/>
                  </a:solidFill>
                  <a:latin typeface="Calibri" panose="020F0502020204030204" pitchFamily="34" charset="0"/>
                  <a:cs typeface="Calibri" panose="020F0502020204030204" pitchFamily="34" charset="0"/>
                </a:rPr>
                <a:t>Structures/Systems</a:t>
              </a:r>
            </a:p>
          </p:txBody>
        </p:sp>
        <p:sp>
          <p:nvSpPr>
            <p:cNvPr id="16" name="Rectangle 15">
              <a:extLst>
                <a:ext uri="{FF2B5EF4-FFF2-40B4-BE49-F238E27FC236}">
                  <a16:creationId xmlns:a16="http://schemas.microsoft.com/office/drawing/2014/main" id="{3E05CAEB-A9AB-8080-FBBD-EE28A2362D4D}"/>
                </a:ext>
                <a:ext uri="{C183D7F6-B498-43B3-948B-1728B52AA6E4}">
                  <adec:decorative xmlns:adec="http://schemas.microsoft.com/office/drawing/2017/decorative" val="0"/>
                </a:ext>
              </a:extLst>
            </p:cNvPr>
            <p:cNvSpPr/>
            <p:nvPr/>
          </p:nvSpPr>
          <p:spPr>
            <a:xfrm>
              <a:off x="2025176" y="3481133"/>
              <a:ext cx="2111780" cy="917421"/>
            </a:xfrm>
            <a:prstGeom prst="rect">
              <a:avLst/>
            </a:prstGeom>
            <a:noFill/>
            <a:ln>
              <a:solidFill>
                <a:srgbClr val="000000"/>
              </a:solidFill>
            </a:ln>
          </p:spPr>
          <p:style>
            <a:lnRef idx="2">
              <a:schemeClr val="dk1"/>
            </a:lnRef>
            <a:fillRef idx="1">
              <a:schemeClr val="lt1"/>
            </a:fillRef>
            <a:effectRef idx="0">
              <a:schemeClr val="dk1"/>
            </a:effectRef>
            <a:fontRef idx="minor">
              <a:schemeClr val="dk1"/>
            </a:fontRef>
          </p:style>
          <p:txBody>
            <a:bodyPr lIns="36576" tIns="36576" rIns="36576" bIns="36576" rtlCol="0" anchor="ctr"/>
            <a:lstStyle/>
            <a:p>
              <a:pPr algn="ctr"/>
              <a:r>
                <a:rPr lang="en-US" b="1">
                  <a:solidFill>
                    <a:srgbClr val="000000"/>
                  </a:solidFill>
                  <a:latin typeface="Calibri" panose="020F0502020204030204" pitchFamily="34" charset="0"/>
                  <a:cs typeface="Calibri" panose="020F0502020204030204" pitchFamily="34" charset="0"/>
                </a:rPr>
                <a:t>Impairments</a:t>
              </a:r>
            </a:p>
          </p:txBody>
        </p:sp>
        <p:sp>
          <p:nvSpPr>
            <p:cNvPr id="17" name="Arrow: Left-Right 16">
              <a:extLst>
                <a:ext uri="{FF2B5EF4-FFF2-40B4-BE49-F238E27FC236}">
                  <a16:creationId xmlns:a16="http://schemas.microsoft.com/office/drawing/2014/main" id="{F7BDB40B-55AD-B68D-24FA-B11C4837F096}"/>
                </a:ext>
                <a:ext uri="{C183D7F6-B498-43B3-948B-1728B52AA6E4}">
                  <adec:decorative xmlns:adec="http://schemas.microsoft.com/office/drawing/2017/decorative" val="1"/>
                </a:ext>
              </a:extLst>
            </p:cNvPr>
            <p:cNvSpPr/>
            <p:nvPr/>
          </p:nvSpPr>
          <p:spPr>
            <a:xfrm>
              <a:off x="4189211" y="3079889"/>
              <a:ext cx="907305" cy="1177786"/>
            </a:xfrm>
            <a:prstGeom prst="leftRightArrow">
              <a:avLst>
                <a:gd name="adj1" fmla="val 62585"/>
                <a:gd name="adj2" fmla="val 30275"/>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a:latin typeface="Calibri" panose="020F0502020204030204" pitchFamily="34" charset="0"/>
                <a:cs typeface="Calibri" panose="020F0502020204030204" pitchFamily="34" charset="0"/>
              </a:endParaRPr>
            </a:p>
          </p:txBody>
        </p:sp>
        <p:sp>
          <p:nvSpPr>
            <p:cNvPr id="19" name="Rectangle 18">
              <a:extLst>
                <a:ext uri="{FF2B5EF4-FFF2-40B4-BE49-F238E27FC236}">
                  <a16:creationId xmlns:a16="http://schemas.microsoft.com/office/drawing/2014/main" id="{6F1E36C8-124A-E919-56C5-7B1258F3FBAB}"/>
                </a:ext>
                <a:ext uri="{C183D7F6-B498-43B3-948B-1728B52AA6E4}">
                  <adec:decorative xmlns:adec="http://schemas.microsoft.com/office/drawing/2017/decorative" val="0"/>
                </a:ext>
              </a:extLst>
            </p:cNvPr>
            <p:cNvSpPr/>
            <p:nvPr/>
          </p:nvSpPr>
          <p:spPr>
            <a:xfrm>
              <a:off x="526808" y="4547061"/>
              <a:ext cx="3610148" cy="363015"/>
            </a:xfrm>
            <a:prstGeom prst="rect">
              <a:avLst/>
            </a:prstGeom>
            <a:noFill/>
            <a:ln>
              <a:solidFill>
                <a:srgbClr val="000000"/>
              </a:solidFill>
            </a:ln>
          </p:spPr>
          <p:style>
            <a:lnRef idx="2">
              <a:schemeClr val="dk1"/>
            </a:lnRef>
            <a:fillRef idx="1">
              <a:schemeClr val="lt1"/>
            </a:fillRef>
            <a:effectRef idx="0">
              <a:schemeClr val="dk1"/>
            </a:effectRef>
            <a:fontRef idx="minor">
              <a:schemeClr val="dk1"/>
            </a:fontRef>
          </p:style>
          <p:txBody>
            <a:bodyPr lIns="36576" tIns="36576" rIns="36576" bIns="36576" rtlCol="0" anchor="ctr"/>
            <a:lstStyle/>
            <a:p>
              <a:pPr algn="ctr"/>
              <a:r>
                <a:rPr lang="en-US" b="1" i="1">
                  <a:solidFill>
                    <a:srgbClr val="000000"/>
                  </a:solidFill>
                  <a:latin typeface="Calibri" panose="020F0502020204030204" pitchFamily="34" charset="0"/>
                  <a:cs typeface="Calibri" panose="020F0502020204030204" pitchFamily="34" charset="0"/>
                </a:rPr>
                <a:t>Compared to “Normal”</a:t>
              </a:r>
              <a:endParaRPr lang="en-US" b="1" i="1" u="sng">
                <a:solidFill>
                  <a:srgbClr val="000000"/>
                </a:solidFill>
                <a:latin typeface="Calibri" panose="020F0502020204030204" pitchFamily="34" charset="0"/>
                <a:cs typeface="Calibri" panose="020F0502020204030204" pitchFamily="34" charset="0"/>
              </a:endParaRPr>
            </a:p>
          </p:txBody>
        </p:sp>
        <p:cxnSp>
          <p:nvCxnSpPr>
            <p:cNvPr id="25" name="Straight Connector 24">
              <a:extLst>
                <a:ext uri="{FF2B5EF4-FFF2-40B4-BE49-F238E27FC236}">
                  <a16:creationId xmlns:a16="http://schemas.microsoft.com/office/drawing/2014/main" id="{C3E357D9-72B3-708A-8A93-FEE91EEF2A6D}"/>
                </a:ext>
                <a:ext uri="{C183D7F6-B498-43B3-948B-1728B52AA6E4}">
                  <adec:decorative xmlns:adec="http://schemas.microsoft.com/office/drawing/2017/decorative" val="1"/>
                </a:ext>
              </a:extLst>
            </p:cNvPr>
            <p:cNvCxnSpPr>
              <a:cxnSpLocks/>
              <a:stCxn id="18" idx="0"/>
              <a:endCxn id="10" idx="2"/>
            </p:cNvCxnSpPr>
            <p:nvPr/>
          </p:nvCxnSpPr>
          <p:spPr>
            <a:xfrm flipV="1">
              <a:off x="2332576" y="2189521"/>
              <a:ext cx="378239" cy="689707"/>
            </a:xfrm>
            <a:prstGeom prst="line">
              <a:avLst/>
            </a:prstGeom>
            <a:ln w="57150" cmpd="dbl"/>
          </p:spPr>
          <p:style>
            <a:lnRef idx="1">
              <a:schemeClr val="accent1"/>
            </a:lnRef>
            <a:fillRef idx="0">
              <a:schemeClr val="accent1"/>
            </a:fillRef>
            <a:effectRef idx="0">
              <a:schemeClr val="accent1"/>
            </a:effectRef>
            <a:fontRef idx="minor">
              <a:schemeClr val="tx1"/>
            </a:fontRef>
          </p:style>
        </p:cxnSp>
        <p:sp>
          <p:nvSpPr>
            <p:cNvPr id="45" name="Rectangle 44">
              <a:extLst>
                <a:ext uri="{FF2B5EF4-FFF2-40B4-BE49-F238E27FC236}">
                  <a16:creationId xmlns:a16="http://schemas.microsoft.com/office/drawing/2014/main" id="{0779750E-34FB-DC01-94ED-A61141856208}"/>
                </a:ext>
                <a:ext uri="{C183D7F6-B498-43B3-948B-1728B52AA6E4}">
                  <adec:decorative xmlns:adec="http://schemas.microsoft.com/office/drawing/2017/decorative" val="0"/>
                </a:ext>
              </a:extLst>
            </p:cNvPr>
            <p:cNvSpPr/>
            <p:nvPr/>
          </p:nvSpPr>
          <p:spPr>
            <a:xfrm>
              <a:off x="504339" y="2438577"/>
              <a:ext cx="3632617" cy="363015"/>
            </a:xfrm>
            <a:prstGeom prst="rect">
              <a:avLst/>
            </a:prstGeom>
            <a:solidFill>
              <a:schemeClr val="bg1">
                <a:lumMod val="85000"/>
              </a:schemeClr>
            </a:solidFill>
            <a:ln>
              <a:solidFill>
                <a:srgbClr val="000000"/>
              </a:solidFill>
            </a:ln>
          </p:spPr>
          <p:style>
            <a:lnRef idx="2">
              <a:schemeClr val="dk1"/>
            </a:lnRef>
            <a:fillRef idx="1">
              <a:schemeClr val="lt1"/>
            </a:fillRef>
            <a:effectRef idx="0">
              <a:schemeClr val="dk1"/>
            </a:effectRef>
            <a:fontRef idx="minor">
              <a:schemeClr val="dk1"/>
            </a:fontRef>
          </p:style>
          <p:txBody>
            <a:bodyPr lIns="36576" tIns="36576" rIns="36576" bIns="36576" rtlCol="0" anchor="ctr"/>
            <a:lstStyle/>
            <a:p>
              <a:pPr algn="ctr"/>
              <a:r>
                <a:rPr lang="en-US" b="1">
                  <a:solidFill>
                    <a:srgbClr val="000000"/>
                  </a:solidFill>
                  <a:latin typeface="Calibri" panose="020F0502020204030204" pitchFamily="34" charset="0"/>
                  <a:cs typeface="Calibri" panose="020F0502020204030204" pitchFamily="34" charset="0"/>
                </a:rPr>
                <a:t>Body/Mind</a:t>
              </a:r>
            </a:p>
          </p:txBody>
        </p:sp>
        <p:sp>
          <p:nvSpPr>
            <p:cNvPr id="46" name="Rectangle 45">
              <a:extLst>
                <a:ext uri="{FF2B5EF4-FFF2-40B4-BE49-F238E27FC236}">
                  <a16:creationId xmlns:a16="http://schemas.microsoft.com/office/drawing/2014/main" id="{288F1D97-6FDC-6269-5E4E-707577EDCE2C}"/>
                </a:ext>
                <a:ext uri="{C183D7F6-B498-43B3-948B-1728B52AA6E4}">
                  <adec:decorative xmlns:adec="http://schemas.microsoft.com/office/drawing/2017/decorative" val="0"/>
                </a:ext>
              </a:extLst>
            </p:cNvPr>
            <p:cNvSpPr/>
            <p:nvPr/>
          </p:nvSpPr>
          <p:spPr>
            <a:xfrm>
              <a:off x="5133030" y="2438577"/>
              <a:ext cx="6531516" cy="363015"/>
            </a:xfrm>
            <a:prstGeom prst="rect">
              <a:avLst/>
            </a:prstGeom>
            <a:solidFill>
              <a:schemeClr val="bg1">
                <a:lumMod val="85000"/>
              </a:schemeClr>
            </a:solidFill>
            <a:ln>
              <a:solidFill>
                <a:srgbClr val="000000"/>
              </a:solidFill>
            </a:ln>
          </p:spPr>
          <p:style>
            <a:lnRef idx="2">
              <a:schemeClr val="dk1"/>
            </a:lnRef>
            <a:fillRef idx="1">
              <a:schemeClr val="lt1"/>
            </a:fillRef>
            <a:effectRef idx="0">
              <a:schemeClr val="dk1"/>
            </a:effectRef>
            <a:fontRef idx="minor">
              <a:schemeClr val="dk1"/>
            </a:fontRef>
          </p:style>
          <p:txBody>
            <a:bodyPr lIns="36576" tIns="36576" rIns="36576" bIns="36576" rtlCol="0" anchor="ctr"/>
            <a:lstStyle/>
            <a:p>
              <a:pPr algn="ctr"/>
              <a:r>
                <a:rPr lang="en-US" b="1">
                  <a:solidFill>
                    <a:srgbClr val="000000"/>
                  </a:solidFill>
                  <a:latin typeface="Calibri" panose="020F0502020204030204" pitchFamily="34" charset="0"/>
                  <a:cs typeface="Calibri" panose="020F0502020204030204" pitchFamily="34" charset="0"/>
                </a:rPr>
                <a:t>Uses of Body/Mind</a:t>
              </a:r>
            </a:p>
          </p:txBody>
        </p:sp>
        <p:sp>
          <p:nvSpPr>
            <p:cNvPr id="47" name="Rectangle 46">
              <a:extLst>
                <a:ext uri="{FF2B5EF4-FFF2-40B4-BE49-F238E27FC236}">
                  <a16:creationId xmlns:a16="http://schemas.microsoft.com/office/drawing/2014/main" id="{AB180AEC-0E5B-7526-BDFC-C9BEB4060AF0}"/>
                </a:ext>
                <a:ext uri="{C183D7F6-B498-43B3-948B-1728B52AA6E4}">
                  <adec:decorative xmlns:adec="http://schemas.microsoft.com/office/drawing/2017/decorative" val="0"/>
                </a:ext>
              </a:extLst>
            </p:cNvPr>
            <p:cNvSpPr/>
            <p:nvPr/>
          </p:nvSpPr>
          <p:spPr>
            <a:xfrm>
              <a:off x="504340" y="2974188"/>
              <a:ext cx="1353424" cy="365760"/>
            </a:xfrm>
            <a:prstGeom prst="rect">
              <a:avLst/>
            </a:prstGeom>
            <a:noFill/>
            <a:ln>
              <a:solidFill>
                <a:srgbClr val="000000"/>
              </a:solidFill>
            </a:ln>
          </p:spPr>
          <p:style>
            <a:lnRef idx="2">
              <a:schemeClr val="dk1"/>
            </a:lnRef>
            <a:fillRef idx="1">
              <a:schemeClr val="lt1"/>
            </a:fillRef>
            <a:effectRef idx="0">
              <a:schemeClr val="dk1"/>
            </a:effectRef>
            <a:fontRef idx="minor">
              <a:schemeClr val="dk1"/>
            </a:fontRef>
          </p:style>
          <p:txBody>
            <a:bodyPr lIns="36576" tIns="36576" rIns="36576" bIns="36576" rtlCol="0" anchor="ctr"/>
            <a:lstStyle/>
            <a:p>
              <a:pPr algn="ctr"/>
              <a:r>
                <a:rPr lang="en-US" b="1">
                  <a:solidFill>
                    <a:srgbClr val="000000"/>
                  </a:solidFill>
                  <a:latin typeface="Calibri" panose="020F0502020204030204" pitchFamily="34" charset="0"/>
                  <a:cs typeface="Calibri" panose="020F0502020204030204" pitchFamily="34" charset="0"/>
                </a:rPr>
                <a:t>Cells/Tissues</a:t>
              </a:r>
            </a:p>
          </p:txBody>
        </p:sp>
        <p:sp>
          <p:nvSpPr>
            <p:cNvPr id="48" name="Rectangle 47">
              <a:extLst>
                <a:ext uri="{FF2B5EF4-FFF2-40B4-BE49-F238E27FC236}">
                  <a16:creationId xmlns:a16="http://schemas.microsoft.com/office/drawing/2014/main" id="{08FD7A11-9BF8-44CE-579E-9D5767A783F6}"/>
                </a:ext>
                <a:ext uri="{C183D7F6-B498-43B3-948B-1728B52AA6E4}">
                  <adec:decorative xmlns:adec="http://schemas.microsoft.com/office/drawing/2017/decorative" val="0"/>
                </a:ext>
              </a:extLst>
            </p:cNvPr>
            <p:cNvSpPr/>
            <p:nvPr/>
          </p:nvSpPr>
          <p:spPr>
            <a:xfrm>
              <a:off x="5143380" y="2977907"/>
              <a:ext cx="1593969" cy="365760"/>
            </a:xfrm>
            <a:prstGeom prst="rect">
              <a:avLst/>
            </a:prstGeom>
            <a:noFill/>
            <a:ln>
              <a:solidFill>
                <a:srgbClr val="000000"/>
              </a:solidFill>
            </a:ln>
          </p:spPr>
          <p:style>
            <a:lnRef idx="2">
              <a:schemeClr val="dk1"/>
            </a:lnRef>
            <a:fillRef idx="1">
              <a:schemeClr val="lt1"/>
            </a:fillRef>
            <a:effectRef idx="0">
              <a:schemeClr val="dk1"/>
            </a:effectRef>
            <a:fontRef idx="minor">
              <a:schemeClr val="dk1"/>
            </a:fontRef>
          </p:style>
          <p:txBody>
            <a:bodyPr lIns="36576" tIns="36576" rIns="36576" bIns="36576" rtlCol="0" anchor="ctr"/>
            <a:lstStyle/>
            <a:p>
              <a:pPr algn="ctr"/>
              <a:r>
                <a:rPr lang="en-US" b="1">
                  <a:solidFill>
                    <a:srgbClr val="000000"/>
                  </a:solidFill>
                  <a:latin typeface="Calibri" panose="020F0502020204030204" pitchFamily="34" charset="0"/>
                  <a:cs typeface="Calibri" panose="020F0502020204030204" pitchFamily="34" charset="0"/>
                </a:rPr>
                <a:t>Functions</a:t>
              </a:r>
            </a:p>
          </p:txBody>
        </p:sp>
        <p:sp>
          <p:nvSpPr>
            <p:cNvPr id="49" name="Rectangle 48">
              <a:extLst>
                <a:ext uri="{FF2B5EF4-FFF2-40B4-BE49-F238E27FC236}">
                  <a16:creationId xmlns:a16="http://schemas.microsoft.com/office/drawing/2014/main" id="{6E98BAE9-A9AF-1F73-8F42-A6D38E3050FC}"/>
                </a:ext>
                <a:ext uri="{C183D7F6-B498-43B3-948B-1728B52AA6E4}">
                  <adec:decorative xmlns:adec="http://schemas.microsoft.com/office/drawing/2017/decorative" val="0"/>
                </a:ext>
              </a:extLst>
            </p:cNvPr>
            <p:cNvSpPr/>
            <p:nvPr/>
          </p:nvSpPr>
          <p:spPr>
            <a:xfrm>
              <a:off x="6899540" y="2982003"/>
              <a:ext cx="1239901" cy="365760"/>
            </a:xfrm>
            <a:prstGeom prst="rect">
              <a:avLst/>
            </a:prstGeom>
            <a:noFill/>
            <a:ln>
              <a:solidFill>
                <a:srgbClr val="000000"/>
              </a:solidFill>
            </a:ln>
          </p:spPr>
          <p:style>
            <a:lnRef idx="2">
              <a:schemeClr val="dk1"/>
            </a:lnRef>
            <a:fillRef idx="1">
              <a:schemeClr val="lt1"/>
            </a:fillRef>
            <a:effectRef idx="0">
              <a:schemeClr val="dk1"/>
            </a:effectRef>
            <a:fontRef idx="minor">
              <a:schemeClr val="dk1"/>
            </a:fontRef>
          </p:style>
          <p:txBody>
            <a:bodyPr lIns="36576" tIns="36576" rIns="36576" bIns="36576" rtlCol="0" anchor="ctr"/>
            <a:lstStyle/>
            <a:p>
              <a:pPr algn="ctr"/>
              <a:r>
                <a:rPr lang="en-US" b="1">
                  <a:solidFill>
                    <a:srgbClr val="000000"/>
                  </a:solidFill>
                  <a:latin typeface="Calibri" panose="020F0502020204030204" pitchFamily="34" charset="0"/>
                  <a:cs typeface="Calibri" panose="020F0502020204030204" pitchFamily="34" charset="0"/>
                </a:rPr>
                <a:t>Basic </a:t>
              </a:r>
              <a:r>
                <a:rPr lang="en-US" b="1" err="1">
                  <a:solidFill>
                    <a:srgbClr val="000000"/>
                  </a:solidFill>
                  <a:latin typeface="Calibri" panose="020F0502020204030204" pitchFamily="34" charset="0"/>
                  <a:cs typeface="Calibri" panose="020F0502020204030204" pitchFamily="34" charset="0"/>
                </a:rPr>
                <a:t>Activ</a:t>
              </a:r>
              <a:r>
                <a:rPr lang="en-US" b="1">
                  <a:solidFill>
                    <a:srgbClr val="000000"/>
                  </a:solidFill>
                  <a:latin typeface="Calibri" panose="020F0502020204030204" pitchFamily="34" charset="0"/>
                  <a:cs typeface="Calibri" panose="020F0502020204030204" pitchFamily="34" charset="0"/>
                </a:rPr>
                <a:t>.</a:t>
              </a:r>
            </a:p>
          </p:txBody>
        </p:sp>
        <p:sp>
          <p:nvSpPr>
            <p:cNvPr id="50" name="Rectangle 49">
              <a:extLst>
                <a:ext uri="{FF2B5EF4-FFF2-40B4-BE49-F238E27FC236}">
                  <a16:creationId xmlns:a16="http://schemas.microsoft.com/office/drawing/2014/main" id="{D9E1957A-C4A6-8F3E-F14D-1AEE60E53EB7}"/>
                </a:ext>
                <a:ext uri="{C183D7F6-B498-43B3-948B-1728B52AA6E4}">
                  <adec:decorative xmlns:adec="http://schemas.microsoft.com/office/drawing/2017/decorative" val="0"/>
                </a:ext>
              </a:extLst>
            </p:cNvPr>
            <p:cNvSpPr/>
            <p:nvPr/>
          </p:nvSpPr>
          <p:spPr>
            <a:xfrm>
              <a:off x="10334236" y="2988007"/>
              <a:ext cx="1330309" cy="365760"/>
            </a:xfrm>
            <a:prstGeom prst="rect">
              <a:avLst/>
            </a:prstGeom>
            <a:noFill/>
            <a:ln>
              <a:solidFill>
                <a:srgbClr val="000000"/>
              </a:solidFill>
            </a:ln>
          </p:spPr>
          <p:style>
            <a:lnRef idx="2">
              <a:schemeClr val="dk1"/>
            </a:lnRef>
            <a:fillRef idx="1">
              <a:schemeClr val="lt1"/>
            </a:fillRef>
            <a:effectRef idx="0">
              <a:schemeClr val="dk1"/>
            </a:effectRef>
            <a:fontRef idx="minor">
              <a:schemeClr val="dk1"/>
            </a:fontRef>
          </p:style>
          <p:txBody>
            <a:bodyPr lIns="36576" tIns="36576" rIns="36576" bIns="36576" rtlCol="0" anchor="ctr"/>
            <a:lstStyle/>
            <a:p>
              <a:pPr algn="ctr"/>
              <a:r>
                <a:rPr lang="en-US" b="1">
                  <a:solidFill>
                    <a:srgbClr val="000000"/>
                  </a:solidFill>
                  <a:latin typeface="Calibri" panose="020F0502020204030204" pitchFamily="34" charset="0"/>
                  <a:cs typeface="Calibri" panose="020F0502020204030204" pitchFamily="34" charset="0"/>
                </a:rPr>
                <a:t>Participation</a:t>
              </a:r>
            </a:p>
          </p:txBody>
        </p:sp>
        <p:sp>
          <p:nvSpPr>
            <p:cNvPr id="51" name="Rectangle 50">
              <a:extLst>
                <a:ext uri="{FF2B5EF4-FFF2-40B4-BE49-F238E27FC236}">
                  <a16:creationId xmlns:a16="http://schemas.microsoft.com/office/drawing/2014/main" id="{0FB50847-81F9-6E7A-0158-9EE84EDD1BCB}"/>
                </a:ext>
                <a:ext uri="{C183D7F6-B498-43B3-948B-1728B52AA6E4}">
                  <adec:decorative xmlns:adec="http://schemas.microsoft.com/office/drawing/2017/decorative" val="0"/>
                </a:ext>
              </a:extLst>
            </p:cNvPr>
            <p:cNvSpPr/>
            <p:nvPr/>
          </p:nvSpPr>
          <p:spPr>
            <a:xfrm>
              <a:off x="8302941" y="2983713"/>
              <a:ext cx="1874520" cy="365760"/>
            </a:xfrm>
            <a:prstGeom prst="rect">
              <a:avLst/>
            </a:prstGeom>
            <a:noFill/>
            <a:ln>
              <a:solidFill>
                <a:srgbClr val="000000"/>
              </a:solidFill>
            </a:ln>
          </p:spPr>
          <p:style>
            <a:lnRef idx="2">
              <a:schemeClr val="dk1"/>
            </a:lnRef>
            <a:fillRef idx="1">
              <a:schemeClr val="lt1"/>
            </a:fillRef>
            <a:effectRef idx="0">
              <a:schemeClr val="dk1"/>
            </a:effectRef>
            <a:fontRef idx="minor">
              <a:schemeClr val="dk1"/>
            </a:fontRef>
          </p:style>
          <p:txBody>
            <a:bodyPr lIns="36576" tIns="36576" rIns="36576" bIns="36576" rtlCol="0" anchor="ctr"/>
            <a:lstStyle/>
            <a:p>
              <a:pPr algn="ctr"/>
              <a:r>
                <a:rPr lang="en-US" b="1" err="1">
                  <a:solidFill>
                    <a:srgbClr val="000000"/>
                  </a:solidFill>
                  <a:latin typeface="Calibri" panose="020F0502020204030204" pitchFamily="34" charset="0"/>
                  <a:cs typeface="Calibri" panose="020F0502020204030204" pitchFamily="34" charset="0"/>
                </a:rPr>
                <a:t>Instrum</a:t>
              </a:r>
              <a:r>
                <a:rPr lang="en-US" b="1">
                  <a:solidFill>
                    <a:srgbClr val="000000"/>
                  </a:solidFill>
                  <a:latin typeface="Calibri" panose="020F0502020204030204" pitchFamily="34" charset="0"/>
                  <a:cs typeface="Calibri" panose="020F0502020204030204" pitchFamily="34" charset="0"/>
                </a:rPr>
                <a:t>. Activities</a:t>
              </a:r>
            </a:p>
          </p:txBody>
        </p:sp>
        <p:sp>
          <p:nvSpPr>
            <p:cNvPr id="52" name="Rectangle 51">
              <a:extLst>
                <a:ext uri="{FF2B5EF4-FFF2-40B4-BE49-F238E27FC236}">
                  <a16:creationId xmlns:a16="http://schemas.microsoft.com/office/drawing/2014/main" id="{AE3CF537-B731-1390-FA36-7453C36A0143}"/>
                </a:ext>
                <a:ext uri="{C183D7F6-B498-43B3-948B-1728B52AA6E4}">
                  <adec:decorative xmlns:adec="http://schemas.microsoft.com/office/drawing/2017/decorative" val="0"/>
                </a:ext>
              </a:extLst>
            </p:cNvPr>
            <p:cNvSpPr/>
            <p:nvPr/>
          </p:nvSpPr>
          <p:spPr>
            <a:xfrm>
              <a:off x="504340" y="3477109"/>
              <a:ext cx="1353424" cy="920025"/>
            </a:xfrm>
            <a:prstGeom prst="rect">
              <a:avLst/>
            </a:prstGeom>
            <a:noFill/>
            <a:ln>
              <a:solidFill>
                <a:srgbClr val="000000"/>
              </a:solidFill>
            </a:ln>
          </p:spPr>
          <p:style>
            <a:lnRef idx="2">
              <a:schemeClr val="dk1"/>
            </a:lnRef>
            <a:fillRef idx="1">
              <a:schemeClr val="lt1"/>
            </a:fillRef>
            <a:effectRef idx="0">
              <a:schemeClr val="dk1"/>
            </a:effectRef>
            <a:fontRef idx="minor">
              <a:schemeClr val="dk1"/>
            </a:fontRef>
          </p:style>
          <p:txBody>
            <a:bodyPr lIns="36576" tIns="36576" rIns="36576" bIns="36576" rtlCol="0" anchor="ctr"/>
            <a:lstStyle/>
            <a:p>
              <a:pPr algn="ctr"/>
              <a:r>
                <a:rPr lang="en-US" b="1">
                  <a:solidFill>
                    <a:srgbClr val="000000"/>
                  </a:solidFill>
                  <a:latin typeface="Calibri" panose="020F0502020204030204" pitchFamily="34" charset="0"/>
                  <a:cs typeface="Calibri" panose="020F0502020204030204" pitchFamily="34" charset="0"/>
                </a:rPr>
                <a:t>Diseases, </a:t>
              </a:r>
            </a:p>
            <a:p>
              <a:pPr algn="ctr"/>
              <a:r>
                <a:rPr lang="en-US" b="1">
                  <a:solidFill>
                    <a:srgbClr val="000000"/>
                  </a:solidFill>
                  <a:latin typeface="Calibri" panose="020F0502020204030204" pitchFamily="34" charset="0"/>
                  <a:cs typeface="Calibri" panose="020F0502020204030204" pitchFamily="34" charset="0"/>
                </a:rPr>
                <a:t>Disorders, Chronic Cond</a:t>
              </a:r>
            </a:p>
          </p:txBody>
        </p:sp>
      </p:grpSp>
    </p:spTree>
    <p:extLst>
      <p:ext uri="{BB962C8B-B14F-4D97-AF65-F5344CB8AC3E}">
        <p14:creationId xmlns:p14="http://schemas.microsoft.com/office/powerpoint/2010/main" val="1203628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fade">
                                      <p:cBhvr>
                                        <p:cTn id="10" dur="500"/>
                                        <p:tgtEl>
                                          <p:spTgt spid="2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fade">
                                      <p:cBhvr>
                                        <p:cTn id="13"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7" grpId="0" animBg="1"/>
      <p:bldP spid="3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65C845-D721-4621-87B2-1390D24BA4BD}"/>
              </a:ext>
            </a:extLst>
          </p:cNvPr>
          <p:cNvSpPr>
            <a:spLocks noGrp="1"/>
          </p:cNvSpPr>
          <p:nvPr>
            <p:ph type="title"/>
          </p:nvPr>
        </p:nvSpPr>
        <p:spPr>
          <a:xfrm>
            <a:off x="841248" y="365125"/>
            <a:ext cx="10515600" cy="1325563"/>
          </a:xfrm>
        </p:spPr>
        <p:txBody>
          <a:bodyPr/>
          <a:lstStyle/>
          <a:p>
            <a:pPr algn="ctr"/>
            <a:r>
              <a:rPr lang="en-US" sz="4400" b="1" u="sng">
                <a:solidFill>
                  <a:schemeClr val="tx1"/>
                </a:solidFill>
                <a:latin typeface="Calibri" panose="020F0502020204030204" pitchFamily="34" charset="0"/>
              </a:rPr>
              <a:t>Up Front Matters Continued</a:t>
            </a:r>
            <a:endParaRPr lang="en-US"/>
          </a:p>
        </p:txBody>
      </p:sp>
      <p:sp>
        <p:nvSpPr>
          <p:cNvPr id="3" name="Content Placeholder 2">
            <a:extLst>
              <a:ext uri="{FF2B5EF4-FFF2-40B4-BE49-F238E27FC236}">
                <a16:creationId xmlns:a16="http://schemas.microsoft.com/office/drawing/2014/main" id="{55965AF0-4D19-480B-96BC-78B9D429F4A7}"/>
              </a:ext>
            </a:extLst>
          </p:cNvPr>
          <p:cNvSpPr>
            <a:spLocks noGrp="1"/>
          </p:cNvSpPr>
          <p:nvPr>
            <p:ph idx="1"/>
          </p:nvPr>
        </p:nvSpPr>
        <p:spPr/>
        <p:txBody>
          <a:bodyPr/>
          <a:lstStyle/>
          <a:p>
            <a:r>
              <a:rPr lang="en-US" sz="2800">
                <a:latin typeface="Calibri" panose="020F0502020204030204" pitchFamily="34" charset="0"/>
                <a:cs typeface="Calibri" panose="020F0502020204030204" pitchFamily="34" charset="0"/>
              </a:rPr>
              <a:t>If you have any questions following this recording, please contact us at </a:t>
            </a:r>
            <a:r>
              <a:rPr lang="en-US" sz="2800" u="sng">
                <a:latin typeface="Calibri" panose="020F0502020204030204" pitchFamily="34" charset="0"/>
                <a:cs typeface="Calibri" panose="020F0502020204030204" pitchFamily="34" charset="0"/>
                <a:hlinkClick r:id="rId4"/>
              </a:rPr>
              <a:t>disability.statistics@unh.edu</a:t>
            </a:r>
            <a:r>
              <a:rPr lang="en-US" sz="2800">
                <a:latin typeface="Calibri" panose="020F0502020204030204" pitchFamily="34" charset="0"/>
                <a:cs typeface="Calibri" panose="020F0502020204030204" pitchFamily="34" charset="0"/>
              </a:rPr>
              <a:t>, or toll free at 866-538-9521 for more information. Thanks for joining us. Enjoy today's webinar!</a:t>
            </a:r>
          </a:p>
          <a:p>
            <a:endParaRPr lang="en-US">
              <a:latin typeface="Calibri" panose="020F0502020204030204" pitchFamily="34" charset="0"/>
              <a:cs typeface="Calibri" panose="020F0502020204030204" pitchFamily="34" charset="0"/>
            </a:endParaRPr>
          </a:p>
        </p:txBody>
      </p:sp>
      <p:pic>
        <p:nvPicPr>
          <p:cNvPr id="6" name="nTIDE-3">
            <a:hlinkClick r:id="" action="ppaction://media"/>
            <a:extLst>
              <a:ext uri="{FF2B5EF4-FFF2-40B4-BE49-F238E27FC236}">
                <a16:creationId xmlns:a16="http://schemas.microsoft.com/office/drawing/2014/main" id="{1EBEF609-0148-4D2B-86AF-CCA882B45E65}"/>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14:extLst>
                    <p:ext uri="{3AFAAA56-56D3-431D-BCD4-E75A35582382}">
                      <p173:tracksInfo xmlns:p173="http://schemas.microsoft.com/office/powerpoint/2017/3/main" displayLoc="slide">
                        <p173:trackLst>
                          <p173:track id="{A2558E83-39CD-41CA-9558-C3E587345DCB}" label="nTIDE-3 subtitle" lang="" r:embed="rId5"/>
                        </p173:trackLst>
                      </p173:tracksInfo>
                    </p:ext>
                  </p14:extLst>
                </p14:media>
              </p:ext>
            </p:extLst>
          </p:nvPr>
        </p:nvPicPr>
        <p:blipFill>
          <a:blip r:embed="rId6"/>
          <a:stretch>
            <a:fillRect/>
          </a:stretch>
        </p:blipFill>
        <p:spPr>
          <a:xfrm>
            <a:off x="76200" y="685800"/>
            <a:ext cx="485201" cy="485201"/>
          </a:xfrm>
          <a:prstGeom prst="rect">
            <a:avLst/>
          </a:prstGeom>
        </p:spPr>
      </p:pic>
      <p:sp>
        <p:nvSpPr>
          <p:cNvPr id="4" name="Date Placeholder 3">
            <a:extLst>
              <a:ext uri="{FF2B5EF4-FFF2-40B4-BE49-F238E27FC236}">
                <a16:creationId xmlns:a16="http://schemas.microsoft.com/office/drawing/2014/main" id="{AAB9E55A-7AC7-4290-88F6-719F922A66E8}"/>
              </a:ext>
              <a:ext uri="{C183D7F6-B498-43B3-948B-1728B52AA6E4}">
                <adec:decorative xmlns:adec="http://schemas.microsoft.com/office/drawing/2017/decorative" val="1"/>
              </a:ext>
            </a:extLst>
          </p:cNvPr>
          <p:cNvSpPr>
            <a:spLocks noGrp="1"/>
          </p:cNvSpPr>
          <p:nvPr>
            <p:ph type="dt" sz="half" idx="10"/>
          </p:nvPr>
        </p:nvSpPr>
        <p:spPr/>
        <p:txBody>
          <a:bodyPr/>
          <a:lstStyle/>
          <a:p>
            <a:r>
              <a:rPr lang="en-US"/>
              <a:t>#nTIDE</a:t>
            </a:r>
          </a:p>
        </p:txBody>
      </p:sp>
      <p:sp>
        <p:nvSpPr>
          <p:cNvPr id="5" name="Slide Number Placeholder 4">
            <a:extLst>
              <a:ext uri="{FF2B5EF4-FFF2-40B4-BE49-F238E27FC236}">
                <a16:creationId xmlns:a16="http://schemas.microsoft.com/office/drawing/2014/main" id="{DBC62395-EDC5-484E-9B9E-D01AEBA3EFFE}"/>
              </a:ext>
              <a:ext uri="{C183D7F6-B498-43B3-948B-1728B52AA6E4}">
                <adec:decorative xmlns:adec="http://schemas.microsoft.com/office/drawing/2017/decorative" val="1"/>
              </a:ext>
            </a:extLst>
          </p:cNvPr>
          <p:cNvSpPr>
            <a:spLocks noGrp="1"/>
          </p:cNvSpPr>
          <p:nvPr>
            <p:ph type="sldNum" sz="quarter" idx="12"/>
          </p:nvPr>
        </p:nvSpPr>
        <p:spPr/>
        <p:txBody>
          <a:bodyPr/>
          <a:lstStyle/>
          <a:p>
            <a:fld id="{9C637C1D-740A-4EE7-9AC7-DE15DA94B719}" type="slidenum">
              <a:rPr lang="en-US" smtClean="0"/>
              <a:t>3</a:t>
            </a:fld>
            <a:endParaRPr lang="en-US"/>
          </a:p>
        </p:txBody>
      </p:sp>
    </p:spTree>
    <p:extLst>
      <p:ext uri="{BB962C8B-B14F-4D97-AF65-F5344CB8AC3E}">
        <p14:creationId xmlns:p14="http://schemas.microsoft.com/office/powerpoint/2010/main" val="1567393462"/>
      </p:ext>
    </p:extLst>
  </p:cSld>
  <p:clrMapOvr>
    <a:masterClrMapping/>
  </p:clrMapOvr>
  <mc:AlternateContent xmlns:mc="http://schemas.openxmlformats.org/markup-compatibility/2006" xmlns:p14="http://schemas.microsoft.com/office/powerpoint/2010/main">
    <mc:Choice Requires="p14">
      <p:transition spd="slow" p14:dur="2000" advClick="0" advTm="180"/>
    </mc:Choice>
    <mc:Fallback xmlns="">
      <p:transition spd="slow" advClick="0" advTm="1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12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StopAudio" delay="0">
                      <p:tgtEl>
                        <p:sldTgt/>
                      </p:tgtEl>
                    </p:cond>
                  </p:endCondLst>
                </p:cTn>
                <p:tgtEl>
                  <p:spTgt spid="6"/>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4D18D0E-C468-C9CE-D943-25DA3A5E8648}"/>
              </a:ext>
            </a:extLst>
          </p:cNvPr>
          <p:cNvSpPr>
            <a:spLocks noGrp="1"/>
          </p:cNvSpPr>
          <p:nvPr>
            <p:ph type="title"/>
          </p:nvPr>
        </p:nvSpPr>
        <p:spPr/>
        <p:txBody>
          <a:bodyPr/>
          <a:lstStyle/>
          <a:p>
            <a:r>
              <a:rPr lang="en-US">
                <a:solidFill>
                  <a:schemeClr val="tx1"/>
                </a:solidFill>
              </a:rPr>
              <a:t>What is “Disability” … Conceptually?</a:t>
            </a:r>
            <a:br>
              <a:rPr lang="en-US">
                <a:solidFill>
                  <a:schemeClr val="tx1"/>
                </a:solidFill>
              </a:rPr>
            </a:br>
            <a:r>
              <a:rPr lang="en-US" err="1">
                <a:solidFill>
                  <a:schemeClr val="tx1"/>
                </a:solidFill>
              </a:rPr>
              <a:t>Nagi</a:t>
            </a:r>
            <a:r>
              <a:rPr lang="en-US">
                <a:solidFill>
                  <a:schemeClr val="tx1"/>
                </a:solidFill>
              </a:rPr>
              <a:t> Model</a:t>
            </a:r>
          </a:p>
        </p:txBody>
      </p:sp>
      <p:sp>
        <p:nvSpPr>
          <p:cNvPr id="10" name="Rectangle: Rounded Corners 9">
            <a:extLst>
              <a:ext uri="{FF2B5EF4-FFF2-40B4-BE49-F238E27FC236}">
                <a16:creationId xmlns:a16="http://schemas.microsoft.com/office/drawing/2014/main" id="{44ED9B48-D080-3E04-7112-89BEC8056D1E}"/>
              </a:ext>
            </a:extLst>
          </p:cNvPr>
          <p:cNvSpPr/>
          <p:nvPr/>
        </p:nvSpPr>
        <p:spPr>
          <a:xfrm>
            <a:off x="1110615" y="1732321"/>
            <a:ext cx="3200400" cy="457200"/>
          </a:xfrm>
          <a:prstGeom prst="roundRect">
            <a:avLst>
              <a:gd name="adj" fmla="val 31667"/>
            </a:avLst>
          </a:prstGeom>
          <a:noFill/>
          <a:ln>
            <a:solidFill>
              <a:srgbClr val="000000"/>
            </a:solidFill>
          </a:ln>
        </p:spPr>
        <p:style>
          <a:lnRef idx="2">
            <a:schemeClr val="dk1"/>
          </a:lnRef>
          <a:fillRef idx="1">
            <a:schemeClr val="lt1"/>
          </a:fillRef>
          <a:effectRef idx="0">
            <a:schemeClr val="dk1"/>
          </a:effectRef>
          <a:fontRef idx="minor">
            <a:schemeClr val="dk1"/>
          </a:fontRef>
        </p:style>
        <p:txBody>
          <a:bodyPr lIns="36576" tIns="36576" rIns="36576" bIns="36576" rtlCol="0" anchor="ctr"/>
          <a:lstStyle/>
          <a:p>
            <a:pPr algn="ctr"/>
            <a:r>
              <a:rPr lang="en-US" sz="2400" b="1">
                <a:solidFill>
                  <a:srgbClr val="000000"/>
                </a:solidFill>
              </a:rPr>
              <a:t>Medical Model</a:t>
            </a:r>
          </a:p>
        </p:txBody>
      </p:sp>
      <p:sp>
        <p:nvSpPr>
          <p:cNvPr id="27" name="Rectangle: Rounded Corners 26">
            <a:extLst>
              <a:ext uri="{FF2B5EF4-FFF2-40B4-BE49-F238E27FC236}">
                <a16:creationId xmlns:a16="http://schemas.microsoft.com/office/drawing/2014/main" id="{68C03C5C-B222-C3B1-3815-04188D7B3C54}"/>
              </a:ext>
            </a:extLst>
          </p:cNvPr>
          <p:cNvSpPr/>
          <p:nvPr/>
        </p:nvSpPr>
        <p:spPr>
          <a:xfrm>
            <a:off x="4495476" y="1739232"/>
            <a:ext cx="3200400" cy="457200"/>
          </a:xfrm>
          <a:prstGeom prst="roundRect">
            <a:avLst>
              <a:gd name="adj" fmla="val 31667"/>
            </a:avLst>
          </a:prstGeom>
          <a:noFill/>
          <a:ln>
            <a:solidFill>
              <a:srgbClr val="000000"/>
            </a:solidFill>
          </a:ln>
        </p:spPr>
        <p:style>
          <a:lnRef idx="2">
            <a:schemeClr val="dk1"/>
          </a:lnRef>
          <a:fillRef idx="1">
            <a:schemeClr val="lt1"/>
          </a:fillRef>
          <a:effectRef idx="0">
            <a:schemeClr val="dk1"/>
          </a:effectRef>
          <a:fontRef idx="minor">
            <a:schemeClr val="dk1"/>
          </a:fontRef>
        </p:style>
        <p:txBody>
          <a:bodyPr lIns="36576" tIns="36576" rIns="36576" bIns="36576" rtlCol="0" anchor="ctr"/>
          <a:lstStyle/>
          <a:p>
            <a:pPr algn="ctr"/>
            <a:r>
              <a:rPr lang="en-US" sz="2400" b="1" err="1">
                <a:solidFill>
                  <a:srgbClr val="000000"/>
                </a:solidFill>
              </a:rPr>
              <a:t>Nagi</a:t>
            </a:r>
            <a:r>
              <a:rPr lang="en-US" sz="2400" b="1">
                <a:solidFill>
                  <a:srgbClr val="000000"/>
                </a:solidFill>
              </a:rPr>
              <a:t> Model</a:t>
            </a:r>
          </a:p>
        </p:txBody>
      </p:sp>
      <p:sp>
        <p:nvSpPr>
          <p:cNvPr id="31" name="Rectangle: Rounded Corners 30">
            <a:extLst>
              <a:ext uri="{FF2B5EF4-FFF2-40B4-BE49-F238E27FC236}">
                <a16:creationId xmlns:a16="http://schemas.microsoft.com/office/drawing/2014/main" id="{9DAF3604-FBB6-8931-E93C-D244C48205FF}"/>
              </a:ext>
            </a:extLst>
          </p:cNvPr>
          <p:cNvSpPr/>
          <p:nvPr/>
        </p:nvSpPr>
        <p:spPr>
          <a:xfrm>
            <a:off x="7882370" y="1732321"/>
            <a:ext cx="3200400" cy="457200"/>
          </a:xfrm>
          <a:prstGeom prst="roundRect">
            <a:avLst>
              <a:gd name="adj" fmla="val 31667"/>
            </a:avLst>
          </a:prstGeom>
          <a:noFill/>
          <a:ln>
            <a:solidFill>
              <a:srgbClr val="000000"/>
            </a:solidFill>
          </a:ln>
        </p:spPr>
        <p:style>
          <a:lnRef idx="2">
            <a:schemeClr val="dk1"/>
          </a:lnRef>
          <a:fillRef idx="1">
            <a:schemeClr val="lt1"/>
          </a:fillRef>
          <a:effectRef idx="0">
            <a:schemeClr val="dk1"/>
          </a:effectRef>
          <a:fontRef idx="minor">
            <a:schemeClr val="dk1"/>
          </a:fontRef>
        </p:style>
        <p:txBody>
          <a:bodyPr lIns="36576" tIns="36576" rIns="36576" bIns="36576" rtlCol="0" anchor="ctr"/>
          <a:lstStyle/>
          <a:p>
            <a:pPr algn="ctr"/>
            <a:r>
              <a:rPr lang="en-US" sz="2400" b="1">
                <a:solidFill>
                  <a:srgbClr val="000000"/>
                </a:solidFill>
              </a:rPr>
              <a:t>ICF[DH] Framework</a:t>
            </a:r>
          </a:p>
        </p:txBody>
      </p:sp>
      <p:grpSp>
        <p:nvGrpSpPr>
          <p:cNvPr id="5" name="Group 4" descr="the Nagi Model highlights participation under the Uses ob Body/Mind - Recreating, Voting, Working">
            <a:extLst>
              <a:ext uri="{FF2B5EF4-FFF2-40B4-BE49-F238E27FC236}">
                <a16:creationId xmlns:a16="http://schemas.microsoft.com/office/drawing/2014/main" id="{B93CFB3C-F5E2-83FE-375E-D22EC58585AE}"/>
              </a:ext>
            </a:extLst>
          </p:cNvPr>
          <p:cNvGrpSpPr/>
          <p:nvPr/>
        </p:nvGrpSpPr>
        <p:grpSpPr>
          <a:xfrm>
            <a:off x="504339" y="2196432"/>
            <a:ext cx="11260547" cy="4084104"/>
            <a:chOff x="504339" y="2196432"/>
            <a:chExt cx="11260547" cy="4084104"/>
          </a:xfrm>
        </p:grpSpPr>
        <p:sp>
          <p:nvSpPr>
            <p:cNvPr id="9" name="Rectangle: Rounded Corners 8">
              <a:extLst>
                <a:ext uri="{FF2B5EF4-FFF2-40B4-BE49-F238E27FC236}">
                  <a16:creationId xmlns:a16="http://schemas.microsoft.com/office/drawing/2014/main" id="{28FEB98B-2EC6-3A70-3B04-82A920038C27}"/>
                </a:ext>
                <a:ext uri="{C183D7F6-B498-43B3-948B-1728B52AA6E4}">
                  <adec:decorative xmlns:adec="http://schemas.microsoft.com/office/drawing/2017/decorative" val="1"/>
                </a:ext>
              </a:extLst>
            </p:cNvPr>
            <p:cNvSpPr/>
            <p:nvPr/>
          </p:nvSpPr>
          <p:spPr>
            <a:xfrm>
              <a:off x="10247874" y="2890739"/>
              <a:ext cx="1517012" cy="2099021"/>
            </a:xfrm>
            <a:prstGeom prst="roundRect">
              <a:avLst>
                <a:gd name="adj" fmla="val 9496"/>
              </a:avLst>
            </a:prstGeom>
            <a:solidFill>
              <a:srgbClr val="D1E1FF"/>
            </a:solidFill>
            <a:ln w="254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2" name="Rectangle 1">
              <a:extLst>
                <a:ext uri="{FF2B5EF4-FFF2-40B4-BE49-F238E27FC236}">
                  <a16:creationId xmlns:a16="http://schemas.microsoft.com/office/drawing/2014/main" id="{7EECDEEA-6EFB-9E4D-BF0B-C175C29FBD3F}"/>
                </a:ext>
              </a:extLst>
            </p:cNvPr>
            <p:cNvSpPr/>
            <p:nvPr/>
          </p:nvSpPr>
          <p:spPr>
            <a:xfrm>
              <a:off x="504339" y="2438577"/>
              <a:ext cx="3632617" cy="363015"/>
            </a:xfrm>
            <a:prstGeom prst="rect">
              <a:avLst/>
            </a:prstGeom>
            <a:solidFill>
              <a:schemeClr val="bg1">
                <a:lumMod val="85000"/>
              </a:schemeClr>
            </a:solidFill>
            <a:ln>
              <a:solidFill>
                <a:srgbClr val="000000"/>
              </a:solidFill>
            </a:ln>
          </p:spPr>
          <p:style>
            <a:lnRef idx="2">
              <a:schemeClr val="dk1"/>
            </a:lnRef>
            <a:fillRef idx="1">
              <a:schemeClr val="lt1"/>
            </a:fillRef>
            <a:effectRef idx="0">
              <a:schemeClr val="dk1"/>
            </a:effectRef>
            <a:fontRef idx="minor">
              <a:schemeClr val="dk1"/>
            </a:fontRef>
          </p:style>
          <p:txBody>
            <a:bodyPr lIns="36576" tIns="36576" rIns="36576" bIns="36576" rtlCol="0" anchor="ctr"/>
            <a:lstStyle/>
            <a:p>
              <a:pPr algn="ctr"/>
              <a:r>
                <a:rPr lang="en-US" b="1">
                  <a:solidFill>
                    <a:srgbClr val="000000"/>
                  </a:solidFill>
                  <a:latin typeface="Calibri" panose="020F0502020204030204" pitchFamily="34" charset="0"/>
                  <a:cs typeface="Calibri" panose="020F0502020204030204" pitchFamily="34" charset="0"/>
                </a:rPr>
                <a:t>Body/Mind</a:t>
              </a:r>
            </a:p>
          </p:txBody>
        </p:sp>
        <p:sp>
          <p:nvSpPr>
            <p:cNvPr id="3" name="Rectangle 2">
              <a:extLst>
                <a:ext uri="{FF2B5EF4-FFF2-40B4-BE49-F238E27FC236}">
                  <a16:creationId xmlns:a16="http://schemas.microsoft.com/office/drawing/2014/main" id="{A9832CEE-B143-5019-4D4B-249824774D15}"/>
                </a:ext>
              </a:extLst>
            </p:cNvPr>
            <p:cNvSpPr/>
            <p:nvPr/>
          </p:nvSpPr>
          <p:spPr>
            <a:xfrm>
              <a:off x="5133030" y="2438577"/>
              <a:ext cx="6531516" cy="363015"/>
            </a:xfrm>
            <a:prstGeom prst="rect">
              <a:avLst/>
            </a:prstGeom>
            <a:solidFill>
              <a:schemeClr val="bg1">
                <a:lumMod val="85000"/>
              </a:schemeClr>
            </a:solidFill>
            <a:ln>
              <a:solidFill>
                <a:srgbClr val="000000"/>
              </a:solidFill>
            </a:ln>
          </p:spPr>
          <p:style>
            <a:lnRef idx="2">
              <a:schemeClr val="dk1"/>
            </a:lnRef>
            <a:fillRef idx="1">
              <a:schemeClr val="lt1"/>
            </a:fillRef>
            <a:effectRef idx="0">
              <a:schemeClr val="dk1"/>
            </a:effectRef>
            <a:fontRef idx="minor">
              <a:schemeClr val="dk1"/>
            </a:fontRef>
          </p:style>
          <p:txBody>
            <a:bodyPr lIns="36576" tIns="36576" rIns="36576" bIns="36576" rtlCol="0" anchor="ctr"/>
            <a:lstStyle/>
            <a:p>
              <a:pPr algn="ctr"/>
              <a:r>
                <a:rPr lang="en-US" b="1">
                  <a:solidFill>
                    <a:srgbClr val="000000"/>
                  </a:solidFill>
                  <a:latin typeface="Calibri" panose="020F0502020204030204" pitchFamily="34" charset="0"/>
                  <a:cs typeface="Calibri" panose="020F0502020204030204" pitchFamily="34" charset="0"/>
                </a:rPr>
                <a:t>Uses of Body/Mind</a:t>
              </a:r>
            </a:p>
          </p:txBody>
        </p:sp>
        <p:sp>
          <p:nvSpPr>
            <p:cNvPr id="4" name="Rectangle 3">
              <a:extLst>
                <a:ext uri="{FF2B5EF4-FFF2-40B4-BE49-F238E27FC236}">
                  <a16:creationId xmlns:a16="http://schemas.microsoft.com/office/drawing/2014/main" id="{27158C15-FEF4-A369-A659-297AF3F11D88}"/>
                </a:ext>
              </a:extLst>
            </p:cNvPr>
            <p:cNvSpPr/>
            <p:nvPr/>
          </p:nvSpPr>
          <p:spPr>
            <a:xfrm>
              <a:off x="504340" y="2974188"/>
              <a:ext cx="1353424" cy="365760"/>
            </a:xfrm>
            <a:prstGeom prst="rect">
              <a:avLst/>
            </a:prstGeom>
            <a:noFill/>
            <a:ln>
              <a:solidFill>
                <a:srgbClr val="000000"/>
              </a:solidFill>
            </a:ln>
          </p:spPr>
          <p:style>
            <a:lnRef idx="2">
              <a:schemeClr val="dk1"/>
            </a:lnRef>
            <a:fillRef idx="1">
              <a:schemeClr val="lt1"/>
            </a:fillRef>
            <a:effectRef idx="0">
              <a:schemeClr val="dk1"/>
            </a:effectRef>
            <a:fontRef idx="minor">
              <a:schemeClr val="dk1"/>
            </a:fontRef>
          </p:style>
          <p:txBody>
            <a:bodyPr lIns="36576" tIns="36576" rIns="36576" bIns="36576" rtlCol="0" anchor="ctr"/>
            <a:lstStyle/>
            <a:p>
              <a:pPr algn="ctr"/>
              <a:r>
                <a:rPr lang="en-US" b="1">
                  <a:solidFill>
                    <a:srgbClr val="000000"/>
                  </a:solidFill>
                  <a:latin typeface="Calibri" panose="020F0502020204030204" pitchFamily="34" charset="0"/>
                  <a:cs typeface="Calibri" panose="020F0502020204030204" pitchFamily="34" charset="0"/>
                </a:rPr>
                <a:t>Cells/Tissues</a:t>
              </a:r>
            </a:p>
          </p:txBody>
        </p:sp>
        <p:sp>
          <p:nvSpPr>
            <p:cNvPr id="7" name="Rectangle 6">
              <a:extLst>
                <a:ext uri="{FF2B5EF4-FFF2-40B4-BE49-F238E27FC236}">
                  <a16:creationId xmlns:a16="http://schemas.microsoft.com/office/drawing/2014/main" id="{DCB34122-BF27-2AB9-0DDD-51107E329917}"/>
                </a:ext>
              </a:extLst>
            </p:cNvPr>
            <p:cNvSpPr/>
            <p:nvPr/>
          </p:nvSpPr>
          <p:spPr>
            <a:xfrm>
              <a:off x="5143380" y="2977907"/>
              <a:ext cx="1593969" cy="365760"/>
            </a:xfrm>
            <a:prstGeom prst="rect">
              <a:avLst/>
            </a:prstGeom>
            <a:noFill/>
            <a:ln>
              <a:solidFill>
                <a:srgbClr val="000000"/>
              </a:solidFill>
            </a:ln>
          </p:spPr>
          <p:style>
            <a:lnRef idx="2">
              <a:schemeClr val="dk1"/>
            </a:lnRef>
            <a:fillRef idx="1">
              <a:schemeClr val="lt1"/>
            </a:fillRef>
            <a:effectRef idx="0">
              <a:schemeClr val="dk1"/>
            </a:effectRef>
            <a:fontRef idx="minor">
              <a:schemeClr val="dk1"/>
            </a:fontRef>
          </p:style>
          <p:txBody>
            <a:bodyPr lIns="36576" tIns="36576" rIns="36576" bIns="36576" rtlCol="0" anchor="ctr"/>
            <a:lstStyle/>
            <a:p>
              <a:pPr algn="ctr"/>
              <a:r>
                <a:rPr lang="en-US" b="1">
                  <a:solidFill>
                    <a:srgbClr val="000000"/>
                  </a:solidFill>
                  <a:latin typeface="Calibri" panose="020F0502020204030204" pitchFamily="34" charset="0"/>
                  <a:cs typeface="Calibri" panose="020F0502020204030204" pitchFamily="34" charset="0"/>
                </a:rPr>
                <a:t>Functions</a:t>
              </a:r>
            </a:p>
          </p:txBody>
        </p:sp>
        <p:sp>
          <p:nvSpPr>
            <p:cNvPr id="11" name="Rectangle 10">
              <a:extLst>
                <a:ext uri="{FF2B5EF4-FFF2-40B4-BE49-F238E27FC236}">
                  <a16:creationId xmlns:a16="http://schemas.microsoft.com/office/drawing/2014/main" id="{1A9DE1DB-F000-7550-1C8B-AED610EA8E00}"/>
                </a:ext>
              </a:extLst>
            </p:cNvPr>
            <p:cNvSpPr/>
            <p:nvPr/>
          </p:nvSpPr>
          <p:spPr>
            <a:xfrm>
              <a:off x="6899540" y="2982003"/>
              <a:ext cx="1239901" cy="365760"/>
            </a:xfrm>
            <a:prstGeom prst="rect">
              <a:avLst/>
            </a:prstGeom>
            <a:noFill/>
            <a:ln>
              <a:solidFill>
                <a:srgbClr val="000000"/>
              </a:solidFill>
            </a:ln>
          </p:spPr>
          <p:style>
            <a:lnRef idx="2">
              <a:schemeClr val="dk1"/>
            </a:lnRef>
            <a:fillRef idx="1">
              <a:schemeClr val="lt1"/>
            </a:fillRef>
            <a:effectRef idx="0">
              <a:schemeClr val="dk1"/>
            </a:effectRef>
            <a:fontRef idx="minor">
              <a:schemeClr val="dk1"/>
            </a:fontRef>
          </p:style>
          <p:txBody>
            <a:bodyPr lIns="36576" tIns="36576" rIns="36576" bIns="36576" rtlCol="0" anchor="ctr"/>
            <a:lstStyle/>
            <a:p>
              <a:pPr algn="ctr"/>
              <a:r>
                <a:rPr lang="en-US" b="1">
                  <a:solidFill>
                    <a:srgbClr val="000000"/>
                  </a:solidFill>
                  <a:latin typeface="Calibri" panose="020F0502020204030204" pitchFamily="34" charset="0"/>
                  <a:cs typeface="Calibri" panose="020F0502020204030204" pitchFamily="34" charset="0"/>
                </a:rPr>
                <a:t>Basic </a:t>
              </a:r>
              <a:r>
                <a:rPr lang="en-US" b="1" err="1">
                  <a:solidFill>
                    <a:srgbClr val="000000"/>
                  </a:solidFill>
                  <a:latin typeface="Calibri" panose="020F0502020204030204" pitchFamily="34" charset="0"/>
                  <a:cs typeface="Calibri" panose="020F0502020204030204" pitchFamily="34" charset="0"/>
                </a:rPr>
                <a:t>Activ</a:t>
              </a:r>
              <a:r>
                <a:rPr lang="en-US" b="1">
                  <a:solidFill>
                    <a:srgbClr val="000000"/>
                  </a:solidFill>
                  <a:latin typeface="Calibri" panose="020F0502020204030204" pitchFamily="34" charset="0"/>
                  <a:cs typeface="Calibri" panose="020F0502020204030204" pitchFamily="34" charset="0"/>
                </a:rPr>
                <a:t>.</a:t>
              </a:r>
            </a:p>
          </p:txBody>
        </p:sp>
        <p:sp>
          <p:nvSpPr>
            <p:cNvPr id="12" name="Rectangle 11">
              <a:extLst>
                <a:ext uri="{FF2B5EF4-FFF2-40B4-BE49-F238E27FC236}">
                  <a16:creationId xmlns:a16="http://schemas.microsoft.com/office/drawing/2014/main" id="{63B6F72F-CD5A-A3C3-C44A-2D138FD3B742}"/>
                </a:ext>
              </a:extLst>
            </p:cNvPr>
            <p:cNvSpPr/>
            <p:nvPr/>
          </p:nvSpPr>
          <p:spPr>
            <a:xfrm>
              <a:off x="10334236" y="2988007"/>
              <a:ext cx="1330309" cy="365760"/>
            </a:xfrm>
            <a:prstGeom prst="rect">
              <a:avLst/>
            </a:prstGeom>
            <a:noFill/>
            <a:ln>
              <a:solidFill>
                <a:srgbClr val="000000"/>
              </a:solidFill>
            </a:ln>
          </p:spPr>
          <p:style>
            <a:lnRef idx="2">
              <a:schemeClr val="dk1"/>
            </a:lnRef>
            <a:fillRef idx="1">
              <a:schemeClr val="lt1"/>
            </a:fillRef>
            <a:effectRef idx="0">
              <a:schemeClr val="dk1"/>
            </a:effectRef>
            <a:fontRef idx="minor">
              <a:schemeClr val="dk1"/>
            </a:fontRef>
          </p:style>
          <p:txBody>
            <a:bodyPr lIns="36576" tIns="36576" rIns="36576" bIns="36576" rtlCol="0" anchor="ctr"/>
            <a:lstStyle/>
            <a:p>
              <a:pPr algn="ctr"/>
              <a:r>
                <a:rPr lang="en-US" b="1">
                  <a:solidFill>
                    <a:srgbClr val="000000"/>
                  </a:solidFill>
                  <a:latin typeface="Calibri" panose="020F0502020204030204" pitchFamily="34" charset="0"/>
                  <a:cs typeface="Calibri" panose="020F0502020204030204" pitchFamily="34" charset="0"/>
                </a:rPr>
                <a:t>Participation</a:t>
              </a:r>
            </a:p>
          </p:txBody>
        </p:sp>
        <p:sp>
          <p:nvSpPr>
            <p:cNvPr id="13" name="Rectangle 12">
              <a:extLst>
                <a:ext uri="{FF2B5EF4-FFF2-40B4-BE49-F238E27FC236}">
                  <a16:creationId xmlns:a16="http://schemas.microsoft.com/office/drawing/2014/main" id="{5B0EA998-D659-F4C3-3FA3-CE1D7EBBB589}"/>
                </a:ext>
              </a:extLst>
            </p:cNvPr>
            <p:cNvSpPr/>
            <p:nvPr/>
          </p:nvSpPr>
          <p:spPr>
            <a:xfrm>
              <a:off x="8302941" y="2983713"/>
              <a:ext cx="1874520" cy="365760"/>
            </a:xfrm>
            <a:prstGeom prst="rect">
              <a:avLst/>
            </a:prstGeom>
            <a:noFill/>
            <a:ln>
              <a:solidFill>
                <a:srgbClr val="000000"/>
              </a:solidFill>
            </a:ln>
          </p:spPr>
          <p:style>
            <a:lnRef idx="2">
              <a:schemeClr val="dk1"/>
            </a:lnRef>
            <a:fillRef idx="1">
              <a:schemeClr val="lt1"/>
            </a:fillRef>
            <a:effectRef idx="0">
              <a:schemeClr val="dk1"/>
            </a:effectRef>
            <a:fontRef idx="minor">
              <a:schemeClr val="dk1"/>
            </a:fontRef>
          </p:style>
          <p:txBody>
            <a:bodyPr lIns="36576" tIns="36576" rIns="36576" bIns="36576" rtlCol="0" anchor="ctr"/>
            <a:lstStyle/>
            <a:p>
              <a:pPr algn="ctr"/>
              <a:r>
                <a:rPr lang="en-US" b="1" err="1">
                  <a:solidFill>
                    <a:srgbClr val="000000"/>
                  </a:solidFill>
                  <a:latin typeface="Calibri" panose="020F0502020204030204" pitchFamily="34" charset="0"/>
                  <a:cs typeface="Calibri" panose="020F0502020204030204" pitchFamily="34" charset="0"/>
                </a:rPr>
                <a:t>Instrum</a:t>
              </a:r>
              <a:r>
                <a:rPr lang="en-US" b="1">
                  <a:solidFill>
                    <a:srgbClr val="000000"/>
                  </a:solidFill>
                  <a:latin typeface="Calibri" panose="020F0502020204030204" pitchFamily="34" charset="0"/>
                  <a:cs typeface="Calibri" panose="020F0502020204030204" pitchFamily="34" charset="0"/>
                </a:rPr>
                <a:t>. Activities</a:t>
              </a:r>
            </a:p>
          </p:txBody>
        </p:sp>
        <p:sp>
          <p:nvSpPr>
            <p:cNvPr id="23" name="Rectangle 22">
              <a:extLst>
                <a:ext uri="{FF2B5EF4-FFF2-40B4-BE49-F238E27FC236}">
                  <a16:creationId xmlns:a16="http://schemas.microsoft.com/office/drawing/2014/main" id="{2EB0E20B-C357-4E4E-BA74-008625DE8B78}"/>
                </a:ext>
              </a:extLst>
            </p:cNvPr>
            <p:cNvSpPr/>
            <p:nvPr/>
          </p:nvSpPr>
          <p:spPr>
            <a:xfrm>
              <a:off x="504340" y="3477109"/>
              <a:ext cx="1353424" cy="920025"/>
            </a:xfrm>
            <a:prstGeom prst="rect">
              <a:avLst/>
            </a:prstGeom>
            <a:noFill/>
            <a:ln>
              <a:solidFill>
                <a:srgbClr val="000000"/>
              </a:solidFill>
            </a:ln>
          </p:spPr>
          <p:style>
            <a:lnRef idx="2">
              <a:schemeClr val="dk1"/>
            </a:lnRef>
            <a:fillRef idx="1">
              <a:schemeClr val="lt1"/>
            </a:fillRef>
            <a:effectRef idx="0">
              <a:schemeClr val="dk1"/>
            </a:effectRef>
            <a:fontRef idx="minor">
              <a:schemeClr val="dk1"/>
            </a:fontRef>
          </p:style>
          <p:txBody>
            <a:bodyPr lIns="36576" tIns="36576" rIns="36576" bIns="36576" rtlCol="0" anchor="ctr"/>
            <a:lstStyle/>
            <a:p>
              <a:pPr algn="ctr"/>
              <a:r>
                <a:rPr lang="en-US" b="1">
                  <a:solidFill>
                    <a:srgbClr val="000000"/>
                  </a:solidFill>
                  <a:latin typeface="Calibri" panose="020F0502020204030204" pitchFamily="34" charset="0"/>
                  <a:cs typeface="Calibri" panose="020F0502020204030204" pitchFamily="34" charset="0"/>
                </a:rPr>
                <a:t>Diseases, </a:t>
              </a:r>
            </a:p>
            <a:p>
              <a:pPr algn="ctr"/>
              <a:r>
                <a:rPr lang="en-US" b="1">
                  <a:solidFill>
                    <a:srgbClr val="000000"/>
                  </a:solidFill>
                  <a:latin typeface="Calibri" panose="020F0502020204030204" pitchFamily="34" charset="0"/>
                  <a:cs typeface="Calibri" panose="020F0502020204030204" pitchFamily="34" charset="0"/>
                </a:rPr>
                <a:t>Disorders, Chronic Cond</a:t>
              </a:r>
            </a:p>
          </p:txBody>
        </p:sp>
        <p:sp>
          <p:nvSpPr>
            <p:cNvPr id="24" name="Rectangle 23">
              <a:extLst>
                <a:ext uri="{FF2B5EF4-FFF2-40B4-BE49-F238E27FC236}">
                  <a16:creationId xmlns:a16="http://schemas.microsoft.com/office/drawing/2014/main" id="{F3460F80-ABDE-ADE6-AA01-168258EB32D2}"/>
                </a:ext>
              </a:extLst>
            </p:cNvPr>
            <p:cNvSpPr/>
            <p:nvPr/>
          </p:nvSpPr>
          <p:spPr>
            <a:xfrm>
              <a:off x="5143380" y="3480828"/>
              <a:ext cx="1593969" cy="917726"/>
            </a:xfrm>
            <a:prstGeom prst="rect">
              <a:avLst/>
            </a:prstGeom>
            <a:noFill/>
            <a:ln>
              <a:solidFill>
                <a:srgbClr val="000000"/>
              </a:solidFill>
            </a:ln>
          </p:spPr>
          <p:style>
            <a:lnRef idx="2">
              <a:schemeClr val="dk1"/>
            </a:lnRef>
            <a:fillRef idx="1">
              <a:schemeClr val="lt1"/>
            </a:fillRef>
            <a:effectRef idx="0">
              <a:schemeClr val="dk1"/>
            </a:effectRef>
            <a:fontRef idx="minor">
              <a:schemeClr val="dk1"/>
            </a:fontRef>
          </p:style>
          <p:txBody>
            <a:bodyPr lIns="0" tIns="36576" rIns="0" bIns="36576" rtlCol="0" anchor="ctr"/>
            <a:lstStyle/>
            <a:p>
              <a:pPr algn="ctr"/>
              <a:r>
                <a:rPr lang="en-US" b="1">
                  <a:solidFill>
                    <a:srgbClr val="000000"/>
                  </a:solidFill>
                  <a:latin typeface="Calibri" panose="020F0502020204030204" pitchFamily="34" charset="0"/>
                  <a:cs typeface="Calibri" panose="020F0502020204030204" pitchFamily="34" charset="0"/>
                </a:rPr>
                <a:t>Hearing, Seeing,</a:t>
              </a:r>
            </a:p>
            <a:p>
              <a:pPr algn="ctr"/>
              <a:r>
                <a:rPr lang="en-US" b="1">
                  <a:solidFill>
                    <a:srgbClr val="000000"/>
                  </a:solidFill>
                  <a:latin typeface="Calibri" panose="020F0502020204030204" pitchFamily="34" charset="0"/>
                  <a:cs typeface="Calibri" panose="020F0502020204030204" pitchFamily="34" charset="0"/>
                </a:rPr>
                <a:t>Cognition,</a:t>
              </a:r>
            </a:p>
            <a:p>
              <a:pPr algn="ctr"/>
              <a:r>
                <a:rPr lang="en-US" b="1">
                  <a:solidFill>
                    <a:srgbClr val="000000"/>
                  </a:solidFill>
                  <a:latin typeface="Calibri" panose="020F0502020204030204" pitchFamily="34" charset="0"/>
                  <a:cs typeface="Calibri" panose="020F0502020204030204" pitchFamily="34" charset="0"/>
                </a:rPr>
                <a:t>Ambulation</a:t>
              </a:r>
            </a:p>
          </p:txBody>
        </p:sp>
        <p:sp>
          <p:nvSpPr>
            <p:cNvPr id="28" name="Rectangle 27">
              <a:extLst>
                <a:ext uri="{FF2B5EF4-FFF2-40B4-BE49-F238E27FC236}">
                  <a16:creationId xmlns:a16="http://schemas.microsoft.com/office/drawing/2014/main" id="{745A405F-B313-08CF-A431-A7B64109F1FA}"/>
                </a:ext>
              </a:extLst>
            </p:cNvPr>
            <p:cNvSpPr/>
            <p:nvPr/>
          </p:nvSpPr>
          <p:spPr>
            <a:xfrm>
              <a:off x="6899540" y="3484924"/>
              <a:ext cx="1239901" cy="917726"/>
            </a:xfrm>
            <a:prstGeom prst="rect">
              <a:avLst/>
            </a:prstGeom>
            <a:noFill/>
            <a:ln>
              <a:solidFill>
                <a:srgbClr val="000000"/>
              </a:solidFill>
            </a:ln>
          </p:spPr>
          <p:style>
            <a:lnRef idx="2">
              <a:schemeClr val="dk1"/>
            </a:lnRef>
            <a:fillRef idx="1">
              <a:schemeClr val="lt1"/>
            </a:fillRef>
            <a:effectRef idx="0">
              <a:schemeClr val="dk1"/>
            </a:effectRef>
            <a:fontRef idx="minor">
              <a:schemeClr val="dk1"/>
            </a:fontRef>
          </p:style>
          <p:txBody>
            <a:bodyPr lIns="36576" tIns="36576" rIns="36576" bIns="36576" rtlCol="0" anchor="ctr"/>
            <a:lstStyle/>
            <a:p>
              <a:pPr algn="ctr"/>
              <a:r>
                <a:rPr lang="en-US" b="1">
                  <a:solidFill>
                    <a:srgbClr val="000000"/>
                  </a:solidFill>
                  <a:latin typeface="Calibri" panose="020F0502020204030204" pitchFamily="34" charset="0"/>
                  <a:cs typeface="Calibri" panose="020F0502020204030204" pitchFamily="34" charset="0"/>
                </a:rPr>
                <a:t>Bathing,</a:t>
              </a:r>
            </a:p>
            <a:p>
              <a:pPr algn="ctr"/>
              <a:r>
                <a:rPr lang="en-US" b="1">
                  <a:solidFill>
                    <a:srgbClr val="000000"/>
                  </a:solidFill>
                  <a:latin typeface="Calibri" panose="020F0502020204030204" pitchFamily="34" charset="0"/>
                  <a:cs typeface="Calibri" panose="020F0502020204030204" pitchFamily="34" charset="0"/>
                </a:rPr>
                <a:t>Showering</a:t>
              </a:r>
            </a:p>
            <a:p>
              <a:pPr algn="ctr"/>
              <a:r>
                <a:rPr lang="en-US" b="1">
                  <a:solidFill>
                    <a:srgbClr val="000000"/>
                  </a:solidFill>
                  <a:latin typeface="Calibri" panose="020F0502020204030204" pitchFamily="34" charset="0"/>
                  <a:cs typeface="Calibri" panose="020F0502020204030204" pitchFamily="34" charset="0"/>
                </a:rPr>
                <a:t>Dressing</a:t>
              </a:r>
            </a:p>
          </p:txBody>
        </p:sp>
        <p:sp>
          <p:nvSpPr>
            <p:cNvPr id="29" name="Rectangle 28">
              <a:extLst>
                <a:ext uri="{FF2B5EF4-FFF2-40B4-BE49-F238E27FC236}">
                  <a16:creationId xmlns:a16="http://schemas.microsoft.com/office/drawing/2014/main" id="{59F1A979-89E5-39A6-CF74-D039D7C3790B}"/>
                </a:ext>
              </a:extLst>
            </p:cNvPr>
            <p:cNvSpPr/>
            <p:nvPr/>
          </p:nvSpPr>
          <p:spPr>
            <a:xfrm>
              <a:off x="10334236" y="3490928"/>
              <a:ext cx="1330309" cy="913432"/>
            </a:xfrm>
            <a:prstGeom prst="rect">
              <a:avLst/>
            </a:prstGeom>
            <a:noFill/>
            <a:ln>
              <a:solidFill>
                <a:srgbClr val="000000"/>
              </a:solidFill>
            </a:ln>
          </p:spPr>
          <p:style>
            <a:lnRef idx="2">
              <a:schemeClr val="dk1"/>
            </a:lnRef>
            <a:fillRef idx="1">
              <a:schemeClr val="lt1"/>
            </a:fillRef>
            <a:effectRef idx="0">
              <a:schemeClr val="dk1"/>
            </a:effectRef>
            <a:fontRef idx="minor">
              <a:schemeClr val="dk1"/>
            </a:fontRef>
          </p:style>
          <p:txBody>
            <a:bodyPr lIns="36576" tIns="36576" rIns="36576" bIns="36576" rtlCol="0" anchor="ctr"/>
            <a:lstStyle/>
            <a:p>
              <a:pPr algn="ctr"/>
              <a:r>
                <a:rPr lang="en-US" b="1">
                  <a:solidFill>
                    <a:srgbClr val="000000"/>
                  </a:solidFill>
                  <a:latin typeface="Calibri" panose="020F0502020204030204" pitchFamily="34" charset="0"/>
                  <a:cs typeface="Calibri" panose="020F0502020204030204" pitchFamily="34" charset="0"/>
                </a:rPr>
                <a:t>Recreating,</a:t>
              </a:r>
            </a:p>
            <a:p>
              <a:pPr algn="ctr"/>
              <a:r>
                <a:rPr lang="en-US" b="1">
                  <a:solidFill>
                    <a:srgbClr val="000000"/>
                  </a:solidFill>
                  <a:latin typeface="Calibri" panose="020F0502020204030204" pitchFamily="34" charset="0"/>
                  <a:cs typeface="Calibri" panose="020F0502020204030204" pitchFamily="34" charset="0"/>
                </a:rPr>
                <a:t>Voting,</a:t>
              </a:r>
            </a:p>
            <a:p>
              <a:pPr algn="ctr"/>
              <a:r>
                <a:rPr lang="en-US" b="1">
                  <a:solidFill>
                    <a:srgbClr val="000000"/>
                  </a:solidFill>
                  <a:latin typeface="Calibri" panose="020F0502020204030204" pitchFamily="34" charset="0"/>
                  <a:cs typeface="Calibri" panose="020F0502020204030204" pitchFamily="34" charset="0"/>
                </a:rPr>
                <a:t>Working</a:t>
              </a:r>
            </a:p>
          </p:txBody>
        </p:sp>
        <p:sp>
          <p:nvSpPr>
            <p:cNvPr id="30" name="Rectangle 29">
              <a:extLst>
                <a:ext uri="{FF2B5EF4-FFF2-40B4-BE49-F238E27FC236}">
                  <a16:creationId xmlns:a16="http://schemas.microsoft.com/office/drawing/2014/main" id="{C7BD3682-8B08-8FF8-D518-F0C39728B13D}"/>
                </a:ext>
              </a:extLst>
            </p:cNvPr>
            <p:cNvSpPr/>
            <p:nvPr/>
          </p:nvSpPr>
          <p:spPr>
            <a:xfrm>
              <a:off x="8302942" y="3486634"/>
              <a:ext cx="1874520" cy="917726"/>
            </a:xfrm>
            <a:prstGeom prst="rect">
              <a:avLst/>
            </a:prstGeom>
            <a:noFill/>
            <a:ln>
              <a:solidFill>
                <a:srgbClr val="000000"/>
              </a:solidFill>
            </a:ln>
          </p:spPr>
          <p:style>
            <a:lnRef idx="2">
              <a:schemeClr val="dk1"/>
            </a:lnRef>
            <a:fillRef idx="1">
              <a:schemeClr val="lt1"/>
            </a:fillRef>
            <a:effectRef idx="0">
              <a:schemeClr val="dk1"/>
            </a:effectRef>
            <a:fontRef idx="minor">
              <a:schemeClr val="dk1"/>
            </a:fontRef>
          </p:style>
          <p:txBody>
            <a:bodyPr lIns="36576" tIns="36576" rIns="36576" bIns="36576" rtlCol="0" anchor="ctr"/>
            <a:lstStyle/>
            <a:p>
              <a:pPr algn="ctr"/>
              <a:r>
                <a:rPr lang="en-US" b="1">
                  <a:solidFill>
                    <a:srgbClr val="000000"/>
                  </a:solidFill>
                  <a:latin typeface="Calibri" panose="020F0502020204030204" pitchFamily="34" charset="0"/>
                  <a:cs typeface="Calibri" panose="020F0502020204030204" pitchFamily="34" charset="0"/>
                </a:rPr>
                <a:t>Preparing Meals,</a:t>
              </a:r>
            </a:p>
            <a:p>
              <a:pPr algn="ctr"/>
              <a:r>
                <a:rPr lang="en-US" b="1">
                  <a:solidFill>
                    <a:srgbClr val="000000"/>
                  </a:solidFill>
                  <a:latin typeface="Calibri" panose="020F0502020204030204" pitchFamily="34" charset="0"/>
                  <a:cs typeface="Calibri" panose="020F0502020204030204" pitchFamily="34" charset="0"/>
                </a:rPr>
                <a:t>Shopping,</a:t>
              </a:r>
            </a:p>
            <a:p>
              <a:pPr algn="ctr"/>
              <a:r>
                <a:rPr lang="en-US" b="1">
                  <a:solidFill>
                    <a:srgbClr val="000000"/>
                  </a:solidFill>
                  <a:latin typeface="Calibri" panose="020F0502020204030204" pitchFamily="34" charset="0"/>
                  <a:cs typeface="Calibri" panose="020F0502020204030204" pitchFamily="34" charset="0"/>
                </a:rPr>
                <a:t>Managing Money</a:t>
              </a:r>
            </a:p>
          </p:txBody>
        </p:sp>
        <p:sp>
          <p:nvSpPr>
            <p:cNvPr id="32" name="Rectangle 31">
              <a:extLst>
                <a:ext uri="{FF2B5EF4-FFF2-40B4-BE49-F238E27FC236}">
                  <a16:creationId xmlns:a16="http://schemas.microsoft.com/office/drawing/2014/main" id="{507AE0A7-4711-14C3-8444-FEF897685D3B}"/>
                </a:ext>
              </a:extLst>
            </p:cNvPr>
            <p:cNvSpPr/>
            <p:nvPr/>
          </p:nvSpPr>
          <p:spPr>
            <a:xfrm>
              <a:off x="5133028" y="4535854"/>
              <a:ext cx="6531517" cy="363015"/>
            </a:xfrm>
            <a:prstGeom prst="rect">
              <a:avLst/>
            </a:prstGeom>
            <a:noFill/>
            <a:ln>
              <a:solidFill>
                <a:srgbClr val="000000"/>
              </a:solidFill>
            </a:ln>
          </p:spPr>
          <p:style>
            <a:lnRef idx="2">
              <a:schemeClr val="dk1"/>
            </a:lnRef>
            <a:fillRef idx="1">
              <a:schemeClr val="lt1"/>
            </a:fillRef>
            <a:effectRef idx="0">
              <a:schemeClr val="dk1"/>
            </a:effectRef>
            <a:fontRef idx="minor">
              <a:schemeClr val="dk1"/>
            </a:fontRef>
          </p:style>
          <p:txBody>
            <a:bodyPr lIns="36576" tIns="36576" rIns="36576" bIns="36576" rtlCol="0" anchor="ctr"/>
            <a:lstStyle/>
            <a:p>
              <a:pPr algn="ctr"/>
              <a:r>
                <a:rPr lang="en-US" b="1" i="1">
                  <a:solidFill>
                    <a:srgbClr val="000000"/>
                  </a:solidFill>
                  <a:latin typeface="Calibri" panose="020F0502020204030204" pitchFamily="34" charset="0"/>
                  <a:cs typeface="Calibri" panose="020F0502020204030204" pitchFamily="34" charset="0"/>
                </a:rPr>
                <a:t>Characterized by “</a:t>
              </a:r>
              <a:r>
                <a:rPr lang="en-US" b="1" i="1" u="sng">
                  <a:solidFill>
                    <a:srgbClr val="000000"/>
                  </a:solidFill>
                  <a:latin typeface="Calibri" panose="020F0502020204030204" pitchFamily="34" charset="0"/>
                  <a:cs typeface="Calibri" panose="020F0502020204030204" pitchFamily="34" charset="0"/>
                </a:rPr>
                <a:t>Limitations” or Needs for Support</a:t>
              </a:r>
            </a:p>
          </p:txBody>
        </p:sp>
        <p:sp>
          <p:nvSpPr>
            <p:cNvPr id="34" name="Arrow: Left-Right 33">
              <a:extLst>
                <a:ext uri="{FF2B5EF4-FFF2-40B4-BE49-F238E27FC236}">
                  <a16:creationId xmlns:a16="http://schemas.microsoft.com/office/drawing/2014/main" id="{0BCBC037-E638-4BDD-F434-9E32DFCFE99B}"/>
                </a:ext>
              </a:extLst>
            </p:cNvPr>
            <p:cNvSpPr/>
            <p:nvPr/>
          </p:nvSpPr>
          <p:spPr>
            <a:xfrm>
              <a:off x="504339" y="5001396"/>
              <a:ext cx="11160206" cy="608713"/>
            </a:xfrm>
            <a:prstGeom prst="leftRightArrow">
              <a:avLst>
                <a:gd name="adj1" fmla="val 58689"/>
                <a:gd name="adj2" fmla="val 47495"/>
              </a:avLst>
            </a:prstGeom>
            <a:solidFill>
              <a:schemeClr val="bg1">
                <a:lumMod val="85000"/>
              </a:schemeClr>
            </a:solidFill>
            <a:ln>
              <a:solidFill>
                <a:srgbClr val="000000"/>
              </a:solidFill>
            </a:ln>
          </p:spPr>
          <p:style>
            <a:lnRef idx="2">
              <a:schemeClr val="dk1"/>
            </a:lnRef>
            <a:fillRef idx="1">
              <a:schemeClr val="lt1"/>
            </a:fillRef>
            <a:effectRef idx="0">
              <a:schemeClr val="dk1"/>
            </a:effectRef>
            <a:fontRef idx="minor">
              <a:schemeClr val="dk1"/>
            </a:fontRef>
          </p:style>
          <p:txBody>
            <a:bodyPr lIns="36576" tIns="36576" rIns="36576" bIns="36576" rtlCol="0" anchor="ctr"/>
            <a:lstStyle/>
            <a:p>
              <a:pPr algn="ctr"/>
              <a:r>
                <a:rPr lang="en-US" b="1">
                  <a:solidFill>
                    <a:srgbClr val="000000"/>
                  </a:solidFill>
                  <a:latin typeface="Calibri" panose="020F0502020204030204" pitchFamily="34" charset="0"/>
                  <a:cs typeface="Calibri" panose="020F0502020204030204" pitchFamily="34" charset="0"/>
                </a:rPr>
                <a:t>Mitigating and Aggravating Factors (at Person and/or Environment Levels)</a:t>
              </a:r>
            </a:p>
          </p:txBody>
        </p:sp>
        <p:sp>
          <p:nvSpPr>
            <p:cNvPr id="35" name="Rectangle 34">
              <a:extLst>
                <a:ext uri="{FF2B5EF4-FFF2-40B4-BE49-F238E27FC236}">
                  <a16:creationId xmlns:a16="http://schemas.microsoft.com/office/drawing/2014/main" id="{FF50682F-54C5-FFD3-7BFD-51241384C490}"/>
                </a:ext>
              </a:extLst>
            </p:cNvPr>
            <p:cNvSpPr/>
            <p:nvPr/>
          </p:nvSpPr>
          <p:spPr>
            <a:xfrm>
              <a:off x="526808" y="5671824"/>
              <a:ext cx="11137737" cy="608712"/>
            </a:xfrm>
            <a:prstGeom prst="rect">
              <a:avLst/>
            </a:prstGeom>
            <a:noFill/>
            <a:ln>
              <a:solidFill>
                <a:srgbClr val="000000"/>
              </a:solidFill>
            </a:ln>
          </p:spPr>
          <p:style>
            <a:lnRef idx="2">
              <a:schemeClr val="dk1"/>
            </a:lnRef>
            <a:fillRef idx="1">
              <a:schemeClr val="lt1"/>
            </a:fillRef>
            <a:effectRef idx="0">
              <a:schemeClr val="dk1"/>
            </a:effectRef>
            <a:fontRef idx="minor">
              <a:schemeClr val="dk1"/>
            </a:fontRef>
          </p:style>
          <p:txBody>
            <a:bodyPr lIns="36576" tIns="36576" rIns="36576" bIns="36576" rtlCol="0" anchor="ctr"/>
            <a:lstStyle/>
            <a:p>
              <a:pPr algn="ctr"/>
              <a:r>
                <a:rPr lang="en-US" b="1">
                  <a:solidFill>
                    <a:srgbClr val="000000"/>
                  </a:solidFill>
                  <a:latin typeface="Calibri" panose="020F0502020204030204" pitchFamily="34" charset="0"/>
                  <a:cs typeface="Calibri" panose="020F0502020204030204" pitchFamily="34" charset="0"/>
                </a:rPr>
                <a:t>Medications, Functional Restoration Procedures, Assistive Devices, Skill Building, </a:t>
              </a:r>
            </a:p>
            <a:p>
              <a:pPr algn="ctr"/>
              <a:r>
                <a:rPr lang="en-US" b="1">
                  <a:solidFill>
                    <a:srgbClr val="000000"/>
                  </a:solidFill>
                  <a:latin typeface="Calibri" panose="020F0502020204030204" pitchFamily="34" charset="0"/>
                  <a:cs typeface="Calibri" panose="020F0502020204030204" pitchFamily="34" charset="0"/>
                </a:rPr>
                <a:t>Environmental Modifications, Workplace Accommodations</a:t>
              </a:r>
            </a:p>
          </p:txBody>
        </p:sp>
        <p:sp>
          <p:nvSpPr>
            <p:cNvPr id="15" name="Rectangle 14">
              <a:extLst>
                <a:ext uri="{FF2B5EF4-FFF2-40B4-BE49-F238E27FC236}">
                  <a16:creationId xmlns:a16="http://schemas.microsoft.com/office/drawing/2014/main" id="{A2A94383-9C96-2EC4-9A55-A67F8402BE76}"/>
                </a:ext>
              </a:extLst>
            </p:cNvPr>
            <p:cNvSpPr/>
            <p:nvPr/>
          </p:nvSpPr>
          <p:spPr>
            <a:xfrm>
              <a:off x="2025176" y="2973625"/>
              <a:ext cx="2111779" cy="365760"/>
            </a:xfrm>
            <a:prstGeom prst="rect">
              <a:avLst/>
            </a:prstGeom>
            <a:noFill/>
            <a:ln>
              <a:solidFill>
                <a:srgbClr val="000000"/>
              </a:solidFill>
            </a:ln>
          </p:spPr>
          <p:style>
            <a:lnRef idx="2">
              <a:schemeClr val="dk1"/>
            </a:lnRef>
            <a:fillRef idx="1">
              <a:schemeClr val="lt1"/>
            </a:fillRef>
            <a:effectRef idx="0">
              <a:schemeClr val="dk1"/>
            </a:effectRef>
            <a:fontRef idx="minor">
              <a:schemeClr val="dk1"/>
            </a:fontRef>
          </p:style>
          <p:txBody>
            <a:bodyPr lIns="36576" tIns="36576" rIns="36576" bIns="36576" rtlCol="0" anchor="ctr"/>
            <a:lstStyle/>
            <a:p>
              <a:pPr algn="ctr"/>
              <a:r>
                <a:rPr lang="en-US" b="1">
                  <a:solidFill>
                    <a:srgbClr val="000000"/>
                  </a:solidFill>
                  <a:latin typeface="Calibri" panose="020F0502020204030204" pitchFamily="34" charset="0"/>
                  <a:cs typeface="Calibri" panose="020F0502020204030204" pitchFamily="34" charset="0"/>
                </a:rPr>
                <a:t>Structures/Systems</a:t>
              </a:r>
            </a:p>
          </p:txBody>
        </p:sp>
        <p:sp>
          <p:nvSpPr>
            <p:cNvPr id="16" name="Rectangle 15">
              <a:extLst>
                <a:ext uri="{FF2B5EF4-FFF2-40B4-BE49-F238E27FC236}">
                  <a16:creationId xmlns:a16="http://schemas.microsoft.com/office/drawing/2014/main" id="{3E05CAEB-A9AB-8080-FBBD-EE28A2362D4D}"/>
                </a:ext>
              </a:extLst>
            </p:cNvPr>
            <p:cNvSpPr/>
            <p:nvPr/>
          </p:nvSpPr>
          <p:spPr>
            <a:xfrm>
              <a:off x="2025176" y="3481133"/>
              <a:ext cx="2111780" cy="917421"/>
            </a:xfrm>
            <a:prstGeom prst="rect">
              <a:avLst/>
            </a:prstGeom>
            <a:noFill/>
            <a:ln>
              <a:solidFill>
                <a:srgbClr val="000000"/>
              </a:solidFill>
            </a:ln>
          </p:spPr>
          <p:style>
            <a:lnRef idx="2">
              <a:schemeClr val="dk1"/>
            </a:lnRef>
            <a:fillRef idx="1">
              <a:schemeClr val="lt1"/>
            </a:fillRef>
            <a:effectRef idx="0">
              <a:schemeClr val="dk1"/>
            </a:effectRef>
            <a:fontRef idx="minor">
              <a:schemeClr val="dk1"/>
            </a:fontRef>
          </p:style>
          <p:txBody>
            <a:bodyPr lIns="36576" tIns="36576" rIns="36576" bIns="36576" rtlCol="0" anchor="ctr"/>
            <a:lstStyle/>
            <a:p>
              <a:pPr algn="ctr"/>
              <a:r>
                <a:rPr lang="en-US" b="1">
                  <a:solidFill>
                    <a:srgbClr val="000000"/>
                  </a:solidFill>
                  <a:latin typeface="Calibri" panose="020F0502020204030204" pitchFamily="34" charset="0"/>
                  <a:cs typeface="Calibri" panose="020F0502020204030204" pitchFamily="34" charset="0"/>
                </a:rPr>
                <a:t>Impairments</a:t>
              </a:r>
            </a:p>
          </p:txBody>
        </p:sp>
        <p:sp>
          <p:nvSpPr>
            <p:cNvPr id="17" name="Arrow: Left-Right 16">
              <a:extLst>
                <a:ext uri="{FF2B5EF4-FFF2-40B4-BE49-F238E27FC236}">
                  <a16:creationId xmlns:a16="http://schemas.microsoft.com/office/drawing/2014/main" id="{F7BDB40B-55AD-B68D-24FA-B11C4837F096}"/>
                </a:ext>
                <a:ext uri="{C183D7F6-B498-43B3-948B-1728B52AA6E4}">
                  <adec:decorative xmlns:adec="http://schemas.microsoft.com/office/drawing/2017/decorative" val="1"/>
                </a:ext>
              </a:extLst>
            </p:cNvPr>
            <p:cNvSpPr/>
            <p:nvPr/>
          </p:nvSpPr>
          <p:spPr>
            <a:xfrm>
              <a:off x="4174923" y="3079889"/>
              <a:ext cx="907305" cy="1177786"/>
            </a:xfrm>
            <a:prstGeom prst="leftRightArrow">
              <a:avLst>
                <a:gd name="adj1" fmla="val 62585"/>
                <a:gd name="adj2" fmla="val 30275"/>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a:latin typeface="Calibri" panose="020F0502020204030204" pitchFamily="34" charset="0"/>
                <a:cs typeface="Calibri" panose="020F0502020204030204" pitchFamily="34" charset="0"/>
              </a:endParaRPr>
            </a:p>
          </p:txBody>
        </p:sp>
        <p:sp>
          <p:nvSpPr>
            <p:cNvPr id="19" name="Rectangle 18">
              <a:extLst>
                <a:ext uri="{FF2B5EF4-FFF2-40B4-BE49-F238E27FC236}">
                  <a16:creationId xmlns:a16="http://schemas.microsoft.com/office/drawing/2014/main" id="{6F1E36C8-124A-E919-56C5-7B1258F3FBAB}"/>
                </a:ext>
              </a:extLst>
            </p:cNvPr>
            <p:cNvSpPr/>
            <p:nvPr/>
          </p:nvSpPr>
          <p:spPr>
            <a:xfrm>
              <a:off x="526808" y="4547061"/>
              <a:ext cx="3610148" cy="363015"/>
            </a:xfrm>
            <a:prstGeom prst="rect">
              <a:avLst/>
            </a:prstGeom>
            <a:noFill/>
            <a:ln>
              <a:solidFill>
                <a:srgbClr val="000000"/>
              </a:solidFill>
            </a:ln>
          </p:spPr>
          <p:style>
            <a:lnRef idx="2">
              <a:schemeClr val="dk1"/>
            </a:lnRef>
            <a:fillRef idx="1">
              <a:schemeClr val="lt1"/>
            </a:fillRef>
            <a:effectRef idx="0">
              <a:schemeClr val="dk1"/>
            </a:effectRef>
            <a:fontRef idx="minor">
              <a:schemeClr val="dk1"/>
            </a:fontRef>
          </p:style>
          <p:txBody>
            <a:bodyPr lIns="36576" tIns="36576" rIns="36576" bIns="36576" rtlCol="0" anchor="ctr"/>
            <a:lstStyle/>
            <a:p>
              <a:pPr algn="ctr"/>
              <a:r>
                <a:rPr lang="en-US" b="1" i="1">
                  <a:solidFill>
                    <a:srgbClr val="000000"/>
                  </a:solidFill>
                  <a:latin typeface="Calibri" panose="020F0502020204030204" pitchFamily="34" charset="0"/>
                  <a:cs typeface="Calibri" panose="020F0502020204030204" pitchFamily="34" charset="0"/>
                </a:rPr>
                <a:t>Compared to “Normal”</a:t>
              </a:r>
              <a:endParaRPr lang="en-US" b="1" i="1" u="sng">
                <a:solidFill>
                  <a:srgbClr val="000000"/>
                </a:solidFill>
                <a:latin typeface="Calibri" panose="020F0502020204030204" pitchFamily="34" charset="0"/>
                <a:cs typeface="Calibri" panose="020F0502020204030204" pitchFamily="34" charset="0"/>
              </a:endParaRPr>
            </a:p>
          </p:txBody>
        </p:sp>
        <p:cxnSp>
          <p:nvCxnSpPr>
            <p:cNvPr id="37" name="Straight Connector 36">
              <a:extLst>
                <a:ext uri="{FF2B5EF4-FFF2-40B4-BE49-F238E27FC236}">
                  <a16:creationId xmlns:a16="http://schemas.microsoft.com/office/drawing/2014/main" id="{54687FC0-F3DB-ED1D-27FF-45E60AC58164}"/>
                </a:ext>
                <a:ext uri="{C183D7F6-B498-43B3-948B-1728B52AA6E4}">
                  <adec:decorative xmlns:adec="http://schemas.microsoft.com/office/drawing/2017/decorative" val="1"/>
                </a:ext>
              </a:extLst>
            </p:cNvPr>
            <p:cNvCxnSpPr>
              <a:cxnSpLocks/>
              <a:stCxn id="9" idx="0"/>
              <a:endCxn id="27" idx="2"/>
            </p:cNvCxnSpPr>
            <p:nvPr/>
          </p:nvCxnSpPr>
          <p:spPr>
            <a:xfrm flipH="1" flipV="1">
              <a:off x="6095676" y="2196432"/>
              <a:ext cx="4910704" cy="694307"/>
            </a:xfrm>
            <a:prstGeom prst="line">
              <a:avLst/>
            </a:prstGeom>
            <a:ln w="57150" cmpd="dbl"/>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00625677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4D18D0E-C468-C9CE-D943-25DA3A5E8648}"/>
              </a:ext>
            </a:extLst>
          </p:cNvPr>
          <p:cNvSpPr>
            <a:spLocks noGrp="1"/>
          </p:cNvSpPr>
          <p:nvPr>
            <p:ph type="title"/>
          </p:nvPr>
        </p:nvSpPr>
        <p:spPr/>
        <p:txBody>
          <a:bodyPr/>
          <a:lstStyle/>
          <a:p>
            <a:r>
              <a:rPr lang="en-US">
                <a:solidFill>
                  <a:schemeClr val="tx1"/>
                </a:solidFill>
              </a:rPr>
              <a:t>What is “Disability” … Conceptually?</a:t>
            </a:r>
            <a:br>
              <a:rPr lang="en-US">
                <a:solidFill>
                  <a:schemeClr val="tx1"/>
                </a:solidFill>
              </a:rPr>
            </a:br>
            <a:r>
              <a:rPr lang="en-US">
                <a:solidFill>
                  <a:schemeClr val="tx1"/>
                </a:solidFill>
              </a:rPr>
              <a:t>ICF[DH] Framework</a:t>
            </a:r>
          </a:p>
        </p:txBody>
      </p:sp>
      <p:sp>
        <p:nvSpPr>
          <p:cNvPr id="10" name="Rectangle: Rounded Corners 9">
            <a:extLst>
              <a:ext uri="{FF2B5EF4-FFF2-40B4-BE49-F238E27FC236}">
                <a16:creationId xmlns:a16="http://schemas.microsoft.com/office/drawing/2014/main" id="{44ED9B48-D080-3E04-7112-89BEC8056D1E}"/>
              </a:ext>
            </a:extLst>
          </p:cNvPr>
          <p:cNvSpPr/>
          <p:nvPr/>
        </p:nvSpPr>
        <p:spPr>
          <a:xfrm>
            <a:off x="1110615" y="1732321"/>
            <a:ext cx="3200400" cy="457200"/>
          </a:xfrm>
          <a:prstGeom prst="roundRect">
            <a:avLst>
              <a:gd name="adj" fmla="val 31667"/>
            </a:avLst>
          </a:prstGeom>
          <a:noFill/>
          <a:ln>
            <a:solidFill>
              <a:srgbClr val="000000"/>
            </a:solidFill>
          </a:ln>
        </p:spPr>
        <p:style>
          <a:lnRef idx="2">
            <a:schemeClr val="dk1"/>
          </a:lnRef>
          <a:fillRef idx="1">
            <a:schemeClr val="lt1"/>
          </a:fillRef>
          <a:effectRef idx="0">
            <a:schemeClr val="dk1"/>
          </a:effectRef>
          <a:fontRef idx="minor">
            <a:schemeClr val="dk1"/>
          </a:fontRef>
        </p:style>
        <p:txBody>
          <a:bodyPr lIns="36576" tIns="36576" rIns="36576" bIns="36576" rtlCol="0" anchor="ctr"/>
          <a:lstStyle/>
          <a:p>
            <a:pPr algn="ctr"/>
            <a:r>
              <a:rPr lang="en-US" sz="2400" b="1">
                <a:solidFill>
                  <a:srgbClr val="000000"/>
                </a:solidFill>
              </a:rPr>
              <a:t>Medical Model</a:t>
            </a:r>
          </a:p>
        </p:txBody>
      </p:sp>
      <p:sp>
        <p:nvSpPr>
          <p:cNvPr id="27" name="Rectangle: Rounded Corners 26">
            <a:extLst>
              <a:ext uri="{FF2B5EF4-FFF2-40B4-BE49-F238E27FC236}">
                <a16:creationId xmlns:a16="http://schemas.microsoft.com/office/drawing/2014/main" id="{68C03C5C-B222-C3B1-3815-04188D7B3C54}"/>
              </a:ext>
            </a:extLst>
          </p:cNvPr>
          <p:cNvSpPr/>
          <p:nvPr/>
        </p:nvSpPr>
        <p:spPr>
          <a:xfrm>
            <a:off x="4495476" y="1739232"/>
            <a:ext cx="3200400" cy="457200"/>
          </a:xfrm>
          <a:prstGeom prst="roundRect">
            <a:avLst>
              <a:gd name="adj" fmla="val 31667"/>
            </a:avLst>
          </a:prstGeom>
          <a:noFill/>
          <a:ln>
            <a:solidFill>
              <a:srgbClr val="000000"/>
            </a:solidFill>
          </a:ln>
        </p:spPr>
        <p:style>
          <a:lnRef idx="2">
            <a:schemeClr val="dk1"/>
          </a:lnRef>
          <a:fillRef idx="1">
            <a:schemeClr val="lt1"/>
          </a:fillRef>
          <a:effectRef idx="0">
            <a:schemeClr val="dk1"/>
          </a:effectRef>
          <a:fontRef idx="minor">
            <a:schemeClr val="dk1"/>
          </a:fontRef>
        </p:style>
        <p:txBody>
          <a:bodyPr lIns="36576" tIns="36576" rIns="36576" bIns="36576" rtlCol="0" anchor="ctr"/>
          <a:lstStyle/>
          <a:p>
            <a:pPr algn="ctr"/>
            <a:r>
              <a:rPr lang="en-US" sz="2400" b="1" err="1">
                <a:solidFill>
                  <a:srgbClr val="000000"/>
                </a:solidFill>
              </a:rPr>
              <a:t>Nagi</a:t>
            </a:r>
            <a:r>
              <a:rPr lang="en-US" sz="2400" b="1">
                <a:solidFill>
                  <a:srgbClr val="000000"/>
                </a:solidFill>
              </a:rPr>
              <a:t> Model</a:t>
            </a:r>
          </a:p>
        </p:txBody>
      </p:sp>
      <p:sp>
        <p:nvSpPr>
          <p:cNvPr id="31" name="Rectangle: Rounded Corners 30">
            <a:extLst>
              <a:ext uri="{FF2B5EF4-FFF2-40B4-BE49-F238E27FC236}">
                <a16:creationId xmlns:a16="http://schemas.microsoft.com/office/drawing/2014/main" id="{9DAF3604-FBB6-8931-E93C-D244C48205FF}"/>
              </a:ext>
            </a:extLst>
          </p:cNvPr>
          <p:cNvSpPr/>
          <p:nvPr/>
        </p:nvSpPr>
        <p:spPr>
          <a:xfrm>
            <a:off x="7882370" y="1732321"/>
            <a:ext cx="3200400" cy="457200"/>
          </a:xfrm>
          <a:prstGeom prst="roundRect">
            <a:avLst>
              <a:gd name="adj" fmla="val 31667"/>
            </a:avLst>
          </a:prstGeom>
          <a:noFill/>
          <a:ln>
            <a:solidFill>
              <a:srgbClr val="000000"/>
            </a:solidFill>
          </a:ln>
        </p:spPr>
        <p:style>
          <a:lnRef idx="2">
            <a:schemeClr val="dk1"/>
          </a:lnRef>
          <a:fillRef idx="1">
            <a:schemeClr val="lt1"/>
          </a:fillRef>
          <a:effectRef idx="0">
            <a:schemeClr val="dk1"/>
          </a:effectRef>
          <a:fontRef idx="minor">
            <a:schemeClr val="dk1"/>
          </a:fontRef>
        </p:style>
        <p:txBody>
          <a:bodyPr lIns="36576" tIns="36576" rIns="36576" bIns="36576" rtlCol="0" anchor="ctr"/>
          <a:lstStyle/>
          <a:p>
            <a:pPr algn="ctr"/>
            <a:r>
              <a:rPr lang="en-US" sz="2400" b="1">
                <a:solidFill>
                  <a:srgbClr val="000000"/>
                </a:solidFill>
              </a:rPr>
              <a:t>ICF[DH] Framework</a:t>
            </a:r>
          </a:p>
        </p:txBody>
      </p:sp>
      <p:grpSp>
        <p:nvGrpSpPr>
          <p:cNvPr id="5" name="Group 4" descr="the ICF[DH] Framework highlights the Structures/Systems of the Body/Mind as well as all of the Uses of Body/Mind in underlying concepts">
            <a:extLst>
              <a:ext uri="{FF2B5EF4-FFF2-40B4-BE49-F238E27FC236}">
                <a16:creationId xmlns:a16="http://schemas.microsoft.com/office/drawing/2014/main" id="{5258D8D2-9113-5E55-ECDE-FB50FF27A959}"/>
              </a:ext>
            </a:extLst>
          </p:cNvPr>
          <p:cNvGrpSpPr/>
          <p:nvPr/>
        </p:nvGrpSpPr>
        <p:grpSpPr>
          <a:xfrm>
            <a:off x="504339" y="2189521"/>
            <a:ext cx="11272294" cy="4091015"/>
            <a:chOff x="504339" y="2189521"/>
            <a:chExt cx="11272294" cy="4091015"/>
          </a:xfrm>
        </p:grpSpPr>
        <p:sp>
          <p:nvSpPr>
            <p:cNvPr id="21" name="Rectangle: Rounded Corners 20">
              <a:extLst>
                <a:ext uri="{FF2B5EF4-FFF2-40B4-BE49-F238E27FC236}">
                  <a16:creationId xmlns:a16="http://schemas.microsoft.com/office/drawing/2014/main" id="{4B9F6693-313C-1F94-43F1-673266046FE7}"/>
                </a:ext>
                <a:ext uri="{C183D7F6-B498-43B3-948B-1728B52AA6E4}">
                  <adec:decorative xmlns:adec="http://schemas.microsoft.com/office/drawing/2017/decorative" val="1"/>
                </a:ext>
              </a:extLst>
            </p:cNvPr>
            <p:cNvSpPr/>
            <p:nvPr/>
          </p:nvSpPr>
          <p:spPr>
            <a:xfrm>
              <a:off x="1946833" y="2879764"/>
              <a:ext cx="9829800" cy="2101523"/>
            </a:xfrm>
            <a:prstGeom prst="roundRect">
              <a:avLst>
                <a:gd name="adj" fmla="val 9496"/>
              </a:avLst>
            </a:prstGeom>
            <a:solidFill>
              <a:srgbClr val="D1E1FF"/>
            </a:solidFill>
            <a:ln w="254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2" name="Rectangle 1">
              <a:extLst>
                <a:ext uri="{FF2B5EF4-FFF2-40B4-BE49-F238E27FC236}">
                  <a16:creationId xmlns:a16="http://schemas.microsoft.com/office/drawing/2014/main" id="{7EECDEEA-6EFB-9E4D-BF0B-C175C29FBD3F}"/>
                </a:ext>
              </a:extLst>
            </p:cNvPr>
            <p:cNvSpPr/>
            <p:nvPr/>
          </p:nvSpPr>
          <p:spPr>
            <a:xfrm>
              <a:off x="504339" y="2438577"/>
              <a:ext cx="3632617" cy="363015"/>
            </a:xfrm>
            <a:prstGeom prst="rect">
              <a:avLst/>
            </a:prstGeom>
            <a:solidFill>
              <a:schemeClr val="bg1">
                <a:lumMod val="85000"/>
              </a:schemeClr>
            </a:solidFill>
            <a:ln>
              <a:solidFill>
                <a:srgbClr val="000000"/>
              </a:solidFill>
            </a:ln>
          </p:spPr>
          <p:style>
            <a:lnRef idx="2">
              <a:schemeClr val="dk1"/>
            </a:lnRef>
            <a:fillRef idx="1">
              <a:schemeClr val="lt1"/>
            </a:fillRef>
            <a:effectRef idx="0">
              <a:schemeClr val="dk1"/>
            </a:effectRef>
            <a:fontRef idx="minor">
              <a:schemeClr val="dk1"/>
            </a:fontRef>
          </p:style>
          <p:txBody>
            <a:bodyPr lIns="36576" tIns="36576" rIns="36576" bIns="36576" rtlCol="0" anchor="ctr"/>
            <a:lstStyle/>
            <a:p>
              <a:pPr algn="ctr"/>
              <a:r>
                <a:rPr lang="en-US" b="1">
                  <a:solidFill>
                    <a:srgbClr val="000000"/>
                  </a:solidFill>
                  <a:latin typeface="Calibri" panose="020F0502020204030204" pitchFamily="34" charset="0"/>
                  <a:cs typeface="Calibri" panose="020F0502020204030204" pitchFamily="34" charset="0"/>
                </a:rPr>
                <a:t>Body/Mind</a:t>
              </a:r>
            </a:p>
          </p:txBody>
        </p:sp>
        <p:sp>
          <p:nvSpPr>
            <p:cNvPr id="3" name="Rectangle 2">
              <a:extLst>
                <a:ext uri="{FF2B5EF4-FFF2-40B4-BE49-F238E27FC236}">
                  <a16:creationId xmlns:a16="http://schemas.microsoft.com/office/drawing/2014/main" id="{A9832CEE-B143-5019-4D4B-249824774D15}"/>
                </a:ext>
              </a:extLst>
            </p:cNvPr>
            <p:cNvSpPr/>
            <p:nvPr/>
          </p:nvSpPr>
          <p:spPr>
            <a:xfrm>
              <a:off x="5133030" y="2438577"/>
              <a:ext cx="6531516" cy="363015"/>
            </a:xfrm>
            <a:prstGeom prst="rect">
              <a:avLst/>
            </a:prstGeom>
            <a:solidFill>
              <a:schemeClr val="bg1">
                <a:lumMod val="85000"/>
              </a:schemeClr>
            </a:solidFill>
            <a:ln>
              <a:solidFill>
                <a:srgbClr val="000000"/>
              </a:solidFill>
            </a:ln>
          </p:spPr>
          <p:style>
            <a:lnRef idx="2">
              <a:schemeClr val="dk1"/>
            </a:lnRef>
            <a:fillRef idx="1">
              <a:schemeClr val="lt1"/>
            </a:fillRef>
            <a:effectRef idx="0">
              <a:schemeClr val="dk1"/>
            </a:effectRef>
            <a:fontRef idx="minor">
              <a:schemeClr val="dk1"/>
            </a:fontRef>
          </p:style>
          <p:txBody>
            <a:bodyPr lIns="36576" tIns="36576" rIns="36576" bIns="36576" rtlCol="0" anchor="ctr"/>
            <a:lstStyle/>
            <a:p>
              <a:pPr algn="ctr"/>
              <a:r>
                <a:rPr lang="en-US" b="1">
                  <a:solidFill>
                    <a:srgbClr val="000000"/>
                  </a:solidFill>
                  <a:latin typeface="Calibri" panose="020F0502020204030204" pitchFamily="34" charset="0"/>
                  <a:cs typeface="Calibri" panose="020F0502020204030204" pitchFamily="34" charset="0"/>
                </a:rPr>
                <a:t>Uses of Body/Mind</a:t>
              </a:r>
            </a:p>
          </p:txBody>
        </p:sp>
        <p:sp>
          <p:nvSpPr>
            <p:cNvPr id="4" name="Rectangle 3">
              <a:extLst>
                <a:ext uri="{FF2B5EF4-FFF2-40B4-BE49-F238E27FC236}">
                  <a16:creationId xmlns:a16="http://schemas.microsoft.com/office/drawing/2014/main" id="{27158C15-FEF4-A369-A659-297AF3F11D88}"/>
                </a:ext>
              </a:extLst>
            </p:cNvPr>
            <p:cNvSpPr/>
            <p:nvPr/>
          </p:nvSpPr>
          <p:spPr>
            <a:xfrm>
              <a:off x="504340" y="2974188"/>
              <a:ext cx="1353424" cy="365760"/>
            </a:xfrm>
            <a:prstGeom prst="rect">
              <a:avLst/>
            </a:prstGeom>
            <a:noFill/>
            <a:ln>
              <a:solidFill>
                <a:srgbClr val="000000"/>
              </a:solidFill>
            </a:ln>
          </p:spPr>
          <p:style>
            <a:lnRef idx="2">
              <a:schemeClr val="dk1"/>
            </a:lnRef>
            <a:fillRef idx="1">
              <a:schemeClr val="lt1"/>
            </a:fillRef>
            <a:effectRef idx="0">
              <a:schemeClr val="dk1"/>
            </a:effectRef>
            <a:fontRef idx="minor">
              <a:schemeClr val="dk1"/>
            </a:fontRef>
          </p:style>
          <p:txBody>
            <a:bodyPr lIns="36576" tIns="36576" rIns="36576" bIns="36576" rtlCol="0" anchor="ctr"/>
            <a:lstStyle/>
            <a:p>
              <a:pPr algn="ctr"/>
              <a:r>
                <a:rPr lang="en-US" b="1">
                  <a:solidFill>
                    <a:srgbClr val="000000"/>
                  </a:solidFill>
                  <a:latin typeface="Calibri" panose="020F0502020204030204" pitchFamily="34" charset="0"/>
                  <a:cs typeface="Calibri" panose="020F0502020204030204" pitchFamily="34" charset="0"/>
                </a:rPr>
                <a:t>Cells/Tissues</a:t>
              </a:r>
            </a:p>
          </p:txBody>
        </p:sp>
        <p:sp>
          <p:nvSpPr>
            <p:cNvPr id="7" name="Rectangle 6">
              <a:extLst>
                <a:ext uri="{FF2B5EF4-FFF2-40B4-BE49-F238E27FC236}">
                  <a16:creationId xmlns:a16="http://schemas.microsoft.com/office/drawing/2014/main" id="{DCB34122-BF27-2AB9-0DDD-51107E329917}"/>
                </a:ext>
              </a:extLst>
            </p:cNvPr>
            <p:cNvSpPr/>
            <p:nvPr/>
          </p:nvSpPr>
          <p:spPr>
            <a:xfrm>
              <a:off x="5143380" y="2977907"/>
              <a:ext cx="1593969" cy="365760"/>
            </a:xfrm>
            <a:prstGeom prst="rect">
              <a:avLst/>
            </a:prstGeom>
            <a:noFill/>
            <a:ln>
              <a:solidFill>
                <a:srgbClr val="000000"/>
              </a:solidFill>
            </a:ln>
          </p:spPr>
          <p:style>
            <a:lnRef idx="2">
              <a:schemeClr val="dk1"/>
            </a:lnRef>
            <a:fillRef idx="1">
              <a:schemeClr val="lt1"/>
            </a:fillRef>
            <a:effectRef idx="0">
              <a:schemeClr val="dk1"/>
            </a:effectRef>
            <a:fontRef idx="minor">
              <a:schemeClr val="dk1"/>
            </a:fontRef>
          </p:style>
          <p:txBody>
            <a:bodyPr lIns="36576" tIns="36576" rIns="36576" bIns="36576" rtlCol="0" anchor="ctr"/>
            <a:lstStyle/>
            <a:p>
              <a:pPr algn="ctr"/>
              <a:r>
                <a:rPr lang="en-US" b="1">
                  <a:solidFill>
                    <a:srgbClr val="000000"/>
                  </a:solidFill>
                  <a:latin typeface="Calibri" panose="020F0502020204030204" pitchFamily="34" charset="0"/>
                  <a:cs typeface="Calibri" panose="020F0502020204030204" pitchFamily="34" charset="0"/>
                </a:rPr>
                <a:t>Functions</a:t>
              </a:r>
            </a:p>
          </p:txBody>
        </p:sp>
        <p:sp>
          <p:nvSpPr>
            <p:cNvPr id="11" name="Rectangle 10">
              <a:extLst>
                <a:ext uri="{FF2B5EF4-FFF2-40B4-BE49-F238E27FC236}">
                  <a16:creationId xmlns:a16="http://schemas.microsoft.com/office/drawing/2014/main" id="{1A9DE1DB-F000-7550-1C8B-AED610EA8E00}"/>
                </a:ext>
              </a:extLst>
            </p:cNvPr>
            <p:cNvSpPr/>
            <p:nvPr/>
          </p:nvSpPr>
          <p:spPr>
            <a:xfrm>
              <a:off x="6899540" y="2982003"/>
              <a:ext cx="1239901" cy="365760"/>
            </a:xfrm>
            <a:prstGeom prst="rect">
              <a:avLst/>
            </a:prstGeom>
            <a:noFill/>
            <a:ln>
              <a:solidFill>
                <a:srgbClr val="000000"/>
              </a:solidFill>
            </a:ln>
          </p:spPr>
          <p:style>
            <a:lnRef idx="2">
              <a:schemeClr val="dk1"/>
            </a:lnRef>
            <a:fillRef idx="1">
              <a:schemeClr val="lt1"/>
            </a:fillRef>
            <a:effectRef idx="0">
              <a:schemeClr val="dk1"/>
            </a:effectRef>
            <a:fontRef idx="minor">
              <a:schemeClr val="dk1"/>
            </a:fontRef>
          </p:style>
          <p:txBody>
            <a:bodyPr lIns="36576" tIns="36576" rIns="36576" bIns="36576" rtlCol="0" anchor="ctr"/>
            <a:lstStyle/>
            <a:p>
              <a:pPr algn="ctr"/>
              <a:r>
                <a:rPr lang="en-US" b="1">
                  <a:solidFill>
                    <a:srgbClr val="000000"/>
                  </a:solidFill>
                  <a:latin typeface="Calibri" panose="020F0502020204030204" pitchFamily="34" charset="0"/>
                  <a:cs typeface="Calibri" panose="020F0502020204030204" pitchFamily="34" charset="0"/>
                </a:rPr>
                <a:t>Basic </a:t>
              </a:r>
              <a:r>
                <a:rPr lang="en-US" b="1" err="1">
                  <a:solidFill>
                    <a:srgbClr val="000000"/>
                  </a:solidFill>
                  <a:latin typeface="Calibri" panose="020F0502020204030204" pitchFamily="34" charset="0"/>
                  <a:cs typeface="Calibri" panose="020F0502020204030204" pitchFamily="34" charset="0"/>
                </a:rPr>
                <a:t>Activ</a:t>
              </a:r>
              <a:r>
                <a:rPr lang="en-US" b="1">
                  <a:solidFill>
                    <a:srgbClr val="000000"/>
                  </a:solidFill>
                  <a:latin typeface="Calibri" panose="020F0502020204030204" pitchFamily="34" charset="0"/>
                  <a:cs typeface="Calibri" panose="020F0502020204030204" pitchFamily="34" charset="0"/>
                </a:rPr>
                <a:t>.</a:t>
              </a:r>
            </a:p>
          </p:txBody>
        </p:sp>
        <p:sp>
          <p:nvSpPr>
            <p:cNvPr id="12" name="Rectangle 11">
              <a:extLst>
                <a:ext uri="{FF2B5EF4-FFF2-40B4-BE49-F238E27FC236}">
                  <a16:creationId xmlns:a16="http://schemas.microsoft.com/office/drawing/2014/main" id="{63B6F72F-CD5A-A3C3-C44A-2D138FD3B742}"/>
                </a:ext>
              </a:extLst>
            </p:cNvPr>
            <p:cNvSpPr/>
            <p:nvPr/>
          </p:nvSpPr>
          <p:spPr>
            <a:xfrm>
              <a:off x="10334236" y="2988007"/>
              <a:ext cx="1330309" cy="365760"/>
            </a:xfrm>
            <a:prstGeom prst="rect">
              <a:avLst/>
            </a:prstGeom>
            <a:noFill/>
            <a:ln>
              <a:solidFill>
                <a:srgbClr val="000000"/>
              </a:solidFill>
            </a:ln>
          </p:spPr>
          <p:style>
            <a:lnRef idx="2">
              <a:schemeClr val="dk1"/>
            </a:lnRef>
            <a:fillRef idx="1">
              <a:schemeClr val="lt1"/>
            </a:fillRef>
            <a:effectRef idx="0">
              <a:schemeClr val="dk1"/>
            </a:effectRef>
            <a:fontRef idx="minor">
              <a:schemeClr val="dk1"/>
            </a:fontRef>
          </p:style>
          <p:txBody>
            <a:bodyPr lIns="36576" tIns="36576" rIns="36576" bIns="36576" rtlCol="0" anchor="ctr"/>
            <a:lstStyle/>
            <a:p>
              <a:pPr algn="ctr"/>
              <a:r>
                <a:rPr lang="en-US" b="1">
                  <a:solidFill>
                    <a:srgbClr val="000000"/>
                  </a:solidFill>
                  <a:latin typeface="Calibri" panose="020F0502020204030204" pitchFamily="34" charset="0"/>
                  <a:cs typeface="Calibri" panose="020F0502020204030204" pitchFamily="34" charset="0"/>
                </a:rPr>
                <a:t>Participation</a:t>
              </a:r>
            </a:p>
          </p:txBody>
        </p:sp>
        <p:sp>
          <p:nvSpPr>
            <p:cNvPr id="13" name="Rectangle 12">
              <a:extLst>
                <a:ext uri="{FF2B5EF4-FFF2-40B4-BE49-F238E27FC236}">
                  <a16:creationId xmlns:a16="http://schemas.microsoft.com/office/drawing/2014/main" id="{5B0EA998-D659-F4C3-3FA3-CE1D7EBBB589}"/>
                </a:ext>
              </a:extLst>
            </p:cNvPr>
            <p:cNvSpPr/>
            <p:nvPr/>
          </p:nvSpPr>
          <p:spPr>
            <a:xfrm>
              <a:off x="8302941" y="2983713"/>
              <a:ext cx="1874520" cy="365760"/>
            </a:xfrm>
            <a:prstGeom prst="rect">
              <a:avLst/>
            </a:prstGeom>
            <a:noFill/>
            <a:ln>
              <a:solidFill>
                <a:srgbClr val="000000"/>
              </a:solidFill>
            </a:ln>
          </p:spPr>
          <p:style>
            <a:lnRef idx="2">
              <a:schemeClr val="dk1"/>
            </a:lnRef>
            <a:fillRef idx="1">
              <a:schemeClr val="lt1"/>
            </a:fillRef>
            <a:effectRef idx="0">
              <a:schemeClr val="dk1"/>
            </a:effectRef>
            <a:fontRef idx="minor">
              <a:schemeClr val="dk1"/>
            </a:fontRef>
          </p:style>
          <p:txBody>
            <a:bodyPr lIns="36576" tIns="36576" rIns="36576" bIns="36576" rtlCol="0" anchor="ctr"/>
            <a:lstStyle/>
            <a:p>
              <a:pPr algn="ctr"/>
              <a:r>
                <a:rPr lang="en-US" b="1" err="1">
                  <a:solidFill>
                    <a:srgbClr val="000000"/>
                  </a:solidFill>
                  <a:latin typeface="Calibri" panose="020F0502020204030204" pitchFamily="34" charset="0"/>
                  <a:cs typeface="Calibri" panose="020F0502020204030204" pitchFamily="34" charset="0"/>
                </a:rPr>
                <a:t>Instrum</a:t>
              </a:r>
              <a:r>
                <a:rPr lang="en-US" b="1">
                  <a:solidFill>
                    <a:srgbClr val="000000"/>
                  </a:solidFill>
                  <a:latin typeface="Calibri" panose="020F0502020204030204" pitchFamily="34" charset="0"/>
                  <a:cs typeface="Calibri" panose="020F0502020204030204" pitchFamily="34" charset="0"/>
                </a:rPr>
                <a:t>. Activities</a:t>
              </a:r>
            </a:p>
          </p:txBody>
        </p:sp>
        <p:sp>
          <p:nvSpPr>
            <p:cNvPr id="23" name="Rectangle 22">
              <a:extLst>
                <a:ext uri="{FF2B5EF4-FFF2-40B4-BE49-F238E27FC236}">
                  <a16:creationId xmlns:a16="http://schemas.microsoft.com/office/drawing/2014/main" id="{2EB0E20B-C357-4E4E-BA74-008625DE8B78}"/>
                </a:ext>
              </a:extLst>
            </p:cNvPr>
            <p:cNvSpPr/>
            <p:nvPr/>
          </p:nvSpPr>
          <p:spPr>
            <a:xfrm>
              <a:off x="504340" y="3477109"/>
              <a:ext cx="1353424" cy="920025"/>
            </a:xfrm>
            <a:prstGeom prst="rect">
              <a:avLst/>
            </a:prstGeom>
            <a:noFill/>
            <a:ln>
              <a:solidFill>
                <a:srgbClr val="000000"/>
              </a:solidFill>
            </a:ln>
          </p:spPr>
          <p:style>
            <a:lnRef idx="2">
              <a:schemeClr val="dk1"/>
            </a:lnRef>
            <a:fillRef idx="1">
              <a:schemeClr val="lt1"/>
            </a:fillRef>
            <a:effectRef idx="0">
              <a:schemeClr val="dk1"/>
            </a:effectRef>
            <a:fontRef idx="minor">
              <a:schemeClr val="dk1"/>
            </a:fontRef>
          </p:style>
          <p:txBody>
            <a:bodyPr lIns="36576" tIns="36576" rIns="36576" bIns="36576" rtlCol="0" anchor="ctr"/>
            <a:lstStyle/>
            <a:p>
              <a:pPr algn="ctr"/>
              <a:r>
                <a:rPr lang="en-US" b="1">
                  <a:solidFill>
                    <a:srgbClr val="000000"/>
                  </a:solidFill>
                  <a:latin typeface="Calibri" panose="020F0502020204030204" pitchFamily="34" charset="0"/>
                  <a:cs typeface="Calibri" panose="020F0502020204030204" pitchFamily="34" charset="0"/>
                </a:rPr>
                <a:t>Diseases, </a:t>
              </a:r>
            </a:p>
            <a:p>
              <a:pPr algn="ctr"/>
              <a:r>
                <a:rPr lang="en-US" b="1">
                  <a:solidFill>
                    <a:srgbClr val="000000"/>
                  </a:solidFill>
                  <a:latin typeface="Calibri" panose="020F0502020204030204" pitchFamily="34" charset="0"/>
                  <a:cs typeface="Calibri" panose="020F0502020204030204" pitchFamily="34" charset="0"/>
                </a:rPr>
                <a:t>Disorders, Chronic Cond</a:t>
              </a:r>
            </a:p>
          </p:txBody>
        </p:sp>
        <p:sp>
          <p:nvSpPr>
            <p:cNvPr id="24" name="Rectangle 23">
              <a:extLst>
                <a:ext uri="{FF2B5EF4-FFF2-40B4-BE49-F238E27FC236}">
                  <a16:creationId xmlns:a16="http://schemas.microsoft.com/office/drawing/2014/main" id="{F3460F80-ABDE-ADE6-AA01-168258EB32D2}"/>
                </a:ext>
              </a:extLst>
            </p:cNvPr>
            <p:cNvSpPr/>
            <p:nvPr/>
          </p:nvSpPr>
          <p:spPr>
            <a:xfrm>
              <a:off x="5143380" y="3480828"/>
              <a:ext cx="1593969" cy="917726"/>
            </a:xfrm>
            <a:prstGeom prst="rect">
              <a:avLst/>
            </a:prstGeom>
            <a:noFill/>
            <a:ln>
              <a:solidFill>
                <a:srgbClr val="000000"/>
              </a:solidFill>
            </a:ln>
          </p:spPr>
          <p:style>
            <a:lnRef idx="2">
              <a:schemeClr val="dk1"/>
            </a:lnRef>
            <a:fillRef idx="1">
              <a:schemeClr val="lt1"/>
            </a:fillRef>
            <a:effectRef idx="0">
              <a:schemeClr val="dk1"/>
            </a:effectRef>
            <a:fontRef idx="minor">
              <a:schemeClr val="dk1"/>
            </a:fontRef>
          </p:style>
          <p:txBody>
            <a:bodyPr lIns="0" tIns="36576" rIns="0" bIns="36576" rtlCol="0" anchor="ctr"/>
            <a:lstStyle/>
            <a:p>
              <a:pPr algn="ctr"/>
              <a:r>
                <a:rPr lang="en-US" b="1">
                  <a:solidFill>
                    <a:srgbClr val="000000"/>
                  </a:solidFill>
                  <a:latin typeface="Calibri" panose="020F0502020204030204" pitchFamily="34" charset="0"/>
                  <a:cs typeface="Calibri" panose="020F0502020204030204" pitchFamily="34" charset="0"/>
                </a:rPr>
                <a:t>Hearing, Seeing,</a:t>
              </a:r>
            </a:p>
            <a:p>
              <a:pPr algn="ctr"/>
              <a:r>
                <a:rPr lang="en-US" b="1">
                  <a:solidFill>
                    <a:srgbClr val="000000"/>
                  </a:solidFill>
                  <a:latin typeface="Calibri" panose="020F0502020204030204" pitchFamily="34" charset="0"/>
                  <a:cs typeface="Calibri" panose="020F0502020204030204" pitchFamily="34" charset="0"/>
                </a:rPr>
                <a:t>Cognition,</a:t>
              </a:r>
            </a:p>
            <a:p>
              <a:pPr algn="ctr"/>
              <a:r>
                <a:rPr lang="en-US" b="1">
                  <a:solidFill>
                    <a:srgbClr val="000000"/>
                  </a:solidFill>
                  <a:latin typeface="Calibri" panose="020F0502020204030204" pitchFamily="34" charset="0"/>
                  <a:cs typeface="Calibri" panose="020F0502020204030204" pitchFamily="34" charset="0"/>
                </a:rPr>
                <a:t>Ambulation</a:t>
              </a:r>
            </a:p>
          </p:txBody>
        </p:sp>
        <p:sp>
          <p:nvSpPr>
            <p:cNvPr id="28" name="Rectangle 27">
              <a:extLst>
                <a:ext uri="{FF2B5EF4-FFF2-40B4-BE49-F238E27FC236}">
                  <a16:creationId xmlns:a16="http://schemas.microsoft.com/office/drawing/2014/main" id="{745A405F-B313-08CF-A431-A7B64109F1FA}"/>
                </a:ext>
              </a:extLst>
            </p:cNvPr>
            <p:cNvSpPr/>
            <p:nvPr/>
          </p:nvSpPr>
          <p:spPr>
            <a:xfrm>
              <a:off x="6899540" y="3484924"/>
              <a:ext cx="1239901" cy="917726"/>
            </a:xfrm>
            <a:prstGeom prst="rect">
              <a:avLst/>
            </a:prstGeom>
            <a:noFill/>
            <a:ln>
              <a:solidFill>
                <a:srgbClr val="000000"/>
              </a:solidFill>
            </a:ln>
          </p:spPr>
          <p:style>
            <a:lnRef idx="2">
              <a:schemeClr val="dk1"/>
            </a:lnRef>
            <a:fillRef idx="1">
              <a:schemeClr val="lt1"/>
            </a:fillRef>
            <a:effectRef idx="0">
              <a:schemeClr val="dk1"/>
            </a:effectRef>
            <a:fontRef idx="minor">
              <a:schemeClr val="dk1"/>
            </a:fontRef>
          </p:style>
          <p:txBody>
            <a:bodyPr lIns="36576" tIns="36576" rIns="36576" bIns="36576" rtlCol="0" anchor="ctr"/>
            <a:lstStyle/>
            <a:p>
              <a:pPr algn="ctr"/>
              <a:r>
                <a:rPr lang="en-US" b="1">
                  <a:solidFill>
                    <a:srgbClr val="000000"/>
                  </a:solidFill>
                  <a:latin typeface="Calibri" panose="020F0502020204030204" pitchFamily="34" charset="0"/>
                  <a:cs typeface="Calibri" panose="020F0502020204030204" pitchFamily="34" charset="0"/>
                </a:rPr>
                <a:t>Bathing,</a:t>
              </a:r>
            </a:p>
            <a:p>
              <a:pPr algn="ctr"/>
              <a:r>
                <a:rPr lang="en-US" b="1">
                  <a:solidFill>
                    <a:srgbClr val="000000"/>
                  </a:solidFill>
                  <a:latin typeface="Calibri" panose="020F0502020204030204" pitchFamily="34" charset="0"/>
                  <a:cs typeface="Calibri" panose="020F0502020204030204" pitchFamily="34" charset="0"/>
                </a:rPr>
                <a:t>Showering</a:t>
              </a:r>
            </a:p>
            <a:p>
              <a:pPr algn="ctr"/>
              <a:r>
                <a:rPr lang="en-US" b="1">
                  <a:solidFill>
                    <a:srgbClr val="000000"/>
                  </a:solidFill>
                  <a:latin typeface="Calibri" panose="020F0502020204030204" pitchFamily="34" charset="0"/>
                  <a:cs typeface="Calibri" panose="020F0502020204030204" pitchFamily="34" charset="0"/>
                </a:rPr>
                <a:t>Dressing</a:t>
              </a:r>
            </a:p>
          </p:txBody>
        </p:sp>
        <p:sp>
          <p:nvSpPr>
            <p:cNvPr id="29" name="Rectangle 28">
              <a:extLst>
                <a:ext uri="{FF2B5EF4-FFF2-40B4-BE49-F238E27FC236}">
                  <a16:creationId xmlns:a16="http://schemas.microsoft.com/office/drawing/2014/main" id="{59F1A979-89E5-39A6-CF74-D039D7C3790B}"/>
                </a:ext>
              </a:extLst>
            </p:cNvPr>
            <p:cNvSpPr/>
            <p:nvPr/>
          </p:nvSpPr>
          <p:spPr>
            <a:xfrm>
              <a:off x="10334236" y="3490928"/>
              <a:ext cx="1330309" cy="913432"/>
            </a:xfrm>
            <a:prstGeom prst="rect">
              <a:avLst/>
            </a:prstGeom>
            <a:noFill/>
            <a:ln>
              <a:solidFill>
                <a:srgbClr val="000000"/>
              </a:solidFill>
            </a:ln>
          </p:spPr>
          <p:style>
            <a:lnRef idx="2">
              <a:schemeClr val="dk1"/>
            </a:lnRef>
            <a:fillRef idx="1">
              <a:schemeClr val="lt1"/>
            </a:fillRef>
            <a:effectRef idx="0">
              <a:schemeClr val="dk1"/>
            </a:effectRef>
            <a:fontRef idx="minor">
              <a:schemeClr val="dk1"/>
            </a:fontRef>
          </p:style>
          <p:txBody>
            <a:bodyPr lIns="36576" tIns="36576" rIns="36576" bIns="36576" rtlCol="0" anchor="ctr"/>
            <a:lstStyle/>
            <a:p>
              <a:pPr algn="ctr"/>
              <a:r>
                <a:rPr lang="en-US" b="1">
                  <a:solidFill>
                    <a:srgbClr val="000000"/>
                  </a:solidFill>
                  <a:latin typeface="Calibri" panose="020F0502020204030204" pitchFamily="34" charset="0"/>
                  <a:cs typeface="Calibri" panose="020F0502020204030204" pitchFamily="34" charset="0"/>
                </a:rPr>
                <a:t>Recreating,</a:t>
              </a:r>
            </a:p>
            <a:p>
              <a:pPr algn="ctr"/>
              <a:r>
                <a:rPr lang="en-US" b="1">
                  <a:solidFill>
                    <a:srgbClr val="000000"/>
                  </a:solidFill>
                  <a:latin typeface="Calibri" panose="020F0502020204030204" pitchFamily="34" charset="0"/>
                  <a:cs typeface="Calibri" panose="020F0502020204030204" pitchFamily="34" charset="0"/>
                </a:rPr>
                <a:t>Voting,</a:t>
              </a:r>
            </a:p>
            <a:p>
              <a:pPr algn="ctr"/>
              <a:r>
                <a:rPr lang="en-US" b="1">
                  <a:solidFill>
                    <a:srgbClr val="000000"/>
                  </a:solidFill>
                  <a:latin typeface="Calibri" panose="020F0502020204030204" pitchFamily="34" charset="0"/>
                  <a:cs typeface="Calibri" panose="020F0502020204030204" pitchFamily="34" charset="0"/>
                </a:rPr>
                <a:t>Working</a:t>
              </a:r>
            </a:p>
          </p:txBody>
        </p:sp>
        <p:sp>
          <p:nvSpPr>
            <p:cNvPr id="30" name="Rectangle 29">
              <a:extLst>
                <a:ext uri="{FF2B5EF4-FFF2-40B4-BE49-F238E27FC236}">
                  <a16:creationId xmlns:a16="http://schemas.microsoft.com/office/drawing/2014/main" id="{C7BD3682-8B08-8FF8-D518-F0C39728B13D}"/>
                </a:ext>
              </a:extLst>
            </p:cNvPr>
            <p:cNvSpPr/>
            <p:nvPr/>
          </p:nvSpPr>
          <p:spPr>
            <a:xfrm>
              <a:off x="8302942" y="3486634"/>
              <a:ext cx="1874520" cy="917726"/>
            </a:xfrm>
            <a:prstGeom prst="rect">
              <a:avLst/>
            </a:prstGeom>
            <a:noFill/>
            <a:ln>
              <a:solidFill>
                <a:srgbClr val="000000"/>
              </a:solidFill>
            </a:ln>
          </p:spPr>
          <p:style>
            <a:lnRef idx="2">
              <a:schemeClr val="dk1"/>
            </a:lnRef>
            <a:fillRef idx="1">
              <a:schemeClr val="lt1"/>
            </a:fillRef>
            <a:effectRef idx="0">
              <a:schemeClr val="dk1"/>
            </a:effectRef>
            <a:fontRef idx="minor">
              <a:schemeClr val="dk1"/>
            </a:fontRef>
          </p:style>
          <p:txBody>
            <a:bodyPr lIns="36576" tIns="36576" rIns="36576" bIns="36576" rtlCol="0" anchor="ctr"/>
            <a:lstStyle/>
            <a:p>
              <a:pPr algn="ctr"/>
              <a:r>
                <a:rPr lang="en-US" b="1">
                  <a:solidFill>
                    <a:srgbClr val="000000"/>
                  </a:solidFill>
                  <a:latin typeface="Calibri" panose="020F0502020204030204" pitchFamily="34" charset="0"/>
                  <a:cs typeface="Calibri" panose="020F0502020204030204" pitchFamily="34" charset="0"/>
                </a:rPr>
                <a:t>Preparing Meals,</a:t>
              </a:r>
            </a:p>
            <a:p>
              <a:pPr algn="ctr"/>
              <a:r>
                <a:rPr lang="en-US" b="1">
                  <a:solidFill>
                    <a:srgbClr val="000000"/>
                  </a:solidFill>
                  <a:latin typeface="Calibri" panose="020F0502020204030204" pitchFamily="34" charset="0"/>
                  <a:cs typeface="Calibri" panose="020F0502020204030204" pitchFamily="34" charset="0"/>
                </a:rPr>
                <a:t>Shopping,</a:t>
              </a:r>
            </a:p>
            <a:p>
              <a:pPr algn="ctr"/>
              <a:r>
                <a:rPr lang="en-US" b="1">
                  <a:solidFill>
                    <a:srgbClr val="000000"/>
                  </a:solidFill>
                  <a:latin typeface="Calibri" panose="020F0502020204030204" pitchFamily="34" charset="0"/>
                  <a:cs typeface="Calibri" panose="020F0502020204030204" pitchFamily="34" charset="0"/>
                </a:rPr>
                <a:t>Managing Money</a:t>
              </a:r>
            </a:p>
          </p:txBody>
        </p:sp>
        <p:sp>
          <p:nvSpPr>
            <p:cNvPr id="32" name="Rectangle 31">
              <a:extLst>
                <a:ext uri="{FF2B5EF4-FFF2-40B4-BE49-F238E27FC236}">
                  <a16:creationId xmlns:a16="http://schemas.microsoft.com/office/drawing/2014/main" id="{507AE0A7-4711-14C3-8444-FEF897685D3B}"/>
                </a:ext>
              </a:extLst>
            </p:cNvPr>
            <p:cNvSpPr/>
            <p:nvPr/>
          </p:nvSpPr>
          <p:spPr>
            <a:xfrm>
              <a:off x="5133028" y="4535854"/>
              <a:ext cx="6531517" cy="363015"/>
            </a:xfrm>
            <a:prstGeom prst="rect">
              <a:avLst/>
            </a:prstGeom>
            <a:noFill/>
            <a:ln>
              <a:solidFill>
                <a:srgbClr val="000000"/>
              </a:solidFill>
            </a:ln>
          </p:spPr>
          <p:style>
            <a:lnRef idx="2">
              <a:schemeClr val="dk1"/>
            </a:lnRef>
            <a:fillRef idx="1">
              <a:schemeClr val="lt1"/>
            </a:fillRef>
            <a:effectRef idx="0">
              <a:schemeClr val="dk1"/>
            </a:effectRef>
            <a:fontRef idx="minor">
              <a:schemeClr val="dk1"/>
            </a:fontRef>
          </p:style>
          <p:txBody>
            <a:bodyPr lIns="36576" tIns="36576" rIns="36576" bIns="36576" rtlCol="0" anchor="ctr"/>
            <a:lstStyle/>
            <a:p>
              <a:pPr algn="ctr"/>
              <a:r>
                <a:rPr lang="en-US" b="1" i="1">
                  <a:solidFill>
                    <a:srgbClr val="000000"/>
                  </a:solidFill>
                  <a:latin typeface="Calibri" panose="020F0502020204030204" pitchFamily="34" charset="0"/>
                  <a:cs typeface="Calibri" panose="020F0502020204030204" pitchFamily="34" charset="0"/>
                </a:rPr>
                <a:t>Characterized by “</a:t>
              </a:r>
              <a:r>
                <a:rPr lang="en-US" b="1" i="1" u="sng">
                  <a:solidFill>
                    <a:srgbClr val="000000"/>
                  </a:solidFill>
                  <a:latin typeface="Calibri" panose="020F0502020204030204" pitchFamily="34" charset="0"/>
                  <a:cs typeface="Calibri" panose="020F0502020204030204" pitchFamily="34" charset="0"/>
                </a:rPr>
                <a:t>Limitations” or Needs for Support</a:t>
              </a:r>
            </a:p>
          </p:txBody>
        </p:sp>
        <p:sp>
          <p:nvSpPr>
            <p:cNvPr id="34" name="Arrow: Left-Right 33">
              <a:extLst>
                <a:ext uri="{FF2B5EF4-FFF2-40B4-BE49-F238E27FC236}">
                  <a16:creationId xmlns:a16="http://schemas.microsoft.com/office/drawing/2014/main" id="{0BCBC037-E638-4BDD-F434-9E32DFCFE99B}"/>
                </a:ext>
              </a:extLst>
            </p:cNvPr>
            <p:cNvSpPr/>
            <p:nvPr/>
          </p:nvSpPr>
          <p:spPr>
            <a:xfrm>
              <a:off x="504339" y="5001396"/>
              <a:ext cx="11160206" cy="608713"/>
            </a:xfrm>
            <a:prstGeom prst="leftRightArrow">
              <a:avLst>
                <a:gd name="adj1" fmla="val 58689"/>
                <a:gd name="adj2" fmla="val 47495"/>
              </a:avLst>
            </a:prstGeom>
            <a:solidFill>
              <a:schemeClr val="bg1">
                <a:lumMod val="85000"/>
              </a:schemeClr>
            </a:solidFill>
            <a:ln>
              <a:solidFill>
                <a:srgbClr val="000000"/>
              </a:solidFill>
            </a:ln>
          </p:spPr>
          <p:style>
            <a:lnRef idx="2">
              <a:schemeClr val="dk1"/>
            </a:lnRef>
            <a:fillRef idx="1">
              <a:schemeClr val="lt1"/>
            </a:fillRef>
            <a:effectRef idx="0">
              <a:schemeClr val="dk1"/>
            </a:effectRef>
            <a:fontRef idx="minor">
              <a:schemeClr val="dk1"/>
            </a:fontRef>
          </p:style>
          <p:txBody>
            <a:bodyPr lIns="36576" tIns="36576" rIns="36576" bIns="36576" rtlCol="0" anchor="ctr"/>
            <a:lstStyle/>
            <a:p>
              <a:pPr algn="ctr"/>
              <a:r>
                <a:rPr lang="en-US" b="1">
                  <a:solidFill>
                    <a:srgbClr val="000000"/>
                  </a:solidFill>
                  <a:latin typeface="Calibri" panose="020F0502020204030204" pitchFamily="34" charset="0"/>
                  <a:cs typeface="Calibri" panose="020F0502020204030204" pitchFamily="34" charset="0"/>
                </a:rPr>
                <a:t>Mitigating and Aggravating Factors (at Person and/or Environment Levels)</a:t>
              </a:r>
            </a:p>
          </p:txBody>
        </p:sp>
        <p:sp>
          <p:nvSpPr>
            <p:cNvPr id="35" name="Rectangle 34">
              <a:extLst>
                <a:ext uri="{FF2B5EF4-FFF2-40B4-BE49-F238E27FC236}">
                  <a16:creationId xmlns:a16="http://schemas.microsoft.com/office/drawing/2014/main" id="{FF50682F-54C5-FFD3-7BFD-51241384C490}"/>
                </a:ext>
              </a:extLst>
            </p:cNvPr>
            <p:cNvSpPr/>
            <p:nvPr/>
          </p:nvSpPr>
          <p:spPr>
            <a:xfrm>
              <a:off x="526808" y="5671824"/>
              <a:ext cx="11137737" cy="608712"/>
            </a:xfrm>
            <a:prstGeom prst="rect">
              <a:avLst/>
            </a:prstGeom>
            <a:noFill/>
            <a:ln>
              <a:solidFill>
                <a:srgbClr val="000000"/>
              </a:solidFill>
            </a:ln>
          </p:spPr>
          <p:style>
            <a:lnRef idx="2">
              <a:schemeClr val="dk1"/>
            </a:lnRef>
            <a:fillRef idx="1">
              <a:schemeClr val="lt1"/>
            </a:fillRef>
            <a:effectRef idx="0">
              <a:schemeClr val="dk1"/>
            </a:effectRef>
            <a:fontRef idx="minor">
              <a:schemeClr val="dk1"/>
            </a:fontRef>
          </p:style>
          <p:txBody>
            <a:bodyPr lIns="36576" tIns="36576" rIns="36576" bIns="36576" rtlCol="0" anchor="ctr"/>
            <a:lstStyle/>
            <a:p>
              <a:pPr algn="ctr"/>
              <a:r>
                <a:rPr lang="en-US" b="1">
                  <a:solidFill>
                    <a:srgbClr val="000000"/>
                  </a:solidFill>
                  <a:latin typeface="Calibri" panose="020F0502020204030204" pitchFamily="34" charset="0"/>
                  <a:cs typeface="Calibri" panose="020F0502020204030204" pitchFamily="34" charset="0"/>
                </a:rPr>
                <a:t>Medications, Functional Restoration Procedures, Assistive Devices, Skill Building, </a:t>
              </a:r>
            </a:p>
            <a:p>
              <a:pPr algn="ctr"/>
              <a:r>
                <a:rPr lang="en-US" b="1">
                  <a:solidFill>
                    <a:srgbClr val="000000"/>
                  </a:solidFill>
                  <a:latin typeface="Calibri" panose="020F0502020204030204" pitchFamily="34" charset="0"/>
                  <a:cs typeface="Calibri" panose="020F0502020204030204" pitchFamily="34" charset="0"/>
                </a:rPr>
                <a:t>Environmental Modifications, Workplace Accommodations</a:t>
              </a:r>
            </a:p>
          </p:txBody>
        </p:sp>
        <p:sp>
          <p:nvSpPr>
            <p:cNvPr id="15" name="Rectangle 14">
              <a:extLst>
                <a:ext uri="{FF2B5EF4-FFF2-40B4-BE49-F238E27FC236}">
                  <a16:creationId xmlns:a16="http://schemas.microsoft.com/office/drawing/2014/main" id="{A2A94383-9C96-2EC4-9A55-A67F8402BE76}"/>
                </a:ext>
              </a:extLst>
            </p:cNvPr>
            <p:cNvSpPr/>
            <p:nvPr/>
          </p:nvSpPr>
          <p:spPr>
            <a:xfrm>
              <a:off x="2025176" y="2973625"/>
              <a:ext cx="2111779" cy="365760"/>
            </a:xfrm>
            <a:prstGeom prst="rect">
              <a:avLst/>
            </a:prstGeom>
            <a:noFill/>
            <a:ln>
              <a:solidFill>
                <a:srgbClr val="000000"/>
              </a:solidFill>
            </a:ln>
          </p:spPr>
          <p:style>
            <a:lnRef idx="2">
              <a:schemeClr val="dk1"/>
            </a:lnRef>
            <a:fillRef idx="1">
              <a:schemeClr val="lt1"/>
            </a:fillRef>
            <a:effectRef idx="0">
              <a:schemeClr val="dk1"/>
            </a:effectRef>
            <a:fontRef idx="minor">
              <a:schemeClr val="dk1"/>
            </a:fontRef>
          </p:style>
          <p:txBody>
            <a:bodyPr lIns="36576" tIns="36576" rIns="36576" bIns="36576" rtlCol="0" anchor="ctr"/>
            <a:lstStyle/>
            <a:p>
              <a:pPr algn="ctr"/>
              <a:r>
                <a:rPr lang="en-US" b="1">
                  <a:solidFill>
                    <a:srgbClr val="000000"/>
                  </a:solidFill>
                  <a:latin typeface="Calibri" panose="020F0502020204030204" pitchFamily="34" charset="0"/>
                  <a:cs typeface="Calibri" panose="020F0502020204030204" pitchFamily="34" charset="0"/>
                </a:rPr>
                <a:t>Structures/Systems</a:t>
              </a:r>
            </a:p>
          </p:txBody>
        </p:sp>
        <p:sp>
          <p:nvSpPr>
            <p:cNvPr id="16" name="Rectangle 15">
              <a:extLst>
                <a:ext uri="{FF2B5EF4-FFF2-40B4-BE49-F238E27FC236}">
                  <a16:creationId xmlns:a16="http://schemas.microsoft.com/office/drawing/2014/main" id="{3E05CAEB-A9AB-8080-FBBD-EE28A2362D4D}"/>
                </a:ext>
              </a:extLst>
            </p:cNvPr>
            <p:cNvSpPr/>
            <p:nvPr/>
          </p:nvSpPr>
          <p:spPr>
            <a:xfrm>
              <a:off x="2025176" y="3481133"/>
              <a:ext cx="2111780" cy="917421"/>
            </a:xfrm>
            <a:prstGeom prst="rect">
              <a:avLst/>
            </a:prstGeom>
            <a:noFill/>
            <a:ln>
              <a:solidFill>
                <a:srgbClr val="000000"/>
              </a:solidFill>
            </a:ln>
          </p:spPr>
          <p:style>
            <a:lnRef idx="2">
              <a:schemeClr val="dk1"/>
            </a:lnRef>
            <a:fillRef idx="1">
              <a:schemeClr val="lt1"/>
            </a:fillRef>
            <a:effectRef idx="0">
              <a:schemeClr val="dk1"/>
            </a:effectRef>
            <a:fontRef idx="minor">
              <a:schemeClr val="dk1"/>
            </a:fontRef>
          </p:style>
          <p:txBody>
            <a:bodyPr lIns="36576" tIns="36576" rIns="36576" bIns="36576" rtlCol="0" anchor="ctr"/>
            <a:lstStyle/>
            <a:p>
              <a:pPr algn="ctr"/>
              <a:r>
                <a:rPr lang="en-US" b="1">
                  <a:solidFill>
                    <a:srgbClr val="000000"/>
                  </a:solidFill>
                  <a:latin typeface="Calibri" panose="020F0502020204030204" pitchFamily="34" charset="0"/>
                  <a:cs typeface="Calibri" panose="020F0502020204030204" pitchFamily="34" charset="0"/>
                </a:rPr>
                <a:t>Impairments</a:t>
              </a:r>
            </a:p>
          </p:txBody>
        </p:sp>
        <p:sp>
          <p:nvSpPr>
            <p:cNvPr id="17" name="Arrow: Left-Right 16">
              <a:extLst>
                <a:ext uri="{FF2B5EF4-FFF2-40B4-BE49-F238E27FC236}">
                  <a16:creationId xmlns:a16="http://schemas.microsoft.com/office/drawing/2014/main" id="{F7BDB40B-55AD-B68D-24FA-B11C4837F096}"/>
                </a:ext>
                <a:ext uri="{C183D7F6-B498-43B3-948B-1728B52AA6E4}">
                  <adec:decorative xmlns:adec="http://schemas.microsoft.com/office/drawing/2017/decorative" val="1"/>
                </a:ext>
              </a:extLst>
            </p:cNvPr>
            <p:cNvSpPr/>
            <p:nvPr/>
          </p:nvSpPr>
          <p:spPr>
            <a:xfrm>
              <a:off x="4174923" y="3079889"/>
              <a:ext cx="907305" cy="1177786"/>
            </a:xfrm>
            <a:prstGeom prst="leftRightArrow">
              <a:avLst>
                <a:gd name="adj1" fmla="val 62585"/>
                <a:gd name="adj2" fmla="val 30275"/>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a:latin typeface="Calibri" panose="020F0502020204030204" pitchFamily="34" charset="0"/>
                <a:cs typeface="Calibri" panose="020F0502020204030204" pitchFamily="34" charset="0"/>
              </a:endParaRPr>
            </a:p>
          </p:txBody>
        </p:sp>
        <p:sp>
          <p:nvSpPr>
            <p:cNvPr id="19" name="Rectangle 18">
              <a:extLst>
                <a:ext uri="{FF2B5EF4-FFF2-40B4-BE49-F238E27FC236}">
                  <a16:creationId xmlns:a16="http://schemas.microsoft.com/office/drawing/2014/main" id="{6F1E36C8-124A-E919-56C5-7B1258F3FBAB}"/>
                </a:ext>
              </a:extLst>
            </p:cNvPr>
            <p:cNvSpPr/>
            <p:nvPr/>
          </p:nvSpPr>
          <p:spPr>
            <a:xfrm>
              <a:off x="526808" y="4547061"/>
              <a:ext cx="3610148" cy="363015"/>
            </a:xfrm>
            <a:prstGeom prst="rect">
              <a:avLst/>
            </a:prstGeom>
            <a:noFill/>
            <a:ln>
              <a:solidFill>
                <a:srgbClr val="000000"/>
              </a:solidFill>
            </a:ln>
          </p:spPr>
          <p:style>
            <a:lnRef idx="2">
              <a:schemeClr val="dk1"/>
            </a:lnRef>
            <a:fillRef idx="1">
              <a:schemeClr val="lt1"/>
            </a:fillRef>
            <a:effectRef idx="0">
              <a:schemeClr val="dk1"/>
            </a:effectRef>
            <a:fontRef idx="minor">
              <a:schemeClr val="dk1"/>
            </a:fontRef>
          </p:style>
          <p:txBody>
            <a:bodyPr lIns="36576" tIns="36576" rIns="36576" bIns="36576" rtlCol="0" anchor="ctr"/>
            <a:lstStyle/>
            <a:p>
              <a:pPr algn="ctr"/>
              <a:r>
                <a:rPr lang="en-US" b="1" i="1">
                  <a:solidFill>
                    <a:srgbClr val="000000"/>
                  </a:solidFill>
                  <a:latin typeface="Calibri" panose="020F0502020204030204" pitchFamily="34" charset="0"/>
                  <a:cs typeface="Calibri" panose="020F0502020204030204" pitchFamily="34" charset="0"/>
                </a:rPr>
                <a:t>Compared to “Normal”</a:t>
              </a:r>
              <a:endParaRPr lang="en-US" b="1" i="1" u="sng">
                <a:solidFill>
                  <a:srgbClr val="000000"/>
                </a:solidFill>
                <a:latin typeface="Calibri" panose="020F0502020204030204" pitchFamily="34" charset="0"/>
                <a:cs typeface="Calibri" panose="020F0502020204030204" pitchFamily="34" charset="0"/>
              </a:endParaRPr>
            </a:p>
          </p:txBody>
        </p:sp>
        <p:cxnSp>
          <p:nvCxnSpPr>
            <p:cNvPr id="41" name="Straight Connector 40">
              <a:extLst>
                <a:ext uri="{FF2B5EF4-FFF2-40B4-BE49-F238E27FC236}">
                  <a16:creationId xmlns:a16="http://schemas.microsoft.com/office/drawing/2014/main" id="{7DFCA1D3-49CB-3760-F590-0F51C7DF362F}"/>
                </a:ext>
                <a:ext uri="{C183D7F6-B498-43B3-948B-1728B52AA6E4}">
                  <adec:decorative xmlns:adec="http://schemas.microsoft.com/office/drawing/2017/decorative" val="1"/>
                </a:ext>
              </a:extLst>
            </p:cNvPr>
            <p:cNvCxnSpPr>
              <a:cxnSpLocks/>
              <a:stCxn id="21" idx="0"/>
              <a:endCxn id="31" idx="2"/>
            </p:cNvCxnSpPr>
            <p:nvPr/>
          </p:nvCxnSpPr>
          <p:spPr>
            <a:xfrm flipV="1">
              <a:off x="6861733" y="2189521"/>
              <a:ext cx="2620837" cy="690243"/>
            </a:xfrm>
            <a:prstGeom prst="line">
              <a:avLst/>
            </a:prstGeom>
            <a:ln w="57150" cmpd="dbl"/>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83679655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4D18D0E-C468-C9CE-D943-25DA3A5E8648}"/>
              </a:ext>
            </a:extLst>
          </p:cNvPr>
          <p:cNvSpPr>
            <a:spLocks noGrp="1"/>
          </p:cNvSpPr>
          <p:nvPr>
            <p:ph type="title"/>
          </p:nvPr>
        </p:nvSpPr>
        <p:spPr/>
        <p:txBody>
          <a:bodyPr/>
          <a:lstStyle/>
          <a:p>
            <a:r>
              <a:rPr lang="en-US">
                <a:solidFill>
                  <a:schemeClr val="tx1"/>
                </a:solidFill>
              </a:rPr>
              <a:t>What is “Disability” … in Legislation?</a:t>
            </a:r>
            <a:br>
              <a:rPr lang="en-US">
                <a:solidFill>
                  <a:schemeClr val="tx1"/>
                </a:solidFill>
              </a:rPr>
            </a:br>
            <a:r>
              <a:rPr lang="en-US">
                <a:solidFill>
                  <a:schemeClr val="tx1"/>
                </a:solidFill>
              </a:rPr>
              <a:t>SSA Disability Programs</a:t>
            </a:r>
          </a:p>
        </p:txBody>
      </p:sp>
      <p:sp>
        <p:nvSpPr>
          <p:cNvPr id="10" name="Rectangle: Rounded Corners 9">
            <a:extLst>
              <a:ext uri="{FF2B5EF4-FFF2-40B4-BE49-F238E27FC236}">
                <a16:creationId xmlns:a16="http://schemas.microsoft.com/office/drawing/2014/main" id="{44ED9B48-D080-3E04-7112-89BEC8056D1E}"/>
              </a:ext>
            </a:extLst>
          </p:cNvPr>
          <p:cNvSpPr/>
          <p:nvPr/>
        </p:nvSpPr>
        <p:spPr>
          <a:xfrm>
            <a:off x="1110615" y="1732321"/>
            <a:ext cx="3200400" cy="457200"/>
          </a:xfrm>
          <a:prstGeom prst="roundRect">
            <a:avLst>
              <a:gd name="adj" fmla="val 31667"/>
            </a:avLst>
          </a:prstGeom>
          <a:noFill/>
          <a:ln>
            <a:solidFill>
              <a:srgbClr val="000000"/>
            </a:solidFill>
          </a:ln>
        </p:spPr>
        <p:style>
          <a:lnRef idx="2">
            <a:schemeClr val="dk1"/>
          </a:lnRef>
          <a:fillRef idx="1">
            <a:schemeClr val="lt1"/>
          </a:fillRef>
          <a:effectRef idx="0">
            <a:schemeClr val="dk1"/>
          </a:effectRef>
          <a:fontRef idx="minor">
            <a:schemeClr val="dk1"/>
          </a:fontRef>
        </p:style>
        <p:txBody>
          <a:bodyPr lIns="36576" tIns="36576" rIns="36576" bIns="36576" rtlCol="0" anchor="ctr"/>
          <a:lstStyle/>
          <a:p>
            <a:pPr algn="ctr"/>
            <a:r>
              <a:rPr lang="en-US" sz="2800" b="1">
                <a:solidFill>
                  <a:srgbClr val="000000"/>
                </a:solidFill>
                <a:latin typeface="Calibri" panose="020F0502020204030204" pitchFamily="34" charset="0"/>
                <a:cs typeface="Calibri" panose="020F0502020204030204" pitchFamily="34" charset="0"/>
              </a:rPr>
              <a:t>SSA Dis. Programs</a:t>
            </a:r>
          </a:p>
        </p:txBody>
      </p:sp>
      <p:sp>
        <p:nvSpPr>
          <p:cNvPr id="27" name="Rectangle: Rounded Corners 26">
            <a:extLst>
              <a:ext uri="{FF2B5EF4-FFF2-40B4-BE49-F238E27FC236}">
                <a16:creationId xmlns:a16="http://schemas.microsoft.com/office/drawing/2014/main" id="{68C03C5C-B222-C3B1-3815-04188D7B3C54}"/>
              </a:ext>
            </a:extLst>
          </p:cNvPr>
          <p:cNvSpPr/>
          <p:nvPr/>
        </p:nvSpPr>
        <p:spPr>
          <a:xfrm>
            <a:off x="4495476" y="1739232"/>
            <a:ext cx="3200400" cy="457200"/>
          </a:xfrm>
          <a:prstGeom prst="roundRect">
            <a:avLst>
              <a:gd name="adj" fmla="val 31667"/>
            </a:avLst>
          </a:prstGeom>
          <a:noFill/>
          <a:ln>
            <a:solidFill>
              <a:srgbClr val="000000"/>
            </a:solidFill>
          </a:ln>
        </p:spPr>
        <p:style>
          <a:lnRef idx="2">
            <a:schemeClr val="dk1"/>
          </a:lnRef>
          <a:fillRef idx="1">
            <a:schemeClr val="lt1"/>
          </a:fillRef>
          <a:effectRef idx="0">
            <a:schemeClr val="dk1"/>
          </a:effectRef>
          <a:fontRef idx="minor">
            <a:schemeClr val="dk1"/>
          </a:fontRef>
        </p:style>
        <p:txBody>
          <a:bodyPr lIns="36576" tIns="36576" rIns="36576" bIns="36576" rtlCol="0" anchor="ctr"/>
          <a:lstStyle/>
          <a:p>
            <a:pPr algn="ctr"/>
            <a:r>
              <a:rPr lang="en-US" sz="2800" b="1">
                <a:solidFill>
                  <a:srgbClr val="000000"/>
                </a:solidFill>
                <a:latin typeface="Calibri" panose="020F0502020204030204" pitchFamily="34" charset="0"/>
                <a:cs typeface="Calibri" panose="020F0502020204030204" pitchFamily="34" charset="0"/>
              </a:rPr>
              <a:t>ADA (Rights)</a:t>
            </a:r>
          </a:p>
        </p:txBody>
      </p:sp>
      <p:sp>
        <p:nvSpPr>
          <p:cNvPr id="31" name="Rectangle: Rounded Corners 30">
            <a:extLst>
              <a:ext uri="{FF2B5EF4-FFF2-40B4-BE49-F238E27FC236}">
                <a16:creationId xmlns:a16="http://schemas.microsoft.com/office/drawing/2014/main" id="{9DAF3604-FBB6-8931-E93C-D244C48205FF}"/>
              </a:ext>
            </a:extLst>
          </p:cNvPr>
          <p:cNvSpPr/>
          <p:nvPr/>
        </p:nvSpPr>
        <p:spPr>
          <a:xfrm>
            <a:off x="7882370" y="1732321"/>
            <a:ext cx="3200400" cy="457200"/>
          </a:xfrm>
          <a:prstGeom prst="roundRect">
            <a:avLst>
              <a:gd name="adj" fmla="val 31667"/>
            </a:avLst>
          </a:prstGeom>
          <a:noFill/>
          <a:ln>
            <a:solidFill>
              <a:srgbClr val="000000"/>
            </a:solidFill>
          </a:ln>
        </p:spPr>
        <p:style>
          <a:lnRef idx="2">
            <a:schemeClr val="dk1"/>
          </a:lnRef>
          <a:fillRef idx="1">
            <a:schemeClr val="lt1"/>
          </a:fillRef>
          <a:effectRef idx="0">
            <a:schemeClr val="dk1"/>
          </a:effectRef>
          <a:fontRef idx="minor">
            <a:schemeClr val="dk1"/>
          </a:fontRef>
        </p:style>
        <p:txBody>
          <a:bodyPr lIns="36576" tIns="36576" rIns="36576" bIns="36576" rtlCol="0" anchor="ctr"/>
          <a:lstStyle/>
          <a:p>
            <a:pPr algn="ctr"/>
            <a:r>
              <a:rPr lang="en-US" sz="2800" b="1">
                <a:solidFill>
                  <a:srgbClr val="000000"/>
                </a:solidFill>
                <a:latin typeface="Calibri" panose="020F0502020204030204" pitchFamily="34" charset="0"/>
                <a:cs typeface="Calibri" panose="020F0502020204030204" pitchFamily="34" charset="0"/>
              </a:rPr>
              <a:t>ADAA (Rights)</a:t>
            </a:r>
          </a:p>
        </p:txBody>
      </p:sp>
      <p:grpSp>
        <p:nvGrpSpPr>
          <p:cNvPr id="5" name="Group 4" descr="the SSA Disability Programs highlight the limitations of needs for support in relation to Participation, like recreating, voting, and working">
            <a:extLst>
              <a:ext uri="{FF2B5EF4-FFF2-40B4-BE49-F238E27FC236}">
                <a16:creationId xmlns:a16="http://schemas.microsoft.com/office/drawing/2014/main" id="{532AAAA8-3E23-6A60-E12D-5245D88899E9}"/>
              </a:ext>
            </a:extLst>
          </p:cNvPr>
          <p:cNvGrpSpPr/>
          <p:nvPr/>
        </p:nvGrpSpPr>
        <p:grpSpPr>
          <a:xfrm>
            <a:off x="504339" y="2189521"/>
            <a:ext cx="11255360" cy="4091015"/>
            <a:chOff x="504339" y="2189521"/>
            <a:chExt cx="11255360" cy="4091015"/>
          </a:xfrm>
        </p:grpSpPr>
        <p:sp>
          <p:nvSpPr>
            <p:cNvPr id="21" name="Rectangle: Rounded Corners 20">
              <a:extLst>
                <a:ext uri="{FF2B5EF4-FFF2-40B4-BE49-F238E27FC236}">
                  <a16:creationId xmlns:a16="http://schemas.microsoft.com/office/drawing/2014/main" id="{4B9F6693-313C-1F94-43F1-673266046FE7}"/>
                </a:ext>
                <a:ext uri="{C183D7F6-B498-43B3-948B-1728B52AA6E4}">
                  <adec:decorative xmlns:adec="http://schemas.microsoft.com/office/drawing/2017/decorative" val="1"/>
                </a:ext>
              </a:extLst>
            </p:cNvPr>
            <p:cNvSpPr/>
            <p:nvPr/>
          </p:nvSpPr>
          <p:spPr>
            <a:xfrm>
              <a:off x="10236199" y="2904120"/>
              <a:ext cx="1523500" cy="2077168"/>
            </a:xfrm>
            <a:prstGeom prst="roundRect">
              <a:avLst>
                <a:gd name="adj" fmla="val 9496"/>
              </a:avLst>
            </a:prstGeom>
            <a:solidFill>
              <a:srgbClr val="D1E1FF"/>
            </a:solidFill>
            <a:ln w="254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2" name="Rectangle 1">
              <a:extLst>
                <a:ext uri="{FF2B5EF4-FFF2-40B4-BE49-F238E27FC236}">
                  <a16:creationId xmlns:a16="http://schemas.microsoft.com/office/drawing/2014/main" id="{7EECDEEA-6EFB-9E4D-BF0B-C175C29FBD3F}"/>
                </a:ext>
              </a:extLst>
            </p:cNvPr>
            <p:cNvSpPr/>
            <p:nvPr/>
          </p:nvSpPr>
          <p:spPr>
            <a:xfrm>
              <a:off x="504339" y="2438577"/>
              <a:ext cx="3632617" cy="363015"/>
            </a:xfrm>
            <a:prstGeom prst="rect">
              <a:avLst/>
            </a:prstGeom>
            <a:solidFill>
              <a:schemeClr val="bg1">
                <a:lumMod val="85000"/>
              </a:schemeClr>
            </a:solidFill>
            <a:ln>
              <a:solidFill>
                <a:srgbClr val="000000"/>
              </a:solidFill>
            </a:ln>
          </p:spPr>
          <p:style>
            <a:lnRef idx="2">
              <a:schemeClr val="dk1"/>
            </a:lnRef>
            <a:fillRef idx="1">
              <a:schemeClr val="lt1"/>
            </a:fillRef>
            <a:effectRef idx="0">
              <a:schemeClr val="dk1"/>
            </a:effectRef>
            <a:fontRef idx="minor">
              <a:schemeClr val="dk1"/>
            </a:fontRef>
          </p:style>
          <p:txBody>
            <a:bodyPr lIns="36576" tIns="36576" rIns="36576" bIns="36576" rtlCol="0" anchor="ctr"/>
            <a:lstStyle/>
            <a:p>
              <a:pPr algn="ctr"/>
              <a:r>
                <a:rPr lang="en-US" b="1">
                  <a:solidFill>
                    <a:srgbClr val="000000"/>
                  </a:solidFill>
                  <a:latin typeface="Calibri" panose="020F0502020204030204" pitchFamily="34" charset="0"/>
                  <a:cs typeface="Calibri" panose="020F0502020204030204" pitchFamily="34" charset="0"/>
                </a:rPr>
                <a:t>Body/Mind</a:t>
              </a:r>
            </a:p>
          </p:txBody>
        </p:sp>
        <p:sp>
          <p:nvSpPr>
            <p:cNvPr id="3" name="Rectangle 2">
              <a:extLst>
                <a:ext uri="{FF2B5EF4-FFF2-40B4-BE49-F238E27FC236}">
                  <a16:creationId xmlns:a16="http://schemas.microsoft.com/office/drawing/2014/main" id="{A9832CEE-B143-5019-4D4B-249824774D15}"/>
                </a:ext>
              </a:extLst>
            </p:cNvPr>
            <p:cNvSpPr/>
            <p:nvPr/>
          </p:nvSpPr>
          <p:spPr>
            <a:xfrm>
              <a:off x="5133030" y="2438577"/>
              <a:ext cx="6531516" cy="363015"/>
            </a:xfrm>
            <a:prstGeom prst="rect">
              <a:avLst/>
            </a:prstGeom>
            <a:solidFill>
              <a:schemeClr val="bg1">
                <a:lumMod val="85000"/>
              </a:schemeClr>
            </a:solidFill>
            <a:ln>
              <a:solidFill>
                <a:srgbClr val="000000"/>
              </a:solidFill>
            </a:ln>
          </p:spPr>
          <p:style>
            <a:lnRef idx="2">
              <a:schemeClr val="dk1"/>
            </a:lnRef>
            <a:fillRef idx="1">
              <a:schemeClr val="lt1"/>
            </a:fillRef>
            <a:effectRef idx="0">
              <a:schemeClr val="dk1"/>
            </a:effectRef>
            <a:fontRef idx="minor">
              <a:schemeClr val="dk1"/>
            </a:fontRef>
          </p:style>
          <p:txBody>
            <a:bodyPr lIns="36576" tIns="36576" rIns="36576" bIns="36576" rtlCol="0" anchor="ctr"/>
            <a:lstStyle/>
            <a:p>
              <a:pPr algn="ctr"/>
              <a:r>
                <a:rPr lang="en-US" b="1">
                  <a:solidFill>
                    <a:srgbClr val="000000"/>
                  </a:solidFill>
                  <a:latin typeface="Calibri" panose="020F0502020204030204" pitchFamily="34" charset="0"/>
                  <a:cs typeface="Calibri" panose="020F0502020204030204" pitchFamily="34" charset="0"/>
                </a:rPr>
                <a:t>Uses of Body/Mind</a:t>
              </a:r>
            </a:p>
          </p:txBody>
        </p:sp>
        <p:sp>
          <p:nvSpPr>
            <p:cNvPr id="4" name="Rectangle 3">
              <a:extLst>
                <a:ext uri="{FF2B5EF4-FFF2-40B4-BE49-F238E27FC236}">
                  <a16:creationId xmlns:a16="http://schemas.microsoft.com/office/drawing/2014/main" id="{27158C15-FEF4-A369-A659-297AF3F11D88}"/>
                </a:ext>
              </a:extLst>
            </p:cNvPr>
            <p:cNvSpPr/>
            <p:nvPr/>
          </p:nvSpPr>
          <p:spPr>
            <a:xfrm>
              <a:off x="504340" y="2974188"/>
              <a:ext cx="1353424" cy="365760"/>
            </a:xfrm>
            <a:prstGeom prst="rect">
              <a:avLst/>
            </a:prstGeom>
            <a:noFill/>
            <a:ln>
              <a:solidFill>
                <a:srgbClr val="000000"/>
              </a:solidFill>
            </a:ln>
          </p:spPr>
          <p:style>
            <a:lnRef idx="2">
              <a:schemeClr val="dk1"/>
            </a:lnRef>
            <a:fillRef idx="1">
              <a:schemeClr val="lt1"/>
            </a:fillRef>
            <a:effectRef idx="0">
              <a:schemeClr val="dk1"/>
            </a:effectRef>
            <a:fontRef idx="minor">
              <a:schemeClr val="dk1"/>
            </a:fontRef>
          </p:style>
          <p:txBody>
            <a:bodyPr lIns="36576" tIns="36576" rIns="36576" bIns="36576" rtlCol="0" anchor="ctr"/>
            <a:lstStyle/>
            <a:p>
              <a:pPr algn="ctr"/>
              <a:r>
                <a:rPr lang="en-US" b="1">
                  <a:solidFill>
                    <a:srgbClr val="000000"/>
                  </a:solidFill>
                  <a:latin typeface="Calibri" panose="020F0502020204030204" pitchFamily="34" charset="0"/>
                  <a:cs typeface="Calibri" panose="020F0502020204030204" pitchFamily="34" charset="0"/>
                </a:rPr>
                <a:t>Cells/Tissues</a:t>
              </a:r>
            </a:p>
          </p:txBody>
        </p:sp>
        <p:sp>
          <p:nvSpPr>
            <p:cNvPr id="7" name="Rectangle 6">
              <a:extLst>
                <a:ext uri="{FF2B5EF4-FFF2-40B4-BE49-F238E27FC236}">
                  <a16:creationId xmlns:a16="http://schemas.microsoft.com/office/drawing/2014/main" id="{DCB34122-BF27-2AB9-0DDD-51107E329917}"/>
                </a:ext>
              </a:extLst>
            </p:cNvPr>
            <p:cNvSpPr/>
            <p:nvPr/>
          </p:nvSpPr>
          <p:spPr>
            <a:xfrm>
              <a:off x="5143380" y="2977907"/>
              <a:ext cx="1593969" cy="365760"/>
            </a:xfrm>
            <a:prstGeom prst="rect">
              <a:avLst/>
            </a:prstGeom>
            <a:noFill/>
            <a:ln>
              <a:solidFill>
                <a:srgbClr val="000000"/>
              </a:solidFill>
            </a:ln>
          </p:spPr>
          <p:style>
            <a:lnRef idx="2">
              <a:schemeClr val="dk1"/>
            </a:lnRef>
            <a:fillRef idx="1">
              <a:schemeClr val="lt1"/>
            </a:fillRef>
            <a:effectRef idx="0">
              <a:schemeClr val="dk1"/>
            </a:effectRef>
            <a:fontRef idx="minor">
              <a:schemeClr val="dk1"/>
            </a:fontRef>
          </p:style>
          <p:txBody>
            <a:bodyPr lIns="36576" tIns="36576" rIns="36576" bIns="36576" rtlCol="0" anchor="ctr"/>
            <a:lstStyle/>
            <a:p>
              <a:pPr algn="ctr"/>
              <a:r>
                <a:rPr lang="en-US" b="1">
                  <a:solidFill>
                    <a:srgbClr val="000000"/>
                  </a:solidFill>
                  <a:latin typeface="Calibri" panose="020F0502020204030204" pitchFamily="34" charset="0"/>
                  <a:cs typeface="Calibri" panose="020F0502020204030204" pitchFamily="34" charset="0"/>
                </a:rPr>
                <a:t>Functions</a:t>
              </a:r>
            </a:p>
          </p:txBody>
        </p:sp>
        <p:sp>
          <p:nvSpPr>
            <p:cNvPr id="11" name="Rectangle 10">
              <a:extLst>
                <a:ext uri="{FF2B5EF4-FFF2-40B4-BE49-F238E27FC236}">
                  <a16:creationId xmlns:a16="http://schemas.microsoft.com/office/drawing/2014/main" id="{1A9DE1DB-F000-7550-1C8B-AED610EA8E00}"/>
                </a:ext>
              </a:extLst>
            </p:cNvPr>
            <p:cNvSpPr/>
            <p:nvPr/>
          </p:nvSpPr>
          <p:spPr>
            <a:xfrm>
              <a:off x="6899540" y="2982003"/>
              <a:ext cx="1239901" cy="365760"/>
            </a:xfrm>
            <a:prstGeom prst="rect">
              <a:avLst/>
            </a:prstGeom>
            <a:noFill/>
            <a:ln>
              <a:solidFill>
                <a:srgbClr val="000000"/>
              </a:solidFill>
            </a:ln>
          </p:spPr>
          <p:style>
            <a:lnRef idx="2">
              <a:schemeClr val="dk1"/>
            </a:lnRef>
            <a:fillRef idx="1">
              <a:schemeClr val="lt1"/>
            </a:fillRef>
            <a:effectRef idx="0">
              <a:schemeClr val="dk1"/>
            </a:effectRef>
            <a:fontRef idx="minor">
              <a:schemeClr val="dk1"/>
            </a:fontRef>
          </p:style>
          <p:txBody>
            <a:bodyPr lIns="36576" tIns="36576" rIns="36576" bIns="36576" rtlCol="0" anchor="ctr"/>
            <a:lstStyle/>
            <a:p>
              <a:pPr algn="ctr"/>
              <a:r>
                <a:rPr lang="en-US" b="1">
                  <a:solidFill>
                    <a:srgbClr val="000000"/>
                  </a:solidFill>
                  <a:latin typeface="Calibri" panose="020F0502020204030204" pitchFamily="34" charset="0"/>
                  <a:cs typeface="Calibri" panose="020F0502020204030204" pitchFamily="34" charset="0"/>
                </a:rPr>
                <a:t>Basic </a:t>
              </a:r>
              <a:r>
                <a:rPr lang="en-US" b="1" err="1">
                  <a:solidFill>
                    <a:srgbClr val="000000"/>
                  </a:solidFill>
                  <a:latin typeface="Calibri" panose="020F0502020204030204" pitchFamily="34" charset="0"/>
                  <a:cs typeface="Calibri" panose="020F0502020204030204" pitchFamily="34" charset="0"/>
                </a:rPr>
                <a:t>Activ</a:t>
              </a:r>
              <a:r>
                <a:rPr lang="en-US" b="1">
                  <a:solidFill>
                    <a:srgbClr val="000000"/>
                  </a:solidFill>
                  <a:latin typeface="Calibri" panose="020F0502020204030204" pitchFamily="34" charset="0"/>
                  <a:cs typeface="Calibri" panose="020F0502020204030204" pitchFamily="34" charset="0"/>
                </a:rPr>
                <a:t>.</a:t>
              </a:r>
            </a:p>
          </p:txBody>
        </p:sp>
        <p:sp>
          <p:nvSpPr>
            <p:cNvPr id="12" name="Rectangle 11">
              <a:extLst>
                <a:ext uri="{FF2B5EF4-FFF2-40B4-BE49-F238E27FC236}">
                  <a16:creationId xmlns:a16="http://schemas.microsoft.com/office/drawing/2014/main" id="{63B6F72F-CD5A-A3C3-C44A-2D138FD3B742}"/>
                </a:ext>
              </a:extLst>
            </p:cNvPr>
            <p:cNvSpPr/>
            <p:nvPr/>
          </p:nvSpPr>
          <p:spPr>
            <a:xfrm>
              <a:off x="10334236" y="2988007"/>
              <a:ext cx="1330309" cy="365760"/>
            </a:xfrm>
            <a:prstGeom prst="rect">
              <a:avLst/>
            </a:prstGeom>
            <a:noFill/>
            <a:ln>
              <a:solidFill>
                <a:srgbClr val="000000"/>
              </a:solidFill>
            </a:ln>
          </p:spPr>
          <p:style>
            <a:lnRef idx="2">
              <a:schemeClr val="dk1"/>
            </a:lnRef>
            <a:fillRef idx="1">
              <a:schemeClr val="lt1"/>
            </a:fillRef>
            <a:effectRef idx="0">
              <a:schemeClr val="dk1"/>
            </a:effectRef>
            <a:fontRef idx="minor">
              <a:schemeClr val="dk1"/>
            </a:fontRef>
          </p:style>
          <p:txBody>
            <a:bodyPr lIns="36576" tIns="36576" rIns="36576" bIns="36576" rtlCol="0" anchor="ctr"/>
            <a:lstStyle/>
            <a:p>
              <a:pPr algn="ctr"/>
              <a:r>
                <a:rPr lang="en-US" b="1">
                  <a:solidFill>
                    <a:srgbClr val="000000"/>
                  </a:solidFill>
                  <a:latin typeface="Calibri" panose="020F0502020204030204" pitchFamily="34" charset="0"/>
                  <a:cs typeface="Calibri" panose="020F0502020204030204" pitchFamily="34" charset="0"/>
                </a:rPr>
                <a:t>Participation</a:t>
              </a:r>
            </a:p>
          </p:txBody>
        </p:sp>
        <p:sp>
          <p:nvSpPr>
            <p:cNvPr id="13" name="Rectangle 12">
              <a:extLst>
                <a:ext uri="{FF2B5EF4-FFF2-40B4-BE49-F238E27FC236}">
                  <a16:creationId xmlns:a16="http://schemas.microsoft.com/office/drawing/2014/main" id="{5B0EA998-D659-F4C3-3FA3-CE1D7EBBB589}"/>
                </a:ext>
              </a:extLst>
            </p:cNvPr>
            <p:cNvSpPr/>
            <p:nvPr/>
          </p:nvSpPr>
          <p:spPr>
            <a:xfrm>
              <a:off x="8302941" y="2983713"/>
              <a:ext cx="1874520" cy="365760"/>
            </a:xfrm>
            <a:prstGeom prst="rect">
              <a:avLst/>
            </a:prstGeom>
            <a:noFill/>
            <a:ln>
              <a:solidFill>
                <a:srgbClr val="000000"/>
              </a:solidFill>
            </a:ln>
          </p:spPr>
          <p:style>
            <a:lnRef idx="2">
              <a:schemeClr val="dk1"/>
            </a:lnRef>
            <a:fillRef idx="1">
              <a:schemeClr val="lt1"/>
            </a:fillRef>
            <a:effectRef idx="0">
              <a:schemeClr val="dk1"/>
            </a:effectRef>
            <a:fontRef idx="minor">
              <a:schemeClr val="dk1"/>
            </a:fontRef>
          </p:style>
          <p:txBody>
            <a:bodyPr lIns="36576" tIns="36576" rIns="36576" bIns="36576" rtlCol="0" anchor="ctr"/>
            <a:lstStyle/>
            <a:p>
              <a:pPr algn="ctr"/>
              <a:r>
                <a:rPr lang="en-US" b="1" err="1">
                  <a:solidFill>
                    <a:srgbClr val="000000"/>
                  </a:solidFill>
                  <a:latin typeface="Calibri" panose="020F0502020204030204" pitchFamily="34" charset="0"/>
                  <a:cs typeface="Calibri" panose="020F0502020204030204" pitchFamily="34" charset="0"/>
                </a:rPr>
                <a:t>Instrum</a:t>
              </a:r>
              <a:r>
                <a:rPr lang="en-US" b="1">
                  <a:solidFill>
                    <a:srgbClr val="000000"/>
                  </a:solidFill>
                  <a:latin typeface="Calibri" panose="020F0502020204030204" pitchFamily="34" charset="0"/>
                  <a:cs typeface="Calibri" panose="020F0502020204030204" pitchFamily="34" charset="0"/>
                </a:rPr>
                <a:t>. Activities</a:t>
              </a:r>
            </a:p>
          </p:txBody>
        </p:sp>
        <p:sp>
          <p:nvSpPr>
            <p:cNvPr id="23" name="Rectangle 22">
              <a:extLst>
                <a:ext uri="{FF2B5EF4-FFF2-40B4-BE49-F238E27FC236}">
                  <a16:creationId xmlns:a16="http://schemas.microsoft.com/office/drawing/2014/main" id="{2EB0E20B-C357-4E4E-BA74-008625DE8B78}"/>
                </a:ext>
              </a:extLst>
            </p:cNvPr>
            <p:cNvSpPr/>
            <p:nvPr/>
          </p:nvSpPr>
          <p:spPr>
            <a:xfrm>
              <a:off x="504340" y="3477109"/>
              <a:ext cx="1353424" cy="920025"/>
            </a:xfrm>
            <a:prstGeom prst="rect">
              <a:avLst/>
            </a:prstGeom>
            <a:noFill/>
            <a:ln>
              <a:solidFill>
                <a:srgbClr val="000000"/>
              </a:solidFill>
            </a:ln>
          </p:spPr>
          <p:style>
            <a:lnRef idx="2">
              <a:schemeClr val="dk1"/>
            </a:lnRef>
            <a:fillRef idx="1">
              <a:schemeClr val="lt1"/>
            </a:fillRef>
            <a:effectRef idx="0">
              <a:schemeClr val="dk1"/>
            </a:effectRef>
            <a:fontRef idx="minor">
              <a:schemeClr val="dk1"/>
            </a:fontRef>
          </p:style>
          <p:txBody>
            <a:bodyPr lIns="36576" tIns="36576" rIns="36576" bIns="36576" rtlCol="0" anchor="ctr"/>
            <a:lstStyle/>
            <a:p>
              <a:pPr algn="ctr"/>
              <a:r>
                <a:rPr lang="en-US" b="1">
                  <a:solidFill>
                    <a:srgbClr val="000000"/>
                  </a:solidFill>
                  <a:latin typeface="Calibri" panose="020F0502020204030204" pitchFamily="34" charset="0"/>
                  <a:cs typeface="Calibri" panose="020F0502020204030204" pitchFamily="34" charset="0"/>
                </a:rPr>
                <a:t>Diseases, </a:t>
              </a:r>
            </a:p>
            <a:p>
              <a:pPr algn="ctr"/>
              <a:r>
                <a:rPr lang="en-US" b="1">
                  <a:solidFill>
                    <a:srgbClr val="000000"/>
                  </a:solidFill>
                  <a:latin typeface="Calibri" panose="020F0502020204030204" pitchFamily="34" charset="0"/>
                  <a:cs typeface="Calibri" panose="020F0502020204030204" pitchFamily="34" charset="0"/>
                </a:rPr>
                <a:t>Disorders, Chronic Cond</a:t>
              </a:r>
            </a:p>
          </p:txBody>
        </p:sp>
        <p:sp>
          <p:nvSpPr>
            <p:cNvPr id="24" name="Rectangle 23">
              <a:extLst>
                <a:ext uri="{FF2B5EF4-FFF2-40B4-BE49-F238E27FC236}">
                  <a16:creationId xmlns:a16="http://schemas.microsoft.com/office/drawing/2014/main" id="{F3460F80-ABDE-ADE6-AA01-168258EB32D2}"/>
                </a:ext>
              </a:extLst>
            </p:cNvPr>
            <p:cNvSpPr/>
            <p:nvPr/>
          </p:nvSpPr>
          <p:spPr>
            <a:xfrm>
              <a:off x="5143380" y="3480828"/>
              <a:ext cx="1593969" cy="917726"/>
            </a:xfrm>
            <a:prstGeom prst="rect">
              <a:avLst/>
            </a:prstGeom>
            <a:noFill/>
            <a:ln>
              <a:solidFill>
                <a:srgbClr val="000000"/>
              </a:solidFill>
            </a:ln>
          </p:spPr>
          <p:style>
            <a:lnRef idx="2">
              <a:schemeClr val="dk1"/>
            </a:lnRef>
            <a:fillRef idx="1">
              <a:schemeClr val="lt1"/>
            </a:fillRef>
            <a:effectRef idx="0">
              <a:schemeClr val="dk1"/>
            </a:effectRef>
            <a:fontRef idx="minor">
              <a:schemeClr val="dk1"/>
            </a:fontRef>
          </p:style>
          <p:txBody>
            <a:bodyPr lIns="0" tIns="36576" rIns="0" bIns="36576" rtlCol="0" anchor="ctr"/>
            <a:lstStyle/>
            <a:p>
              <a:pPr algn="ctr"/>
              <a:r>
                <a:rPr lang="en-US" b="1">
                  <a:solidFill>
                    <a:srgbClr val="000000"/>
                  </a:solidFill>
                  <a:latin typeface="Calibri" panose="020F0502020204030204" pitchFamily="34" charset="0"/>
                  <a:cs typeface="Calibri" panose="020F0502020204030204" pitchFamily="34" charset="0"/>
                </a:rPr>
                <a:t>Hearing, Seeing,</a:t>
              </a:r>
            </a:p>
            <a:p>
              <a:pPr algn="ctr"/>
              <a:r>
                <a:rPr lang="en-US" b="1">
                  <a:solidFill>
                    <a:srgbClr val="000000"/>
                  </a:solidFill>
                  <a:latin typeface="Calibri" panose="020F0502020204030204" pitchFamily="34" charset="0"/>
                  <a:cs typeface="Calibri" panose="020F0502020204030204" pitchFamily="34" charset="0"/>
                </a:rPr>
                <a:t>Cognition,</a:t>
              </a:r>
            </a:p>
            <a:p>
              <a:pPr algn="ctr"/>
              <a:r>
                <a:rPr lang="en-US" b="1">
                  <a:solidFill>
                    <a:srgbClr val="000000"/>
                  </a:solidFill>
                  <a:latin typeface="Calibri" panose="020F0502020204030204" pitchFamily="34" charset="0"/>
                  <a:cs typeface="Calibri" panose="020F0502020204030204" pitchFamily="34" charset="0"/>
                </a:rPr>
                <a:t>Ambulation</a:t>
              </a:r>
            </a:p>
          </p:txBody>
        </p:sp>
        <p:sp>
          <p:nvSpPr>
            <p:cNvPr id="28" name="Rectangle 27">
              <a:extLst>
                <a:ext uri="{FF2B5EF4-FFF2-40B4-BE49-F238E27FC236}">
                  <a16:creationId xmlns:a16="http://schemas.microsoft.com/office/drawing/2014/main" id="{745A405F-B313-08CF-A431-A7B64109F1FA}"/>
                </a:ext>
              </a:extLst>
            </p:cNvPr>
            <p:cNvSpPr/>
            <p:nvPr/>
          </p:nvSpPr>
          <p:spPr>
            <a:xfrm>
              <a:off x="6899540" y="3484924"/>
              <a:ext cx="1239901" cy="917726"/>
            </a:xfrm>
            <a:prstGeom prst="rect">
              <a:avLst/>
            </a:prstGeom>
            <a:noFill/>
            <a:ln>
              <a:solidFill>
                <a:srgbClr val="000000"/>
              </a:solidFill>
            </a:ln>
          </p:spPr>
          <p:style>
            <a:lnRef idx="2">
              <a:schemeClr val="dk1"/>
            </a:lnRef>
            <a:fillRef idx="1">
              <a:schemeClr val="lt1"/>
            </a:fillRef>
            <a:effectRef idx="0">
              <a:schemeClr val="dk1"/>
            </a:effectRef>
            <a:fontRef idx="minor">
              <a:schemeClr val="dk1"/>
            </a:fontRef>
          </p:style>
          <p:txBody>
            <a:bodyPr lIns="36576" tIns="36576" rIns="36576" bIns="36576" rtlCol="0" anchor="ctr"/>
            <a:lstStyle/>
            <a:p>
              <a:pPr algn="ctr"/>
              <a:r>
                <a:rPr lang="en-US" b="1">
                  <a:solidFill>
                    <a:srgbClr val="000000"/>
                  </a:solidFill>
                  <a:latin typeface="Calibri" panose="020F0502020204030204" pitchFamily="34" charset="0"/>
                  <a:cs typeface="Calibri" panose="020F0502020204030204" pitchFamily="34" charset="0"/>
                </a:rPr>
                <a:t>Bathing,</a:t>
              </a:r>
            </a:p>
            <a:p>
              <a:pPr algn="ctr"/>
              <a:r>
                <a:rPr lang="en-US" b="1">
                  <a:solidFill>
                    <a:srgbClr val="000000"/>
                  </a:solidFill>
                  <a:latin typeface="Calibri" panose="020F0502020204030204" pitchFamily="34" charset="0"/>
                  <a:cs typeface="Calibri" panose="020F0502020204030204" pitchFamily="34" charset="0"/>
                </a:rPr>
                <a:t>Showering</a:t>
              </a:r>
            </a:p>
            <a:p>
              <a:pPr algn="ctr"/>
              <a:r>
                <a:rPr lang="en-US" b="1">
                  <a:solidFill>
                    <a:srgbClr val="000000"/>
                  </a:solidFill>
                  <a:latin typeface="Calibri" panose="020F0502020204030204" pitchFamily="34" charset="0"/>
                  <a:cs typeface="Calibri" panose="020F0502020204030204" pitchFamily="34" charset="0"/>
                </a:rPr>
                <a:t>Dressing</a:t>
              </a:r>
            </a:p>
          </p:txBody>
        </p:sp>
        <p:sp>
          <p:nvSpPr>
            <p:cNvPr id="29" name="Rectangle 28">
              <a:extLst>
                <a:ext uri="{FF2B5EF4-FFF2-40B4-BE49-F238E27FC236}">
                  <a16:creationId xmlns:a16="http://schemas.microsoft.com/office/drawing/2014/main" id="{59F1A979-89E5-39A6-CF74-D039D7C3790B}"/>
                </a:ext>
              </a:extLst>
            </p:cNvPr>
            <p:cNvSpPr/>
            <p:nvPr/>
          </p:nvSpPr>
          <p:spPr>
            <a:xfrm>
              <a:off x="10334236" y="3490928"/>
              <a:ext cx="1330309" cy="913432"/>
            </a:xfrm>
            <a:prstGeom prst="rect">
              <a:avLst/>
            </a:prstGeom>
            <a:noFill/>
            <a:ln>
              <a:solidFill>
                <a:srgbClr val="000000"/>
              </a:solidFill>
            </a:ln>
          </p:spPr>
          <p:style>
            <a:lnRef idx="2">
              <a:schemeClr val="dk1"/>
            </a:lnRef>
            <a:fillRef idx="1">
              <a:schemeClr val="lt1"/>
            </a:fillRef>
            <a:effectRef idx="0">
              <a:schemeClr val="dk1"/>
            </a:effectRef>
            <a:fontRef idx="minor">
              <a:schemeClr val="dk1"/>
            </a:fontRef>
          </p:style>
          <p:txBody>
            <a:bodyPr lIns="36576" tIns="36576" rIns="36576" bIns="36576" rtlCol="0" anchor="ctr"/>
            <a:lstStyle/>
            <a:p>
              <a:pPr algn="ctr"/>
              <a:r>
                <a:rPr lang="en-US" b="1">
                  <a:solidFill>
                    <a:srgbClr val="000000"/>
                  </a:solidFill>
                  <a:latin typeface="Calibri" panose="020F0502020204030204" pitchFamily="34" charset="0"/>
                  <a:cs typeface="Calibri" panose="020F0502020204030204" pitchFamily="34" charset="0"/>
                </a:rPr>
                <a:t>Recreating,</a:t>
              </a:r>
            </a:p>
            <a:p>
              <a:pPr algn="ctr"/>
              <a:r>
                <a:rPr lang="en-US" b="1">
                  <a:solidFill>
                    <a:srgbClr val="000000"/>
                  </a:solidFill>
                  <a:latin typeface="Calibri" panose="020F0502020204030204" pitchFamily="34" charset="0"/>
                  <a:cs typeface="Calibri" panose="020F0502020204030204" pitchFamily="34" charset="0"/>
                </a:rPr>
                <a:t>Voting,</a:t>
              </a:r>
            </a:p>
            <a:p>
              <a:pPr algn="ctr"/>
              <a:r>
                <a:rPr lang="en-US" b="1">
                  <a:solidFill>
                    <a:srgbClr val="000000"/>
                  </a:solidFill>
                  <a:latin typeface="Calibri" panose="020F0502020204030204" pitchFamily="34" charset="0"/>
                  <a:cs typeface="Calibri" panose="020F0502020204030204" pitchFamily="34" charset="0"/>
                </a:rPr>
                <a:t>Working</a:t>
              </a:r>
            </a:p>
          </p:txBody>
        </p:sp>
        <p:sp>
          <p:nvSpPr>
            <p:cNvPr id="30" name="Rectangle 29">
              <a:extLst>
                <a:ext uri="{FF2B5EF4-FFF2-40B4-BE49-F238E27FC236}">
                  <a16:creationId xmlns:a16="http://schemas.microsoft.com/office/drawing/2014/main" id="{C7BD3682-8B08-8FF8-D518-F0C39728B13D}"/>
                </a:ext>
              </a:extLst>
            </p:cNvPr>
            <p:cNvSpPr/>
            <p:nvPr/>
          </p:nvSpPr>
          <p:spPr>
            <a:xfrm>
              <a:off x="8302942" y="3486634"/>
              <a:ext cx="1874520" cy="917726"/>
            </a:xfrm>
            <a:prstGeom prst="rect">
              <a:avLst/>
            </a:prstGeom>
            <a:noFill/>
            <a:ln>
              <a:solidFill>
                <a:srgbClr val="000000"/>
              </a:solidFill>
            </a:ln>
          </p:spPr>
          <p:style>
            <a:lnRef idx="2">
              <a:schemeClr val="dk1"/>
            </a:lnRef>
            <a:fillRef idx="1">
              <a:schemeClr val="lt1"/>
            </a:fillRef>
            <a:effectRef idx="0">
              <a:schemeClr val="dk1"/>
            </a:effectRef>
            <a:fontRef idx="minor">
              <a:schemeClr val="dk1"/>
            </a:fontRef>
          </p:style>
          <p:txBody>
            <a:bodyPr lIns="36576" tIns="36576" rIns="36576" bIns="36576" rtlCol="0" anchor="ctr"/>
            <a:lstStyle/>
            <a:p>
              <a:pPr algn="ctr"/>
              <a:r>
                <a:rPr lang="en-US" b="1">
                  <a:solidFill>
                    <a:srgbClr val="000000"/>
                  </a:solidFill>
                  <a:latin typeface="Calibri" panose="020F0502020204030204" pitchFamily="34" charset="0"/>
                  <a:cs typeface="Calibri" panose="020F0502020204030204" pitchFamily="34" charset="0"/>
                </a:rPr>
                <a:t>Preparing Meals,</a:t>
              </a:r>
            </a:p>
            <a:p>
              <a:pPr algn="ctr"/>
              <a:r>
                <a:rPr lang="en-US" b="1">
                  <a:solidFill>
                    <a:srgbClr val="000000"/>
                  </a:solidFill>
                  <a:latin typeface="Calibri" panose="020F0502020204030204" pitchFamily="34" charset="0"/>
                  <a:cs typeface="Calibri" panose="020F0502020204030204" pitchFamily="34" charset="0"/>
                </a:rPr>
                <a:t>Shopping,</a:t>
              </a:r>
            </a:p>
            <a:p>
              <a:pPr algn="ctr"/>
              <a:r>
                <a:rPr lang="en-US" b="1">
                  <a:solidFill>
                    <a:srgbClr val="000000"/>
                  </a:solidFill>
                  <a:latin typeface="Calibri" panose="020F0502020204030204" pitchFamily="34" charset="0"/>
                  <a:cs typeface="Calibri" panose="020F0502020204030204" pitchFamily="34" charset="0"/>
                </a:rPr>
                <a:t>Managing Money</a:t>
              </a:r>
            </a:p>
          </p:txBody>
        </p:sp>
        <p:sp>
          <p:nvSpPr>
            <p:cNvPr id="32" name="Rectangle 31">
              <a:extLst>
                <a:ext uri="{FF2B5EF4-FFF2-40B4-BE49-F238E27FC236}">
                  <a16:creationId xmlns:a16="http://schemas.microsoft.com/office/drawing/2014/main" id="{507AE0A7-4711-14C3-8444-FEF897685D3B}"/>
                </a:ext>
              </a:extLst>
            </p:cNvPr>
            <p:cNvSpPr/>
            <p:nvPr/>
          </p:nvSpPr>
          <p:spPr>
            <a:xfrm>
              <a:off x="5133028" y="4535854"/>
              <a:ext cx="6531517" cy="363015"/>
            </a:xfrm>
            <a:prstGeom prst="rect">
              <a:avLst/>
            </a:prstGeom>
            <a:noFill/>
            <a:ln>
              <a:solidFill>
                <a:srgbClr val="000000"/>
              </a:solidFill>
            </a:ln>
          </p:spPr>
          <p:style>
            <a:lnRef idx="2">
              <a:schemeClr val="dk1"/>
            </a:lnRef>
            <a:fillRef idx="1">
              <a:schemeClr val="lt1"/>
            </a:fillRef>
            <a:effectRef idx="0">
              <a:schemeClr val="dk1"/>
            </a:effectRef>
            <a:fontRef idx="minor">
              <a:schemeClr val="dk1"/>
            </a:fontRef>
          </p:style>
          <p:txBody>
            <a:bodyPr lIns="36576" tIns="36576" rIns="36576" bIns="36576" rtlCol="0" anchor="ctr"/>
            <a:lstStyle/>
            <a:p>
              <a:pPr algn="ctr"/>
              <a:r>
                <a:rPr lang="en-US" b="1" i="1">
                  <a:solidFill>
                    <a:srgbClr val="000000"/>
                  </a:solidFill>
                  <a:latin typeface="Calibri" panose="020F0502020204030204" pitchFamily="34" charset="0"/>
                  <a:cs typeface="Calibri" panose="020F0502020204030204" pitchFamily="34" charset="0"/>
                </a:rPr>
                <a:t>Characterized by “</a:t>
              </a:r>
              <a:r>
                <a:rPr lang="en-US" b="1" i="1" u="sng">
                  <a:solidFill>
                    <a:srgbClr val="000000"/>
                  </a:solidFill>
                  <a:latin typeface="Calibri" panose="020F0502020204030204" pitchFamily="34" charset="0"/>
                  <a:cs typeface="Calibri" panose="020F0502020204030204" pitchFamily="34" charset="0"/>
                </a:rPr>
                <a:t>Limitations” or Needs for Support</a:t>
              </a:r>
            </a:p>
          </p:txBody>
        </p:sp>
        <p:sp>
          <p:nvSpPr>
            <p:cNvPr id="34" name="Arrow: Left-Right 33">
              <a:extLst>
                <a:ext uri="{FF2B5EF4-FFF2-40B4-BE49-F238E27FC236}">
                  <a16:creationId xmlns:a16="http://schemas.microsoft.com/office/drawing/2014/main" id="{0BCBC037-E638-4BDD-F434-9E32DFCFE99B}"/>
                </a:ext>
              </a:extLst>
            </p:cNvPr>
            <p:cNvSpPr/>
            <p:nvPr/>
          </p:nvSpPr>
          <p:spPr>
            <a:xfrm>
              <a:off x="504339" y="5001396"/>
              <a:ext cx="11160206" cy="608713"/>
            </a:xfrm>
            <a:prstGeom prst="leftRightArrow">
              <a:avLst>
                <a:gd name="adj1" fmla="val 58689"/>
                <a:gd name="adj2" fmla="val 47495"/>
              </a:avLst>
            </a:prstGeom>
            <a:solidFill>
              <a:schemeClr val="bg1">
                <a:lumMod val="85000"/>
              </a:schemeClr>
            </a:solidFill>
            <a:ln>
              <a:solidFill>
                <a:srgbClr val="000000"/>
              </a:solidFill>
            </a:ln>
          </p:spPr>
          <p:style>
            <a:lnRef idx="2">
              <a:schemeClr val="dk1"/>
            </a:lnRef>
            <a:fillRef idx="1">
              <a:schemeClr val="lt1"/>
            </a:fillRef>
            <a:effectRef idx="0">
              <a:schemeClr val="dk1"/>
            </a:effectRef>
            <a:fontRef idx="minor">
              <a:schemeClr val="dk1"/>
            </a:fontRef>
          </p:style>
          <p:txBody>
            <a:bodyPr lIns="36576" tIns="36576" rIns="36576" bIns="36576" rtlCol="0" anchor="ctr"/>
            <a:lstStyle/>
            <a:p>
              <a:pPr algn="ctr"/>
              <a:r>
                <a:rPr lang="en-US" b="1">
                  <a:solidFill>
                    <a:srgbClr val="000000"/>
                  </a:solidFill>
                  <a:latin typeface="Calibri" panose="020F0502020204030204" pitchFamily="34" charset="0"/>
                  <a:cs typeface="Calibri" panose="020F0502020204030204" pitchFamily="34" charset="0"/>
                </a:rPr>
                <a:t>Mitigating and Aggravating Factors (at Person and/or Environment Levels)</a:t>
              </a:r>
            </a:p>
          </p:txBody>
        </p:sp>
        <p:sp>
          <p:nvSpPr>
            <p:cNvPr id="35" name="Rectangle 34">
              <a:extLst>
                <a:ext uri="{FF2B5EF4-FFF2-40B4-BE49-F238E27FC236}">
                  <a16:creationId xmlns:a16="http://schemas.microsoft.com/office/drawing/2014/main" id="{FF50682F-54C5-FFD3-7BFD-51241384C490}"/>
                </a:ext>
              </a:extLst>
            </p:cNvPr>
            <p:cNvSpPr/>
            <p:nvPr/>
          </p:nvSpPr>
          <p:spPr>
            <a:xfrm>
              <a:off x="526808" y="5671824"/>
              <a:ext cx="11137737" cy="608712"/>
            </a:xfrm>
            <a:prstGeom prst="rect">
              <a:avLst/>
            </a:prstGeom>
            <a:noFill/>
            <a:ln>
              <a:solidFill>
                <a:srgbClr val="000000"/>
              </a:solidFill>
            </a:ln>
          </p:spPr>
          <p:style>
            <a:lnRef idx="2">
              <a:schemeClr val="dk1"/>
            </a:lnRef>
            <a:fillRef idx="1">
              <a:schemeClr val="lt1"/>
            </a:fillRef>
            <a:effectRef idx="0">
              <a:schemeClr val="dk1"/>
            </a:effectRef>
            <a:fontRef idx="minor">
              <a:schemeClr val="dk1"/>
            </a:fontRef>
          </p:style>
          <p:txBody>
            <a:bodyPr lIns="36576" tIns="36576" rIns="36576" bIns="36576" rtlCol="0" anchor="ctr"/>
            <a:lstStyle/>
            <a:p>
              <a:pPr algn="ctr"/>
              <a:r>
                <a:rPr lang="en-US" b="1">
                  <a:solidFill>
                    <a:srgbClr val="000000"/>
                  </a:solidFill>
                  <a:latin typeface="Calibri" panose="020F0502020204030204" pitchFamily="34" charset="0"/>
                  <a:cs typeface="Calibri" panose="020F0502020204030204" pitchFamily="34" charset="0"/>
                </a:rPr>
                <a:t>Medications, Functional Restoration Procedures, Assistive Devices, Skill Building, </a:t>
              </a:r>
            </a:p>
            <a:p>
              <a:pPr algn="ctr"/>
              <a:r>
                <a:rPr lang="en-US" b="1">
                  <a:solidFill>
                    <a:srgbClr val="000000"/>
                  </a:solidFill>
                  <a:latin typeface="Calibri" panose="020F0502020204030204" pitchFamily="34" charset="0"/>
                  <a:cs typeface="Calibri" panose="020F0502020204030204" pitchFamily="34" charset="0"/>
                </a:rPr>
                <a:t>Environmental Modifications, Workplace Accommodations</a:t>
              </a:r>
            </a:p>
          </p:txBody>
        </p:sp>
        <p:sp>
          <p:nvSpPr>
            <p:cNvPr id="15" name="Rectangle 14">
              <a:extLst>
                <a:ext uri="{FF2B5EF4-FFF2-40B4-BE49-F238E27FC236}">
                  <a16:creationId xmlns:a16="http://schemas.microsoft.com/office/drawing/2014/main" id="{A2A94383-9C96-2EC4-9A55-A67F8402BE76}"/>
                </a:ext>
              </a:extLst>
            </p:cNvPr>
            <p:cNvSpPr/>
            <p:nvPr/>
          </p:nvSpPr>
          <p:spPr>
            <a:xfrm>
              <a:off x="2025176" y="2973625"/>
              <a:ext cx="2111779" cy="365760"/>
            </a:xfrm>
            <a:prstGeom prst="rect">
              <a:avLst/>
            </a:prstGeom>
            <a:noFill/>
            <a:ln>
              <a:solidFill>
                <a:srgbClr val="000000"/>
              </a:solidFill>
            </a:ln>
          </p:spPr>
          <p:style>
            <a:lnRef idx="2">
              <a:schemeClr val="dk1"/>
            </a:lnRef>
            <a:fillRef idx="1">
              <a:schemeClr val="lt1"/>
            </a:fillRef>
            <a:effectRef idx="0">
              <a:schemeClr val="dk1"/>
            </a:effectRef>
            <a:fontRef idx="minor">
              <a:schemeClr val="dk1"/>
            </a:fontRef>
          </p:style>
          <p:txBody>
            <a:bodyPr lIns="36576" tIns="36576" rIns="36576" bIns="36576" rtlCol="0" anchor="ctr"/>
            <a:lstStyle/>
            <a:p>
              <a:pPr algn="ctr"/>
              <a:r>
                <a:rPr lang="en-US" b="1">
                  <a:solidFill>
                    <a:srgbClr val="000000"/>
                  </a:solidFill>
                  <a:latin typeface="Calibri" panose="020F0502020204030204" pitchFamily="34" charset="0"/>
                  <a:cs typeface="Calibri" panose="020F0502020204030204" pitchFamily="34" charset="0"/>
                </a:rPr>
                <a:t>Structures/Systems</a:t>
              </a:r>
            </a:p>
          </p:txBody>
        </p:sp>
        <p:sp>
          <p:nvSpPr>
            <p:cNvPr id="16" name="Rectangle 15">
              <a:extLst>
                <a:ext uri="{FF2B5EF4-FFF2-40B4-BE49-F238E27FC236}">
                  <a16:creationId xmlns:a16="http://schemas.microsoft.com/office/drawing/2014/main" id="{3E05CAEB-A9AB-8080-FBBD-EE28A2362D4D}"/>
                </a:ext>
              </a:extLst>
            </p:cNvPr>
            <p:cNvSpPr/>
            <p:nvPr/>
          </p:nvSpPr>
          <p:spPr>
            <a:xfrm>
              <a:off x="2025176" y="3481133"/>
              <a:ext cx="2111780" cy="917421"/>
            </a:xfrm>
            <a:prstGeom prst="rect">
              <a:avLst/>
            </a:prstGeom>
            <a:noFill/>
            <a:ln>
              <a:solidFill>
                <a:srgbClr val="000000"/>
              </a:solidFill>
            </a:ln>
          </p:spPr>
          <p:style>
            <a:lnRef idx="2">
              <a:schemeClr val="dk1"/>
            </a:lnRef>
            <a:fillRef idx="1">
              <a:schemeClr val="lt1"/>
            </a:fillRef>
            <a:effectRef idx="0">
              <a:schemeClr val="dk1"/>
            </a:effectRef>
            <a:fontRef idx="minor">
              <a:schemeClr val="dk1"/>
            </a:fontRef>
          </p:style>
          <p:txBody>
            <a:bodyPr lIns="36576" tIns="36576" rIns="36576" bIns="36576" rtlCol="0" anchor="ctr"/>
            <a:lstStyle/>
            <a:p>
              <a:pPr algn="ctr"/>
              <a:r>
                <a:rPr lang="en-US" b="1">
                  <a:solidFill>
                    <a:srgbClr val="000000"/>
                  </a:solidFill>
                  <a:latin typeface="Calibri" panose="020F0502020204030204" pitchFamily="34" charset="0"/>
                  <a:cs typeface="Calibri" panose="020F0502020204030204" pitchFamily="34" charset="0"/>
                </a:rPr>
                <a:t>Impairments</a:t>
              </a:r>
            </a:p>
          </p:txBody>
        </p:sp>
        <p:sp>
          <p:nvSpPr>
            <p:cNvPr id="17" name="Arrow: Left-Right 16">
              <a:extLst>
                <a:ext uri="{FF2B5EF4-FFF2-40B4-BE49-F238E27FC236}">
                  <a16:creationId xmlns:a16="http://schemas.microsoft.com/office/drawing/2014/main" id="{F7BDB40B-55AD-B68D-24FA-B11C4837F096}"/>
                </a:ext>
                <a:ext uri="{C183D7F6-B498-43B3-948B-1728B52AA6E4}">
                  <adec:decorative xmlns:adec="http://schemas.microsoft.com/office/drawing/2017/decorative" val="1"/>
                </a:ext>
              </a:extLst>
            </p:cNvPr>
            <p:cNvSpPr/>
            <p:nvPr/>
          </p:nvSpPr>
          <p:spPr>
            <a:xfrm>
              <a:off x="4174923" y="3079889"/>
              <a:ext cx="907305" cy="1177786"/>
            </a:xfrm>
            <a:prstGeom prst="leftRightArrow">
              <a:avLst>
                <a:gd name="adj1" fmla="val 62585"/>
                <a:gd name="adj2" fmla="val 30275"/>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a:latin typeface="Calibri" panose="020F0502020204030204" pitchFamily="34" charset="0"/>
                <a:cs typeface="Calibri" panose="020F0502020204030204" pitchFamily="34" charset="0"/>
              </a:endParaRPr>
            </a:p>
          </p:txBody>
        </p:sp>
        <p:sp>
          <p:nvSpPr>
            <p:cNvPr id="19" name="Rectangle 18">
              <a:extLst>
                <a:ext uri="{FF2B5EF4-FFF2-40B4-BE49-F238E27FC236}">
                  <a16:creationId xmlns:a16="http://schemas.microsoft.com/office/drawing/2014/main" id="{6F1E36C8-124A-E919-56C5-7B1258F3FBAB}"/>
                </a:ext>
              </a:extLst>
            </p:cNvPr>
            <p:cNvSpPr/>
            <p:nvPr/>
          </p:nvSpPr>
          <p:spPr>
            <a:xfrm>
              <a:off x="526808" y="4547061"/>
              <a:ext cx="3610148" cy="363015"/>
            </a:xfrm>
            <a:prstGeom prst="rect">
              <a:avLst/>
            </a:prstGeom>
            <a:noFill/>
            <a:ln>
              <a:solidFill>
                <a:srgbClr val="000000"/>
              </a:solidFill>
            </a:ln>
          </p:spPr>
          <p:style>
            <a:lnRef idx="2">
              <a:schemeClr val="dk1"/>
            </a:lnRef>
            <a:fillRef idx="1">
              <a:schemeClr val="lt1"/>
            </a:fillRef>
            <a:effectRef idx="0">
              <a:schemeClr val="dk1"/>
            </a:effectRef>
            <a:fontRef idx="minor">
              <a:schemeClr val="dk1"/>
            </a:fontRef>
          </p:style>
          <p:txBody>
            <a:bodyPr lIns="36576" tIns="36576" rIns="36576" bIns="36576" rtlCol="0" anchor="ctr"/>
            <a:lstStyle/>
            <a:p>
              <a:pPr algn="ctr"/>
              <a:r>
                <a:rPr lang="en-US" b="1" i="1">
                  <a:solidFill>
                    <a:srgbClr val="000000"/>
                  </a:solidFill>
                  <a:latin typeface="Calibri" panose="020F0502020204030204" pitchFamily="34" charset="0"/>
                  <a:cs typeface="Calibri" panose="020F0502020204030204" pitchFamily="34" charset="0"/>
                </a:rPr>
                <a:t>Compared to “Normal”</a:t>
              </a:r>
              <a:endParaRPr lang="en-US" b="1" i="1" u="sng">
                <a:solidFill>
                  <a:srgbClr val="000000"/>
                </a:solidFill>
                <a:latin typeface="Calibri" panose="020F0502020204030204" pitchFamily="34" charset="0"/>
                <a:cs typeface="Calibri" panose="020F0502020204030204" pitchFamily="34" charset="0"/>
              </a:endParaRPr>
            </a:p>
          </p:txBody>
        </p:sp>
        <p:cxnSp>
          <p:nvCxnSpPr>
            <p:cNvPr id="41" name="Straight Connector 40">
              <a:extLst>
                <a:ext uri="{FF2B5EF4-FFF2-40B4-BE49-F238E27FC236}">
                  <a16:creationId xmlns:a16="http://schemas.microsoft.com/office/drawing/2014/main" id="{7DFCA1D3-49CB-3760-F590-0F51C7DF362F}"/>
                </a:ext>
                <a:ext uri="{C183D7F6-B498-43B3-948B-1728B52AA6E4}">
                  <adec:decorative xmlns:adec="http://schemas.microsoft.com/office/drawing/2017/decorative" val="1"/>
                </a:ext>
              </a:extLst>
            </p:cNvPr>
            <p:cNvCxnSpPr>
              <a:cxnSpLocks/>
              <a:stCxn id="21" idx="0"/>
              <a:endCxn id="10" idx="2"/>
            </p:cNvCxnSpPr>
            <p:nvPr/>
          </p:nvCxnSpPr>
          <p:spPr>
            <a:xfrm flipH="1" flipV="1">
              <a:off x="2710815" y="2189521"/>
              <a:ext cx="8287134" cy="714599"/>
            </a:xfrm>
            <a:prstGeom prst="line">
              <a:avLst/>
            </a:prstGeom>
            <a:ln w="57150" cmpd="dbl"/>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920714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fade">
                                      <p:cBhvr>
                                        <p:cTn id="13"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7" grpId="0" animBg="1"/>
      <p:bldP spid="31"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4D18D0E-C468-C9CE-D943-25DA3A5E8648}"/>
              </a:ext>
            </a:extLst>
          </p:cNvPr>
          <p:cNvSpPr>
            <a:spLocks noGrp="1"/>
          </p:cNvSpPr>
          <p:nvPr>
            <p:ph type="title"/>
          </p:nvPr>
        </p:nvSpPr>
        <p:spPr/>
        <p:txBody>
          <a:bodyPr/>
          <a:lstStyle/>
          <a:p>
            <a:r>
              <a:rPr lang="en-US">
                <a:solidFill>
                  <a:schemeClr val="tx1"/>
                </a:solidFill>
              </a:rPr>
              <a:t>What is “Disability” … in Legislation?</a:t>
            </a:r>
            <a:br>
              <a:rPr lang="en-US">
                <a:solidFill>
                  <a:schemeClr val="tx1"/>
                </a:solidFill>
              </a:rPr>
            </a:br>
            <a:r>
              <a:rPr lang="en-US">
                <a:solidFill>
                  <a:schemeClr val="tx1"/>
                </a:solidFill>
              </a:rPr>
              <a:t>ADA (Rights)</a:t>
            </a:r>
          </a:p>
        </p:txBody>
      </p:sp>
      <p:sp>
        <p:nvSpPr>
          <p:cNvPr id="10" name="Rectangle: Rounded Corners 9">
            <a:extLst>
              <a:ext uri="{FF2B5EF4-FFF2-40B4-BE49-F238E27FC236}">
                <a16:creationId xmlns:a16="http://schemas.microsoft.com/office/drawing/2014/main" id="{44ED9B48-D080-3E04-7112-89BEC8056D1E}"/>
              </a:ext>
            </a:extLst>
          </p:cNvPr>
          <p:cNvSpPr/>
          <p:nvPr/>
        </p:nvSpPr>
        <p:spPr>
          <a:xfrm>
            <a:off x="1110615" y="1732321"/>
            <a:ext cx="3200400" cy="457200"/>
          </a:xfrm>
          <a:prstGeom prst="roundRect">
            <a:avLst>
              <a:gd name="adj" fmla="val 31667"/>
            </a:avLst>
          </a:prstGeom>
          <a:noFill/>
          <a:ln>
            <a:solidFill>
              <a:srgbClr val="000000"/>
            </a:solidFill>
          </a:ln>
        </p:spPr>
        <p:style>
          <a:lnRef idx="2">
            <a:schemeClr val="dk1"/>
          </a:lnRef>
          <a:fillRef idx="1">
            <a:schemeClr val="lt1"/>
          </a:fillRef>
          <a:effectRef idx="0">
            <a:schemeClr val="dk1"/>
          </a:effectRef>
          <a:fontRef idx="minor">
            <a:schemeClr val="dk1"/>
          </a:fontRef>
        </p:style>
        <p:txBody>
          <a:bodyPr lIns="36576" tIns="36576" rIns="36576" bIns="36576" rtlCol="0" anchor="ctr"/>
          <a:lstStyle/>
          <a:p>
            <a:pPr algn="ctr"/>
            <a:r>
              <a:rPr lang="en-US" sz="2800" b="1">
                <a:solidFill>
                  <a:srgbClr val="000000"/>
                </a:solidFill>
                <a:latin typeface="Calibri" panose="020F0502020204030204" pitchFamily="34" charset="0"/>
                <a:cs typeface="Calibri" panose="020F0502020204030204" pitchFamily="34" charset="0"/>
              </a:rPr>
              <a:t>SSA Dis. Programs</a:t>
            </a:r>
          </a:p>
        </p:txBody>
      </p:sp>
      <p:sp>
        <p:nvSpPr>
          <p:cNvPr id="27" name="Rectangle: Rounded Corners 26">
            <a:extLst>
              <a:ext uri="{FF2B5EF4-FFF2-40B4-BE49-F238E27FC236}">
                <a16:creationId xmlns:a16="http://schemas.microsoft.com/office/drawing/2014/main" id="{68C03C5C-B222-C3B1-3815-04188D7B3C54}"/>
              </a:ext>
            </a:extLst>
          </p:cNvPr>
          <p:cNvSpPr/>
          <p:nvPr/>
        </p:nvSpPr>
        <p:spPr>
          <a:xfrm>
            <a:off x="4495476" y="1739232"/>
            <a:ext cx="3200400" cy="457200"/>
          </a:xfrm>
          <a:prstGeom prst="roundRect">
            <a:avLst>
              <a:gd name="adj" fmla="val 31667"/>
            </a:avLst>
          </a:prstGeom>
          <a:noFill/>
          <a:ln>
            <a:solidFill>
              <a:srgbClr val="000000"/>
            </a:solidFill>
          </a:ln>
        </p:spPr>
        <p:style>
          <a:lnRef idx="2">
            <a:schemeClr val="dk1"/>
          </a:lnRef>
          <a:fillRef idx="1">
            <a:schemeClr val="lt1"/>
          </a:fillRef>
          <a:effectRef idx="0">
            <a:schemeClr val="dk1"/>
          </a:effectRef>
          <a:fontRef idx="minor">
            <a:schemeClr val="dk1"/>
          </a:fontRef>
        </p:style>
        <p:txBody>
          <a:bodyPr lIns="36576" tIns="36576" rIns="36576" bIns="36576" rtlCol="0" anchor="ctr"/>
          <a:lstStyle/>
          <a:p>
            <a:pPr algn="ctr"/>
            <a:r>
              <a:rPr lang="en-US" sz="2800" b="1">
                <a:solidFill>
                  <a:srgbClr val="000000"/>
                </a:solidFill>
                <a:latin typeface="Calibri" panose="020F0502020204030204" pitchFamily="34" charset="0"/>
                <a:cs typeface="Calibri" panose="020F0502020204030204" pitchFamily="34" charset="0"/>
              </a:rPr>
              <a:t>ADA (Rights)</a:t>
            </a:r>
          </a:p>
        </p:txBody>
      </p:sp>
      <p:sp>
        <p:nvSpPr>
          <p:cNvPr id="31" name="Rectangle: Rounded Corners 30">
            <a:extLst>
              <a:ext uri="{FF2B5EF4-FFF2-40B4-BE49-F238E27FC236}">
                <a16:creationId xmlns:a16="http://schemas.microsoft.com/office/drawing/2014/main" id="{9DAF3604-FBB6-8931-E93C-D244C48205FF}"/>
              </a:ext>
            </a:extLst>
          </p:cNvPr>
          <p:cNvSpPr/>
          <p:nvPr/>
        </p:nvSpPr>
        <p:spPr>
          <a:xfrm>
            <a:off x="7882370" y="1732321"/>
            <a:ext cx="3200400" cy="457200"/>
          </a:xfrm>
          <a:prstGeom prst="roundRect">
            <a:avLst>
              <a:gd name="adj" fmla="val 31667"/>
            </a:avLst>
          </a:prstGeom>
          <a:noFill/>
          <a:ln>
            <a:solidFill>
              <a:srgbClr val="000000"/>
            </a:solidFill>
          </a:ln>
        </p:spPr>
        <p:style>
          <a:lnRef idx="2">
            <a:schemeClr val="dk1"/>
          </a:lnRef>
          <a:fillRef idx="1">
            <a:schemeClr val="lt1"/>
          </a:fillRef>
          <a:effectRef idx="0">
            <a:schemeClr val="dk1"/>
          </a:effectRef>
          <a:fontRef idx="minor">
            <a:schemeClr val="dk1"/>
          </a:fontRef>
        </p:style>
        <p:txBody>
          <a:bodyPr lIns="36576" tIns="36576" rIns="36576" bIns="36576" rtlCol="0" anchor="ctr"/>
          <a:lstStyle/>
          <a:p>
            <a:pPr algn="ctr"/>
            <a:r>
              <a:rPr lang="en-US" sz="2800" b="1">
                <a:solidFill>
                  <a:srgbClr val="000000"/>
                </a:solidFill>
                <a:latin typeface="Calibri" panose="020F0502020204030204" pitchFamily="34" charset="0"/>
                <a:cs typeface="Calibri" panose="020F0502020204030204" pitchFamily="34" charset="0"/>
              </a:rPr>
              <a:t>ADAA (Rights)</a:t>
            </a:r>
          </a:p>
        </p:txBody>
      </p:sp>
      <p:grpSp>
        <p:nvGrpSpPr>
          <p:cNvPr id="5" name="Group 4" descr="The ADA (Rights) highlight the uses of Body/Mind underlying concepts: functions, activities, instrumental activities, and participation">
            <a:extLst>
              <a:ext uri="{FF2B5EF4-FFF2-40B4-BE49-F238E27FC236}">
                <a16:creationId xmlns:a16="http://schemas.microsoft.com/office/drawing/2014/main" id="{C3B4824F-1CDB-C79D-232E-FD0777FA6B2D}"/>
              </a:ext>
            </a:extLst>
          </p:cNvPr>
          <p:cNvGrpSpPr/>
          <p:nvPr/>
        </p:nvGrpSpPr>
        <p:grpSpPr>
          <a:xfrm>
            <a:off x="504339" y="2196432"/>
            <a:ext cx="11255360" cy="4084104"/>
            <a:chOff x="504339" y="2196432"/>
            <a:chExt cx="11255360" cy="4084104"/>
          </a:xfrm>
        </p:grpSpPr>
        <p:sp>
          <p:nvSpPr>
            <p:cNvPr id="8" name="Rectangle: Rounded Corners 7">
              <a:extLst>
                <a:ext uri="{FF2B5EF4-FFF2-40B4-BE49-F238E27FC236}">
                  <a16:creationId xmlns:a16="http://schemas.microsoft.com/office/drawing/2014/main" id="{D4438367-8F38-88DA-9701-B68746C01FCF}"/>
                </a:ext>
                <a:ext uri="{C183D7F6-B498-43B3-948B-1728B52AA6E4}">
                  <adec:decorative xmlns:adec="http://schemas.microsoft.com/office/drawing/2017/decorative" val="1"/>
                </a:ext>
              </a:extLst>
            </p:cNvPr>
            <p:cNvSpPr/>
            <p:nvPr/>
          </p:nvSpPr>
          <p:spPr>
            <a:xfrm>
              <a:off x="5012267" y="2879764"/>
              <a:ext cx="6747432" cy="2101523"/>
            </a:xfrm>
            <a:prstGeom prst="roundRect">
              <a:avLst>
                <a:gd name="adj" fmla="val 9496"/>
              </a:avLst>
            </a:prstGeom>
            <a:solidFill>
              <a:srgbClr val="D1E1FF"/>
            </a:solidFill>
            <a:ln w="254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2" name="Rectangle 1">
              <a:extLst>
                <a:ext uri="{FF2B5EF4-FFF2-40B4-BE49-F238E27FC236}">
                  <a16:creationId xmlns:a16="http://schemas.microsoft.com/office/drawing/2014/main" id="{7EECDEEA-6EFB-9E4D-BF0B-C175C29FBD3F}"/>
                </a:ext>
              </a:extLst>
            </p:cNvPr>
            <p:cNvSpPr/>
            <p:nvPr/>
          </p:nvSpPr>
          <p:spPr>
            <a:xfrm>
              <a:off x="504339" y="2438577"/>
              <a:ext cx="3632617" cy="363015"/>
            </a:xfrm>
            <a:prstGeom prst="rect">
              <a:avLst/>
            </a:prstGeom>
            <a:solidFill>
              <a:schemeClr val="bg1">
                <a:lumMod val="85000"/>
              </a:schemeClr>
            </a:solidFill>
            <a:ln>
              <a:solidFill>
                <a:srgbClr val="000000"/>
              </a:solidFill>
            </a:ln>
          </p:spPr>
          <p:style>
            <a:lnRef idx="2">
              <a:schemeClr val="dk1"/>
            </a:lnRef>
            <a:fillRef idx="1">
              <a:schemeClr val="lt1"/>
            </a:fillRef>
            <a:effectRef idx="0">
              <a:schemeClr val="dk1"/>
            </a:effectRef>
            <a:fontRef idx="minor">
              <a:schemeClr val="dk1"/>
            </a:fontRef>
          </p:style>
          <p:txBody>
            <a:bodyPr lIns="36576" tIns="36576" rIns="36576" bIns="36576" rtlCol="0" anchor="ctr"/>
            <a:lstStyle/>
            <a:p>
              <a:pPr algn="ctr"/>
              <a:r>
                <a:rPr lang="en-US" b="1">
                  <a:solidFill>
                    <a:srgbClr val="000000"/>
                  </a:solidFill>
                  <a:latin typeface="Calibri" panose="020F0502020204030204" pitchFamily="34" charset="0"/>
                  <a:cs typeface="Calibri" panose="020F0502020204030204" pitchFamily="34" charset="0"/>
                </a:rPr>
                <a:t>Body/Mind</a:t>
              </a:r>
            </a:p>
          </p:txBody>
        </p:sp>
        <p:sp>
          <p:nvSpPr>
            <p:cNvPr id="3" name="Rectangle 2">
              <a:extLst>
                <a:ext uri="{FF2B5EF4-FFF2-40B4-BE49-F238E27FC236}">
                  <a16:creationId xmlns:a16="http://schemas.microsoft.com/office/drawing/2014/main" id="{A9832CEE-B143-5019-4D4B-249824774D15}"/>
                </a:ext>
              </a:extLst>
            </p:cNvPr>
            <p:cNvSpPr/>
            <p:nvPr/>
          </p:nvSpPr>
          <p:spPr>
            <a:xfrm>
              <a:off x="5133030" y="2438577"/>
              <a:ext cx="6531516" cy="363015"/>
            </a:xfrm>
            <a:prstGeom prst="rect">
              <a:avLst/>
            </a:prstGeom>
            <a:solidFill>
              <a:schemeClr val="bg1">
                <a:lumMod val="85000"/>
              </a:schemeClr>
            </a:solidFill>
            <a:ln>
              <a:solidFill>
                <a:srgbClr val="000000"/>
              </a:solidFill>
            </a:ln>
          </p:spPr>
          <p:style>
            <a:lnRef idx="2">
              <a:schemeClr val="dk1"/>
            </a:lnRef>
            <a:fillRef idx="1">
              <a:schemeClr val="lt1"/>
            </a:fillRef>
            <a:effectRef idx="0">
              <a:schemeClr val="dk1"/>
            </a:effectRef>
            <a:fontRef idx="minor">
              <a:schemeClr val="dk1"/>
            </a:fontRef>
          </p:style>
          <p:txBody>
            <a:bodyPr lIns="36576" tIns="36576" rIns="36576" bIns="36576" rtlCol="0" anchor="ctr"/>
            <a:lstStyle/>
            <a:p>
              <a:pPr algn="ctr"/>
              <a:r>
                <a:rPr lang="en-US" b="1">
                  <a:solidFill>
                    <a:srgbClr val="000000"/>
                  </a:solidFill>
                  <a:latin typeface="Calibri" panose="020F0502020204030204" pitchFamily="34" charset="0"/>
                  <a:cs typeface="Calibri" panose="020F0502020204030204" pitchFamily="34" charset="0"/>
                </a:rPr>
                <a:t>Uses of Body/Mind</a:t>
              </a:r>
            </a:p>
          </p:txBody>
        </p:sp>
        <p:sp>
          <p:nvSpPr>
            <p:cNvPr id="4" name="Rectangle 3">
              <a:extLst>
                <a:ext uri="{FF2B5EF4-FFF2-40B4-BE49-F238E27FC236}">
                  <a16:creationId xmlns:a16="http://schemas.microsoft.com/office/drawing/2014/main" id="{27158C15-FEF4-A369-A659-297AF3F11D88}"/>
                </a:ext>
              </a:extLst>
            </p:cNvPr>
            <p:cNvSpPr/>
            <p:nvPr/>
          </p:nvSpPr>
          <p:spPr>
            <a:xfrm>
              <a:off x="504340" y="2974188"/>
              <a:ext cx="1353424" cy="365760"/>
            </a:xfrm>
            <a:prstGeom prst="rect">
              <a:avLst/>
            </a:prstGeom>
            <a:noFill/>
            <a:ln>
              <a:solidFill>
                <a:srgbClr val="000000"/>
              </a:solidFill>
            </a:ln>
          </p:spPr>
          <p:style>
            <a:lnRef idx="2">
              <a:schemeClr val="dk1"/>
            </a:lnRef>
            <a:fillRef idx="1">
              <a:schemeClr val="lt1"/>
            </a:fillRef>
            <a:effectRef idx="0">
              <a:schemeClr val="dk1"/>
            </a:effectRef>
            <a:fontRef idx="minor">
              <a:schemeClr val="dk1"/>
            </a:fontRef>
          </p:style>
          <p:txBody>
            <a:bodyPr lIns="36576" tIns="36576" rIns="36576" bIns="36576" rtlCol="0" anchor="ctr"/>
            <a:lstStyle/>
            <a:p>
              <a:pPr algn="ctr"/>
              <a:r>
                <a:rPr lang="en-US" b="1">
                  <a:solidFill>
                    <a:srgbClr val="000000"/>
                  </a:solidFill>
                  <a:latin typeface="Calibri" panose="020F0502020204030204" pitchFamily="34" charset="0"/>
                  <a:cs typeface="Calibri" panose="020F0502020204030204" pitchFamily="34" charset="0"/>
                </a:rPr>
                <a:t>Cells/Tissues</a:t>
              </a:r>
            </a:p>
          </p:txBody>
        </p:sp>
        <p:sp>
          <p:nvSpPr>
            <p:cNvPr id="7" name="Rectangle 6">
              <a:extLst>
                <a:ext uri="{FF2B5EF4-FFF2-40B4-BE49-F238E27FC236}">
                  <a16:creationId xmlns:a16="http://schemas.microsoft.com/office/drawing/2014/main" id="{DCB34122-BF27-2AB9-0DDD-51107E329917}"/>
                </a:ext>
              </a:extLst>
            </p:cNvPr>
            <p:cNvSpPr/>
            <p:nvPr/>
          </p:nvSpPr>
          <p:spPr>
            <a:xfrm>
              <a:off x="5143380" y="2977907"/>
              <a:ext cx="1593969" cy="365760"/>
            </a:xfrm>
            <a:prstGeom prst="rect">
              <a:avLst/>
            </a:prstGeom>
            <a:noFill/>
            <a:ln>
              <a:solidFill>
                <a:srgbClr val="000000"/>
              </a:solidFill>
            </a:ln>
          </p:spPr>
          <p:style>
            <a:lnRef idx="2">
              <a:schemeClr val="dk1"/>
            </a:lnRef>
            <a:fillRef idx="1">
              <a:schemeClr val="lt1"/>
            </a:fillRef>
            <a:effectRef idx="0">
              <a:schemeClr val="dk1"/>
            </a:effectRef>
            <a:fontRef idx="minor">
              <a:schemeClr val="dk1"/>
            </a:fontRef>
          </p:style>
          <p:txBody>
            <a:bodyPr lIns="36576" tIns="36576" rIns="36576" bIns="36576" rtlCol="0" anchor="ctr"/>
            <a:lstStyle/>
            <a:p>
              <a:pPr algn="ctr"/>
              <a:r>
                <a:rPr lang="en-US" b="1">
                  <a:solidFill>
                    <a:srgbClr val="000000"/>
                  </a:solidFill>
                  <a:latin typeface="Calibri" panose="020F0502020204030204" pitchFamily="34" charset="0"/>
                  <a:cs typeface="Calibri" panose="020F0502020204030204" pitchFamily="34" charset="0"/>
                </a:rPr>
                <a:t>Functions</a:t>
              </a:r>
            </a:p>
          </p:txBody>
        </p:sp>
        <p:sp>
          <p:nvSpPr>
            <p:cNvPr id="11" name="Rectangle 10">
              <a:extLst>
                <a:ext uri="{FF2B5EF4-FFF2-40B4-BE49-F238E27FC236}">
                  <a16:creationId xmlns:a16="http://schemas.microsoft.com/office/drawing/2014/main" id="{1A9DE1DB-F000-7550-1C8B-AED610EA8E00}"/>
                </a:ext>
              </a:extLst>
            </p:cNvPr>
            <p:cNvSpPr/>
            <p:nvPr/>
          </p:nvSpPr>
          <p:spPr>
            <a:xfrm>
              <a:off x="6899540" y="2982003"/>
              <a:ext cx="1239901" cy="365760"/>
            </a:xfrm>
            <a:prstGeom prst="rect">
              <a:avLst/>
            </a:prstGeom>
            <a:noFill/>
            <a:ln>
              <a:solidFill>
                <a:srgbClr val="000000"/>
              </a:solidFill>
            </a:ln>
          </p:spPr>
          <p:style>
            <a:lnRef idx="2">
              <a:schemeClr val="dk1"/>
            </a:lnRef>
            <a:fillRef idx="1">
              <a:schemeClr val="lt1"/>
            </a:fillRef>
            <a:effectRef idx="0">
              <a:schemeClr val="dk1"/>
            </a:effectRef>
            <a:fontRef idx="minor">
              <a:schemeClr val="dk1"/>
            </a:fontRef>
          </p:style>
          <p:txBody>
            <a:bodyPr lIns="36576" tIns="36576" rIns="36576" bIns="36576" rtlCol="0" anchor="ctr"/>
            <a:lstStyle/>
            <a:p>
              <a:pPr algn="ctr"/>
              <a:r>
                <a:rPr lang="en-US" b="1">
                  <a:solidFill>
                    <a:srgbClr val="000000"/>
                  </a:solidFill>
                  <a:latin typeface="Calibri" panose="020F0502020204030204" pitchFamily="34" charset="0"/>
                  <a:cs typeface="Calibri" panose="020F0502020204030204" pitchFamily="34" charset="0"/>
                </a:rPr>
                <a:t>Basic </a:t>
              </a:r>
              <a:r>
                <a:rPr lang="en-US" b="1" err="1">
                  <a:solidFill>
                    <a:srgbClr val="000000"/>
                  </a:solidFill>
                  <a:latin typeface="Calibri" panose="020F0502020204030204" pitchFamily="34" charset="0"/>
                  <a:cs typeface="Calibri" panose="020F0502020204030204" pitchFamily="34" charset="0"/>
                </a:rPr>
                <a:t>Activ</a:t>
              </a:r>
              <a:r>
                <a:rPr lang="en-US" b="1">
                  <a:solidFill>
                    <a:srgbClr val="000000"/>
                  </a:solidFill>
                  <a:latin typeface="Calibri" panose="020F0502020204030204" pitchFamily="34" charset="0"/>
                  <a:cs typeface="Calibri" panose="020F0502020204030204" pitchFamily="34" charset="0"/>
                </a:rPr>
                <a:t>.</a:t>
              </a:r>
            </a:p>
          </p:txBody>
        </p:sp>
        <p:sp>
          <p:nvSpPr>
            <p:cNvPr id="12" name="Rectangle 11">
              <a:extLst>
                <a:ext uri="{FF2B5EF4-FFF2-40B4-BE49-F238E27FC236}">
                  <a16:creationId xmlns:a16="http://schemas.microsoft.com/office/drawing/2014/main" id="{63B6F72F-CD5A-A3C3-C44A-2D138FD3B742}"/>
                </a:ext>
              </a:extLst>
            </p:cNvPr>
            <p:cNvSpPr/>
            <p:nvPr/>
          </p:nvSpPr>
          <p:spPr>
            <a:xfrm>
              <a:off x="10334236" y="2988007"/>
              <a:ext cx="1330309" cy="365760"/>
            </a:xfrm>
            <a:prstGeom prst="rect">
              <a:avLst/>
            </a:prstGeom>
            <a:noFill/>
            <a:ln>
              <a:solidFill>
                <a:srgbClr val="000000"/>
              </a:solidFill>
            </a:ln>
          </p:spPr>
          <p:style>
            <a:lnRef idx="2">
              <a:schemeClr val="dk1"/>
            </a:lnRef>
            <a:fillRef idx="1">
              <a:schemeClr val="lt1"/>
            </a:fillRef>
            <a:effectRef idx="0">
              <a:schemeClr val="dk1"/>
            </a:effectRef>
            <a:fontRef idx="minor">
              <a:schemeClr val="dk1"/>
            </a:fontRef>
          </p:style>
          <p:txBody>
            <a:bodyPr lIns="36576" tIns="36576" rIns="36576" bIns="36576" rtlCol="0" anchor="ctr"/>
            <a:lstStyle/>
            <a:p>
              <a:pPr algn="ctr"/>
              <a:r>
                <a:rPr lang="en-US" b="1">
                  <a:solidFill>
                    <a:srgbClr val="000000"/>
                  </a:solidFill>
                  <a:latin typeface="Calibri" panose="020F0502020204030204" pitchFamily="34" charset="0"/>
                  <a:cs typeface="Calibri" panose="020F0502020204030204" pitchFamily="34" charset="0"/>
                </a:rPr>
                <a:t>Participation</a:t>
              </a:r>
            </a:p>
          </p:txBody>
        </p:sp>
        <p:sp>
          <p:nvSpPr>
            <p:cNvPr id="13" name="Rectangle 12">
              <a:extLst>
                <a:ext uri="{FF2B5EF4-FFF2-40B4-BE49-F238E27FC236}">
                  <a16:creationId xmlns:a16="http://schemas.microsoft.com/office/drawing/2014/main" id="{5B0EA998-D659-F4C3-3FA3-CE1D7EBBB589}"/>
                </a:ext>
              </a:extLst>
            </p:cNvPr>
            <p:cNvSpPr/>
            <p:nvPr/>
          </p:nvSpPr>
          <p:spPr>
            <a:xfrm>
              <a:off x="8302941" y="2983713"/>
              <a:ext cx="1874520" cy="365760"/>
            </a:xfrm>
            <a:prstGeom prst="rect">
              <a:avLst/>
            </a:prstGeom>
            <a:noFill/>
            <a:ln>
              <a:solidFill>
                <a:srgbClr val="000000"/>
              </a:solidFill>
            </a:ln>
          </p:spPr>
          <p:style>
            <a:lnRef idx="2">
              <a:schemeClr val="dk1"/>
            </a:lnRef>
            <a:fillRef idx="1">
              <a:schemeClr val="lt1"/>
            </a:fillRef>
            <a:effectRef idx="0">
              <a:schemeClr val="dk1"/>
            </a:effectRef>
            <a:fontRef idx="minor">
              <a:schemeClr val="dk1"/>
            </a:fontRef>
          </p:style>
          <p:txBody>
            <a:bodyPr lIns="36576" tIns="36576" rIns="36576" bIns="36576" rtlCol="0" anchor="ctr"/>
            <a:lstStyle/>
            <a:p>
              <a:pPr algn="ctr"/>
              <a:r>
                <a:rPr lang="en-US" b="1" err="1">
                  <a:solidFill>
                    <a:srgbClr val="000000"/>
                  </a:solidFill>
                  <a:latin typeface="Calibri" panose="020F0502020204030204" pitchFamily="34" charset="0"/>
                  <a:cs typeface="Calibri" panose="020F0502020204030204" pitchFamily="34" charset="0"/>
                </a:rPr>
                <a:t>Instrum</a:t>
              </a:r>
              <a:r>
                <a:rPr lang="en-US" b="1">
                  <a:solidFill>
                    <a:srgbClr val="000000"/>
                  </a:solidFill>
                  <a:latin typeface="Calibri" panose="020F0502020204030204" pitchFamily="34" charset="0"/>
                  <a:cs typeface="Calibri" panose="020F0502020204030204" pitchFamily="34" charset="0"/>
                </a:rPr>
                <a:t>. Activities</a:t>
              </a:r>
            </a:p>
          </p:txBody>
        </p:sp>
        <p:sp>
          <p:nvSpPr>
            <p:cNvPr id="23" name="Rectangle 22">
              <a:extLst>
                <a:ext uri="{FF2B5EF4-FFF2-40B4-BE49-F238E27FC236}">
                  <a16:creationId xmlns:a16="http://schemas.microsoft.com/office/drawing/2014/main" id="{2EB0E20B-C357-4E4E-BA74-008625DE8B78}"/>
                </a:ext>
              </a:extLst>
            </p:cNvPr>
            <p:cNvSpPr/>
            <p:nvPr/>
          </p:nvSpPr>
          <p:spPr>
            <a:xfrm>
              <a:off x="504340" y="3477109"/>
              <a:ext cx="1353424" cy="920025"/>
            </a:xfrm>
            <a:prstGeom prst="rect">
              <a:avLst/>
            </a:prstGeom>
            <a:noFill/>
            <a:ln>
              <a:solidFill>
                <a:srgbClr val="000000"/>
              </a:solidFill>
            </a:ln>
          </p:spPr>
          <p:style>
            <a:lnRef idx="2">
              <a:schemeClr val="dk1"/>
            </a:lnRef>
            <a:fillRef idx="1">
              <a:schemeClr val="lt1"/>
            </a:fillRef>
            <a:effectRef idx="0">
              <a:schemeClr val="dk1"/>
            </a:effectRef>
            <a:fontRef idx="minor">
              <a:schemeClr val="dk1"/>
            </a:fontRef>
          </p:style>
          <p:txBody>
            <a:bodyPr lIns="36576" tIns="36576" rIns="36576" bIns="36576" rtlCol="0" anchor="ctr"/>
            <a:lstStyle/>
            <a:p>
              <a:pPr algn="ctr"/>
              <a:r>
                <a:rPr lang="en-US" b="1">
                  <a:solidFill>
                    <a:srgbClr val="000000"/>
                  </a:solidFill>
                  <a:latin typeface="Calibri" panose="020F0502020204030204" pitchFamily="34" charset="0"/>
                  <a:cs typeface="Calibri" panose="020F0502020204030204" pitchFamily="34" charset="0"/>
                </a:rPr>
                <a:t>Diseases, </a:t>
              </a:r>
            </a:p>
            <a:p>
              <a:pPr algn="ctr"/>
              <a:r>
                <a:rPr lang="en-US" b="1">
                  <a:solidFill>
                    <a:srgbClr val="000000"/>
                  </a:solidFill>
                  <a:latin typeface="Calibri" panose="020F0502020204030204" pitchFamily="34" charset="0"/>
                  <a:cs typeface="Calibri" panose="020F0502020204030204" pitchFamily="34" charset="0"/>
                </a:rPr>
                <a:t>Disorders,</a:t>
              </a:r>
            </a:p>
            <a:p>
              <a:pPr algn="ctr"/>
              <a:r>
                <a:rPr lang="en-US" b="1">
                  <a:solidFill>
                    <a:srgbClr val="000000"/>
                  </a:solidFill>
                  <a:latin typeface="Calibri" panose="020F0502020204030204" pitchFamily="34" charset="0"/>
                  <a:cs typeface="Calibri" panose="020F0502020204030204" pitchFamily="34" charset="0"/>
                </a:rPr>
                <a:t>Chronic Cond</a:t>
              </a:r>
            </a:p>
          </p:txBody>
        </p:sp>
        <p:sp>
          <p:nvSpPr>
            <p:cNvPr id="24" name="Rectangle 23">
              <a:extLst>
                <a:ext uri="{FF2B5EF4-FFF2-40B4-BE49-F238E27FC236}">
                  <a16:creationId xmlns:a16="http://schemas.microsoft.com/office/drawing/2014/main" id="{F3460F80-ABDE-ADE6-AA01-168258EB32D2}"/>
                </a:ext>
              </a:extLst>
            </p:cNvPr>
            <p:cNvSpPr/>
            <p:nvPr/>
          </p:nvSpPr>
          <p:spPr>
            <a:xfrm>
              <a:off x="5143380" y="3480828"/>
              <a:ext cx="1593969" cy="917726"/>
            </a:xfrm>
            <a:prstGeom prst="rect">
              <a:avLst/>
            </a:prstGeom>
            <a:noFill/>
            <a:ln>
              <a:solidFill>
                <a:srgbClr val="000000"/>
              </a:solidFill>
            </a:ln>
          </p:spPr>
          <p:style>
            <a:lnRef idx="2">
              <a:schemeClr val="dk1"/>
            </a:lnRef>
            <a:fillRef idx="1">
              <a:schemeClr val="lt1"/>
            </a:fillRef>
            <a:effectRef idx="0">
              <a:schemeClr val="dk1"/>
            </a:effectRef>
            <a:fontRef idx="minor">
              <a:schemeClr val="dk1"/>
            </a:fontRef>
          </p:style>
          <p:txBody>
            <a:bodyPr lIns="0" tIns="36576" rIns="0" bIns="36576" rtlCol="0" anchor="ctr"/>
            <a:lstStyle/>
            <a:p>
              <a:pPr algn="ctr"/>
              <a:r>
                <a:rPr lang="en-US" b="1">
                  <a:solidFill>
                    <a:srgbClr val="000000"/>
                  </a:solidFill>
                  <a:latin typeface="Calibri" panose="020F0502020204030204" pitchFamily="34" charset="0"/>
                  <a:cs typeface="Calibri" panose="020F0502020204030204" pitchFamily="34" charset="0"/>
                </a:rPr>
                <a:t>Hearing, Seeing,</a:t>
              </a:r>
            </a:p>
            <a:p>
              <a:pPr algn="ctr"/>
              <a:r>
                <a:rPr lang="en-US" b="1">
                  <a:solidFill>
                    <a:srgbClr val="000000"/>
                  </a:solidFill>
                  <a:latin typeface="Calibri" panose="020F0502020204030204" pitchFamily="34" charset="0"/>
                  <a:cs typeface="Calibri" panose="020F0502020204030204" pitchFamily="34" charset="0"/>
                </a:rPr>
                <a:t>Cognition,</a:t>
              </a:r>
            </a:p>
            <a:p>
              <a:pPr algn="ctr"/>
              <a:r>
                <a:rPr lang="en-US" b="1">
                  <a:solidFill>
                    <a:srgbClr val="000000"/>
                  </a:solidFill>
                  <a:latin typeface="Calibri" panose="020F0502020204030204" pitchFamily="34" charset="0"/>
                  <a:cs typeface="Calibri" panose="020F0502020204030204" pitchFamily="34" charset="0"/>
                </a:rPr>
                <a:t>Ambulation</a:t>
              </a:r>
            </a:p>
          </p:txBody>
        </p:sp>
        <p:sp>
          <p:nvSpPr>
            <p:cNvPr id="28" name="Rectangle 27">
              <a:extLst>
                <a:ext uri="{FF2B5EF4-FFF2-40B4-BE49-F238E27FC236}">
                  <a16:creationId xmlns:a16="http://schemas.microsoft.com/office/drawing/2014/main" id="{745A405F-B313-08CF-A431-A7B64109F1FA}"/>
                </a:ext>
              </a:extLst>
            </p:cNvPr>
            <p:cNvSpPr/>
            <p:nvPr/>
          </p:nvSpPr>
          <p:spPr>
            <a:xfrm>
              <a:off x="6899540" y="3484924"/>
              <a:ext cx="1239901" cy="917726"/>
            </a:xfrm>
            <a:prstGeom prst="rect">
              <a:avLst/>
            </a:prstGeom>
            <a:noFill/>
            <a:ln>
              <a:solidFill>
                <a:srgbClr val="000000"/>
              </a:solidFill>
            </a:ln>
          </p:spPr>
          <p:style>
            <a:lnRef idx="2">
              <a:schemeClr val="dk1"/>
            </a:lnRef>
            <a:fillRef idx="1">
              <a:schemeClr val="lt1"/>
            </a:fillRef>
            <a:effectRef idx="0">
              <a:schemeClr val="dk1"/>
            </a:effectRef>
            <a:fontRef idx="minor">
              <a:schemeClr val="dk1"/>
            </a:fontRef>
          </p:style>
          <p:txBody>
            <a:bodyPr lIns="36576" tIns="36576" rIns="36576" bIns="36576" rtlCol="0" anchor="ctr"/>
            <a:lstStyle/>
            <a:p>
              <a:pPr algn="ctr"/>
              <a:r>
                <a:rPr lang="en-US" b="1">
                  <a:solidFill>
                    <a:srgbClr val="000000"/>
                  </a:solidFill>
                  <a:latin typeface="Calibri" panose="020F0502020204030204" pitchFamily="34" charset="0"/>
                  <a:cs typeface="Calibri" panose="020F0502020204030204" pitchFamily="34" charset="0"/>
                </a:rPr>
                <a:t>Bathing,</a:t>
              </a:r>
            </a:p>
            <a:p>
              <a:pPr algn="ctr"/>
              <a:r>
                <a:rPr lang="en-US" b="1">
                  <a:solidFill>
                    <a:srgbClr val="000000"/>
                  </a:solidFill>
                  <a:latin typeface="Calibri" panose="020F0502020204030204" pitchFamily="34" charset="0"/>
                  <a:cs typeface="Calibri" panose="020F0502020204030204" pitchFamily="34" charset="0"/>
                </a:rPr>
                <a:t>Showering</a:t>
              </a:r>
            </a:p>
            <a:p>
              <a:pPr algn="ctr"/>
              <a:r>
                <a:rPr lang="en-US" b="1">
                  <a:solidFill>
                    <a:srgbClr val="000000"/>
                  </a:solidFill>
                  <a:latin typeface="Calibri" panose="020F0502020204030204" pitchFamily="34" charset="0"/>
                  <a:cs typeface="Calibri" panose="020F0502020204030204" pitchFamily="34" charset="0"/>
                </a:rPr>
                <a:t>Dressing</a:t>
              </a:r>
            </a:p>
          </p:txBody>
        </p:sp>
        <p:sp>
          <p:nvSpPr>
            <p:cNvPr id="29" name="Rectangle 28">
              <a:extLst>
                <a:ext uri="{FF2B5EF4-FFF2-40B4-BE49-F238E27FC236}">
                  <a16:creationId xmlns:a16="http://schemas.microsoft.com/office/drawing/2014/main" id="{59F1A979-89E5-39A6-CF74-D039D7C3790B}"/>
                </a:ext>
              </a:extLst>
            </p:cNvPr>
            <p:cNvSpPr/>
            <p:nvPr/>
          </p:nvSpPr>
          <p:spPr>
            <a:xfrm>
              <a:off x="10334236" y="3490928"/>
              <a:ext cx="1330309" cy="913432"/>
            </a:xfrm>
            <a:prstGeom prst="rect">
              <a:avLst/>
            </a:prstGeom>
            <a:noFill/>
            <a:ln>
              <a:solidFill>
                <a:srgbClr val="000000"/>
              </a:solidFill>
            </a:ln>
          </p:spPr>
          <p:style>
            <a:lnRef idx="2">
              <a:schemeClr val="dk1"/>
            </a:lnRef>
            <a:fillRef idx="1">
              <a:schemeClr val="lt1"/>
            </a:fillRef>
            <a:effectRef idx="0">
              <a:schemeClr val="dk1"/>
            </a:effectRef>
            <a:fontRef idx="minor">
              <a:schemeClr val="dk1"/>
            </a:fontRef>
          </p:style>
          <p:txBody>
            <a:bodyPr lIns="36576" tIns="36576" rIns="36576" bIns="36576" rtlCol="0" anchor="ctr"/>
            <a:lstStyle/>
            <a:p>
              <a:pPr algn="ctr"/>
              <a:r>
                <a:rPr lang="en-US" b="1">
                  <a:solidFill>
                    <a:srgbClr val="000000"/>
                  </a:solidFill>
                  <a:latin typeface="Calibri" panose="020F0502020204030204" pitchFamily="34" charset="0"/>
                  <a:cs typeface="Calibri" panose="020F0502020204030204" pitchFamily="34" charset="0"/>
                </a:rPr>
                <a:t>Recreating,</a:t>
              </a:r>
            </a:p>
            <a:p>
              <a:pPr algn="ctr"/>
              <a:r>
                <a:rPr lang="en-US" b="1">
                  <a:solidFill>
                    <a:srgbClr val="000000"/>
                  </a:solidFill>
                  <a:latin typeface="Calibri" panose="020F0502020204030204" pitchFamily="34" charset="0"/>
                  <a:cs typeface="Calibri" panose="020F0502020204030204" pitchFamily="34" charset="0"/>
                </a:rPr>
                <a:t>Voting,</a:t>
              </a:r>
            </a:p>
            <a:p>
              <a:pPr algn="ctr"/>
              <a:r>
                <a:rPr lang="en-US" b="1">
                  <a:solidFill>
                    <a:srgbClr val="000000"/>
                  </a:solidFill>
                  <a:latin typeface="Calibri" panose="020F0502020204030204" pitchFamily="34" charset="0"/>
                  <a:cs typeface="Calibri" panose="020F0502020204030204" pitchFamily="34" charset="0"/>
                </a:rPr>
                <a:t>Working</a:t>
              </a:r>
            </a:p>
          </p:txBody>
        </p:sp>
        <p:sp>
          <p:nvSpPr>
            <p:cNvPr id="30" name="Rectangle 29">
              <a:extLst>
                <a:ext uri="{FF2B5EF4-FFF2-40B4-BE49-F238E27FC236}">
                  <a16:creationId xmlns:a16="http://schemas.microsoft.com/office/drawing/2014/main" id="{C7BD3682-8B08-8FF8-D518-F0C39728B13D}"/>
                </a:ext>
              </a:extLst>
            </p:cNvPr>
            <p:cNvSpPr/>
            <p:nvPr/>
          </p:nvSpPr>
          <p:spPr>
            <a:xfrm>
              <a:off x="8302942" y="3486634"/>
              <a:ext cx="1874520" cy="917726"/>
            </a:xfrm>
            <a:prstGeom prst="rect">
              <a:avLst/>
            </a:prstGeom>
            <a:noFill/>
            <a:ln>
              <a:solidFill>
                <a:srgbClr val="000000"/>
              </a:solidFill>
            </a:ln>
          </p:spPr>
          <p:style>
            <a:lnRef idx="2">
              <a:schemeClr val="dk1"/>
            </a:lnRef>
            <a:fillRef idx="1">
              <a:schemeClr val="lt1"/>
            </a:fillRef>
            <a:effectRef idx="0">
              <a:schemeClr val="dk1"/>
            </a:effectRef>
            <a:fontRef idx="minor">
              <a:schemeClr val="dk1"/>
            </a:fontRef>
          </p:style>
          <p:txBody>
            <a:bodyPr lIns="36576" tIns="36576" rIns="36576" bIns="36576" rtlCol="0" anchor="ctr"/>
            <a:lstStyle/>
            <a:p>
              <a:pPr algn="ctr"/>
              <a:r>
                <a:rPr lang="en-US" b="1">
                  <a:solidFill>
                    <a:srgbClr val="000000"/>
                  </a:solidFill>
                  <a:latin typeface="Calibri" panose="020F0502020204030204" pitchFamily="34" charset="0"/>
                  <a:cs typeface="Calibri" panose="020F0502020204030204" pitchFamily="34" charset="0"/>
                </a:rPr>
                <a:t>Preparing Meals,</a:t>
              </a:r>
            </a:p>
            <a:p>
              <a:pPr algn="ctr"/>
              <a:r>
                <a:rPr lang="en-US" b="1">
                  <a:solidFill>
                    <a:srgbClr val="000000"/>
                  </a:solidFill>
                  <a:latin typeface="Calibri" panose="020F0502020204030204" pitchFamily="34" charset="0"/>
                  <a:cs typeface="Calibri" panose="020F0502020204030204" pitchFamily="34" charset="0"/>
                </a:rPr>
                <a:t>Shopping,</a:t>
              </a:r>
            </a:p>
            <a:p>
              <a:pPr algn="ctr"/>
              <a:r>
                <a:rPr lang="en-US" b="1">
                  <a:solidFill>
                    <a:srgbClr val="000000"/>
                  </a:solidFill>
                  <a:latin typeface="Calibri" panose="020F0502020204030204" pitchFamily="34" charset="0"/>
                  <a:cs typeface="Calibri" panose="020F0502020204030204" pitchFamily="34" charset="0"/>
                </a:rPr>
                <a:t>Managing Money</a:t>
              </a:r>
            </a:p>
          </p:txBody>
        </p:sp>
        <p:sp>
          <p:nvSpPr>
            <p:cNvPr id="32" name="Rectangle 31">
              <a:extLst>
                <a:ext uri="{FF2B5EF4-FFF2-40B4-BE49-F238E27FC236}">
                  <a16:creationId xmlns:a16="http://schemas.microsoft.com/office/drawing/2014/main" id="{507AE0A7-4711-14C3-8444-FEF897685D3B}"/>
                </a:ext>
              </a:extLst>
            </p:cNvPr>
            <p:cNvSpPr/>
            <p:nvPr/>
          </p:nvSpPr>
          <p:spPr>
            <a:xfrm>
              <a:off x="5133028" y="4535854"/>
              <a:ext cx="6531517" cy="363015"/>
            </a:xfrm>
            <a:prstGeom prst="rect">
              <a:avLst/>
            </a:prstGeom>
            <a:noFill/>
            <a:ln>
              <a:solidFill>
                <a:srgbClr val="000000"/>
              </a:solidFill>
            </a:ln>
          </p:spPr>
          <p:style>
            <a:lnRef idx="2">
              <a:schemeClr val="dk1"/>
            </a:lnRef>
            <a:fillRef idx="1">
              <a:schemeClr val="lt1"/>
            </a:fillRef>
            <a:effectRef idx="0">
              <a:schemeClr val="dk1"/>
            </a:effectRef>
            <a:fontRef idx="minor">
              <a:schemeClr val="dk1"/>
            </a:fontRef>
          </p:style>
          <p:txBody>
            <a:bodyPr lIns="36576" tIns="36576" rIns="36576" bIns="36576" rtlCol="0" anchor="ctr"/>
            <a:lstStyle/>
            <a:p>
              <a:pPr algn="ctr"/>
              <a:r>
                <a:rPr lang="en-US" b="1" i="1">
                  <a:solidFill>
                    <a:srgbClr val="000000"/>
                  </a:solidFill>
                  <a:latin typeface="Calibri" panose="020F0502020204030204" pitchFamily="34" charset="0"/>
                  <a:cs typeface="Calibri" panose="020F0502020204030204" pitchFamily="34" charset="0"/>
                </a:rPr>
                <a:t>Characterized by “</a:t>
              </a:r>
              <a:r>
                <a:rPr lang="en-US" b="1" i="1" u="sng">
                  <a:solidFill>
                    <a:srgbClr val="000000"/>
                  </a:solidFill>
                  <a:latin typeface="Calibri" panose="020F0502020204030204" pitchFamily="34" charset="0"/>
                  <a:cs typeface="Calibri" panose="020F0502020204030204" pitchFamily="34" charset="0"/>
                </a:rPr>
                <a:t>Limitations” or Needs for Support</a:t>
              </a:r>
            </a:p>
          </p:txBody>
        </p:sp>
        <p:sp>
          <p:nvSpPr>
            <p:cNvPr id="34" name="Arrow: Left-Right 33">
              <a:extLst>
                <a:ext uri="{FF2B5EF4-FFF2-40B4-BE49-F238E27FC236}">
                  <a16:creationId xmlns:a16="http://schemas.microsoft.com/office/drawing/2014/main" id="{0BCBC037-E638-4BDD-F434-9E32DFCFE99B}"/>
                </a:ext>
              </a:extLst>
            </p:cNvPr>
            <p:cNvSpPr/>
            <p:nvPr/>
          </p:nvSpPr>
          <p:spPr>
            <a:xfrm>
              <a:off x="504339" y="5001396"/>
              <a:ext cx="11160206" cy="608713"/>
            </a:xfrm>
            <a:prstGeom prst="leftRightArrow">
              <a:avLst>
                <a:gd name="adj1" fmla="val 58689"/>
                <a:gd name="adj2" fmla="val 47495"/>
              </a:avLst>
            </a:prstGeom>
            <a:solidFill>
              <a:schemeClr val="bg1">
                <a:lumMod val="85000"/>
              </a:schemeClr>
            </a:solidFill>
            <a:ln>
              <a:solidFill>
                <a:srgbClr val="000000"/>
              </a:solidFill>
            </a:ln>
          </p:spPr>
          <p:style>
            <a:lnRef idx="2">
              <a:schemeClr val="dk1"/>
            </a:lnRef>
            <a:fillRef idx="1">
              <a:schemeClr val="lt1"/>
            </a:fillRef>
            <a:effectRef idx="0">
              <a:schemeClr val="dk1"/>
            </a:effectRef>
            <a:fontRef idx="minor">
              <a:schemeClr val="dk1"/>
            </a:fontRef>
          </p:style>
          <p:txBody>
            <a:bodyPr lIns="36576" tIns="36576" rIns="36576" bIns="36576" rtlCol="0" anchor="ctr"/>
            <a:lstStyle/>
            <a:p>
              <a:pPr algn="ctr"/>
              <a:r>
                <a:rPr lang="en-US" b="1">
                  <a:solidFill>
                    <a:srgbClr val="000000"/>
                  </a:solidFill>
                  <a:latin typeface="Calibri" panose="020F0502020204030204" pitchFamily="34" charset="0"/>
                  <a:cs typeface="Calibri" panose="020F0502020204030204" pitchFamily="34" charset="0"/>
                </a:rPr>
                <a:t>Mitigating and Aggravating Factors (at Person and/or Environment Levels)</a:t>
              </a:r>
            </a:p>
          </p:txBody>
        </p:sp>
        <p:sp>
          <p:nvSpPr>
            <p:cNvPr id="35" name="Rectangle 34">
              <a:extLst>
                <a:ext uri="{FF2B5EF4-FFF2-40B4-BE49-F238E27FC236}">
                  <a16:creationId xmlns:a16="http://schemas.microsoft.com/office/drawing/2014/main" id="{FF50682F-54C5-FFD3-7BFD-51241384C490}"/>
                </a:ext>
              </a:extLst>
            </p:cNvPr>
            <p:cNvSpPr/>
            <p:nvPr/>
          </p:nvSpPr>
          <p:spPr>
            <a:xfrm>
              <a:off x="526808" y="5671824"/>
              <a:ext cx="11137737" cy="608712"/>
            </a:xfrm>
            <a:prstGeom prst="rect">
              <a:avLst/>
            </a:prstGeom>
            <a:noFill/>
            <a:ln>
              <a:solidFill>
                <a:srgbClr val="000000"/>
              </a:solidFill>
            </a:ln>
          </p:spPr>
          <p:style>
            <a:lnRef idx="2">
              <a:schemeClr val="dk1"/>
            </a:lnRef>
            <a:fillRef idx="1">
              <a:schemeClr val="lt1"/>
            </a:fillRef>
            <a:effectRef idx="0">
              <a:schemeClr val="dk1"/>
            </a:effectRef>
            <a:fontRef idx="minor">
              <a:schemeClr val="dk1"/>
            </a:fontRef>
          </p:style>
          <p:txBody>
            <a:bodyPr lIns="36576" tIns="36576" rIns="36576" bIns="36576" rtlCol="0" anchor="ctr"/>
            <a:lstStyle/>
            <a:p>
              <a:pPr algn="ctr"/>
              <a:r>
                <a:rPr lang="en-US" b="1">
                  <a:solidFill>
                    <a:srgbClr val="000000"/>
                  </a:solidFill>
                  <a:latin typeface="Calibri" panose="020F0502020204030204" pitchFamily="34" charset="0"/>
                  <a:cs typeface="Calibri" panose="020F0502020204030204" pitchFamily="34" charset="0"/>
                </a:rPr>
                <a:t>Medications, Functional Restoration Procedures, Assistive Devices, Skill Building, </a:t>
              </a:r>
            </a:p>
            <a:p>
              <a:pPr algn="ctr"/>
              <a:r>
                <a:rPr lang="en-US" b="1">
                  <a:solidFill>
                    <a:srgbClr val="000000"/>
                  </a:solidFill>
                  <a:latin typeface="Calibri" panose="020F0502020204030204" pitchFamily="34" charset="0"/>
                  <a:cs typeface="Calibri" panose="020F0502020204030204" pitchFamily="34" charset="0"/>
                </a:rPr>
                <a:t>Environmental Modifications, Workplace Accommodations</a:t>
              </a:r>
            </a:p>
          </p:txBody>
        </p:sp>
        <p:sp>
          <p:nvSpPr>
            <p:cNvPr id="15" name="Rectangle 14">
              <a:extLst>
                <a:ext uri="{FF2B5EF4-FFF2-40B4-BE49-F238E27FC236}">
                  <a16:creationId xmlns:a16="http://schemas.microsoft.com/office/drawing/2014/main" id="{A2A94383-9C96-2EC4-9A55-A67F8402BE76}"/>
                </a:ext>
              </a:extLst>
            </p:cNvPr>
            <p:cNvSpPr/>
            <p:nvPr/>
          </p:nvSpPr>
          <p:spPr>
            <a:xfrm>
              <a:off x="2025176" y="2973625"/>
              <a:ext cx="2111779" cy="365760"/>
            </a:xfrm>
            <a:prstGeom prst="rect">
              <a:avLst/>
            </a:prstGeom>
            <a:noFill/>
            <a:ln>
              <a:solidFill>
                <a:srgbClr val="000000"/>
              </a:solidFill>
            </a:ln>
          </p:spPr>
          <p:style>
            <a:lnRef idx="2">
              <a:schemeClr val="dk1"/>
            </a:lnRef>
            <a:fillRef idx="1">
              <a:schemeClr val="lt1"/>
            </a:fillRef>
            <a:effectRef idx="0">
              <a:schemeClr val="dk1"/>
            </a:effectRef>
            <a:fontRef idx="minor">
              <a:schemeClr val="dk1"/>
            </a:fontRef>
          </p:style>
          <p:txBody>
            <a:bodyPr lIns="36576" tIns="36576" rIns="36576" bIns="36576" rtlCol="0" anchor="ctr"/>
            <a:lstStyle/>
            <a:p>
              <a:pPr algn="ctr"/>
              <a:r>
                <a:rPr lang="en-US" b="1">
                  <a:solidFill>
                    <a:srgbClr val="000000"/>
                  </a:solidFill>
                  <a:latin typeface="Calibri" panose="020F0502020204030204" pitchFamily="34" charset="0"/>
                  <a:cs typeface="Calibri" panose="020F0502020204030204" pitchFamily="34" charset="0"/>
                </a:rPr>
                <a:t>Structures/Systems</a:t>
              </a:r>
            </a:p>
          </p:txBody>
        </p:sp>
        <p:sp>
          <p:nvSpPr>
            <p:cNvPr id="16" name="Rectangle 15">
              <a:extLst>
                <a:ext uri="{FF2B5EF4-FFF2-40B4-BE49-F238E27FC236}">
                  <a16:creationId xmlns:a16="http://schemas.microsoft.com/office/drawing/2014/main" id="{3E05CAEB-A9AB-8080-FBBD-EE28A2362D4D}"/>
                </a:ext>
              </a:extLst>
            </p:cNvPr>
            <p:cNvSpPr/>
            <p:nvPr/>
          </p:nvSpPr>
          <p:spPr>
            <a:xfrm>
              <a:off x="2025176" y="3481133"/>
              <a:ext cx="2111780" cy="917421"/>
            </a:xfrm>
            <a:prstGeom prst="rect">
              <a:avLst/>
            </a:prstGeom>
            <a:noFill/>
            <a:ln>
              <a:solidFill>
                <a:srgbClr val="000000"/>
              </a:solidFill>
            </a:ln>
          </p:spPr>
          <p:style>
            <a:lnRef idx="2">
              <a:schemeClr val="dk1"/>
            </a:lnRef>
            <a:fillRef idx="1">
              <a:schemeClr val="lt1"/>
            </a:fillRef>
            <a:effectRef idx="0">
              <a:schemeClr val="dk1"/>
            </a:effectRef>
            <a:fontRef idx="minor">
              <a:schemeClr val="dk1"/>
            </a:fontRef>
          </p:style>
          <p:txBody>
            <a:bodyPr lIns="36576" tIns="36576" rIns="36576" bIns="36576" rtlCol="0" anchor="ctr"/>
            <a:lstStyle/>
            <a:p>
              <a:pPr algn="ctr"/>
              <a:r>
                <a:rPr lang="en-US" b="1">
                  <a:solidFill>
                    <a:srgbClr val="000000"/>
                  </a:solidFill>
                  <a:latin typeface="Calibri" panose="020F0502020204030204" pitchFamily="34" charset="0"/>
                  <a:cs typeface="Calibri" panose="020F0502020204030204" pitchFamily="34" charset="0"/>
                </a:rPr>
                <a:t>Impairments</a:t>
              </a:r>
            </a:p>
          </p:txBody>
        </p:sp>
        <p:sp>
          <p:nvSpPr>
            <p:cNvPr id="17" name="Arrow: Left-Right 16">
              <a:extLst>
                <a:ext uri="{FF2B5EF4-FFF2-40B4-BE49-F238E27FC236}">
                  <a16:creationId xmlns:a16="http://schemas.microsoft.com/office/drawing/2014/main" id="{F7BDB40B-55AD-B68D-24FA-B11C4837F096}"/>
                </a:ext>
                <a:ext uri="{C183D7F6-B498-43B3-948B-1728B52AA6E4}">
                  <adec:decorative xmlns:adec="http://schemas.microsoft.com/office/drawing/2017/decorative" val="1"/>
                </a:ext>
              </a:extLst>
            </p:cNvPr>
            <p:cNvSpPr/>
            <p:nvPr/>
          </p:nvSpPr>
          <p:spPr>
            <a:xfrm>
              <a:off x="4174923" y="3079889"/>
              <a:ext cx="907305" cy="1177786"/>
            </a:xfrm>
            <a:prstGeom prst="leftRightArrow">
              <a:avLst>
                <a:gd name="adj1" fmla="val 62585"/>
                <a:gd name="adj2" fmla="val 30275"/>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a:latin typeface="Calibri" panose="020F0502020204030204" pitchFamily="34" charset="0"/>
                <a:cs typeface="Calibri" panose="020F0502020204030204" pitchFamily="34" charset="0"/>
              </a:endParaRPr>
            </a:p>
          </p:txBody>
        </p:sp>
        <p:sp>
          <p:nvSpPr>
            <p:cNvPr id="19" name="Rectangle 18">
              <a:extLst>
                <a:ext uri="{FF2B5EF4-FFF2-40B4-BE49-F238E27FC236}">
                  <a16:creationId xmlns:a16="http://schemas.microsoft.com/office/drawing/2014/main" id="{6F1E36C8-124A-E919-56C5-7B1258F3FBAB}"/>
                </a:ext>
              </a:extLst>
            </p:cNvPr>
            <p:cNvSpPr/>
            <p:nvPr/>
          </p:nvSpPr>
          <p:spPr>
            <a:xfrm>
              <a:off x="526808" y="4547061"/>
              <a:ext cx="3610148" cy="363015"/>
            </a:xfrm>
            <a:prstGeom prst="rect">
              <a:avLst/>
            </a:prstGeom>
            <a:noFill/>
            <a:ln>
              <a:solidFill>
                <a:srgbClr val="000000"/>
              </a:solidFill>
            </a:ln>
          </p:spPr>
          <p:style>
            <a:lnRef idx="2">
              <a:schemeClr val="dk1"/>
            </a:lnRef>
            <a:fillRef idx="1">
              <a:schemeClr val="lt1"/>
            </a:fillRef>
            <a:effectRef idx="0">
              <a:schemeClr val="dk1"/>
            </a:effectRef>
            <a:fontRef idx="minor">
              <a:schemeClr val="dk1"/>
            </a:fontRef>
          </p:style>
          <p:txBody>
            <a:bodyPr lIns="36576" tIns="36576" rIns="36576" bIns="36576" rtlCol="0" anchor="ctr"/>
            <a:lstStyle/>
            <a:p>
              <a:pPr algn="ctr"/>
              <a:r>
                <a:rPr lang="en-US" b="1" i="1">
                  <a:solidFill>
                    <a:srgbClr val="000000"/>
                  </a:solidFill>
                  <a:latin typeface="Calibri" panose="020F0502020204030204" pitchFamily="34" charset="0"/>
                  <a:cs typeface="Calibri" panose="020F0502020204030204" pitchFamily="34" charset="0"/>
                </a:rPr>
                <a:t>Compared to “Normal”</a:t>
              </a:r>
              <a:endParaRPr lang="en-US" b="1" i="1" u="sng">
                <a:solidFill>
                  <a:srgbClr val="000000"/>
                </a:solidFill>
                <a:latin typeface="Calibri" panose="020F0502020204030204" pitchFamily="34" charset="0"/>
                <a:cs typeface="Calibri" panose="020F0502020204030204" pitchFamily="34" charset="0"/>
              </a:endParaRPr>
            </a:p>
          </p:txBody>
        </p:sp>
        <p:cxnSp>
          <p:nvCxnSpPr>
            <p:cNvPr id="41" name="Straight Connector 40">
              <a:extLst>
                <a:ext uri="{FF2B5EF4-FFF2-40B4-BE49-F238E27FC236}">
                  <a16:creationId xmlns:a16="http://schemas.microsoft.com/office/drawing/2014/main" id="{7DFCA1D3-49CB-3760-F590-0F51C7DF362F}"/>
                </a:ext>
                <a:ext uri="{C183D7F6-B498-43B3-948B-1728B52AA6E4}">
                  <adec:decorative xmlns:adec="http://schemas.microsoft.com/office/drawing/2017/decorative" val="1"/>
                </a:ext>
              </a:extLst>
            </p:cNvPr>
            <p:cNvCxnSpPr>
              <a:cxnSpLocks/>
              <a:stCxn id="8" idx="0"/>
              <a:endCxn id="27" idx="2"/>
            </p:cNvCxnSpPr>
            <p:nvPr/>
          </p:nvCxnSpPr>
          <p:spPr>
            <a:xfrm flipH="1" flipV="1">
              <a:off x="6095676" y="2196432"/>
              <a:ext cx="2290307" cy="683332"/>
            </a:xfrm>
            <a:prstGeom prst="line">
              <a:avLst/>
            </a:prstGeom>
            <a:ln w="57150" cmpd="dbl"/>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38238903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4D18D0E-C468-C9CE-D943-25DA3A5E8648}"/>
              </a:ext>
            </a:extLst>
          </p:cNvPr>
          <p:cNvSpPr>
            <a:spLocks noGrp="1"/>
          </p:cNvSpPr>
          <p:nvPr>
            <p:ph type="title"/>
          </p:nvPr>
        </p:nvSpPr>
        <p:spPr/>
        <p:txBody>
          <a:bodyPr/>
          <a:lstStyle/>
          <a:p>
            <a:r>
              <a:rPr lang="en-US">
                <a:solidFill>
                  <a:schemeClr val="tx1"/>
                </a:solidFill>
              </a:rPr>
              <a:t>What is “Disability” … in Legislation?</a:t>
            </a:r>
            <a:br>
              <a:rPr lang="en-US">
                <a:solidFill>
                  <a:schemeClr val="tx1"/>
                </a:solidFill>
              </a:rPr>
            </a:br>
            <a:r>
              <a:rPr lang="en-US" b="0">
                <a:solidFill>
                  <a:schemeClr val="tx1"/>
                </a:solidFill>
              </a:rPr>
              <a:t>ADAA (Rights)</a:t>
            </a:r>
            <a:endParaRPr lang="en-US">
              <a:solidFill>
                <a:schemeClr val="tx1"/>
              </a:solidFill>
            </a:endParaRPr>
          </a:p>
        </p:txBody>
      </p:sp>
      <p:sp>
        <p:nvSpPr>
          <p:cNvPr id="10" name="Rectangle: Rounded Corners 9">
            <a:extLst>
              <a:ext uri="{FF2B5EF4-FFF2-40B4-BE49-F238E27FC236}">
                <a16:creationId xmlns:a16="http://schemas.microsoft.com/office/drawing/2014/main" id="{44ED9B48-D080-3E04-7112-89BEC8056D1E}"/>
              </a:ext>
            </a:extLst>
          </p:cNvPr>
          <p:cNvSpPr/>
          <p:nvPr/>
        </p:nvSpPr>
        <p:spPr>
          <a:xfrm>
            <a:off x="1110615" y="1732321"/>
            <a:ext cx="3200400" cy="457200"/>
          </a:xfrm>
          <a:prstGeom prst="roundRect">
            <a:avLst>
              <a:gd name="adj" fmla="val 31667"/>
            </a:avLst>
          </a:prstGeom>
          <a:noFill/>
          <a:ln>
            <a:solidFill>
              <a:srgbClr val="000000"/>
            </a:solidFill>
          </a:ln>
        </p:spPr>
        <p:style>
          <a:lnRef idx="2">
            <a:schemeClr val="dk1"/>
          </a:lnRef>
          <a:fillRef idx="1">
            <a:schemeClr val="lt1"/>
          </a:fillRef>
          <a:effectRef idx="0">
            <a:schemeClr val="dk1"/>
          </a:effectRef>
          <a:fontRef idx="minor">
            <a:schemeClr val="dk1"/>
          </a:fontRef>
        </p:style>
        <p:txBody>
          <a:bodyPr lIns="36576" tIns="36576" rIns="36576" bIns="36576" rtlCol="0" anchor="ctr"/>
          <a:lstStyle/>
          <a:p>
            <a:pPr algn="ctr"/>
            <a:r>
              <a:rPr lang="en-US" sz="2800" b="1">
                <a:solidFill>
                  <a:srgbClr val="000000"/>
                </a:solidFill>
                <a:latin typeface="Calibri" panose="020F0502020204030204" pitchFamily="34" charset="0"/>
                <a:cs typeface="Calibri" panose="020F0502020204030204" pitchFamily="34" charset="0"/>
              </a:rPr>
              <a:t>SSA Dis. Programs</a:t>
            </a:r>
          </a:p>
        </p:txBody>
      </p:sp>
      <p:sp>
        <p:nvSpPr>
          <p:cNvPr id="27" name="Rectangle: Rounded Corners 26">
            <a:extLst>
              <a:ext uri="{FF2B5EF4-FFF2-40B4-BE49-F238E27FC236}">
                <a16:creationId xmlns:a16="http://schemas.microsoft.com/office/drawing/2014/main" id="{68C03C5C-B222-C3B1-3815-04188D7B3C54}"/>
              </a:ext>
            </a:extLst>
          </p:cNvPr>
          <p:cNvSpPr/>
          <p:nvPr/>
        </p:nvSpPr>
        <p:spPr>
          <a:xfrm>
            <a:off x="4495476" y="1739232"/>
            <a:ext cx="3200400" cy="457200"/>
          </a:xfrm>
          <a:prstGeom prst="roundRect">
            <a:avLst>
              <a:gd name="adj" fmla="val 31667"/>
            </a:avLst>
          </a:prstGeom>
          <a:noFill/>
          <a:ln>
            <a:solidFill>
              <a:srgbClr val="000000"/>
            </a:solidFill>
          </a:ln>
        </p:spPr>
        <p:style>
          <a:lnRef idx="2">
            <a:schemeClr val="dk1"/>
          </a:lnRef>
          <a:fillRef idx="1">
            <a:schemeClr val="lt1"/>
          </a:fillRef>
          <a:effectRef idx="0">
            <a:schemeClr val="dk1"/>
          </a:effectRef>
          <a:fontRef idx="minor">
            <a:schemeClr val="dk1"/>
          </a:fontRef>
        </p:style>
        <p:txBody>
          <a:bodyPr lIns="36576" tIns="36576" rIns="36576" bIns="36576" rtlCol="0" anchor="ctr"/>
          <a:lstStyle/>
          <a:p>
            <a:pPr algn="ctr"/>
            <a:r>
              <a:rPr lang="en-US" sz="2800" b="1">
                <a:solidFill>
                  <a:srgbClr val="000000"/>
                </a:solidFill>
                <a:latin typeface="Calibri" panose="020F0502020204030204" pitchFamily="34" charset="0"/>
                <a:cs typeface="Calibri" panose="020F0502020204030204" pitchFamily="34" charset="0"/>
              </a:rPr>
              <a:t>ADA (Rights)</a:t>
            </a:r>
          </a:p>
        </p:txBody>
      </p:sp>
      <p:sp>
        <p:nvSpPr>
          <p:cNvPr id="31" name="Rectangle: Rounded Corners 30">
            <a:extLst>
              <a:ext uri="{FF2B5EF4-FFF2-40B4-BE49-F238E27FC236}">
                <a16:creationId xmlns:a16="http://schemas.microsoft.com/office/drawing/2014/main" id="{9DAF3604-FBB6-8931-E93C-D244C48205FF}"/>
              </a:ext>
            </a:extLst>
          </p:cNvPr>
          <p:cNvSpPr/>
          <p:nvPr/>
        </p:nvSpPr>
        <p:spPr>
          <a:xfrm>
            <a:off x="7882370" y="1732321"/>
            <a:ext cx="3200400" cy="457200"/>
          </a:xfrm>
          <a:prstGeom prst="roundRect">
            <a:avLst>
              <a:gd name="adj" fmla="val 31667"/>
            </a:avLst>
          </a:prstGeom>
          <a:noFill/>
          <a:ln>
            <a:solidFill>
              <a:srgbClr val="000000"/>
            </a:solidFill>
          </a:ln>
        </p:spPr>
        <p:style>
          <a:lnRef idx="2">
            <a:schemeClr val="dk1"/>
          </a:lnRef>
          <a:fillRef idx="1">
            <a:schemeClr val="lt1"/>
          </a:fillRef>
          <a:effectRef idx="0">
            <a:schemeClr val="dk1"/>
          </a:effectRef>
          <a:fontRef idx="minor">
            <a:schemeClr val="dk1"/>
          </a:fontRef>
        </p:style>
        <p:txBody>
          <a:bodyPr lIns="36576" tIns="36576" rIns="36576" bIns="36576" rtlCol="0" anchor="ctr"/>
          <a:lstStyle/>
          <a:p>
            <a:pPr algn="ctr"/>
            <a:r>
              <a:rPr lang="en-US" sz="2800" b="1">
                <a:solidFill>
                  <a:srgbClr val="000000"/>
                </a:solidFill>
                <a:latin typeface="Calibri" panose="020F0502020204030204" pitchFamily="34" charset="0"/>
                <a:cs typeface="Calibri" panose="020F0502020204030204" pitchFamily="34" charset="0"/>
              </a:rPr>
              <a:t>ADAA (Rights)</a:t>
            </a:r>
          </a:p>
        </p:txBody>
      </p:sp>
      <p:grpSp>
        <p:nvGrpSpPr>
          <p:cNvPr id="5" name="Group 4" descr="the ADAA (Rights) the Structures/Systems of the Body/Mind as well as all of the Uses of Body/Mind in underlying concepts">
            <a:extLst>
              <a:ext uri="{FF2B5EF4-FFF2-40B4-BE49-F238E27FC236}">
                <a16:creationId xmlns:a16="http://schemas.microsoft.com/office/drawing/2014/main" id="{4B0B753B-624A-343C-F3F2-6AA5617C8FEA}"/>
              </a:ext>
            </a:extLst>
          </p:cNvPr>
          <p:cNvGrpSpPr/>
          <p:nvPr/>
        </p:nvGrpSpPr>
        <p:grpSpPr>
          <a:xfrm>
            <a:off x="504339" y="2189521"/>
            <a:ext cx="11255360" cy="4091015"/>
            <a:chOff x="504339" y="2189521"/>
            <a:chExt cx="11255360" cy="4091015"/>
          </a:xfrm>
        </p:grpSpPr>
        <p:sp>
          <p:nvSpPr>
            <p:cNvPr id="8" name="Rectangle: Rounded Corners 7">
              <a:extLst>
                <a:ext uri="{FF2B5EF4-FFF2-40B4-BE49-F238E27FC236}">
                  <a16:creationId xmlns:a16="http://schemas.microsoft.com/office/drawing/2014/main" id="{D4438367-8F38-88DA-9701-B68746C01FCF}"/>
                </a:ext>
                <a:ext uri="{C183D7F6-B498-43B3-948B-1728B52AA6E4}">
                  <adec:decorative xmlns:adec="http://schemas.microsoft.com/office/drawing/2017/decorative" val="1"/>
                </a:ext>
              </a:extLst>
            </p:cNvPr>
            <p:cNvSpPr/>
            <p:nvPr/>
          </p:nvSpPr>
          <p:spPr>
            <a:xfrm>
              <a:off x="1929899" y="2879764"/>
              <a:ext cx="9829800" cy="2101523"/>
            </a:xfrm>
            <a:prstGeom prst="roundRect">
              <a:avLst>
                <a:gd name="adj" fmla="val 9496"/>
              </a:avLst>
            </a:prstGeom>
            <a:solidFill>
              <a:srgbClr val="D1E1FF"/>
            </a:solidFill>
            <a:ln w="254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2" name="Rectangle 1">
              <a:extLst>
                <a:ext uri="{FF2B5EF4-FFF2-40B4-BE49-F238E27FC236}">
                  <a16:creationId xmlns:a16="http://schemas.microsoft.com/office/drawing/2014/main" id="{7EECDEEA-6EFB-9E4D-BF0B-C175C29FBD3F}"/>
                </a:ext>
              </a:extLst>
            </p:cNvPr>
            <p:cNvSpPr/>
            <p:nvPr/>
          </p:nvSpPr>
          <p:spPr>
            <a:xfrm>
              <a:off x="504339" y="2438577"/>
              <a:ext cx="3632617" cy="363015"/>
            </a:xfrm>
            <a:prstGeom prst="rect">
              <a:avLst/>
            </a:prstGeom>
            <a:solidFill>
              <a:schemeClr val="bg1">
                <a:lumMod val="85000"/>
              </a:schemeClr>
            </a:solidFill>
            <a:ln>
              <a:solidFill>
                <a:srgbClr val="000000"/>
              </a:solidFill>
            </a:ln>
          </p:spPr>
          <p:style>
            <a:lnRef idx="2">
              <a:schemeClr val="dk1"/>
            </a:lnRef>
            <a:fillRef idx="1">
              <a:schemeClr val="lt1"/>
            </a:fillRef>
            <a:effectRef idx="0">
              <a:schemeClr val="dk1"/>
            </a:effectRef>
            <a:fontRef idx="minor">
              <a:schemeClr val="dk1"/>
            </a:fontRef>
          </p:style>
          <p:txBody>
            <a:bodyPr lIns="36576" tIns="36576" rIns="36576" bIns="36576" rtlCol="0" anchor="ctr"/>
            <a:lstStyle/>
            <a:p>
              <a:pPr algn="ctr"/>
              <a:r>
                <a:rPr lang="en-US" b="1">
                  <a:solidFill>
                    <a:srgbClr val="000000"/>
                  </a:solidFill>
                  <a:latin typeface="Calibri" panose="020F0502020204030204" pitchFamily="34" charset="0"/>
                  <a:cs typeface="Calibri" panose="020F0502020204030204" pitchFamily="34" charset="0"/>
                </a:rPr>
                <a:t>Body/Mind</a:t>
              </a:r>
            </a:p>
          </p:txBody>
        </p:sp>
        <p:sp>
          <p:nvSpPr>
            <p:cNvPr id="3" name="Rectangle 2">
              <a:extLst>
                <a:ext uri="{FF2B5EF4-FFF2-40B4-BE49-F238E27FC236}">
                  <a16:creationId xmlns:a16="http://schemas.microsoft.com/office/drawing/2014/main" id="{A9832CEE-B143-5019-4D4B-249824774D15}"/>
                </a:ext>
              </a:extLst>
            </p:cNvPr>
            <p:cNvSpPr/>
            <p:nvPr/>
          </p:nvSpPr>
          <p:spPr>
            <a:xfrm>
              <a:off x="5133030" y="2438577"/>
              <a:ext cx="6531516" cy="363015"/>
            </a:xfrm>
            <a:prstGeom prst="rect">
              <a:avLst/>
            </a:prstGeom>
            <a:solidFill>
              <a:schemeClr val="bg1">
                <a:lumMod val="85000"/>
              </a:schemeClr>
            </a:solidFill>
            <a:ln>
              <a:solidFill>
                <a:srgbClr val="000000"/>
              </a:solidFill>
            </a:ln>
          </p:spPr>
          <p:style>
            <a:lnRef idx="2">
              <a:schemeClr val="dk1"/>
            </a:lnRef>
            <a:fillRef idx="1">
              <a:schemeClr val="lt1"/>
            </a:fillRef>
            <a:effectRef idx="0">
              <a:schemeClr val="dk1"/>
            </a:effectRef>
            <a:fontRef idx="minor">
              <a:schemeClr val="dk1"/>
            </a:fontRef>
          </p:style>
          <p:txBody>
            <a:bodyPr lIns="36576" tIns="36576" rIns="36576" bIns="36576" rtlCol="0" anchor="ctr"/>
            <a:lstStyle/>
            <a:p>
              <a:pPr algn="ctr"/>
              <a:r>
                <a:rPr lang="en-US" b="1">
                  <a:solidFill>
                    <a:srgbClr val="000000"/>
                  </a:solidFill>
                  <a:latin typeface="Calibri" panose="020F0502020204030204" pitchFamily="34" charset="0"/>
                  <a:cs typeface="Calibri" panose="020F0502020204030204" pitchFamily="34" charset="0"/>
                </a:rPr>
                <a:t>Uses of Body/Mind</a:t>
              </a:r>
            </a:p>
          </p:txBody>
        </p:sp>
        <p:sp>
          <p:nvSpPr>
            <p:cNvPr id="4" name="Rectangle 3">
              <a:extLst>
                <a:ext uri="{FF2B5EF4-FFF2-40B4-BE49-F238E27FC236}">
                  <a16:creationId xmlns:a16="http://schemas.microsoft.com/office/drawing/2014/main" id="{27158C15-FEF4-A369-A659-297AF3F11D88}"/>
                </a:ext>
              </a:extLst>
            </p:cNvPr>
            <p:cNvSpPr/>
            <p:nvPr/>
          </p:nvSpPr>
          <p:spPr>
            <a:xfrm>
              <a:off x="504340" y="2974188"/>
              <a:ext cx="1353424" cy="365760"/>
            </a:xfrm>
            <a:prstGeom prst="rect">
              <a:avLst/>
            </a:prstGeom>
            <a:noFill/>
            <a:ln>
              <a:solidFill>
                <a:srgbClr val="000000"/>
              </a:solidFill>
            </a:ln>
          </p:spPr>
          <p:style>
            <a:lnRef idx="2">
              <a:schemeClr val="dk1"/>
            </a:lnRef>
            <a:fillRef idx="1">
              <a:schemeClr val="lt1"/>
            </a:fillRef>
            <a:effectRef idx="0">
              <a:schemeClr val="dk1"/>
            </a:effectRef>
            <a:fontRef idx="minor">
              <a:schemeClr val="dk1"/>
            </a:fontRef>
          </p:style>
          <p:txBody>
            <a:bodyPr lIns="36576" tIns="36576" rIns="36576" bIns="36576" rtlCol="0" anchor="ctr"/>
            <a:lstStyle/>
            <a:p>
              <a:pPr algn="ctr"/>
              <a:r>
                <a:rPr lang="en-US" b="1">
                  <a:solidFill>
                    <a:srgbClr val="000000"/>
                  </a:solidFill>
                  <a:latin typeface="Calibri" panose="020F0502020204030204" pitchFamily="34" charset="0"/>
                  <a:cs typeface="Calibri" panose="020F0502020204030204" pitchFamily="34" charset="0"/>
                </a:rPr>
                <a:t>Cells/Tissues</a:t>
              </a:r>
            </a:p>
          </p:txBody>
        </p:sp>
        <p:sp>
          <p:nvSpPr>
            <p:cNvPr id="7" name="Rectangle 6">
              <a:extLst>
                <a:ext uri="{FF2B5EF4-FFF2-40B4-BE49-F238E27FC236}">
                  <a16:creationId xmlns:a16="http://schemas.microsoft.com/office/drawing/2014/main" id="{DCB34122-BF27-2AB9-0DDD-51107E329917}"/>
                </a:ext>
              </a:extLst>
            </p:cNvPr>
            <p:cNvSpPr/>
            <p:nvPr/>
          </p:nvSpPr>
          <p:spPr>
            <a:xfrm>
              <a:off x="5143380" y="2977907"/>
              <a:ext cx="1593969" cy="365760"/>
            </a:xfrm>
            <a:prstGeom prst="rect">
              <a:avLst/>
            </a:prstGeom>
            <a:noFill/>
            <a:ln>
              <a:solidFill>
                <a:srgbClr val="000000"/>
              </a:solidFill>
            </a:ln>
          </p:spPr>
          <p:style>
            <a:lnRef idx="2">
              <a:schemeClr val="dk1"/>
            </a:lnRef>
            <a:fillRef idx="1">
              <a:schemeClr val="lt1"/>
            </a:fillRef>
            <a:effectRef idx="0">
              <a:schemeClr val="dk1"/>
            </a:effectRef>
            <a:fontRef idx="minor">
              <a:schemeClr val="dk1"/>
            </a:fontRef>
          </p:style>
          <p:txBody>
            <a:bodyPr lIns="36576" tIns="36576" rIns="36576" bIns="36576" rtlCol="0" anchor="ctr"/>
            <a:lstStyle/>
            <a:p>
              <a:pPr algn="ctr"/>
              <a:r>
                <a:rPr lang="en-US" b="1">
                  <a:solidFill>
                    <a:srgbClr val="000000"/>
                  </a:solidFill>
                  <a:latin typeface="Calibri" panose="020F0502020204030204" pitchFamily="34" charset="0"/>
                  <a:cs typeface="Calibri" panose="020F0502020204030204" pitchFamily="34" charset="0"/>
                </a:rPr>
                <a:t>Functions</a:t>
              </a:r>
            </a:p>
          </p:txBody>
        </p:sp>
        <p:sp>
          <p:nvSpPr>
            <p:cNvPr id="11" name="Rectangle 10">
              <a:extLst>
                <a:ext uri="{FF2B5EF4-FFF2-40B4-BE49-F238E27FC236}">
                  <a16:creationId xmlns:a16="http://schemas.microsoft.com/office/drawing/2014/main" id="{1A9DE1DB-F000-7550-1C8B-AED610EA8E00}"/>
                </a:ext>
              </a:extLst>
            </p:cNvPr>
            <p:cNvSpPr/>
            <p:nvPr/>
          </p:nvSpPr>
          <p:spPr>
            <a:xfrm>
              <a:off x="6899540" y="2982003"/>
              <a:ext cx="1239901" cy="365760"/>
            </a:xfrm>
            <a:prstGeom prst="rect">
              <a:avLst/>
            </a:prstGeom>
            <a:noFill/>
            <a:ln>
              <a:solidFill>
                <a:srgbClr val="000000"/>
              </a:solidFill>
            </a:ln>
          </p:spPr>
          <p:style>
            <a:lnRef idx="2">
              <a:schemeClr val="dk1"/>
            </a:lnRef>
            <a:fillRef idx="1">
              <a:schemeClr val="lt1"/>
            </a:fillRef>
            <a:effectRef idx="0">
              <a:schemeClr val="dk1"/>
            </a:effectRef>
            <a:fontRef idx="minor">
              <a:schemeClr val="dk1"/>
            </a:fontRef>
          </p:style>
          <p:txBody>
            <a:bodyPr lIns="36576" tIns="36576" rIns="36576" bIns="36576" rtlCol="0" anchor="ctr"/>
            <a:lstStyle/>
            <a:p>
              <a:pPr algn="ctr"/>
              <a:r>
                <a:rPr lang="en-US" b="1">
                  <a:solidFill>
                    <a:srgbClr val="000000"/>
                  </a:solidFill>
                  <a:latin typeface="Calibri" panose="020F0502020204030204" pitchFamily="34" charset="0"/>
                  <a:cs typeface="Calibri" panose="020F0502020204030204" pitchFamily="34" charset="0"/>
                </a:rPr>
                <a:t>Basic </a:t>
              </a:r>
              <a:r>
                <a:rPr lang="en-US" b="1" err="1">
                  <a:solidFill>
                    <a:srgbClr val="000000"/>
                  </a:solidFill>
                  <a:latin typeface="Calibri" panose="020F0502020204030204" pitchFamily="34" charset="0"/>
                  <a:cs typeface="Calibri" panose="020F0502020204030204" pitchFamily="34" charset="0"/>
                </a:rPr>
                <a:t>Activ</a:t>
              </a:r>
              <a:r>
                <a:rPr lang="en-US" b="1">
                  <a:solidFill>
                    <a:srgbClr val="000000"/>
                  </a:solidFill>
                  <a:latin typeface="Calibri" panose="020F0502020204030204" pitchFamily="34" charset="0"/>
                  <a:cs typeface="Calibri" panose="020F0502020204030204" pitchFamily="34" charset="0"/>
                </a:rPr>
                <a:t>.</a:t>
              </a:r>
            </a:p>
          </p:txBody>
        </p:sp>
        <p:sp>
          <p:nvSpPr>
            <p:cNvPr id="12" name="Rectangle 11">
              <a:extLst>
                <a:ext uri="{FF2B5EF4-FFF2-40B4-BE49-F238E27FC236}">
                  <a16:creationId xmlns:a16="http://schemas.microsoft.com/office/drawing/2014/main" id="{63B6F72F-CD5A-A3C3-C44A-2D138FD3B742}"/>
                </a:ext>
              </a:extLst>
            </p:cNvPr>
            <p:cNvSpPr/>
            <p:nvPr/>
          </p:nvSpPr>
          <p:spPr>
            <a:xfrm>
              <a:off x="10334236" y="2988007"/>
              <a:ext cx="1330309" cy="365760"/>
            </a:xfrm>
            <a:prstGeom prst="rect">
              <a:avLst/>
            </a:prstGeom>
            <a:noFill/>
            <a:ln>
              <a:solidFill>
                <a:srgbClr val="000000"/>
              </a:solidFill>
            </a:ln>
          </p:spPr>
          <p:style>
            <a:lnRef idx="2">
              <a:schemeClr val="dk1"/>
            </a:lnRef>
            <a:fillRef idx="1">
              <a:schemeClr val="lt1"/>
            </a:fillRef>
            <a:effectRef idx="0">
              <a:schemeClr val="dk1"/>
            </a:effectRef>
            <a:fontRef idx="minor">
              <a:schemeClr val="dk1"/>
            </a:fontRef>
          </p:style>
          <p:txBody>
            <a:bodyPr lIns="36576" tIns="36576" rIns="36576" bIns="36576" rtlCol="0" anchor="ctr"/>
            <a:lstStyle/>
            <a:p>
              <a:pPr algn="ctr"/>
              <a:r>
                <a:rPr lang="en-US" b="1">
                  <a:solidFill>
                    <a:srgbClr val="000000"/>
                  </a:solidFill>
                  <a:latin typeface="Calibri" panose="020F0502020204030204" pitchFamily="34" charset="0"/>
                  <a:cs typeface="Calibri" panose="020F0502020204030204" pitchFamily="34" charset="0"/>
                </a:rPr>
                <a:t>Participation</a:t>
              </a:r>
            </a:p>
          </p:txBody>
        </p:sp>
        <p:sp>
          <p:nvSpPr>
            <p:cNvPr id="13" name="Rectangle 12">
              <a:extLst>
                <a:ext uri="{FF2B5EF4-FFF2-40B4-BE49-F238E27FC236}">
                  <a16:creationId xmlns:a16="http://schemas.microsoft.com/office/drawing/2014/main" id="{5B0EA998-D659-F4C3-3FA3-CE1D7EBBB589}"/>
                </a:ext>
              </a:extLst>
            </p:cNvPr>
            <p:cNvSpPr/>
            <p:nvPr/>
          </p:nvSpPr>
          <p:spPr>
            <a:xfrm>
              <a:off x="8302941" y="2983713"/>
              <a:ext cx="1874520" cy="365760"/>
            </a:xfrm>
            <a:prstGeom prst="rect">
              <a:avLst/>
            </a:prstGeom>
            <a:noFill/>
            <a:ln>
              <a:solidFill>
                <a:srgbClr val="000000"/>
              </a:solidFill>
            </a:ln>
          </p:spPr>
          <p:style>
            <a:lnRef idx="2">
              <a:schemeClr val="dk1"/>
            </a:lnRef>
            <a:fillRef idx="1">
              <a:schemeClr val="lt1"/>
            </a:fillRef>
            <a:effectRef idx="0">
              <a:schemeClr val="dk1"/>
            </a:effectRef>
            <a:fontRef idx="minor">
              <a:schemeClr val="dk1"/>
            </a:fontRef>
          </p:style>
          <p:txBody>
            <a:bodyPr lIns="36576" tIns="36576" rIns="36576" bIns="36576" rtlCol="0" anchor="ctr"/>
            <a:lstStyle/>
            <a:p>
              <a:pPr algn="ctr"/>
              <a:r>
                <a:rPr lang="en-US" b="1" err="1">
                  <a:solidFill>
                    <a:srgbClr val="000000"/>
                  </a:solidFill>
                  <a:latin typeface="Calibri" panose="020F0502020204030204" pitchFamily="34" charset="0"/>
                  <a:cs typeface="Calibri" panose="020F0502020204030204" pitchFamily="34" charset="0"/>
                </a:rPr>
                <a:t>Instrum</a:t>
              </a:r>
              <a:r>
                <a:rPr lang="en-US" b="1">
                  <a:solidFill>
                    <a:srgbClr val="000000"/>
                  </a:solidFill>
                  <a:latin typeface="Calibri" panose="020F0502020204030204" pitchFamily="34" charset="0"/>
                  <a:cs typeface="Calibri" panose="020F0502020204030204" pitchFamily="34" charset="0"/>
                </a:rPr>
                <a:t>. Activities</a:t>
              </a:r>
            </a:p>
          </p:txBody>
        </p:sp>
        <p:sp>
          <p:nvSpPr>
            <p:cNvPr id="23" name="Rectangle 22">
              <a:extLst>
                <a:ext uri="{FF2B5EF4-FFF2-40B4-BE49-F238E27FC236}">
                  <a16:creationId xmlns:a16="http://schemas.microsoft.com/office/drawing/2014/main" id="{2EB0E20B-C357-4E4E-BA74-008625DE8B78}"/>
                </a:ext>
              </a:extLst>
            </p:cNvPr>
            <p:cNvSpPr/>
            <p:nvPr/>
          </p:nvSpPr>
          <p:spPr>
            <a:xfrm>
              <a:off x="504340" y="3477109"/>
              <a:ext cx="1353424" cy="920025"/>
            </a:xfrm>
            <a:prstGeom prst="rect">
              <a:avLst/>
            </a:prstGeom>
            <a:noFill/>
            <a:ln>
              <a:solidFill>
                <a:srgbClr val="000000"/>
              </a:solidFill>
            </a:ln>
          </p:spPr>
          <p:style>
            <a:lnRef idx="2">
              <a:schemeClr val="dk1"/>
            </a:lnRef>
            <a:fillRef idx="1">
              <a:schemeClr val="lt1"/>
            </a:fillRef>
            <a:effectRef idx="0">
              <a:schemeClr val="dk1"/>
            </a:effectRef>
            <a:fontRef idx="minor">
              <a:schemeClr val="dk1"/>
            </a:fontRef>
          </p:style>
          <p:txBody>
            <a:bodyPr lIns="36576" tIns="36576" rIns="36576" bIns="36576" rtlCol="0" anchor="ctr"/>
            <a:lstStyle/>
            <a:p>
              <a:pPr algn="ctr"/>
              <a:r>
                <a:rPr lang="en-US" b="1">
                  <a:solidFill>
                    <a:srgbClr val="000000"/>
                  </a:solidFill>
                  <a:latin typeface="Calibri" panose="020F0502020204030204" pitchFamily="34" charset="0"/>
                  <a:cs typeface="Calibri" panose="020F0502020204030204" pitchFamily="34" charset="0"/>
                </a:rPr>
                <a:t>Diseases, </a:t>
              </a:r>
            </a:p>
            <a:p>
              <a:pPr algn="ctr"/>
              <a:r>
                <a:rPr lang="en-US" b="1">
                  <a:solidFill>
                    <a:srgbClr val="000000"/>
                  </a:solidFill>
                  <a:latin typeface="Calibri" panose="020F0502020204030204" pitchFamily="34" charset="0"/>
                  <a:cs typeface="Calibri" panose="020F0502020204030204" pitchFamily="34" charset="0"/>
                </a:rPr>
                <a:t>Disorders,</a:t>
              </a:r>
            </a:p>
            <a:p>
              <a:pPr algn="ctr"/>
              <a:r>
                <a:rPr lang="en-US" b="1">
                  <a:solidFill>
                    <a:srgbClr val="000000"/>
                  </a:solidFill>
                  <a:latin typeface="Calibri" panose="020F0502020204030204" pitchFamily="34" charset="0"/>
                  <a:cs typeface="Calibri" panose="020F0502020204030204" pitchFamily="34" charset="0"/>
                </a:rPr>
                <a:t>Chronic Cond</a:t>
              </a:r>
            </a:p>
          </p:txBody>
        </p:sp>
        <p:sp>
          <p:nvSpPr>
            <p:cNvPr id="24" name="Rectangle 23">
              <a:extLst>
                <a:ext uri="{FF2B5EF4-FFF2-40B4-BE49-F238E27FC236}">
                  <a16:creationId xmlns:a16="http://schemas.microsoft.com/office/drawing/2014/main" id="{F3460F80-ABDE-ADE6-AA01-168258EB32D2}"/>
                </a:ext>
              </a:extLst>
            </p:cNvPr>
            <p:cNvSpPr/>
            <p:nvPr/>
          </p:nvSpPr>
          <p:spPr>
            <a:xfrm>
              <a:off x="5143380" y="3480828"/>
              <a:ext cx="1593969" cy="917726"/>
            </a:xfrm>
            <a:prstGeom prst="rect">
              <a:avLst/>
            </a:prstGeom>
            <a:noFill/>
            <a:ln>
              <a:solidFill>
                <a:srgbClr val="000000"/>
              </a:solidFill>
            </a:ln>
          </p:spPr>
          <p:style>
            <a:lnRef idx="2">
              <a:schemeClr val="dk1"/>
            </a:lnRef>
            <a:fillRef idx="1">
              <a:schemeClr val="lt1"/>
            </a:fillRef>
            <a:effectRef idx="0">
              <a:schemeClr val="dk1"/>
            </a:effectRef>
            <a:fontRef idx="minor">
              <a:schemeClr val="dk1"/>
            </a:fontRef>
          </p:style>
          <p:txBody>
            <a:bodyPr lIns="0" tIns="36576" rIns="0" bIns="36576" rtlCol="0" anchor="ctr"/>
            <a:lstStyle/>
            <a:p>
              <a:pPr algn="ctr"/>
              <a:r>
                <a:rPr lang="en-US" b="1">
                  <a:solidFill>
                    <a:srgbClr val="000000"/>
                  </a:solidFill>
                  <a:latin typeface="Calibri" panose="020F0502020204030204" pitchFamily="34" charset="0"/>
                  <a:cs typeface="Calibri" panose="020F0502020204030204" pitchFamily="34" charset="0"/>
                </a:rPr>
                <a:t>Hearing, Seeing,</a:t>
              </a:r>
            </a:p>
            <a:p>
              <a:pPr algn="ctr"/>
              <a:r>
                <a:rPr lang="en-US" b="1">
                  <a:solidFill>
                    <a:srgbClr val="000000"/>
                  </a:solidFill>
                  <a:latin typeface="Calibri" panose="020F0502020204030204" pitchFamily="34" charset="0"/>
                  <a:cs typeface="Calibri" panose="020F0502020204030204" pitchFamily="34" charset="0"/>
                </a:rPr>
                <a:t>Cognition,</a:t>
              </a:r>
            </a:p>
            <a:p>
              <a:pPr algn="ctr"/>
              <a:r>
                <a:rPr lang="en-US" b="1">
                  <a:solidFill>
                    <a:srgbClr val="000000"/>
                  </a:solidFill>
                  <a:latin typeface="Calibri" panose="020F0502020204030204" pitchFamily="34" charset="0"/>
                  <a:cs typeface="Calibri" panose="020F0502020204030204" pitchFamily="34" charset="0"/>
                </a:rPr>
                <a:t>Ambulation</a:t>
              </a:r>
            </a:p>
          </p:txBody>
        </p:sp>
        <p:sp>
          <p:nvSpPr>
            <p:cNvPr id="28" name="Rectangle 27">
              <a:extLst>
                <a:ext uri="{FF2B5EF4-FFF2-40B4-BE49-F238E27FC236}">
                  <a16:creationId xmlns:a16="http://schemas.microsoft.com/office/drawing/2014/main" id="{745A405F-B313-08CF-A431-A7B64109F1FA}"/>
                </a:ext>
              </a:extLst>
            </p:cNvPr>
            <p:cNvSpPr/>
            <p:nvPr/>
          </p:nvSpPr>
          <p:spPr>
            <a:xfrm>
              <a:off x="6899540" y="3484924"/>
              <a:ext cx="1239901" cy="917726"/>
            </a:xfrm>
            <a:prstGeom prst="rect">
              <a:avLst/>
            </a:prstGeom>
            <a:noFill/>
            <a:ln>
              <a:solidFill>
                <a:srgbClr val="000000"/>
              </a:solidFill>
            </a:ln>
          </p:spPr>
          <p:style>
            <a:lnRef idx="2">
              <a:schemeClr val="dk1"/>
            </a:lnRef>
            <a:fillRef idx="1">
              <a:schemeClr val="lt1"/>
            </a:fillRef>
            <a:effectRef idx="0">
              <a:schemeClr val="dk1"/>
            </a:effectRef>
            <a:fontRef idx="minor">
              <a:schemeClr val="dk1"/>
            </a:fontRef>
          </p:style>
          <p:txBody>
            <a:bodyPr lIns="36576" tIns="36576" rIns="36576" bIns="36576" rtlCol="0" anchor="ctr"/>
            <a:lstStyle/>
            <a:p>
              <a:pPr algn="ctr"/>
              <a:r>
                <a:rPr lang="en-US" b="1">
                  <a:solidFill>
                    <a:srgbClr val="000000"/>
                  </a:solidFill>
                  <a:latin typeface="Calibri" panose="020F0502020204030204" pitchFamily="34" charset="0"/>
                  <a:cs typeface="Calibri" panose="020F0502020204030204" pitchFamily="34" charset="0"/>
                </a:rPr>
                <a:t>Bathing,</a:t>
              </a:r>
            </a:p>
            <a:p>
              <a:pPr algn="ctr"/>
              <a:r>
                <a:rPr lang="en-US" b="1">
                  <a:solidFill>
                    <a:srgbClr val="000000"/>
                  </a:solidFill>
                  <a:latin typeface="Calibri" panose="020F0502020204030204" pitchFamily="34" charset="0"/>
                  <a:cs typeface="Calibri" panose="020F0502020204030204" pitchFamily="34" charset="0"/>
                </a:rPr>
                <a:t>Showering</a:t>
              </a:r>
            </a:p>
            <a:p>
              <a:pPr algn="ctr"/>
              <a:r>
                <a:rPr lang="en-US" b="1">
                  <a:solidFill>
                    <a:srgbClr val="000000"/>
                  </a:solidFill>
                  <a:latin typeface="Calibri" panose="020F0502020204030204" pitchFamily="34" charset="0"/>
                  <a:cs typeface="Calibri" panose="020F0502020204030204" pitchFamily="34" charset="0"/>
                </a:rPr>
                <a:t>Dressing</a:t>
              </a:r>
            </a:p>
          </p:txBody>
        </p:sp>
        <p:sp>
          <p:nvSpPr>
            <p:cNvPr id="29" name="Rectangle 28">
              <a:extLst>
                <a:ext uri="{FF2B5EF4-FFF2-40B4-BE49-F238E27FC236}">
                  <a16:creationId xmlns:a16="http://schemas.microsoft.com/office/drawing/2014/main" id="{59F1A979-89E5-39A6-CF74-D039D7C3790B}"/>
                </a:ext>
              </a:extLst>
            </p:cNvPr>
            <p:cNvSpPr/>
            <p:nvPr/>
          </p:nvSpPr>
          <p:spPr>
            <a:xfrm>
              <a:off x="10334236" y="3490928"/>
              <a:ext cx="1330309" cy="913432"/>
            </a:xfrm>
            <a:prstGeom prst="rect">
              <a:avLst/>
            </a:prstGeom>
            <a:noFill/>
            <a:ln>
              <a:solidFill>
                <a:srgbClr val="000000"/>
              </a:solidFill>
            </a:ln>
          </p:spPr>
          <p:style>
            <a:lnRef idx="2">
              <a:schemeClr val="dk1"/>
            </a:lnRef>
            <a:fillRef idx="1">
              <a:schemeClr val="lt1"/>
            </a:fillRef>
            <a:effectRef idx="0">
              <a:schemeClr val="dk1"/>
            </a:effectRef>
            <a:fontRef idx="minor">
              <a:schemeClr val="dk1"/>
            </a:fontRef>
          </p:style>
          <p:txBody>
            <a:bodyPr lIns="36576" tIns="36576" rIns="36576" bIns="36576" rtlCol="0" anchor="ctr"/>
            <a:lstStyle/>
            <a:p>
              <a:pPr algn="ctr"/>
              <a:r>
                <a:rPr lang="en-US" b="1">
                  <a:solidFill>
                    <a:srgbClr val="000000"/>
                  </a:solidFill>
                  <a:latin typeface="Calibri" panose="020F0502020204030204" pitchFamily="34" charset="0"/>
                  <a:cs typeface="Calibri" panose="020F0502020204030204" pitchFamily="34" charset="0"/>
                </a:rPr>
                <a:t>Recreating,</a:t>
              </a:r>
            </a:p>
            <a:p>
              <a:pPr algn="ctr"/>
              <a:r>
                <a:rPr lang="en-US" b="1">
                  <a:solidFill>
                    <a:srgbClr val="000000"/>
                  </a:solidFill>
                  <a:latin typeface="Calibri" panose="020F0502020204030204" pitchFamily="34" charset="0"/>
                  <a:cs typeface="Calibri" panose="020F0502020204030204" pitchFamily="34" charset="0"/>
                </a:rPr>
                <a:t>Voting,</a:t>
              </a:r>
            </a:p>
            <a:p>
              <a:pPr algn="ctr"/>
              <a:r>
                <a:rPr lang="en-US" b="1">
                  <a:solidFill>
                    <a:srgbClr val="000000"/>
                  </a:solidFill>
                  <a:latin typeface="Calibri" panose="020F0502020204030204" pitchFamily="34" charset="0"/>
                  <a:cs typeface="Calibri" panose="020F0502020204030204" pitchFamily="34" charset="0"/>
                </a:rPr>
                <a:t>Working</a:t>
              </a:r>
            </a:p>
          </p:txBody>
        </p:sp>
        <p:sp>
          <p:nvSpPr>
            <p:cNvPr id="30" name="Rectangle 29">
              <a:extLst>
                <a:ext uri="{FF2B5EF4-FFF2-40B4-BE49-F238E27FC236}">
                  <a16:creationId xmlns:a16="http://schemas.microsoft.com/office/drawing/2014/main" id="{C7BD3682-8B08-8FF8-D518-F0C39728B13D}"/>
                </a:ext>
              </a:extLst>
            </p:cNvPr>
            <p:cNvSpPr/>
            <p:nvPr/>
          </p:nvSpPr>
          <p:spPr>
            <a:xfrm>
              <a:off x="8302942" y="3486634"/>
              <a:ext cx="1874520" cy="917726"/>
            </a:xfrm>
            <a:prstGeom prst="rect">
              <a:avLst/>
            </a:prstGeom>
            <a:noFill/>
            <a:ln>
              <a:solidFill>
                <a:srgbClr val="000000"/>
              </a:solidFill>
            </a:ln>
          </p:spPr>
          <p:style>
            <a:lnRef idx="2">
              <a:schemeClr val="dk1"/>
            </a:lnRef>
            <a:fillRef idx="1">
              <a:schemeClr val="lt1"/>
            </a:fillRef>
            <a:effectRef idx="0">
              <a:schemeClr val="dk1"/>
            </a:effectRef>
            <a:fontRef idx="minor">
              <a:schemeClr val="dk1"/>
            </a:fontRef>
          </p:style>
          <p:txBody>
            <a:bodyPr lIns="36576" tIns="36576" rIns="36576" bIns="36576" rtlCol="0" anchor="ctr"/>
            <a:lstStyle/>
            <a:p>
              <a:pPr algn="ctr"/>
              <a:r>
                <a:rPr lang="en-US" b="1">
                  <a:solidFill>
                    <a:srgbClr val="000000"/>
                  </a:solidFill>
                  <a:latin typeface="Calibri" panose="020F0502020204030204" pitchFamily="34" charset="0"/>
                  <a:cs typeface="Calibri" panose="020F0502020204030204" pitchFamily="34" charset="0"/>
                </a:rPr>
                <a:t>Preparing Meals,</a:t>
              </a:r>
            </a:p>
            <a:p>
              <a:pPr algn="ctr"/>
              <a:r>
                <a:rPr lang="en-US" b="1">
                  <a:solidFill>
                    <a:srgbClr val="000000"/>
                  </a:solidFill>
                  <a:latin typeface="Calibri" panose="020F0502020204030204" pitchFamily="34" charset="0"/>
                  <a:cs typeface="Calibri" panose="020F0502020204030204" pitchFamily="34" charset="0"/>
                </a:rPr>
                <a:t>Shopping,</a:t>
              </a:r>
            </a:p>
            <a:p>
              <a:pPr algn="ctr"/>
              <a:r>
                <a:rPr lang="en-US" b="1">
                  <a:solidFill>
                    <a:srgbClr val="000000"/>
                  </a:solidFill>
                  <a:latin typeface="Calibri" panose="020F0502020204030204" pitchFamily="34" charset="0"/>
                  <a:cs typeface="Calibri" panose="020F0502020204030204" pitchFamily="34" charset="0"/>
                </a:rPr>
                <a:t>Managing Money</a:t>
              </a:r>
            </a:p>
          </p:txBody>
        </p:sp>
        <p:sp>
          <p:nvSpPr>
            <p:cNvPr id="32" name="Rectangle 31">
              <a:extLst>
                <a:ext uri="{FF2B5EF4-FFF2-40B4-BE49-F238E27FC236}">
                  <a16:creationId xmlns:a16="http://schemas.microsoft.com/office/drawing/2014/main" id="{507AE0A7-4711-14C3-8444-FEF897685D3B}"/>
                </a:ext>
              </a:extLst>
            </p:cNvPr>
            <p:cNvSpPr/>
            <p:nvPr/>
          </p:nvSpPr>
          <p:spPr>
            <a:xfrm>
              <a:off x="5133028" y="4535854"/>
              <a:ext cx="6531517" cy="363015"/>
            </a:xfrm>
            <a:prstGeom prst="rect">
              <a:avLst/>
            </a:prstGeom>
            <a:noFill/>
            <a:ln>
              <a:solidFill>
                <a:srgbClr val="000000"/>
              </a:solidFill>
            </a:ln>
          </p:spPr>
          <p:style>
            <a:lnRef idx="2">
              <a:schemeClr val="dk1"/>
            </a:lnRef>
            <a:fillRef idx="1">
              <a:schemeClr val="lt1"/>
            </a:fillRef>
            <a:effectRef idx="0">
              <a:schemeClr val="dk1"/>
            </a:effectRef>
            <a:fontRef idx="minor">
              <a:schemeClr val="dk1"/>
            </a:fontRef>
          </p:style>
          <p:txBody>
            <a:bodyPr lIns="36576" tIns="36576" rIns="36576" bIns="36576" rtlCol="0" anchor="ctr"/>
            <a:lstStyle/>
            <a:p>
              <a:pPr algn="ctr"/>
              <a:r>
                <a:rPr lang="en-US" b="1" i="1">
                  <a:solidFill>
                    <a:srgbClr val="000000"/>
                  </a:solidFill>
                  <a:latin typeface="Calibri" panose="020F0502020204030204" pitchFamily="34" charset="0"/>
                  <a:cs typeface="Calibri" panose="020F0502020204030204" pitchFamily="34" charset="0"/>
                </a:rPr>
                <a:t>Characterized by “</a:t>
              </a:r>
              <a:r>
                <a:rPr lang="en-US" b="1" i="1" u="sng">
                  <a:solidFill>
                    <a:srgbClr val="000000"/>
                  </a:solidFill>
                  <a:latin typeface="Calibri" panose="020F0502020204030204" pitchFamily="34" charset="0"/>
                  <a:cs typeface="Calibri" panose="020F0502020204030204" pitchFamily="34" charset="0"/>
                </a:rPr>
                <a:t>Limitations” or Needs for Support</a:t>
              </a:r>
            </a:p>
          </p:txBody>
        </p:sp>
        <p:sp>
          <p:nvSpPr>
            <p:cNvPr id="34" name="Arrow: Left-Right 33">
              <a:extLst>
                <a:ext uri="{FF2B5EF4-FFF2-40B4-BE49-F238E27FC236}">
                  <a16:creationId xmlns:a16="http://schemas.microsoft.com/office/drawing/2014/main" id="{0BCBC037-E638-4BDD-F434-9E32DFCFE99B}"/>
                </a:ext>
              </a:extLst>
            </p:cNvPr>
            <p:cNvSpPr/>
            <p:nvPr/>
          </p:nvSpPr>
          <p:spPr>
            <a:xfrm>
              <a:off x="504339" y="5001396"/>
              <a:ext cx="11160206" cy="608713"/>
            </a:xfrm>
            <a:prstGeom prst="leftRightArrow">
              <a:avLst>
                <a:gd name="adj1" fmla="val 58689"/>
                <a:gd name="adj2" fmla="val 47495"/>
              </a:avLst>
            </a:prstGeom>
            <a:solidFill>
              <a:schemeClr val="bg1">
                <a:lumMod val="85000"/>
              </a:schemeClr>
            </a:solidFill>
            <a:ln>
              <a:solidFill>
                <a:srgbClr val="000000"/>
              </a:solidFill>
            </a:ln>
          </p:spPr>
          <p:style>
            <a:lnRef idx="2">
              <a:schemeClr val="dk1"/>
            </a:lnRef>
            <a:fillRef idx="1">
              <a:schemeClr val="lt1"/>
            </a:fillRef>
            <a:effectRef idx="0">
              <a:schemeClr val="dk1"/>
            </a:effectRef>
            <a:fontRef idx="minor">
              <a:schemeClr val="dk1"/>
            </a:fontRef>
          </p:style>
          <p:txBody>
            <a:bodyPr lIns="36576" tIns="36576" rIns="36576" bIns="36576" rtlCol="0" anchor="ctr"/>
            <a:lstStyle/>
            <a:p>
              <a:pPr algn="ctr"/>
              <a:r>
                <a:rPr lang="en-US" b="1">
                  <a:solidFill>
                    <a:srgbClr val="000000"/>
                  </a:solidFill>
                  <a:latin typeface="Calibri" panose="020F0502020204030204" pitchFamily="34" charset="0"/>
                  <a:cs typeface="Calibri" panose="020F0502020204030204" pitchFamily="34" charset="0"/>
                </a:rPr>
                <a:t>Mitigating and Aggravating Factors (at Person and/or Environment Levels)</a:t>
              </a:r>
            </a:p>
          </p:txBody>
        </p:sp>
        <p:sp>
          <p:nvSpPr>
            <p:cNvPr id="35" name="Rectangle 34">
              <a:extLst>
                <a:ext uri="{FF2B5EF4-FFF2-40B4-BE49-F238E27FC236}">
                  <a16:creationId xmlns:a16="http://schemas.microsoft.com/office/drawing/2014/main" id="{FF50682F-54C5-FFD3-7BFD-51241384C490}"/>
                </a:ext>
              </a:extLst>
            </p:cNvPr>
            <p:cNvSpPr/>
            <p:nvPr/>
          </p:nvSpPr>
          <p:spPr>
            <a:xfrm>
              <a:off x="526808" y="5671824"/>
              <a:ext cx="11137737" cy="608712"/>
            </a:xfrm>
            <a:prstGeom prst="rect">
              <a:avLst/>
            </a:prstGeom>
            <a:noFill/>
            <a:ln>
              <a:solidFill>
                <a:srgbClr val="000000"/>
              </a:solidFill>
            </a:ln>
          </p:spPr>
          <p:style>
            <a:lnRef idx="2">
              <a:schemeClr val="dk1"/>
            </a:lnRef>
            <a:fillRef idx="1">
              <a:schemeClr val="lt1"/>
            </a:fillRef>
            <a:effectRef idx="0">
              <a:schemeClr val="dk1"/>
            </a:effectRef>
            <a:fontRef idx="minor">
              <a:schemeClr val="dk1"/>
            </a:fontRef>
          </p:style>
          <p:txBody>
            <a:bodyPr lIns="36576" tIns="36576" rIns="36576" bIns="36576" rtlCol="0" anchor="ctr"/>
            <a:lstStyle/>
            <a:p>
              <a:pPr algn="ctr"/>
              <a:r>
                <a:rPr lang="en-US" b="1">
                  <a:solidFill>
                    <a:srgbClr val="000000"/>
                  </a:solidFill>
                  <a:latin typeface="Calibri" panose="020F0502020204030204" pitchFamily="34" charset="0"/>
                  <a:cs typeface="Calibri" panose="020F0502020204030204" pitchFamily="34" charset="0"/>
                </a:rPr>
                <a:t>Medications, Functional Restoration Procedures, Assistive Devices, Skill Building, </a:t>
              </a:r>
            </a:p>
            <a:p>
              <a:pPr algn="ctr"/>
              <a:r>
                <a:rPr lang="en-US" b="1">
                  <a:solidFill>
                    <a:srgbClr val="000000"/>
                  </a:solidFill>
                  <a:latin typeface="Calibri" panose="020F0502020204030204" pitchFamily="34" charset="0"/>
                  <a:cs typeface="Calibri" panose="020F0502020204030204" pitchFamily="34" charset="0"/>
                </a:rPr>
                <a:t>Environmental Modifications, Workplace Accommodations</a:t>
              </a:r>
            </a:p>
          </p:txBody>
        </p:sp>
        <p:sp>
          <p:nvSpPr>
            <p:cNvPr id="15" name="Rectangle 14">
              <a:extLst>
                <a:ext uri="{FF2B5EF4-FFF2-40B4-BE49-F238E27FC236}">
                  <a16:creationId xmlns:a16="http://schemas.microsoft.com/office/drawing/2014/main" id="{A2A94383-9C96-2EC4-9A55-A67F8402BE76}"/>
                </a:ext>
              </a:extLst>
            </p:cNvPr>
            <p:cNvSpPr/>
            <p:nvPr/>
          </p:nvSpPr>
          <p:spPr>
            <a:xfrm>
              <a:off x="2025176" y="2973625"/>
              <a:ext cx="2111779" cy="365760"/>
            </a:xfrm>
            <a:prstGeom prst="rect">
              <a:avLst/>
            </a:prstGeom>
            <a:noFill/>
            <a:ln>
              <a:solidFill>
                <a:srgbClr val="000000"/>
              </a:solidFill>
            </a:ln>
          </p:spPr>
          <p:style>
            <a:lnRef idx="2">
              <a:schemeClr val="dk1"/>
            </a:lnRef>
            <a:fillRef idx="1">
              <a:schemeClr val="lt1"/>
            </a:fillRef>
            <a:effectRef idx="0">
              <a:schemeClr val="dk1"/>
            </a:effectRef>
            <a:fontRef idx="minor">
              <a:schemeClr val="dk1"/>
            </a:fontRef>
          </p:style>
          <p:txBody>
            <a:bodyPr lIns="36576" tIns="36576" rIns="36576" bIns="36576" rtlCol="0" anchor="ctr"/>
            <a:lstStyle/>
            <a:p>
              <a:pPr algn="ctr"/>
              <a:r>
                <a:rPr lang="en-US" b="1">
                  <a:solidFill>
                    <a:srgbClr val="000000"/>
                  </a:solidFill>
                  <a:latin typeface="Calibri" panose="020F0502020204030204" pitchFamily="34" charset="0"/>
                  <a:cs typeface="Calibri" panose="020F0502020204030204" pitchFamily="34" charset="0"/>
                </a:rPr>
                <a:t>Structures/Systems</a:t>
              </a:r>
            </a:p>
          </p:txBody>
        </p:sp>
        <p:sp>
          <p:nvSpPr>
            <p:cNvPr id="16" name="Rectangle 15">
              <a:extLst>
                <a:ext uri="{FF2B5EF4-FFF2-40B4-BE49-F238E27FC236}">
                  <a16:creationId xmlns:a16="http://schemas.microsoft.com/office/drawing/2014/main" id="{3E05CAEB-A9AB-8080-FBBD-EE28A2362D4D}"/>
                </a:ext>
              </a:extLst>
            </p:cNvPr>
            <p:cNvSpPr/>
            <p:nvPr/>
          </p:nvSpPr>
          <p:spPr>
            <a:xfrm>
              <a:off x="2025176" y="3481133"/>
              <a:ext cx="2111780" cy="917421"/>
            </a:xfrm>
            <a:prstGeom prst="rect">
              <a:avLst/>
            </a:prstGeom>
            <a:noFill/>
            <a:ln>
              <a:solidFill>
                <a:srgbClr val="000000"/>
              </a:solidFill>
            </a:ln>
          </p:spPr>
          <p:style>
            <a:lnRef idx="2">
              <a:schemeClr val="dk1"/>
            </a:lnRef>
            <a:fillRef idx="1">
              <a:schemeClr val="lt1"/>
            </a:fillRef>
            <a:effectRef idx="0">
              <a:schemeClr val="dk1"/>
            </a:effectRef>
            <a:fontRef idx="minor">
              <a:schemeClr val="dk1"/>
            </a:fontRef>
          </p:style>
          <p:txBody>
            <a:bodyPr lIns="36576" tIns="36576" rIns="36576" bIns="36576" rtlCol="0" anchor="ctr"/>
            <a:lstStyle/>
            <a:p>
              <a:pPr algn="ctr"/>
              <a:r>
                <a:rPr lang="en-US" b="1">
                  <a:solidFill>
                    <a:srgbClr val="000000"/>
                  </a:solidFill>
                  <a:latin typeface="Calibri" panose="020F0502020204030204" pitchFamily="34" charset="0"/>
                  <a:cs typeface="Calibri" panose="020F0502020204030204" pitchFamily="34" charset="0"/>
                </a:rPr>
                <a:t>Impairments</a:t>
              </a:r>
            </a:p>
          </p:txBody>
        </p:sp>
        <p:sp>
          <p:nvSpPr>
            <p:cNvPr id="17" name="Arrow: Left-Right 16">
              <a:extLst>
                <a:ext uri="{FF2B5EF4-FFF2-40B4-BE49-F238E27FC236}">
                  <a16:creationId xmlns:a16="http://schemas.microsoft.com/office/drawing/2014/main" id="{F7BDB40B-55AD-B68D-24FA-B11C4837F096}"/>
                </a:ext>
                <a:ext uri="{C183D7F6-B498-43B3-948B-1728B52AA6E4}">
                  <adec:decorative xmlns:adec="http://schemas.microsoft.com/office/drawing/2017/decorative" val="1"/>
                </a:ext>
              </a:extLst>
            </p:cNvPr>
            <p:cNvSpPr/>
            <p:nvPr/>
          </p:nvSpPr>
          <p:spPr>
            <a:xfrm>
              <a:off x="4174923" y="3079889"/>
              <a:ext cx="907305" cy="1177786"/>
            </a:xfrm>
            <a:prstGeom prst="leftRightArrow">
              <a:avLst>
                <a:gd name="adj1" fmla="val 62585"/>
                <a:gd name="adj2" fmla="val 30275"/>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a:latin typeface="Calibri" panose="020F0502020204030204" pitchFamily="34" charset="0"/>
                <a:cs typeface="Calibri" panose="020F0502020204030204" pitchFamily="34" charset="0"/>
              </a:endParaRPr>
            </a:p>
          </p:txBody>
        </p:sp>
        <p:sp>
          <p:nvSpPr>
            <p:cNvPr id="19" name="Rectangle 18">
              <a:extLst>
                <a:ext uri="{FF2B5EF4-FFF2-40B4-BE49-F238E27FC236}">
                  <a16:creationId xmlns:a16="http://schemas.microsoft.com/office/drawing/2014/main" id="{6F1E36C8-124A-E919-56C5-7B1258F3FBAB}"/>
                </a:ext>
              </a:extLst>
            </p:cNvPr>
            <p:cNvSpPr/>
            <p:nvPr/>
          </p:nvSpPr>
          <p:spPr>
            <a:xfrm>
              <a:off x="526808" y="4547061"/>
              <a:ext cx="3610148" cy="363015"/>
            </a:xfrm>
            <a:prstGeom prst="rect">
              <a:avLst/>
            </a:prstGeom>
            <a:noFill/>
            <a:ln>
              <a:solidFill>
                <a:srgbClr val="000000"/>
              </a:solidFill>
            </a:ln>
          </p:spPr>
          <p:style>
            <a:lnRef idx="2">
              <a:schemeClr val="dk1"/>
            </a:lnRef>
            <a:fillRef idx="1">
              <a:schemeClr val="lt1"/>
            </a:fillRef>
            <a:effectRef idx="0">
              <a:schemeClr val="dk1"/>
            </a:effectRef>
            <a:fontRef idx="minor">
              <a:schemeClr val="dk1"/>
            </a:fontRef>
          </p:style>
          <p:txBody>
            <a:bodyPr lIns="36576" tIns="36576" rIns="36576" bIns="36576" rtlCol="0" anchor="ctr"/>
            <a:lstStyle/>
            <a:p>
              <a:pPr algn="ctr"/>
              <a:r>
                <a:rPr lang="en-US" b="1" i="1">
                  <a:solidFill>
                    <a:srgbClr val="000000"/>
                  </a:solidFill>
                  <a:latin typeface="Calibri" panose="020F0502020204030204" pitchFamily="34" charset="0"/>
                  <a:cs typeface="Calibri" panose="020F0502020204030204" pitchFamily="34" charset="0"/>
                </a:rPr>
                <a:t>Compared to “Normal”</a:t>
              </a:r>
              <a:endParaRPr lang="en-US" b="1" i="1" u="sng">
                <a:solidFill>
                  <a:srgbClr val="000000"/>
                </a:solidFill>
                <a:latin typeface="Calibri" panose="020F0502020204030204" pitchFamily="34" charset="0"/>
                <a:cs typeface="Calibri" panose="020F0502020204030204" pitchFamily="34" charset="0"/>
              </a:endParaRPr>
            </a:p>
          </p:txBody>
        </p:sp>
        <p:cxnSp>
          <p:nvCxnSpPr>
            <p:cNvPr id="41" name="Straight Connector 40">
              <a:extLst>
                <a:ext uri="{FF2B5EF4-FFF2-40B4-BE49-F238E27FC236}">
                  <a16:creationId xmlns:a16="http://schemas.microsoft.com/office/drawing/2014/main" id="{7DFCA1D3-49CB-3760-F590-0F51C7DF362F}"/>
                </a:ext>
                <a:ext uri="{C183D7F6-B498-43B3-948B-1728B52AA6E4}">
                  <adec:decorative xmlns:adec="http://schemas.microsoft.com/office/drawing/2017/decorative" val="1"/>
                </a:ext>
              </a:extLst>
            </p:cNvPr>
            <p:cNvCxnSpPr>
              <a:cxnSpLocks/>
              <a:stCxn id="8" idx="0"/>
              <a:endCxn id="31" idx="2"/>
            </p:cNvCxnSpPr>
            <p:nvPr/>
          </p:nvCxnSpPr>
          <p:spPr>
            <a:xfrm flipV="1">
              <a:off x="6844799" y="2189521"/>
              <a:ext cx="2637771" cy="690243"/>
            </a:xfrm>
            <a:prstGeom prst="line">
              <a:avLst/>
            </a:prstGeom>
            <a:ln w="57150" cmpd="dbl"/>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28727747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4D18D0E-C468-C9CE-D943-25DA3A5E8648}"/>
              </a:ext>
            </a:extLst>
          </p:cNvPr>
          <p:cNvSpPr>
            <a:spLocks noGrp="1"/>
          </p:cNvSpPr>
          <p:nvPr>
            <p:ph type="title"/>
          </p:nvPr>
        </p:nvSpPr>
        <p:spPr/>
        <p:txBody>
          <a:bodyPr/>
          <a:lstStyle/>
          <a:p>
            <a:r>
              <a:rPr lang="en-US">
                <a:solidFill>
                  <a:schemeClr val="tx1"/>
                </a:solidFill>
              </a:rPr>
              <a:t>What is “Disability” … in Surveys?</a:t>
            </a:r>
          </a:p>
        </p:txBody>
      </p:sp>
      <p:sp>
        <p:nvSpPr>
          <p:cNvPr id="10" name="Rectangle: Rounded Corners 9">
            <a:extLst>
              <a:ext uri="{FF2B5EF4-FFF2-40B4-BE49-F238E27FC236}">
                <a16:creationId xmlns:a16="http://schemas.microsoft.com/office/drawing/2014/main" id="{44ED9B48-D080-3E04-7112-89BEC8056D1E}"/>
              </a:ext>
            </a:extLst>
          </p:cNvPr>
          <p:cNvSpPr/>
          <p:nvPr/>
        </p:nvSpPr>
        <p:spPr>
          <a:xfrm>
            <a:off x="1110615" y="1626261"/>
            <a:ext cx="1607185" cy="686030"/>
          </a:xfrm>
          <a:prstGeom prst="roundRect">
            <a:avLst>
              <a:gd name="adj" fmla="val 31667"/>
            </a:avLst>
          </a:prstGeom>
          <a:noFill/>
          <a:ln>
            <a:solidFill>
              <a:srgbClr val="000000"/>
            </a:solidFill>
          </a:ln>
        </p:spPr>
        <p:style>
          <a:lnRef idx="2">
            <a:schemeClr val="dk1"/>
          </a:lnRef>
          <a:fillRef idx="1">
            <a:schemeClr val="lt1"/>
          </a:fillRef>
          <a:effectRef idx="0">
            <a:schemeClr val="dk1"/>
          </a:effectRef>
          <a:fontRef idx="minor">
            <a:schemeClr val="dk1"/>
          </a:fontRef>
        </p:style>
        <p:txBody>
          <a:bodyPr lIns="36576" tIns="36576" rIns="36576" bIns="36576" rtlCol="0" anchor="ctr"/>
          <a:lstStyle/>
          <a:p>
            <a:pPr algn="ctr"/>
            <a:r>
              <a:rPr lang="en-US" sz="2400" b="1">
                <a:solidFill>
                  <a:srgbClr val="000000"/>
                </a:solidFill>
                <a:latin typeface="Calibri" panose="020F0502020204030204" pitchFamily="34" charset="0"/>
                <a:cs typeface="Calibri" panose="020F0502020204030204" pitchFamily="34" charset="0"/>
              </a:rPr>
              <a:t>Early Census</a:t>
            </a:r>
          </a:p>
        </p:txBody>
      </p:sp>
      <p:sp>
        <p:nvSpPr>
          <p:cNvPr id="22" name="Rectangle: Rounded Corners 21">
            <a:extLst>
              <a:ext uri="{FF2B5EF4-FFF2-40B4-BE49-F238E27FC236}">
                <a16:creationId xmlns:a16="http://schemas.microsoft.com/office/drawing/2014/main" id="{B9EAF21D-92CF-1473-9208-B9A4BF9CC80F}"/>
              </a:ext>
            </a:extLst>
          </p:cNvPr>
          <p:cNvSpPr/>
          <p:nvPr/>
        </p:nvSpPr>
        <p:spPr>
          <a:xfrm>
            <a:off x="2804000" y="1626255"/>
            <a:ext cx="1607185" cy="686030"/>
          </a:xfrm>
          <a:prstGeom prst="roundRect">
            <a:avLst>
              <a:gd name="adj" fmla="val 31667"/>
            </a:avLst>
          </a:prstGeom>
          <a:noFill/>
          <a:ln>
            <a:solidFill>
              <a:srgbClr val="000000"/>
            </a:solidFill>
          </a:ln>
        </p:spPr>
        <p:style>
          <a:lnRef idx="2">
            <a:schemeClr val="dk1"/>
          </a:lnRef>
          <a:fillRef idx="1">
            <a:schemeClr val="lt1"/>
          </a:fillRef>
          <a:effectRef idx="0">
            <a:schemeClr val="dk1"/>
          </a:effectRef>
          <a:fontRef idx="minor">
            <a:schemeClr val="dk1"/>
          </a:fontRef>
        </p:style>
        <p:txBody>
          <a:bodyPr lIns="36576" tIns="36576" rIns="36576" bIns="36576" rtlCol="0" anchor="ctr"/>
          <a:lstStyle/>
          <a:p>
            <a:pPr algn="ctr"/>
            <a:r>
              <a:rPr lang="en-US" sz="2400" b="1">
                <a:solidFill>
                  <a:srgbClr val="000000"/>
                </a:solidFill>
                <a:latin typeface="Calibri" panose="020F0502020204030204" pitchFamily="34" charset="0"/>
                <a:cs typeface="Calibri" panose="020F0502020204030204" pitchFamily="34" charset="0"/>
              </a:rPr>
              <a:t>1970 Long Form</a:t>
            </a:r>
          </a:p>
        </p:txBody>
      </p:sp>
      <p:sp>
        <p:nvSpPr>
          <p:cNvPr id="27" name="Rectangle: Rounded Corners 26">
            <a:extLst>
              <a:ext uri="{FF2B5EF4-FFF2-40B4-BE49-F238E27FC236}">
                <a16:creationId xmlns:a16="http://schemas.microsoft.com/office/drawing/2014/main" id="{68C03C5C-B222-C3B1-3815-04188D7B3C54}"/>
              </a:ext>
            </a:extLst>
          </p:cNvPr>
          <p:cNvSpPr/>
          <p:nvPr/>
        </p:nvSpPr>
        <p:spPr>
          <a:xfrm>
            <a:off x="4495476" y="1633172"/>
            <a:ext cx="1607185" cy="686030"/>
          </a:xfrm>
          <a:prstGeom prst="roundRect">
            <a:avLst>
              <a:gd name="adj" fmla="val 31667"/>
            </a:avLst>
          </a:prstGeom>
          <a:noFill/>
          <a:ln>
            <a:solidFill>
              <a:srgbClr val="000000"/>
            </a:solidFill>
          </a:ln>
        </p:spPr>
        <p:style>
          <a:lnRef idx="2">
            <a:schemeClr val="dk1"/>
          </a:lnRef>
          <a:fillRef idx="1">
            <a:schemeClr val="lt1"/>
          </a:fillRef>
          <a:effectRef idx="0">
            <a:schemeClr val="dk1"/>
          </a:effectRef>
          <a:fontRef idx="minor">
            <a:schemeClr val="dk1"/>
          </a:fontRef>
        </p:style>
        <p:txBody>
          <a:bodyPr lIns="36576" tIns="36576" rIns="36576" bIns="36576" rtlCol="0" anchor="ctr"/>
          <a:lstStyle/>
          <a:p>
            <a:pPr algn="ctr"/>
            <a:r>
              <a:rPr lang="en-US" sz="2400" b="1">
                <a:solidFill>
                  <a:srgbClr val="000000"/>
                </a:solidFill>
                <a:latin typeface="Calibri" panose="020F0502020204030204" pitchFamily="34" charset="0"/>
                <a:cs typeface="Calibri" panose="020F0502020204030204" pitchFamily="34" charset="0"/>
              </a:rPr>
              <a:t>1990 Long Form</a:t>
            </a:r>
          </a:p>
        </p:txBody>
      </p:sp>
      <p:sp>
        <p:nvSpPr>
          <p:cNvPr id="25" name="Rectangle: Rounded Corners 24">
            <a:extLst>
              <a:ext uri="{FF2B5EF4-FFF2-40B4-BE49-F238E27FC236}">
                <a16:creationId xmlns:a16="http://schemas.microsoft.com/office/drawing/2014/main" id="{1E0AAC51-5C6D-9ECC-8613-A0FCC3C57A8F}"/>
              </a:ext>
            </a:extLst>
          </p:cNvPr>
          <p:cNvSpPr/>
          <p:nvPr/>
        </p:nvSpPr>
        <p:spPr>
          <a:xfrm>
            <a:off x="6188861" y="1633166"/>
            <a:ext cx="1607185" cy="686030"/>
          </a:xfrm>
          <a:prstGeom prst="roundRect">
            <a:avLst>
              <a:gd name="adj" fmla="val 31667"/>
            </a:avLst>
          </a:prstGeom>
          <a:noFill/>
          <a:ln>
            <a:solidFill>
              <a:srgbClr val="000000"/>
            </a:solidFill>
          </a:ln>
        </p:spPr>
        <p:style>
          <a:lnRef idx="2">
            <a:schemeClr val="dk1"/>
          </a:lnRef>
          <a:fillRef idx="1">
            <a:schemeClr val="lt1"/>
          </a:fillRef>
          <a:effectRef idx="0">
            <a:schemeClr val="dk1"/>
          </a:effectRef>
          <a:fontRef idx="minor">
            <a:schemeClr val="dk1"/>
          </a:fontRef>
        </p:style>
        <p:txBody>
          <a:bodyPr lIns="36576" tIns="36576" rIns="36576" bIns="36576" rtlCol="0" anchor="ctr"/>
          <a:lstStyle/>
          <a:p>
            <a:pPr algn="ctr"/>
            <a:r>
              <a:rPr lang="en-US" sz="2400" b="1">
                <a:solidFill>
                  <a:srgbClr val="000000"/>
                </a:solidFill>
                <a:latin typeface="Calibri" panose="020F0502020204030204" pitchFamily="34" charset="0"/>
                <a:cs typeface="Calibri" panose="020F0502020204030204" pitchFamily="34" charset="0"/>
              </a:rPr>
              <a:t>2000 LF &amp;</a:t>
            </a:r>
          </a:p>
          <a:p>
            <a:pPr algn="ctr"/>
            <a:r>
              <a:rPr lang="en-US" sz="2400" b="1">
                <a:solidFill>
                  <a:srgbClr val="000000"/>
                </a:solidFill>
                <a:latin typeface="Calibri" panose="020F0502020204030204" pitchFamily="34" charset="0"/>
                <a:cs typeface="Calibri" panose="020F0502020204030204" pitchFamily="34" charset="0"/>
              </a:rPr>
              <a:t>Early ACS</a:t>
            </a:r>
          </a:p>
        </p:txBody>
      </p:sp>
      <p:sp>
        <p:nvSpPr>
          <p:cNvPr id="31" name="Rectangle: Rounded Corners 30">
            <a:extLst>
              <a:ext uri="{FF2B5EF4-FFF2-40B4-BE49-F238E27FC236}">
                <a16:creationId xmlns:a16="http://schemas.microsoft.com/office/drawing/2014/main" id="{9DAF3604-FBB6-8931-E93C-D244C48205FF}"/>
              </a:ext>
            </a:extLst>
          </p:cNvPr>
          <p:cNvSpPr/>
          <p:nvPr/>
        </p:nvSpPr>
        <p:spPr>
          <a:xfrm>
            <a:off x="7882370" y="1626261"/>
            <a:ext cx="1607185" cy="686030"/>
          </a:xfrm>
          <a:prstGeom prst="roundRect">
            <a:avLst>
              <a:gd name="adj" fmla="val 31667"/>
            </a:avLst>
          </a:prstGeom>
          <a:noFill/>
          <a:ln>
            <a:solidFill>
              <a:srgbClr val="000000"/>
            </a:solidFill>
          </a:ln>
        </p:spPr>
        <p:style>
          <a:lnRef idx="2">
            <a:schemeClr val="dk1"/>
          </a:lnRef>
          <a:fillRef idx="1">
            <a:schemeClr val="lt1"/>
          </a:fillRef>
          <a:effectRef idx="0">
            <a:schemeClr val="dk1"/>
          </a:effectRef>
          <a:fontRef idx="minor">
            <a:schemeClr val="dk1"/>
          </a:fontRef>
        </p:style>
        <p:txBody>
          <a:bodyPr lIns="36576" tIns="36576" rIns="36576" bIns="36576" rtlCol="0" anchor="ctr"/>
          <a:lstStyle/>
          <a:p>
            <a:pPr algn="ctr"/>
            <a:r>
              <a:rPr lang="en-US" sz="2400" b="1">
                <a:solidFill>
                  <a:srgbClr val="000000"/>
                </a:solidFill>
                <a:latin typeface="Calibri" panose="020F0502020204030204" pitchFamily="34" charset="0"/>
                <a:cs typeface="Calibri" panose="020F0502020204030204" pitchFamily="34" charset="0"/>
              </a:rPr>
              <a:t>2008+</a:t>
            </a:r>
          </a:p>
          <a:p>
            <a:pPr algn="ctr"/>
            <a:r>
              <a:rPr lang="en-US" sz="2400" b="1">
                <a:solidFill>
                  <a:srgbClr val="000000"/>
                </a:solidFill>
                <a:latin typeface="Calibri" panose="020F0502020204030204" pitchFamily="34" charset="0"/>
                <a:cs typeface="Calibri" panose="020F0502020204030204" pitchFamily="34" charset="0"/>
              </a:rPr>
              <a:t>ACS</a:t>
            </a:r>
          </a:p>
        </p:txBody>
      </p:sp>
      <p:sp>
        <p:nvSpPr>
          <p:cNvPr id="26" name="Rectangle: Rounded Corners 25">
            <a:extLst>
              <a:ext uri="{FF2B5EF4-FFF2-40B4-BE49-F238E27FC236}">
                <a16:creationId xmlns:a16="http://schemas.microsoft.com/office/drawing/2014/main" id="{64564C17-F775-229A-472E-7B451BDDD658}"/>
              </a:ext>
            </a:extLst>
          </p:cNvPr>
          <p:cNvSpPr/>
          <p:nvPr/>
        </p:nvSpPr>
        <p:spPr>
          <a:xfrm>
            <a:off x="9575755" y="1626255"/>
            <a:ext cx="1607185" cy="686030"/>
          </a:xfrm>
          <a:prstGeom prst="roundRect">
            <a:avLst>
              <a:gd name="adj" fmla="val 31667"/>
            </a:avLst>
          </a:prstGeom>
          <a:noFill/>
          <a:ln>
            <a:solidFill>
              <a:srgbClr val="000000"/>
            </a:solidFill>
          </a:ln>
        </p:spPr>
        <p:style>
          <a:lnRef idx="2">
            <a:schemeClr val="dk1"/>
          </a:lnRef>
          <a:fillRef idx="1">
            <a:schemeClr val="lt1"/>
          </a:fillRef>
          <a:effectRef idx="0">
            <a:schemeClr val="dk1"/>
          </a:effectRef>
          <a:fontRef idx="minor">
            <a:schemeClr val="dk1"/>
          </a:fontRef>
        </p:style>
        <p:txBody>
          <a:bodyPr lIns="36576" tIns="36576" rIns="36576" bIns="36576" rtlCol="0" anchor="ctr"/>
          <a:lstStyle/>
          <a:p>
            <a:pPr algn="ctr"/>
            <a:r>
              <a:rPr lang="en-US" sz="2400" b="1">
                <a:solidFill>
                  <a:srgbClr val="000000"/>
                </a:solidFill>
                <a:latin typeface="Calibri" panose="020F0502020204030204" pitchFamily="34" charset="0"/>
                <a:cs typeface="Calibri" panose="020F0502020204030204" pitchFamily="34" charset="0"/>
              </a:rPr>
              <a:t>1983-96</a:t>
            </a:r>
          </a:p>
          <a:p>
            <a:pPr algn="ctr"/>
            <a:r>
              <a:rPr lang="en-US" sz="2400" b="1">
                <a:solidFill>
                  <a:srgbClr val="000000"/>
                </a:solidFill>
                <a:latin typeface="Calibri" panose="020F0502020204030204" pitchFamily="34" charset="0"/>
                <a:cs typeface="Calibri" panose="020F0502020204030204" pitchFamily="34" charset="0"/>
              </a:rPr>
              <a:t>NHIS </a:t>
            </a:r>
            <a:r>
              <a:rPr lang="en-US" sz="2400" b="1">
                <a:solidFill>
                  <a:srgbClr val="000000"/>
                </a:solidFill>
                <a:latin typeface="Calibri" panose="020F0502020204030204" pitchFamily="34" charset="0"/>
                <a:cs typeface="Calibri" panose="020F0502020204030204" pitchFamily="34" charset="0"/>
                <a:sym typeface="Wingdings" panose="05000000000000000000" pitchFamily="2" charset="2"/>
              </a:rPr>
              <a:t></a:t>
            </a:r>
            <a:endParaRPr lang="en-US" sz="2400" b="1">
              <a:solidFill>
                <a:srgbClr val="000000"/>
              </a:solidFill>
              <a:latin typeface="Calibri" panose="020F0502020204030204" pitchFamily="34" charset="0"/>
              <a:cs typeface="Calibri" panose="020F0502020204030204" pitchFamily="34" charset="0"/>
            </a:endParaRPr>
          </a:p>
        </p:txBody>
      </p:sp>
      <p:grpSp>
        <p:nvGrpSpPr>
          <p:cNvPr id="5" name="Group 4" descr="The underlying concepts of &quot;work disability&quot; as explained on slide 4">
            <a:extLst>
              <a:ext uri="{FF2B5EF4-FFF2-40B4-BE49-F238E27FC236}">
                <a16:creationId xmlns:a16="http://schemas.microsoft.com/office/drawing/2014/main" id="{80F772A5-B490-70DF-5BDC-A9223E479E96}"/>
              </a:ext>
            </a:extLst>
          </p:cNvPr>
          <p:cNvGrpSpPr/>
          <p:nvPr/>
        </p:nvGrpSpPr>
        <p:grpSpPr>
          <a:xfrm>
            <a:off x="504339" y="2438577"/>
            <a:ext cx="11160207" cy="3841959"/>
            <a:chOff x="504339" y="2438577"/>
            <a:chExt cx="11160207" cy="3841959"/>
          </a:xfrm>
        </p:grpSpPr>
        <p:sp>
          <p:nvSpPr>
            <p:cNvPr id="2" name="Rectangle 1">
              <a:extLst>
                <a:ext uri="{FF2B5EF4-FFF2-40B4-BE49-F238E27FC236}">
                  <a16:creationId xmlns:a16="http://schemas.microsoft.com/office/drawing/2014/main" id="{7EECDEEA-6EFB-9E4D-BF0B-C175C29FBD3F}"/>
                </a:ext>
              </a:extLst>
            </p:cNvPr>
            <p:cNvSpPr/>
            <p:nvPr/>
          </p:nvSpPr>
          <p:spPr>
            <a:xfrm>
              <a:off x="504339" y="2438577"/>
              <a:ext cx="3632617" cy="363015"/>
            </a:xfrm>
            <a:prstGeom prst="rect">
              <a:avLst/>
            </a:prstGeom>
            <a:solidFill>
              <a:schemeClr val="bg1">
                <a:lumMod val="85000"/>
              </a:schemeClr>
            </a:solidFill>
            <a:ln>
              <a:solidFill>
                <a:srgbClr val="000000"/>
              </a:solidFill>
            </a:ln>
          </p:spPr>
          <p:style>
            <a:lnRef idx="2">
              <a:schemeClr val="dk1"/>
            </a:lnRef>
            <a:fillRef idx="1">
              <a:schemeClr val="lt1"/>
            </a:fillRef>
            <a:effectRef idx="0">
              <a:schemeClr val="dk1"/>
            </a:effectRef>
            <a:fontRef idx="minor">
              <a:schemeClr val="dk1"/>
            </a:fontRef>
          </p:style>
          <p:txBody>
            <a:bodyPr lIns="36576" tIns="36576" rIns="36576" bIns="36576" rtlCol="0" anchor="ctr"/>
            <a:lstStyle/>
            <a:p>
              <a:pPr algn="ctr"/>
              <a:r>
                <a:rPr lang="en-US" b="1">
                  <a:solidFill>
                    <a:srgbClr val="000000"/>
                  </a:solidFill>
                  <a:latin typeface="Calibri" panose="020F0502020204030204" pitchFamily="34" charset="0"/>
                  <a:cs typeface="Calibri" panose="020F0502020204030204" pitchFamily="34" charset="0"/>
                </a:rPr>
                <a:t>Body/Mind</a:t>
              </a:r>
            </a:p>
          </p:txBody>
        </p:sp>
        <p:sp>
          <p:nvSpPr>
            <p:cNvPr id="3" name="Rectangle 2">
              <a:extLst>
                <a:ext uri="{FF2B5EF4-FFF2-40B4-BE49-F238E27FC236}">
                  <a16:creationId xmlns:a16="http://schemas.microsoft.com/office/drawing/2014/main" id="{A9832CEE-B143-5019-4D4B-249824774D15}"/>
                </a:ext>
              </a:extLst>
            </p:cNvPr>
            <p:cNvSpPr/>
            <p:nvPr/>
          </p:nvSpPr>
          <p:spPr>
            <a:xfrm>
              <a:off x="5133030" y="2438577"/>
              <a:ext cx="6531516" cy="363015"/>
            </a:xfrm>
            <a:prstGeom prst="rect">
              <a:avLst/>
            </a:prstGeom>
            <a:solidFill>
              <a:schemeClr val="bg1">
                <a:lumMod val="85000"/>
              </a:schemeClr>
            </a:solidFill>
            <a:ln>
              <a:solidFill>
                <a:srgbClr val="000000"/>
              </a:solidFill>
            </a:ln>
          </p:spPr>
          <p:style>
            <a:lnRef idx="2">
              <a:schemeClr val="dk1"/>
            </a:lnRef>
            <a:fillRef idx="1">
              <a:schemeClr val="lt1"/>
            </a:fillRef>
            <a:effectRef idx="0">
              <a:schemeClr val="dk1"/>
            </a:effectRef>
            <a:fontRef idx="minor">
              <a:schemeClr val="dk1"/>
            </a:fontRef>
          </p:style>
          <p:txBody>
            <a:bodyPr lIns="36576" tIns="36576" rIns="36576" bIns="36576" rtlCol="0" anchor="ctr"/>
            <a:lstStyle/>
            <a:p>
              <a:pPr algn="ctr"/>
              <a:r>
                <a:rPr lang="en-US" b="1">
                  <a:solidFill>
                    <a:srgbClr val="000000"/>
                  </a:solidFill>
                  <a:latin typeface="Calibri" panose="020F0502020204030204" pitchFamily="34" charset="0"/>
                  <a:cs typeface="Calibri" panose="020F0502020204030204" pitchFamily="34" charset="0"/>
                </a:rPr>
                <a:t>Uses of Body/Mind</a:t>
              </a:r>
            </a:p>
          </p:txBody>
        </p:sp>
        <p:sp>
          <p:nvSpPr>
            <p:cNvPr id="4" name="Rectangle 3">
              <a:extLst>
                <a:ext uri="{FF2B5EF4-FFF2-40B4-BE49-F238E27FC236}">
                  <a16:creationId xmlns:a16="http://schemas.microsoft.com/office/drawing/2014/main" id="{27158C15-FEF4-A369-A659-297AF3F11D88}"/>
                </a:ext>
              </a:extLst>
            </p:cNvPr>
            <p:cNvSpPr/>
            <p:nvPr/>
          </p:nvSpPr>
          <p:spPr>
            <a:xfrm>
              <a:off x="504340" y="2974188"/>
              <a:ext cx="1353424" cy="365760"/>
            </a:xfrm>
            <a:prstGeom prst="rect">
              <a:avLst/>
            </a:prstGeom>
            <a:noFill/>
            <a:ln>
              <a:solidFill>
                <a:srgbClr val="000000"/>
              </a:solidFill>
            </a:ln>
          </p:spPr>
          <p:style>
            <a:lnRef idx="2">
              <a:schemeClr val="dk1"/>
            </a:lnRef>
            <a:fillRef idx="1">
              <a:schemeClr val="lt1"/>
            </a:fillRef>
            <a:effectRef idx="0">
              <a:schemeClr val="dk1"/>
            </a:effectRef>
            <a:fontRef idx="minor">
              <a:schemeClr val="dk1"/>
            </a:fontRef>
          </p:style>
          <p:txBody>
            <a:bodyPr lIns="36576" tIns="36576" rIns="36576" bIns="36576" rtlCol="0" anchor="ctr"/>
            <a:lstStyle/>
            <a:p>
              <a:pPr algn="ctr"/>
              <a:r>
                <a:rPr lang="en-US" b="1">
                  <a:solidFill>
                    <a:srgbClr val="000000"/>
                  </a:solidFill>
                  <a:latin typeface="Calibri" panose="020F0502020204030204" pitchFamily="34" charset="0"/>
                  <a:cs typeface="Calibri" panose="020F0502020204030204" pitchFamily="34" charset="0"/>
                </a:rPr>
                <a:t>Cells/Tissues</a:t>
              </a:r>
            </a:p>
          </p:txBody>
        </p:sp>
        <p:sp>
          <p:nvSpPr>
            <p:cNvPr id="7" name="Rectangle 6">
              <a:extLst>
                <a:ext uri="{FF2B5EF4-FFF2-40B4-BE49-F238E27FC236}">
                  <a16:creationId xmlns:a16="http://schemas.microsoft.com/office/drawing/2014/main" id="{DCB34122-BF27-2AB9-0DDD-51107E329917}"/>
                </a:ext>
              </a:extLst>
            </p:cNvPr>
            <p:cNvSpPr/>
            <p:nvPr/>
          </p:nvSpPr>
          <p:spPr>
            <a:xfrm>
              <a:off x="5143380" y="2977907"/>
              <a:ext cx="1593969" cy="365760"/>
            </a:xfrm>
            <a:prstGeom prst="rect">
              <a:avLst/>
            </a:prstGeom>
            <a:noFill/>
            <a:ln>
              <a:solidFill>
                <a:srgbClr val="000000"/>
              </a:solidFill>
            </a:ln>
          </p:spPr>
          <p:style>
            <a:lnRef idx="2">
              <a:schemeClr val="dk1"/>
            </a:lnRef>
            <a:fillRef idx="1">
              <a:schemeClr val="lt1"/>
            </a:fillRef>
            <a:effectRef idx="0">
              <a:schemeClr val="dk1"/>
            </a:effectRef>
            <a:fontRef idx="minor">
              <a:schemeClr val="dk1"/>
            </a:fontRef>
          </p:style>
          <p:txBody>
            <a:bodyPr lIns="36576" tIns="36576" rIns="36576" bIns="36576" rtlCol="0" anchor="ctr"/>
            <a:lstStyle/>
            <a:p>
              <a:pPr algn="ctr"/>
              <a:r>
                <a:rPr lang="en-US" b="1">
                  <a:solidFill>
                    <a:srgbClr val="000000"/>
                  </a:solidFill>
                  <a:latin typeface="Calibri" panose="020F0502020204030204" pitchFamily="34" charset="0"/>
                  <a:cs typeface="Calibri" panose="020F0502020204030204" pitchFamily="34" charset="0"/>
                </a:rPr>
                <a:t>Functions</a:t>
              </a:r>
            </a:p>
          </p:txBody>
        </p:sp>
        <p:sp>
          <p:nvSpPr>
            <p:cNvPr id="11" name="Rectangle 10">
              <a:extLst>
                <a:ext uri="{FF2B5EF4-FFF2-40B4-BE49-F238E27FC236}">
                  <a16:creationId xmlns:a16="http://schemas.microsoft.com/office/drawing/2014/main" id="{1A9DE1DB-F000-7550-1C8B-AED610EA8E00}"/>
                </a:ext>
              </a:extLst>
            </p:cNvPr>
            <p:cNvSpPr/>
            <p:nvPr/>
          </p:nvSpPr>
          <p:spPr>
            <a:xfrm>
              <a:off x="6899540" y="2982003"/>
              <a:ext cx="1239901" cy="365760"/>
            </a:xfrm>
            <a:prstGeom prst="rect">
              <a:avLst/>
            </a:prstGeom>
            <a:noFill/>
            <a:ln>
              <a:solidFill>
                <a:srgbClr val="000000"/>
              </a:solidFill>
            </a:ln>
          </p:spPr>
          <p:style>
            <a:lnRef idx="2">
              <a:schemeClr val="dk1"/>
            </a:lnRef>
            <a:fillRef idx="1">
              <a:schemeClr val="lt1"/>
            </a:fillRef>
            <a:effectRef idx="0">
              <a:schemeClr val="dk1"/>
            </a:effectRef>
            <a:fontRef idx="minor">
              <a:schemeClr val="dk1"/>
            </a:fontRef>
          </p:style>
          <p:txBody>
            <a:bodyPr lIns="36576" tIns="36576" rIns="36576" bIns="36576" rtlCol="0" anchor="ctr"/>
            <a:lstStyle/>
            <a:p>
              <a:pPr algn="ctr"/>
              <a:r>
                <a:rPr lang="en-US" b="1">
                  <a:solidFill>
                    <a:srgbClr val="000000"/>
                  </a:solidFill>
                  <a:latin typeface="Calibri" panose="020F0502020204030204" pitchFamily="34" charset="0"/>
                  <a:cs typeface="Calibri" panose="020F0502020204030204" pitchFamily="34" charset="0"/>
                </a:rPr>
                <a:t>Basic </a:t>
              </a:r>
              <a:r>
                <a:rPr lang="en-US" b="1" err="1">
                  <a:solidFill>
                    <a:srgbClr val="000000"/>
                  </a:solidFill>
                  <a:latin typeface="Calibri" panose="020F0502020204030204" pitchFamily="34" charset="0"/>
                  <a:cs typeface="Calibri" panose="020F0502020204030204" pitchFamily="34" charset="0"/>
                </a:rPr>
                <a:t>Activ</a:t>
              </a:r>
              <a:r>
                <a:rPr lang="en-US" b="1">
                  <a:solidFill>
                    <a:srgbClr val="000000"/>
                  </a:solidFill>
                  <a:latin typeface="Calibri" panose="020F0502020204030204" pitchFamily="34" charset="0"/>
                  <a:cs typeface="Calibri" panose="020F0502020204030204" pitchFamily="34" charset="0"/>
                </a:rPr>
                <a:t>.</a:t>
              </a:r>
            </a:p>
          </p:txBody>
        </p:sp>
        <p:sp>
          <p:nvSpPr>
            <p:cNvPr id="12" name="Rectangle 11">
              <a:extLst>
                <a:ext uri="{FF2B5EF4-FFF2-40B4-BE49-F238E27FC236}">
                  <a16:creationId xmlns:a16="http://schemas.microsoft.com/office/drawing/2014/main" id="{63B6F72F-CD5A-A3C3-C44A-2D138FD3B742}"/>
                </a:ext>
              </a:extLst>
            </p:cNvPr>
            <p:cNvSpPr/>
            <p:nvPr/>
          </p:nvSpPr>
          <p:spPr>
            <a:xfrm>
              <a:off x="10334236" y="2988007"/>
              <a:ext cx="1330309" cy="365760"/>
            </a:xfrm>
            <a:prstGeom prst="rect">
              <a:avLst/>
            </a:prstGeom>
            <a:noFill/>
            <a:ln>
              <a:solidFill>
                <a:srgbClr val="000000"/>
              </a:solidFill>
            </a:ln>
          </p:spPr>
          <p:style>
            <a:lnRef idx="2">
              <a:schemeClr val="dk1"/>
            </a:lnRef>
            <a:fillRef idx="1">
              <a:schemeClr val="lt1"/>
            </a:fillRef>
            <a:effectRef idx="0">
              <a:schemeClr val="dk1"/>
            </a:effectRef>
            <a:fontRef idx="minor">
              <a:schemeClr val="dk1"/>
            </a:fontRef>
          </p:style>
          <p:txBody>
            <a:bodyPr lIns="36576" tIns="36576" rIns="36576" bIns="36576" rtlCol="0" anchor="ctr"/>
            <a:lstStyle/>
            <a:p>
              <a:pPr algn="ctr"/>
              <a:r>
                <a:rPr lang="en-US" b="1">
                  <a:solidFill>
                    <a:srgbClr val="000000"/>
                  </a:solidFill>
                  <a:latin typeface="Calibri" panose="020F0502020204030204" pitchFamily="34" charset="0"/>
                  <a:cs typeface="Calibri" panose="020F0502020204030204" pitchFamily="34" charset="0"/>
                </a:rPr>
                <a:t>Participation</a:t>
              </a:r>
            </a:p>
          </p:txBody>
        </p:sp>
        <p:sp>
          <p:nvSpPr>
            <p:cNvPr id="13" name="Rectangle 12">
              <a:extLst>
                <a:ext uri="{FF2B5EF4-FFF2-40B4-BE49-F238E27FC236}">
                  <a16:creationId xmlns:a16="http://schemas.microsoft.com/office/drawing/2014/main" id="{5B0EA998-D659-F4C3-3FA3-CE1D7EBBB589}"/>
                </a:ext>
              </a:extLst>
            </p:cNvPr>
            <p:cNvSpPr/>
            <p:nvPr/>
          </p:nvSpPr>
          <p:spPr>
            <a:xfrm>
              <a:off x="8302941" y="2983713"/>
              <a:ext cx="1874520" cy="365760"/>
            </a:xfrm>
            <a:prstGeom prst="rect">
              <a:avLst/>
            </a:prstGeom>
            <a:noFill/>
            <a:ln>
              <a:solidFill>
                <a:srgbClr val="000000"/>
              </a:solidFill>
            </a:ln>
          </p:spPr>
          <p:style>
            <a:lnRef idx="2">
              <a:schemeClr val="dk1"/>
            </a:lnRef>
            <a:fillRef idx="1">
              <a:schemeClr val="lt1"/>
            </a:fillRef>
            <a:effectRef idx="0">
              <a:schemeClr val="dk1"/>
            </a:effectRef>
            <a:fontRef idx="minor">
              <a:schemeClr val="dk1"/>
            </a:fontRef>
          </p:style>
          <p:txBody>
            <a:bodyPr lIns="36576" tIns="36576" rIns="36576" bIns="36576" rtlCol="0" anchor="ctr"/>
            <a:lstStyle/>
            <a:p>
              <a:pPr algn="ctr"/>
              <a:r>
                <a:rPr lang="en-US" b="1" err="1">
                  <a:solidFill>
                    <a:srgbClr val="000000"/>
                  </a:solidFill>
                  <a:latin typeface="Calibri" panose="020F0502020204030204" pitchFamily="34" charset="0"/>
                  <a:cs typeface="Calibri" panose="020F0502020204030204" pitchFamily="34" charset="0"/>
                </a:rPr>
                <a:t>Instrum</a:t>
              </a:r>
              <a:r>
                <a:rPr lang="en-US" b="1">
                  <a:solidFill>
                    <a:srgbClr val="000000"/>
                  </a:solidFill>
                  <a:latin typeface="Calibri" panose="020F0502020204030204" pitchFamily="34" charset="0"/>
                  <a:cs typeface="Calibri" panose="020F0502020204030204" pitchFamily="34" charset="0"/>
                </a:rPr>
                <a:t>. Activities</a:t>
              </a:r>
            </a:p>
          </p:txBody>
        </p:sp>
        <p:sp>
          <p:nvSpPr>
            <p:cNvPr id="23" name="Rectangle 22">
              <a:extLst>
                <a:ext uri="{FF2B5EF4-FFF2-40B4-BE49-F238E27FC236}">
                  <a16:creationId xmlns:a16="http://schemas.microsoft.com/office/drawing/2014/main" id="{2EB0E20B-C357-4E4E-BA74-008625DE8B78}"/>
                </a:ext>
              </a:extLst>
            </p:cNvPr>
            <p:cNvSpPr/>
            <p:nvPr/>
          </p:nvSpPr>
          <p:spPr>
            <a:xfrm>
              <a:off x="504340" y="3477109"/>
              <a:ext cx="1353424" cy="920025"/>
            </a:xfrm>
            <a:prstGeom prst="rect">
              <a:avLst/>
            </a:prstGeom>
            <a:noFill/>
            <a:ln>
              <a:solidFill>
                <a:srgbClr val="000000"/>
              </a:solidFill>
            </a:ln>
          </p:spPr>
          <p:style>
            <a:lnRef idx="2">
              <a:schemeClr val="dk1"/>
            </a:lnRef>
            <a:fillRef idx="1">
              <a:schemeClr val="lt1"/>
            </a:fillRef>
            <a:effectRef idx="0">
              <a:schemeClr val="dk1"/>
            </a:effectRef>
            <a:fontRef idx="minor">
              <a:schemeClr val="dk1"/>
            </a:fontRef>
          </p:style>
          <p:txBody>
            <a:bodyPr lIns="36576" tIns="36576" rIns="36576" bIns="36576" rtlCol="0" anchor="ctr"/>
            <a:lstStyle/>
            <a:p>
              <a:pPr algn="ctr"/>
              <a:r>
                <a:rPr lang="en-US" b="1">
                  <a:solidFill>
                    <a:srgbClr val="000000"/>
                  </a:solidFill>
                  <a:latin typeface="Calibri" panose="020F0502020204030204" pitchFamily="34" charset="0"/>
                  <a:cs typeface="Calibri" panose="020F0502020204030204" pitchFamily="34" charset="0"/>
                </a:rPr>
                <a:t>Diseases, </a:t>
              </a:r>
            </a:p>
            <a:p>
              <a:pPr algn="ctr"/>
              <a:r>
                <a:rPr lang="en-US" b="1">
                  <a:solidFill>
                    <a:srgbClr val="000000"/>
                  </a:solidFill>
                  <a:latin typeface="Calibri" panose="020F0502020204030204" pitchFamily="34" charset="0"/>
                  <a:cs typeface="Calibri" panose="020F0502020204030204" pitchFamily="34" charset="0"/>
                </a:rPr>
                <a:t>Disorders,</a:t>
              </a:r>
            </a:p>
            <a:p>
              <a:pPr algn="ctr"/>
              <a:r>
                <a:rPr lang="en-US" b="1">
                  <a:solidFill>
                    <a:srgbClr val="000000"/>
                  </a:solidFill>
                  <a:latin typeface="Calibri" panose="020F0502020204030204" pitchFamily="34" charset="0"/>
                  <a:cs typeface="Calibri" panose="020F0502020204030204" pitchFamily="34" charset="0"/>
                </a:rPr>
                <a:t>Chronic Cond</a:t>
              </a:r>
            </a:p>
          </p:txBody>
        </p:sp>
        <p:sp>
          <p:nvSpPr>
            <p:cNvPr id="24" name="Rectangle 23">
              <a:extLst>
                <a:ext uri="{FF2B5EF4-FFF2-40B4-BE49-F238E27FC236}">
                  <a16:creationId xmlns:a16="http://schemas.microsoft.com/office/drawing/2014/main" id="{F3460F80-ABDE-ADE6-AA01-168258EB32D2}"/>
                </a:ext>
              </a:extLst>
            </p:cNvPr>
            <p:cNvSpPr/>
            <p:nvPr/>
          </p:nvSpPr>
          <p:spPr>
            <a:xfrm>
              <a:off x="5143380" y="3480828"/>
              <a:ext cx="1593969" cy="917726"/>
            </a:xfrm>
            <a:prstGeom prst="rect">
              <a:avLst/>
            </a:prstGeom>
            <a:noFill/>
            <a:ln>
              <a:solidFill>
                <a:srgbClr val="000000"/>
              </a:solidFill>
            </a:ln>
          </p:spPr>
          <p:style>
            <a:lnRef idx="2">
              <a:schemeClr val="dk1"/>
            </a:lnRef>
            <a:fillRef idx="1">
              <a:schemeClr val="lt1"/>
            </a:fillRef>
            <a:effectRef idx="0">
              <a:schemeClr val="dk1"/>
            </a:effectRef>
            <a:fontRef idx="minor">
              <a:schemeClr val="dk1"/>
            </a:fontRef>
          </p:style>
          <p:txBody>
            <a:bodyPr lIns="0" tIns="36576" rIns="0" bIns="36576" rtlCol="0" anchor="ctr"/>
            <a:lstStyle/>
            <a:p>
              <a:pPr algn="ctr"/>
              <a:r>
                <a:rPr lang="en-US" b="1">
                  <a:solidFill>
                    <a:srgbClr val="000000"/>
                  </a:solidFill>
                  <a:latin typeface="Calibri" panose="020F0502020204030204" pitchFamily="34" charset="0"/>
                  <a:cs typeface="Calibri" panose="020F0502020204030204" pitchFamily="34" charset="0"/>
                </a:rPr>
                <a:t>Hearing, Seeing,</a:t>
              </a:r>
            </a:p>
            <a:p>
              <a:pPr algn="ctr"/>
              <a:r>
                <a:rPr lang="en-US" b="1">
                  <a:solidFill>
                    <a:srgbClr val="000000"/>
                  </a:solidFill>
                  <a:latin typeface="Calibri" panose="020F0502020204030204" pitchFamily="34" charset="0"/>
                  <a:cs typeface="Calibri" panose="020F0502020204030204" pitchFamily="34" charset="0"/>
                </a:rPr>
                <a:t>Cognition,</a:t>
              </a:r>
            </a:p>
            <a:p>
              <a:pPr algn="ctr"/>
              <a:r>
                <a:rPr lang="en-US" b="1">
                  <a:solidFill>
                    <a:srgbClr val="000000"/>
                  </a:solidFill>
                  <a:latin typeface="Calibri" panose="020F0502020204030204" pitchFamily="34" charset="0"/>
                  <a:cs typeface="Calibri" panose="020F0502020204030204" pitchFamily="34" charset="0"/>
                </a:rPr>
                <a:t>Ambulation</a:t>
              </a:r>
            </a:p>
          </p:txBody>
        </p:sp>
        <p:sp>
          <p:nvSpPr>
            <p:cNvPr id="28" name="Rectangle 27">
              <a:extLst>
                <a:ext uri="{FF2B5EF4-FFF2-40B4-BE49-F238E27FC236}">
                  <a16:creationId xmlns:a16="http://schemas.microsoft.com/office/drawing/2014/main" id="{745A405F-B313-08CF-A431-A7B64109F1FA}"/>
                </a:ext>
              </a:extLst>
            </p:cNvPr>
            <p:cNvSpPr/>
            <p:nvPr/>
          </p:nvSpPr>
          <p:spPr>
            <a:xfrm>
              <a:off x="6899540" y="3484924"/>
              <a:ext cx="1239901" cy="917726"/>
            </a:xfrm>
            <a:prstGeom prst="rect">
              <a:avLst/>
            </a:prstGeom>
            <a:noFill/>
            <a:ln>
              <a:solidFill>
                <a:srgbClr val="000000"/>
              </a:solidFill>
            </a:ln>
          </p:spPr>
          <p:style>
            <a:lnRef idx="2">
              <a:schemeClr val="dk1"/>
            </a:lnRef>
            <a:fillRef idx="1">
              <a:schemeClr val="lt1"/>
            </a:fillRef>
            <a:effectRef idx="0">
              <a:schemeClr val="dk1"/>
            </a:effectRef>
            <a:fontRef idx="minor">
              <a:schemeClr val="dk1"/>
            </a:fontRef>
          </p:style>
          <p:txBody>
            <a:bodyPr lIns="36576" tIns="36576" rIns="36576" bIns="36576" rtlCol="0" anchor="ctr"/>
            <a:lstStyle/>
            <a:p>
              <a:pPr algn="ctr"/>
              <a:r>
                <a:rPr lang="en-US" b="1">
                  <a:solidFill>
                    <a:srgbClr val="000000"/>
                  </a:solidFill>
                  <a:latin typeface="Calibri" panose="020F0502020204030204" pitchFamily="34" charset="0"/>
                  <a:cs typeface="Calibri" panose="020F0502020204030204" pitchFamily="34" charset="0"/>
                </a:rPr>
                <a:t>Bathing,</a:t>
              </a:r>
            </a:p>
            <a:p>
              <a:pPr algn="ctr"/>
              <a:r>
                <a:rPr lang="en-US" b="1">
                  <a:solidFill>
                    <a:srgbClr val="000000"/>
                  </a:solidFill>
                  <a:latin typeface="Calibri" panose="020F0502020204030204" pitchFamily="34" charset="0"/>
                  <a:cs typeface="Calibri" panose="020F0502020204030204" pitchFamily="34" charset="0"/>
                </a:rPr>
                <a:t>Showering</a:t>
              </a:r>
            </a:p>
            <a:p>
              <a:pPr algn="ctr"/>
              <a:r>
                <a:rPr lang="en-US" b="1">
                  <a:solidFill>
                    <a:srgbClr val="000000"/>
                  </a:solidFill>
                  <a:latin typeface="Calibri" panose="020F0502020204030204" pitchFamily="34" charset="0"/>
                  <a:cs typeface="Calibri" panose="020F0502020204030204" pitchFamily="34" charset="0"/>
                </a:rPr>
                <a:t>Dressing</a:t>
              </a:r>
            </a:p>
          </p:txBody>
        </p:sp>
        <p:sp>
          <p:nvSpPr>
            <p:cNvPr id="29" name="Rectangle 28">
              <a:extLst>
                <a:ext uri="{FF2B5EF4-FFF2-40B4-BE49-F238E27FC236}">
                  <a16:creationId xmlns:a16="http://schemas.microsoft.com/office/drawing/2014/main" id="{59F1A979-89E5-39A6-CF74-D039D7C3790B}"/>
                </a:ext>
              </a:extLst>
            </p:cNvPr>
            <p:cNvSpPr/>
            <p:nvPr/>
          </p:nvSpPr>
          <p:spPr>
            <a:xfrm>
              <a:off x="10334236" y="3490928"/>
              <a:ext cx="1330309" cy="913432"/>
            </a:xfrm>
            <a:prstGeom prst="rect">
              <a:avLst/>
            </a:prstGeom>
            <a:noFill/>
            <a:ln>
              <a:solidFill>
                <a:srgbClr val="000000"/>
              </a:solidFill>
            </a:ln>
          </p:spPr>
          <p:style>
            <a:lnRef idx="2">
              <a:schemeClr val="dk1"/>
            </a:lnRef>
            <a:fillRef idx="1">
              <a:schemeClr val="lt1"/>
            </a:fillRef>
            <a:effectRef idx="0">
              <a:schemeClr val="dk1"/>
            </a:effectRef>
            <a:fontRef idx="minor">
              <a:schemeClr val="dk1"/>
            </a:fontRef>
          </p:style>
          <p:txBody>
            <a:bodyPr lIns="36576" tIns="36576" rIns="36576" bIns="36576" rtlCol="0" anchor="ctr"/>
            <a:lstStyle/>
            <a:p>
              <a:pPr algn="ctr"/>
              <a:r>
                <a:rPr lang="en-US" b="1">
                  <a:solidFill>
                    <a:srgbClr val="000000"/>
                  </a:solidFill>
                  <a:latin typeface="Calibri" panose="020F0502020204030204" pitchFamily="34" charset="0"/>
                  <a:cs typeface="Calibri" panose="020F0502020204030204" pitchFamily="34" charset="0"/>
                </a:rPr>
                <a:t>Recreating,</a:t>
              </a:r>
            </a:p>
            <a:p>
              <a:pPr algn="ctr"/>
              <a:r>
                <a:rPr lang="en-US" b="1">
                  <a:solidFill>
                    <a:srgbClr val="000000"/>
                  </a:solidFill>
                  <a:latin typeface="Calibri" panose="020F0502020204030204" pitchFamily="34" charset="0"/>
                  <a:cs typeface="Calibri" panose="020F0502020204030204" pitchFamily="34" charset="0"/>
                </a:rPr>
                <a:t>Voting,</a:t>
              </a:r>
            </a:p>
            <a:p>
              <a:pPr algn="ctr"/>
              <a:r>
                <a:rPr lang="en-US" b="1">
                  <a:solidFill>
                    <a:srgbClr val="000000"/>
                  </a:solidFill>
                  <a:latin typeface="Calibri" panose="020F0502020204030204" pitchFamily="34" charset="0"/>
                  <a:cs typeface="Calibri" panose="020F0502020204030204" pitchFamily="34" charset="0"/>
                </a:rPr>
                <a:t>Working</a:t>
              </a:r>
            </a:p>
          </p:txBody>
        </p:sp>
        <p:sp>
          <p:nvSpPr>
            <p:cNvPr id="30" name="Rectangle 29">
              <a:extLst>
                <a:ext uri="{FF2B5EF4-FFF2-40B4-BE49-F238E27FC236}">
                  <a16:creationId xmlns:a16="http://schemas.microsoft.com/office/drawing/2014/main" id="{C7BD3682-8B08-8FF8-D518-F0C39728B13D}"/>
                </a:ext>
              </a:extLst>
            </p:cNvPr>
            <p:cNvSpPr/>
            <p:nvPr/>
          </p:nvSpPr>
          <p:spPr>
            <a:xfrm>
              <a:off x="8302942" y="3486634"/>
              <a:ext cx="1874520" cy="917726"/>
            </a:xfrm>
            <a:prstGeom prst="rect">
              <a:avLst/>
            </a:prstGeom>
            <a:noFill/>
            <a:ln>
              <a:solidFill>
                <a:srgbClr val="000000"/>
              </a:solidFill>
            </a:ln>
          </p:spPr>
          <p:style>
            <a:lnRef idx="2">
              <a:schemeClr val="dk1"/>
            </a:lnRef>
            <a:fillRef idx="1">
              <a:schemeClr val="lt1"/>
            </a:fillRef>
            <a:effectRef idx="0">
              <a:schemeClr val="dk1"/>
            </a:effectRef>
            <a:fontRef idx="minor">
              <a:schemeClr val="dk1"/>
            </a:fontRef>
          </p:style>
          <p:txBody>
            <a:bodyPr lIns="36576" tIns="36576" rIns="36576" bIns="36576" rtlCol="0" anchor="ctr"/>
            <a:lstStyle/>
            <a:p>
              <a:pPr algn="ctr"/>
              <a:r>
                <a:rPr lang="en-US" b="1">
                  <a:solidFill>
                    <a:srgbClr val="000000"/>
                  </a:solidFill>
                  <a:latin typeface="Calibri" panose="020F0502020204030204" pitchFamily="34" charset="0"/>
                  <a:cs typeface="Calibri" panose="020F0502020204030204" pitchFamily="34" charset="0"/>
                </a:rPr>
                <a:t>Preparing Meals,</a:t>
              </a:r>
            </a:p>
            <a:p>
              <a:pPr algn="ctr"/>
              <a:r>
                <a:rPr lang="en-US" b="1">
                  <a:solidFill>
                    <a:srgbClr val="000000"/>
                  </a:solidFill>
                  <a:latin typeface="Calibri" panose="020F0502020204030204" pitchFamily="34" charset="0"/>
                  <a:cs typeface="Calibri" panose="020F0502020204030204" pitchFamily="34" charset="0"/>
                </a:rPr>
                <a:t>Shopping,</a:t>
              </a:r>
            </a:p>
            <a:p>
              <a:pPr algn="ctr"/>
              <a:r>
                <a:rPr lang="en-US" b="1">
                  <a:solidFill>
                    <a:srgbClr val="000000"/>
                  </a:solidFill>
                  <a:latin typeface="Calibri" panose="020F0502020204030204" pitchFamily="34" charset="0"/>
                  <a:cs typeface="Calibri" panose="020F0502020204030204" pitchFamily="34" charset="0"/>
                </a:rPr>
                <a:t>Managing Money</a:t>
              </a:r>
            </a:p>
          </p:txBody>
        </p:sp>
        <p:sp>
          <p:nvSpPr>
            <p:cNvPr id="32" name="Rectangle 31">
              <a:extLst>
                <a:ext uri="{FF2B5EF4-FFF2-40B4-BE49-F238E27FC236}">
                  <a16:creationId xmlns:a16="http://schemas.microsoft.com/office/drawing/2014/main" id="{507AE0A7-4711-14C3-8444-FEF897685D3B}"/>
                </a:ext>
              </a:extLst>
            </p:cNvPr>
            <p:cNvSpPr/>
            <p:nvPr/>
          </p:nvSpPr>
          <p:spPr>
            <a:xfrm>
              <a:off x="5133028" y="4535854"/>
              <a:ext cx="6531517" cy="363015"/>
            </a:xfrm>
            <a:prstGeom prst="rect">
              <a:avLst/>
            </a:prstGeom>
            <a:noFill/>
            <a:ln>
              <a:solidFill>
                <a:srgbClr val="000000"/>
              </a:solidFill>
            </a:ln>
          </p:spPr>
          <p:style>
            <a:lnRef idx="2">
              <a:schemeClr val="dk1"/>
            </a:lnRef>
            <a:fillRef idx="1">
              <a:schemeClr val="lt1"/>
            </a:fillRef>
            <a:effectRef idx="0">
              <a:schemeClr val="dk1"/>
            </a:effectRef>
            <a:fontRef idx="minor">
              <a:schemeClr val="dk1"/>
            </a:fontRef>
          </p:style>
          <p:txBody>
            <a:bodyPr lIns="36576" tIns="36576" rIns="36576" bIns="36576" rtlCol="0" anchor="ctr"/>
            <a:lstStyle/>
            <a:p>
              <a:pPr algn="ctr"/>
              <a:r>
                <a:rPr lang="en-US" b="1" i="1">
                  <a:solidFill>
                    <a:srgbClr val="000000"/>
                  </a:solidFill>
                  <a:latin typeface="Calibri" panose="020F0502020204030204" pitchFamily="34" charset="0"/>
                  <a:cs typeface="Calibri" panose="020F0502020204030204" pitchFamily="34" charset="0"/>
                </a:rPr>
                <a:t>Characterized by “</a:t>
              </a:r>
              <a:r>
                <a:rPr lang="en-US" b="1" i="1" u="sng">
                  <a:solidFill>
                    <a:srgbClr val="000000"/>
                  </a:solidFill>
                  <a:latin typeface="Calibri" panose="020F0502020204030204" pitchFamily="34" charset="0"/>
                  <a:cs typeface="Calibri" panose="020F0502020204030204" pitchFamily="34" charset="0"/>
                </a:rPr>
                <a:t>Limitations” or Needs for Support</a:t>
              </a:r>
            </a:p>
          </p:txBody>
        </p:sp>
        <p:sp>
          <p:nvSpPr>
            <p:cNvPr id="34" name="Arrow: Left-Right 33">
              <a:extLst>
                <a:ext uri="{FF2B5EF4-FFF2-40B4-BE49-F238E27FC236}">
                  <a16:creationId xmlns:a16="http://schemas.microsoft.com/office/drawing/2014/main" id="{0BCBC037-E638-4BDD-F434-9E32DFCFE99B}"/>
                </a:ext>
              </a:extLst>
            </p:cNvPr>
            <p:cNvSpPr/>
            <p:nvPr/>
          </p:nvSpPr>
          <p:spPr>
            <a:xfrm>
              <a:off x="504339" y="5001396"/>
              <a:ext cx="11160206" cy="608713"/>
            </a:xfrm>
            <a:prstGeom prst="leftRightArrow">
              <a:avLst>
                <a:gd name="adj1" fmla="val 58689"/>
                <a:gd name="adj2" fmla="val 47495"/>
              </a:avLst>
            </a:prstGeom>
            <a:solidFill>
              <a:schemeClr val="bg1">
                <a:lumMod val="85000"/>
              </a:schemeClr>
            </a:solidFill>
            <a:ln>
              <a:solidFill>
                <a:srgbClr val="000000"/>
              </a:solidFill>
            </a:ln>
          </p:spPr>
          <p:style>
            <a:lnRef idx="2">
              <a:schemeClr val="dk1"/>
            </a:lnRef>
            <a:fillRef idx="1">
              <a:schemeClr val="lt1"/>
            </a:fillRef>
            <a:effectRef idx="0">
              <a:schemeClr val="dk1"/>
            </a:effectRef>
            <a:fontRef idx="minor">
              <a:schemeClr val="dk1"/>
            </a:fontRef>
          </p:style>
          <p:txBody>
            <a:bodyPr lIns="36576" tIns="36576" rIns="36576" bIns="36576" rtlCol="0" anchor="ctr"/>
            <a:lstStyle/>
            <a:p>
              <a:pPr algn="ctr"/>
              <a:r>
                <a:rPr lang="en-US" b="1">
                  <a:solidFill>
                    <a:srgbClr val="000000"/>
                  </a:solidFill>
                  <a:latin typeface="Calibri" panose="020F0502020204030204" pitchFamily="34" charset="0"/>
                  <a:cs typeface="Calibri" panose="020F0502020204030204" pitchFamily="34" charset="0"/>
                </a:rPr>
                <a:t>Mitigating and Aggravating Factors (at Person and/or Environment Levels)</a:t>
              </a:r>
            </a:p>
          </p:txBody>
        </p:sp>
        <p:sp>
          <p:nvSpPr>
            <p:cNvPr id="35" name="Rectangle 34">
              <a:extLst>
                <a:ext uri="{FF2B5EF4-FFF2-40B4-BE49-F238E27FC236}">
                  <a16:creationId xmlns:a16="http://schemas.microsoft.com/office/drawing/2014/main" id="{FF50682F-54C5-FFD3-7BFD-51241384C490}"/>
                </a:ext>
              </a:extLst>
            </p:cNvPr>
            <p:cNvSpPr/>
            <p:nvPr/>
          </p:nvSpPr>
          <p:spPr>
            <a:xfrm>
              <a:off x="526808" y="5671824"/>
              <a:ext cx="11137737" cy="608712"/>
            </a:xfrm>
            <a:prstGeom prst="rect">
              <a:avLst/>
            </a:prstGeom>
            <a:noFill/>
            <a:ln>
              <a:solidFill>
                <a:srgbClr val="000000"/>
              </a:solidFill>
            </a:ln>
          </p:spPr>
          <p:style>
            <a:lnRef idx="2">
              <a:schemeClr val="dk1"/>
            </a:lnRef>
            <a:fillRef idx="1">
              <a:schemeClr val="lt1"/>
            </a:fillRef>
            <a:effectRef idx="0">
              <a:schemeClr val="dk1"/>
            </a:effectRef>
            <a:fontRef idx="minor">
              <a:schemeClr val="dk1"/>
            </a:fontRef>
          </p:style>
          <p:txBody>
            <a:bodyPr lIns="36576" tIns="36576" rIns="36576" bIns="36576" rtlCol="0" anchor="ctr"/>
            <a:lstStyle/>
            <a:p>
              <a:pPr algn="ctr"/>
              <a:r>
                <a:rPr lang="en-US" b="1">
                  <a:solidFill>
                    <a:srgbClr val="000000"/>
                  </a:solidFill>
                  <a:latin typeface="Calibri" panose="020F0502020204030204" pitchFamily="34" charset="0"/>
                  <a:cs typeface="Calibri" panose="020F0502020204030204" pitchFamily="34" charset="0"/>
                </a:rPr>
                <a:t>Medications, Functional Restoration Procedures, Assistive Devices, Skill Building, </a:t>
              </a:r>
            </a:p>
            <a:p>
              <a:pPr algn="ctr"/>
              <a:r>
                <a:rPr lang="en-US" b="1">
                  <a:solidFill>
                    <a:srgbClr val="000000"/>
                  </a:solidFill>
                  <a:latin typeface="Calibri" panose="020F0502020204030204" pitchFamily="34" charset="0"/>
                  <a:cs typeface="Calibri" panose="020F0502020204030204" pitchFamily="34" charset="0"/>
                </a:rPr>
                <a:t>Environmental Modifications, Workplace Accommodations</a:t>
              </a:r>
            </a:p>
          </p:txBody>
        </p:sp>
        <p:sp>
          <p:nvSpPr>
            <p:cNvPr id="15" name="Rectangle 14">
              <a:extLst>
                <a:ext uri="{FF2B5EF4-FFF2-40B4-BE49-F238E27FC236}">
                  <a16:creationId xmlns:a16="http://schemas.microsoft.com/office/drawing/2014/main" id="{A2A94383-9C96-2EC4-9A55-A67F8402BE76}"/>
                </a:ext>
              </a:extLst>
            </p:cNvPr>
            <p:cNvSpPr/>
            <p:nvPr/>
          </p:nvSpPr>
          <p:spPr>
            <a:xfrm>
              <a:off x="2025176" y="2973625"/>
              <a:ext cx="2111779" cy="365760"/>
            </a:xfrm>
            <a:prstGeom prst="rect">
              <a:avLst/>
            </a:prstGeom>
            <a:noFill/>
            <a:ln>
              <a:solidFill>
                <a:srgbClr val="000000"/>
              </a:solidFill>
            </a:ln>
          </p:spPr>
          <p:style>
            <a:lnRef idx="2">
              <a:schemeClr val="dk1"/>
            </a:lnRef>
            <a:fillRef idx="1">
              <a:schemeClr val="lt1"/>
            </a:fillRef>
            <a:effectRef idx="0">
              <a:schemeClr val="dk1"/>
            </a:effectRef>
            <a:fontRef idx="minor">
              <a:schemeClr val="dk1"/>
            </a:fontRef>
          </p:style>
          <p:txBody>
            <a:bodyPr lIns="36576" tIns="36576" rIns="36576" bIns="36576" rtlCol="0" anchor="ctr"/>
            <a:lstStyle/>
            <a:p>
              <a:pPr algn="ctr"/>
              <a:r>
                <a:rPr lang="en-US" b="1">
                  <a:solidFill>
                    <a:srgbClr val="000000"/>
                  </a:solidFill>
                  <a:latin typeface="Calibri" panose="020F0502020204030204" pitchFamily="34" charset="0"/>
                  <a:cs typeface="Calibri" panose="020F0502020204030204" pitchFamily="34" charset="0"/>
                </a:rPr>
                <a:t>Structures/Systems</a:t>
              </a:r>
            </a:p>
          </p:txBody>
        </p:sp>
        <p:sp>
          <p:nvSpPr>
            <p:cNvPr id="16" name="Rectangle 15">
              <a:extLst>
                <a:ext uri="{FF2B5EF4-FFF2-40B4-BE49-F238E27FC236}">
                  <a16:creationId xmlns:a16="http://schemas.microsoft.com/office/drawing/2014/main" id="{3E05CAEB-A9AB-8080-FBBD-EE28A2362D4D}"/>
                </a:ext>
              </a:extLst>
            </p:cNvPr>
            <p:cNvSpPr/>
            <p:nvPr/>
          </p:nvSpPr>
          <p:spPr>
            <a:xfrm>
              <a:off x="2025176" y="3481133"/>
              <a:ext cx="2111780" cy="917421"/>
            </a:xfrm>
            <a:prstGeom prst="rect">
              <a:avLst/>
            </a:prstGeom>
            <a:noFill/>
            <a:ln>
              <a:solidFill>
                <a:srgbClr val="000000"/>
              </a:solidFill>
            </a:ln>
          </p:spPr>
          <p:style>
            <a:lnRef idx="2">
              <a:schemeClr val="dk1"/>
            </a:lnRef>
            <a:fillRef idx="1">
              <a:schemeClr val="lt1"/>
            </a:fillRef>
            <a:effectRef idx="0">
              <a:schemeClr val="dk1"/>
            </a:effectRef>
            <a:fontRef idx="minor">
              <a:schemeClr val="dk1"/>
            </a:fontRef>
          </p:style>
          <p:txBody>
            <a:bodyPr lIns="36576" tIns="36576" rIns="36576" bIns="36576" rtlCol="0" anchor="ctr"/>
            <a:lstStyle/>
            <a:p>
              <a:pPr algn="ctr"/>
              <a:r>
                <a:rPr lang="en-US" b="1">
                  <a:solidFill>
                    <a:srgbClr val="000000"/>
                  </a:solidFill>
                  <a:latin typeface="Calibri" panose="020F0502020204030204" pitchFamily="34" charset="0"/>
                  <a:cs typeface="Calibri" panose="020F0502020204030204" pitchFamily="34" charset="0"/>
                </a:rPr>
                <a:t>Impairments</a:t>
              </a:r>
            </a:p>
          </p:txBody>
        </p:sp>
        <p:sp>
          <p:nvSpPr>
            <p:cNvPr id="17" name="Arrow: Left-Right 16">
              <a:extLst>
                <a:ext uri="{FF2B5EF4-FFF2-40B4-BE49-F238E27FC236}">
                  <a16:creationId xmlns:a16="http://schemas.microsoft.com/office/drawing/2014/main" id="{F7BDB40B-55AD-B68D-24FA-B11C4837F096}"/>
                </a:ext>
                <a:ext uri="{C183D7F6-B498-43B3-948B-1728B52AA6E4}">
                  <adec:decorative xmlns:adec="http://schemas.microsoft.com/office/drawing/2017/decorative" val="1"/>
                </a:ext>
              </a:extLst>
            </p:cNvPr>
            <p:cNvSpPr/>
            <p:nvPr/>
          </p:nvSpPr>
          <p:spPr>
            <a:xfrm>
              <a:off x="4174923" y="3079889"/>
              <a:ext cx="907305" cy="1177786"/>
            </a:xfrm>
            <a:prstGeom prst="leftRightArrow">
              <a:avLst>
                <a:gd name="adj1" fmla="val 62585"/>
                <a:gd name="adj2" fmla="val 30275"/>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a:latin typeface="Calibri" panose="020F0502020204030204" pitchFamily="34" charset="0"/>
                <a:cs typeface="Calibri" panose="020F0502020204030204" pitchFamily="34" charset="0"/>
              </a:endParaRPr>
            </a:p>
          </p:txBody>
        </p:sp>
        <p:sp>
          <p:nvSpPr>
            <p:cNvPr id="19" name="Rectangle 18">
              <a:extLst>
                <a:ext uri="{FF2B5EF4-FFF2-40B4-BE49-F238E27FC236}">
                  <a16:creationId xmlns:a16="http://schemas.microsoft.com/office/drawing/2014/main" id="{6F1E36C8-124A-E919-56C5-7B1258F3FBAB}"/>
                </a:ext>
              </a:extLst>
            </p:cNvPr>
            <p:cNvSpPr/>
            <p:nvPr/>
          </p:nvSpPr>
          <p:spPr>
            <a:xfrm>
              <a:off x="526808" y="4547061"/>
              <a:ext cx="3610148" cy="363015"/>
            </a:xfrm>
            <a:prstGeom prst="rect">
              <a:avLst/>
            </a:prstGeom>
            <a:noFill/>
            <a:ln>
              <a:solidFill>
                <a:srgbClr val="000000"/>
              </a:solidFill>
            </a:ln>
          </p:spPr>
          <p:style>
            <a:lnRef idx="2">
              <a:schemeClr val="dk1"/>
            </a:lnRef>
            <a:fillRef idx="1">
              <a:schemeClr val="lt1"/>
            </a:fillRef>
            <a:effectRef idx="0">
              <a:schemeClr val="dk1"/>
            </a:effectRef>
            <a:fontRef idx="minor">
              <a:schemeClr val="dk1"/>
            </a:fontRef>
          </p:style>
          <p:txBody>
            <a:bodyPr lIns="36576" tIns="36576" rIns="36576" bIns="36576" rtlCol="0" anchor="ctr"/>
            <a:lstStyle/>
            <a:p>
              <a:pPr algn="ctr"/>
              <a:r>
                <a:rPr lang="en-US" b="1" i="1">
                  <a:solidFill>
                    <a:srgbClr val="000000"/>
                  </a:solidFill>
                  <a:latin typeface="Calibri" panose="020F0502020204030204" pitchFamily="34" charset="0"/>
                  <a:cs typeface="Calibri" panose="020F0502020204030204" pitchFamily="34" charset="0"/>
                </a:rPr>
                <a:t>Compared to “Normal”</a:t>
              </a:r>
              <a:endParaRPr lang="en-US" b="1" i="1" u="sng">
                <a:solidFill>
                  <a:srgbClr val="000000"/>
                </a:solidFill>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3816795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fade">
                                      <p:cBhvr>
                                        <p:cTn id="10" dur="500"/>
                                        <p:tgtEl>
                                          <p:spTgt spid="2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fade">
                                      <p:cBhvr>
                                        <p:cTn id="13" dur="500"/>
                                        <p:tgtEl>
                                          <p:spTgt spid="3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fade">
                                      <p:cBhvr>
                                        <p:cTn id="16" dur="500"/>
                                        <p:tgtEl>
                                          <p:spTgt spid="22"/>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500"/>
                                        <p:tgtEl>
                                          <p:spTgt spid="25"/>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fade">
                                      <p:cBhvr>
                                        <p:cTn id="2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2" grpId="0" animBg="1"/>
      <p:bldP spid="27" grpId="0" animBg="1"/>
      <p:bldP spid="25" grpId="0" animBg="1"/>
      <p:bldP spid="31" grpId="0" animBg="1"/>
      <p:bldP spid="26"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4D18D0E-C468-C9CE-D943-25DA3A5E8648}"/>
              </a:ext>
            </a:extLst>
          </p:cNvPr>
          <p:cNvSpPr>
            <a:spLocks noGrp="1"/>
          </p:cNvSpPr>
          <p:nvPr>
            <p:ph type="title"/>
          </p:nvPr>
        </p:nvSpPr>
        <p:spPr/>
        <p:txBody>
          <a:bodyPr/>
          <a:lstStyle/>
          <a:p>
            <a:r>
              <a:rPr lang="en-US">
                <a:solidFill>
                  <a:schemeClr val="tx1"/>
                </a:solidFill>
              </a:rPr>
              <a:t>What is “Disability” … in Surveys?</a:t>
            </a:r>
            <a:br>
              <a:rPr lang="en-US">
                <a:solidFill>
                  <a:schemeClr val="tx1"/>
                </a:solidFill>
              </a:rPr>
            </a:br>
            <a:r>
              <a:rPr lang="en-US">
                <a:solidFill>
                  <a:schemeClr val="tx1"/>
                </a:solidFill>
              </a:rPr>
              <a:t>1830 - 1870</a:t>
            </a:r>
          </a:p>
        </p:txBody>
      </p:sp>
      <p:sp>
        <p:nvSpPr>
          <p:cNvPr id="9" name="TextBox 8">
            <a:extLst>
              <a:ext uri="{FF2B5EF4-FFF2-40B4-BE49-F238E27FC236}">
                <a16:creationId xmlns:a16="http://schemas.microsoft.com/office/drawing/2014/main" id="{7357FBDE-EE83-1BB1-574A-9C49E747A088}"/>
              </a:ext>
            </a:extLst>
          </p:cNvPr>
          <p:cNvSpPr txBox="1"/>
          <p:nvPr/>
        </p:nvSpPr>
        <p:spPr>
          <a:xfrm>
            <a:off x="905005" y="1639856"/>
            <a:ext cx="4856967" cy="5016758"/>
          </a:xfrm>
          <a:prstGeom prst="rect">
            <a:avLst/>
          </a:prstGeom>
          <a:noFill/>
        </p:spPr>
        <p:txBody>
          <a:bodyPr wrap="square">
            <a:spAutoFit/>
          </a:bodyPr>
          <a:lstStyle/>
          <a:p>
            <a:pPr marL="0" marR="0">
              <a:spcBef>
                <a:spcPts val="0"/>
              </a:spcBef>
              <a:spcAft>
                <a:spcPts val="0"/>
              </a:spcAft>
            </a:pPr>
            <a:r>
              <a:rPr lang="en-US" sz="2000" b="1" u="sng" kern="100">
                <a:solidFill>
                  <a:srgbClr val="000000"/>
                </a:solidFill>
                <a:effectLst/>
                <a:latin typeface="Calibri" panose="020F0502020204030204" pitchFamily="34" charset="0"/>
                <a:ea typeface="Calibri" panose="020F0502020204030204" pitchFamily="34" charset="0"/>
                <a:cs typeface="Calibri" panose="020F0502020204030204" pitchFamily="34" charset="0"/>
              </a:rPr>
              <a:t>1830 Decennial Census Enumeration Form</a:t>
            </a:r>
            <a:endParaRPr lang="en-US" sz="2000" b="1" kern="1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marL="342900" marR="0" lvl="0" indent="-168275">
              <a:spcBef>
                <a:spcPts val="0"/>
              </a:spcBef>
              <a:spcAft>
                <a:spcPts val="0"/>
              </a:spcAft>
              <a:buFont typeface="Symbol" panose="05050102010706020507" pitchFamily="18" charset="2"/>
              <a:buChar char=""/>
              <a:tabLst>
                <a:tab pos="1714500" algn="l"/>
              </a:tabLst>
            </a:pPr>
            <a:r>
              <a:rPr lang="en-US" sz="2000" kern="100">
                <a:solidFill>
                  <a:srgbClr val="000000"/>
                </a:solidFill>
                <a:effectLst/>
                <a:latin typeface="Calibri" panose="020F0502020204030204" pitchFamily="34" charset="0"/>
                <a:ea typeface="Calibri" panose="020F0502020204030204" pitchFamily="34" charset="0"/>
                <a:cs typeface="Calibri" panose="020F0502020204030204" pitchFamily="34" charset="0"/>
              </a:rPr>
              <a:t>Blind</a:t>
            </a:r>
          </a:p>
          <a:p>
            <a:pPr marL="342900" marR="0" lvl="0" indent="-168275">
              <a:spcBef>
                <a:spcPts val="0"/>
              </a:spcBef>
              <a:spcAft>
                <a:spcPts val="0"/>
              </a:spcAft>
              <a:buFont typeface="Symbol" panose="05050102010706020507" pitchFamily="18" charset="2"/>
              <a:buChar char=""/>
              <a:tabLst>
                <a:tab pos="1714500" algn="l"/>
              </a:tabLst>
            </a:pPr>
            <a:r>
              <a:rPr lang="en-US" sz="2000" kern="100">
                <a:solidFill>
                  <a:srgbClr val="000000"/>
                </a:solidFill>
                <a:effectLst/>
                <a:latin typeface="Calibri" panose="020F0502020204030204" pitchFamily="34" charset="0"/>
                <a:ea typeface="Calibri" panose="020F0502020204030204" pitchFamily="34" charset="0"/>
                <a:cs typeface="Calibri" panose="020F0502020204030204" pitchFamily="34" charset="0"/>
              </a:rPr>
              <a:t>Deaf</a:t>
            </a:r>
          </a:p>
          <a:p>
            <a:pPr marL="342900" marR="0" lvl="0" indent="-168275">
              <a:spcBef>
                <a:spcPts val="0"/>
              </a:spcBef>
              <a:spcAft>
                <a:spcPts val="0"/>
              </a:spcAft>
              <a:buFont typeface="Symbol" panose="05050102010706020507" pitchFamily="18" charset="2"/>
              <a:buChar char=""/>
              <a:tabLst>
                <a:tab pos="1714500" algn="l"/>
              </a:tabLst>
            </a:pPr>
            <a:r>
              <a:rPr lang="en-US" sz="2000" kern="100">
                <a:solidFill>
                  <a:srgbClr val="000000"/>
                </a:solidFill>
                <a:effectLst/>
                <a:latin typeface="Calibri" panose="020F0502020204030204" pitchFamily="34" charset="0"/>
                <a:ea typeface="Calibri" panose="020F0502020204030204" pitchFamily="34" charset="0"/>
                <a:cs typeface="Calibri" panose="020F0502020204030204" pitchFamily="34" charset="0"/>
              </a:rPr>
              <a:t>Deaf and Dumb</a:t>
            </a:r>
          </a:p>
          <a:p>
            <a:pPr marL="174625" marR="0" lvl="0">
              <a:spcBef>
                <a:spcPts val="0"/>
              </a:spcBef>
              <a:spcAft>
                <a:spcPts val="0"/>
              </a:spcAft>
              <a:tabLst>
                <a:tab pos="1714500" algn="l"/>
              </a:tabLst>
            </a:pPr>
            <a:endParaRPr lang="en-US" sz="2000" kern="100">
              <a:solidFill>
                <a:srgbClr val="000000"/>
              </a:solidFill>
              <a:latin typeface="Calibri" panose="020F0502020204030204" pitchFamily="34" charset="0"/>
              <a:ea typeface="Calibri" panose="020F0502020204030204" pitchFamily="34" charset="0"/>
              <a:cs typeface="Calibri" panose="020F0502020204030204" pitchFamily="34" charset="0"/>
            </a:endParaRPr>
          </a:p>
          <a:p>
            <a:pPr marL="0" marR="0">
              <a:spcBef>
                <a:spcPts val="0"/>
              </a:spcBef>
              <a:spcAft>
                <a:spcPts val="0"/>
              </a:spcAft>
            </a:pPr>
            <a:r>
              <a:rPr lang="en-US" sz="2000" b="1" u="sng" kern="100">
                <a:solidFill>
                  <a:srgbClr val="000000"/>
                </a:solidFill>
                <a:effectLst/>
                <a:latin typeface="Calibri" panose="020F0502020204030204" pitchFamily="34" charset="0"/>
                <a:ea typeface="Calibri" panose="020F0502020204030204" pitchFamily="34" charset="0"/>
                <a:cs typeface="Calibri" panose="020F0502020204030204" pitchFamily="34" charset="0"/>
              </a:rPr>
              <a:t>1840 Decennial Census Enumeration Form</a:t>
            </a:r>
            <a:endParaRPr lang="en-US" sz="2000" b="1" kern="1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marL="342900" marR="0" lvl="0" indent="-168275">
              <a:spcBef>
                <a:spcPts val="0"/>
              </a:spcBef>
              <a:spcAft>
                <a:spcPts val="0"/>
              </a:spcAft>
              <a:buFont typeface="Symbol" panose="05050102010706020507" pitchFamily="18" charset="2"/>
              <a:buChar char=""/>
              <a:tabLst>
                <a:tab pos="1714500" algn="l"/>
              </a:tabLst>
            </a:pPr>
            <a:r>
              <a:rPr lang="en-US" sz="2000" kern="100">
                <a:solidFill>
                  <a:srgbClr val="000000"/>
                </a:solidFill>
                <a:effectLst/>
                <a:latin typeface="Calibri" panose="020F0502020204030204" pitchFamily="34" charset="0"/>
                <a:ea typeface="Calibri" panose="020F0502020204030204" pitchFamily="34" charset="0"/>
                <a:cs typeface="Calibri" panose="020F0502020204030204" pitchFamily="34" charset="0"/>
              </a:rPr>
              <a:t>Deaf and Dumb </a:t>
            </a:r>
          </a:p>
          <a:p>
            <a:pPr marL="342900" marR="0" lvl="0" indent="-168275">
              <a:spcBef>
                <a:spcPts val="0"/>
              </a:spcBef>
              <a:spcAft>
                <a:spcPts val="0"/>
              </a:spcAft>
              <a:buFont typeface="Symbol" panose="05050102010706020507" pitchFamily="18" charset="2"/>
              <a:buChar char=""/>
              <a:tabLst>
                <a:tab pos="1714500" algn="l"/>
              </a:tabLst>
            </a:pPr>
            <a:r>
              <a:rPr lang="en-US" sz="2000" kern="100">
                <a:solidFill>
                  <a:srgbClr val="000000"/>
                </a:solidFill>
                <a:latin typeface="Calibri" panose="020F0502020204030204" pitchFamily="34" charset="0"/>
                <a:ea typeface="Calibri" panose="020F0502020204030204" pitchFamily="34" charset="0"/>
                <a:cs typeface="Calibri" panose="020F0502020204030204" pitchFamily="34" charset="0"/>
              </a:rPr>
              <a:t>Blind </a:t>
            </a:r>
          </a:p>
          <a:p>
            <a:pPr marL="342900" marR="0" lvl="0" indent="-168275">
              <a:spcBef>
                <a:spcPts val="0"/>
              </a:spcBef>
              <a:spcAft>
                <a:spcPts val="0"/>
              </a:spcAft>
              <a:buFont typeface="Symbol" panose="05050102010706020507" pitchFamily="18" charset="2"/>
              <a:buChar char=""/>
              <a:tabLst>
                <a:tab pos="1714500" algn="l"/>
              </a:tabLst>
            </a:pPr>
            <a:r>
              <a:rPr lang="en-US" sz="2000" kern="100">
                <a:solidFill>
                  <a:srgbClr val="000000"/>
                </a:solidFill>
                <a:effectLst/>
                <a:latin typeface="Calibri" panose="020F0502020204030204" pitchFamily="34" charset="0"/>
                <a:ea typeface="Calibri" panose="020F0502020204030204" pitchFamily="34" charset="0"/>
                <a:cs typeface="Calibri" panose="020F0502020204030204" pitchFamily="34" charset="0"/>
              </a:rPr>
              <a:t>Insane and </a:t>
            </a:r>
            <a:r>
              <a:rPr lang="en-US" sz="2000" kern="100">
                <a:solidFill>
                  <a:srgbClr val="000000"/>
                </a:solidFill>
                <a:latin typeface="Calibri" panose="020F0502020204030204" pitchFamily="34" charset="0"/>
                <a:ea typeface="Calibri" panose="020F0502020204030204" pitchFamily="34" charset="0"/>
                <a:cs typeface="Calibri" panose="020F0502020204030204" pitchFamily="34" charset="0"/>
              </a:rPr>
              <a:t>id</a:t>
            </a:r>
            <a:r>
              <a:rPr lang="en-US" sz="2000" kern="100">
                <a:solidFill>
                  <a:srgbClr val="000000"/>
                </a:solidFill>
                <a:effectLst/>
                <a:latin typeface="Calibri" panose="020F0502020204030204" pitchFamily="34" charset="0"/>
                <a:ea typeface="Calibri" panose="020F0502020204030204" pitchFamily="34" charset="0"/>
                <a:cs typeface="Calibri" panose="020F0502020204030204" pitchFamily="34" charset="0"/>
              </a:rPr>
              <a:t>iots at public </a:t>
            </a:r>
            <a:r>
              <a:rPr lang="en-US" sz="2000" kern="100">
                <a:solidFill>
                  <a:srgbClr val="000000"/>
                </a:solidFill>
                <a:latin typeface="Calibri" panose="020F0502020204030204" pitchFamily="34" charset="0"/>
                <a:ea typeface="Calibri" panose="020F0502020204030204" pitchFamily="34" charset="0"/>
                <a:cs typeface="Calibri" panose="020F0502020204030204" pitchFamily="34" charset="0"/>
              </a:rPr>
              <a:t>c</a:t>
            </a:r>
            <a:r>
              <a:rPr lang="en-US" sz="2000" kern="100">
                <a:solidFill>
                  <a:srgbClr val="000000"/>
                </a:solidFill>
                <a:effectLst/>
                <a:latin typeface="Calibri" panose="020F0502020204030204" pitchFamily="34" charset="0"/>
                <a:ea typeface="Calibri" panose="020F0502020204030204" pitchFamily="34" charset="0"/>
                <a:cs typeface="Calibri" panose="020F0502020204030204" pitchFamily="34" charset="0"/>
              </a:rPr>
              <a:t>harge</a:t>
            </a:r>
            <a:endParaRPr lang="en-US" sz="2000" kern="100">
              <a:solidFill>
                <a:srgbClr val="000000"/>
              </a:solidFill>
              <a:latin typeface="Calibri" panose="020F0502020204030204" pitchFamily="34" charset="0"/>
              <a:ea typeface="Calibri" panose="020F0502020204030204" pitchFamily="34" charset="0"/>
              <a:cs typeface="Calibri" panose="020F0502020204030204" pitchFamily="34" charset="0"/>
            </a:endParaRPr>
          </a:p>
          <a:p>
            <a:pPr marL="342900" marR="0" lvl="0" indent="-168275">
              <a:spcBef>
                <a:spcPts val="0"/>
              </a:spcBef>
              <a:spcAft>
                <a:spcPts val="0"/>
              </a:spcAft>
              <a:buFont typeface="Symbol" panose="05050102010706020507" pitchFamily="18" charset="2"/>
              <a:buChar char=""/>
              <a:tabLst>
                <a:tab pos="1714500" algn="l"/>
              </a:tabLst>
            </a:pPr>
            <a:r>
              <a:rPr lang="en-US" sz="2000" kern="100">
                <a:solidFill>
                  <a:srgbClr val="000000"/>
                </a:solidFill>
                <a:effectLst/>
                <a:latin typeface="Calibri" panose="020F0502020204030204" pitchFamily="34" charset="0"/>
                <a:ea typeface="Calibri" panose="020F0502020204030204" pitchFamily="34" charset="0"/>
                <a:cs typeface="Calibri" panose="020F0502020204030204" pitchFamily="34" charset="0"/>
              </a:rPr>
              <a:t>Insane and idiots at private charge</a:t>
            </a:r>
          </a:p>
          <a:p>
            <a:pPr marL="342900" marR="0" lvl="0" indent="-168275">
              <a:spcBef>
                <a:spcPts val="0"/>
              </a:spcBef>
              <a:spcAft>
                <a:spcPts val="0"/>
              </a:spcAft>
              <a:buFont typeface="Symbol" panose="05050102010706020507" pitchFamily="18" charset="2"/>
              <a:buChar char=""/>
              <a:tabLst>
                <a:tab pos="1714500" algn="l"/>
              </a:tabLst>
            </a:pPr>
            <a:endParaRPr lang="en-US" sz="2000" kern="100">
              <a:solidFill>
                <a:srgbClr val="000000"/>
              </a:solidFill>
              <a:latin typeface="Calibri" panose="020F0502020204030204" pitchFamily="34" charset="0"/>
              <a:ea typeface="Calibri" panose="020F0502020204030204" pitchFamily="34" charset="0"/>
              <a:cs typeface="Calibri" panose="020F0502020204030204" pitchFamily="34" charset="0"/>
            </a:endParaRPr>
          </a:p>
          <a:p>
            <a:pPr marL="0" marR="0">
              <a:spcBef>
                <a:spcPts val="0"/>
              </a:spcBef>
              <a:spcAft>
                <a:spcPts val="0"/>
              </a:spcAft>
            </a:pPr>
            <a:r>
              <a:rPr lang="en-US" sz="2000" b="1" u="sng" kern="100">
                <a:solidFill>
                  <a:srgbClr val="000000"/>
                </a:solidFill>
                <a:effectLst/>
                <a:latin typeface="Calibri" panose="020F0502020204030204" pitchFamily="34" charset="0"/>
                <a:ea typeface="Calibri" panose="020F0502020204030204" pitchFamily="34" charset="0"/>
                <a:cs typeface="Calibri" panose="020F0502020204030204" pitchFamily="34" charset="0"/>
              </a:rPr>
              <a:t>1850, 1860, and 1870 Decennial Census Enumeration Forms</a:t>
            </a:r>
            <a:endParaRPr lang="en-US" sz="2000" b="1" kern="1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marL="342900" marR="0" lvl="0" indent="-168275">
              <a:spcBef>
                <a:spcPts val="0"/>
              </a:spcBef>
              <a:spcAft>
                <a:spcPts val="0"/>
              </a:spcAft>
              <a:buFont typeface="Symbol" panose="05050102010706020507" pitchFamily="18" charset="2"/>
              <a:buChar char=""/>
              <a:tabLst>
                <a:tab pos="1714500" algn="l"/>
              </a:tabLst>
            </a:pPr>
            <a:r>
              <a:rPr lang="en-US" sz="2000" kern="100">
                <a:solidFill>
                  <a:srgbClr val="000000"/>
                </a:solidFill>
                <a:effectLst/>
                <a:latin typeface="Calibri" panose="020F0502020204030204" pitchFamily="34" charset="0"/>
                <a:ea typeface="Calibri" panose="020F0502020204030204" pitchFamily="34" charset="0"/>
                <a:cs typeface="Calibri" panose="020F0502020204030204" pitchFamily="34" charset="0"/>
              </a:rPr>
              <a:t>Whether deaf and dumb, blind, insane, idiotic, pauper, or convict [all in one category]</a:t>
            </a:r>
          </a:p>
        </p:txBody>
      </p:sp>
      <p:pic>
        <p:nvPicPr>
          <p:cNvPr id="18" name="Picture 17" descr="1830 Decennial Census Enumeration Form categories&#10;Blind&#10;Deaf, 25 and up&#10;Deaf and Dumb, age 14 to 25&#10;Deaf and Dumb, under age 14">
            <a:extLst>
              <a:ext uri="{FF2B5EF4-FFF2-40B4-BE49-F238E27FC236}">
                <a16:creationId xmlns:a16="http://schemas.microsoft.com/office/drawing/2014/main" id="{1BAAF05C-1941-AFA8-2B8C-917B6018E6DA}"/>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6200000">
            <a:off x="6284240" y="1128403"/>
            <a:ext cx="1575826" cy="2501931"/>
          </a:xfrm>
          <a:prstGeom prst="rect">
            <a:avLst/>
          </a:prstGeom>
          <a:noFill/>
          <a:ln>
            <a:noFill/>
          </a:ln>
        </p:spPr>
      </p:pic>
      <p:pic>
        <p:nvPicPr>
          <p:cNvPr id="25" name="Picture 24" descr="1840 Decennial Census Enumeration Form (see slide notes for details)&#10;Six categories:&#10;-Deaf and Dumb&#10;--Under 14&#10;--14 &amp; under 25&#10;--25 &amp; upwards&#10;-Blind and Insane&#10;-- Blind.&#10;-- Insane and idiotic at public charge.&#10;-- Insane and idiotic at private charge">
            <a:extLst>
              <a:ext uri="{FF2B5EF4-FFF2-40B4-BE49-F238E27FC236}">
                <a16:creationId xmlns:a16="http://schemas.microsoft.com/office/drawing/2014/main" id="{21E344CC-C422-C3B7-B31A-4EB81409D894}"/>
              </a:ext>
            </a:extLst>
          </p:cNvPr>
          <p:cNvPicPr>
            <a:picLocks noChangeAspect="1"/>
          </p:cNvPicPr>
          <p:nvPr/>
        </p:nvPicPr>
        <p:blipFill rotWithShape="1">
          <a:blip r:embed="rId4">
            <a:extLst>
              <a:ext uri="{28A0092B-C50C-407E-A947-70E740481C1C}">
                <a14:useLocalDpi xmlns:a14="http://schemas.microsoft.com/office/drawing/2010/main" val="0"/>
              </a:ext>
            </a:extLst>
          </a:blip>
          <a:srcRect l="2665" t="19093" r="3351" b="7210"/>
          <a:stretch/>
        </p:blipFill>
        <p:spPr bwMode="auto">
          <a:xfrm>
            <a:off x="5808661" y="3316961"/>
            <a:ext cx="3547532" cy="1086089"/>
          </a:xfrm>
          <a:prstGeom prst="rect">
            <a:avLst/>
          </a:prstGeom>
          <a:noFill/>
          <a:ln>
            <a:noFill/>
          </a:ln>
          <a:extLst>
            <a:ext uri="{53640926-AAD7-44D8-BBD7-CCE9431645EC}">
              <a14:shadowObscured xmlns:a14="http://schemas.microsoft.com/office/drawing/2010/main"/>
            </a:ext>
          </a:extLst>
        </p:spPr>
      </p:pic>
      <p:pic>
        <p:nvPicPr>
          <p:cNvPr id="36" name="Picture 35" descr="1850, 1860, and 1870 Decennial Census Enumeration Forms, one catch-all category: deaf and dumb, insane, idiotic, pauper or convict">
            <a:extLst>
              <a:ext uri="{FF2B5EF4-FFF2-40B4-BE49-F238E27FC236}">
                <a16:creationId xmlns:a16="http://schemas.microsoft.com/office/drawing/2014/main" id="{67F55E9D-6BED-BEFC-7683-4498122FF614}"/>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820973" y="4620138"/>
            <a:ext cx="1160201" cy="1867622"/>
          </a:xfrm>
          <a:prstGeom prst="rect">
            <a:avLst/>
          </a:prstGeom>
          <a:noFill/>
          <a:ln>
            <a:noFill/>
          </a:ln>
        </p:spPr>
      </p:pic>
    </p:spTree>
    <p:extLst>
      <p:ext uri="{BB962C8B-B14F-4D97-AF65-F5344CB8AC3E}">
        <p14:creationId xmlns:p14="http://schemas.microsoft.com/office/powerpoint/2010/main" val="318451818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4D18D0E-C468-C9CE-D943-25DA3A5E8648}"/>
              </a:ext>
            </a:extLst>
          </p:cNvPr>
          <p:cNvSpPr>
            <a:spLocks noGrp="1"/>
          </p:cNvSpPr>
          <p:nvPr>
            <p:ph type="title"/>
          </p:nvPr>
        </p:nvSpPr>
        <p:spPr/>
        <p:txBody>
          <a:bodyPr/>
          <a:lstStyle/>
          <a:p>
            <a:r>
              <a:rPr lang="en-US">
                <a:solidFill>
                  <a:schemeClr val="tx1"/>
                </a:solidFill>
              </a:rPr>
              <a:t>What is “Disability” … in Surveys?</a:t>
            </a:r>
            <a:br>
              <a:rPr lang="en-US">
                <a:solidFill>
                  <a:schemeClr val="tx1"/>
                </a:solidFill>
              </a:rPr>
            </a:br>
            <a:r>
              <a:rPr lang="en-US">
                <a:solidFill>
                  <a:schemeClr val="tx1"/>
                </a:solidFill>
              </a:rPr>
              <a:t>1880 - 1890</a:t>
            </a:r>
          </a:p>
        </p:txBody>
      </p:sp>
      <p:sp>
        <p:nvSpPr>
          <p:cNvPr id="9" name="TextBox 8">
            <a:extLst>
              <a:ext uri="{FF2B5EF4-FFF2-40B4-BE49-F238E27FC236}">
                <a16:creationId xmlns:a16="http://schemas.microsoft.com/office/drawing/2014/main" id="{7357FBDE-EE83-1BB1-574A-9C49E747A088}"/>
              </a:ext>
            </a:extLst>
          </p:cNvPr>
          <p:cNvSpPr txBox="1"/>
          <p:nvPr/>
        </p:nvSpPr>
        <p:spPr>
          <a:xfrm>
            <a:off x="372319" y="1621011"/>
            <a:ext cx="4856967" cy="4708981"/>
          </a:xfrm>
          <a:prstGeom prst="rect">
            <a:avLst/>
          </a:prstGeom>
          <a:noFill/>
        </p:spPr>
        <p:txBody>
          <a:bodyPr wrap="square">
            <a:spAutoFit/>
          </a:bodyPr>
          <a:lstStyle/>
          <a:p>
            <a:pPr marL="0" marR="0">
              <a:spcBef>
                <a:spcPts val="0"/>
              </a:spcBef>
              <a:spcAft>
                <a:spcPts val="0"/>
              </a:spcAft>
            </a:pPr>
            <a:r>
              <a:rPr lang="en-US" sz="2000" b="1" u="sng" kern="100">
                <a:solidFill>
                  <a:srgbClr val="000000"/>
                </a:solidFill>
                <a:effectLst/>
                <a:latin typeface="Calibri" panose="020F0502020204030204" pitchFamily="34" charset="0"/>
                <a:ea typeface="Calibri" panose="020F0502020204030204" pitchFamily="34" charset="0"/>
                <a:cs typeface="Calibri" panose="020F0502020204030204" pitchFamily="34" charset="0"/>
              </a:rPr>
              <a:t>1880 Decennial Census Enumeration Form</a:t>
            </a:r>
            <a:endParaRPr lang="en-US" sz="2000" b="1" kern="1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marL="342900" marR="0" lvl="0" indent="-168275">
              <a:spcBef>
                <a:spcPts val="0"/>
              </a:spcBef>
              <a:spcAft>
                <a:spcPts val="0"/>
              </a:spcAft>
              <a:buFont typeface="Symbol" panose="05050102010706020507" pitchFamily="18" charset="2"/>
              <a:buChar char=""/>
              <a:tabLst>
                <a:tab pos="1714500" algn="l"/>
              </a:tabLst>
            </a:pPr>
            <a:r>
              <a:rPr lang="en-US" sz="2000" kern="100">
                <a:solidFill>
                  <a:srgbClr val="000000"/>
                </a:solidFill>
                <a:effectLst/>
                <a:latin typeface="Calibri" panose="020F0502020204030204" pitchFamily="34" charset="0"/>
                <a:ea typeface="Calibri" panose="020F0502020204030204" pitchFamily="34" charset="0"/>
                <a:cs typeface="Calibri" panose="020F0502020204030204" pitchFamily="34" charset="0"/>
              </a:rPr>
              <a:t>Blind</a:t>
            </a:r>
          </a:p>
          <a:p>
            <a:pPr marL="342900" marR="0" lvl="0" indent="-168275">
              <a:spcBef>
                <a:spcPts val="0"/>
              </a:spcBef>
              <a:spcAft>
                <a:spcPts val="0"/>
              </a:spcAft>
              <a:buFont typeface="Symbol" panose="05050102010706020507" pitchFamily="18" charset="2"/>
              <a:buChar char=""/>
              <a:tabLst>
                <a:tab pos="1714500" algn="l"/>
              </a:tabLst>
            </a:pPr>
            <a:r>
              <a:rPr lang="en-US" sz="2000" kern="100">
                <a:solidFill>
                  <a:srgbClr val="000000"/>
                </a:solidFill>
                <a:effectLst/>
                <a:latin typeface="Calibri" panose="020F0502020204030204" pitchFamily="34" charset="0"/>
                <a:ea typeface="Calibri" panose="020F0502020204030204" pitchFamily="34" charset="0"/>
                <a:cs typeface="Calibri" panose="020F0502020204030204" pitchFamily="34" charset="0"/>
              </a:rPr>
              <a:t>Deaf and dumb</a:t>
            </a:r>
          </a:p>
          <a:p>
            <a:pPr marL="342900" marR="0" lvl="0" indent="-168275">
              <a:spcBef>
                <a:spcPts val="0"/>
              </a:spcBef>
              <a:spcAft>
                <a:spcPts val="0"/>
              </a:spcAft>
              <a:buFont typeface="Symbol" panose="05050102010706020507" pitchFamily="18" charset="2"/>
              <a:buChar char=""/>
              <a:tabLst>
                <a:tab pos="1714500" algn="l"/>
              </a:tabLst>
            </a:pPr>
            <a:r>
              <a:rPr lang="en-US" sz="2000" kern="100">
                <a:solidFill>
                  <a:srgbClr val="000000"/>
                </a:solidFill>
                <a:latin typeface="Calibri" panose="020F0502020204030204" pitchFamily="34" charset="0"/>
                <a:ea typeface="Calibri" panose="020F0502020204030204" pitchFamily="34" charset="0"/>
                <a:cs typeface="Calibri" panose="020F0502020204030204" pitchFamily="34" charset="0"/>
              </a:rPr>
              <a:t>I</a:t>
            </a:r>
            <a:r>
              <a:rPr lang="en-US" sz="2000" kern="100">
                <a:solidFill>
                  <a:srgbClr val="000000"/>
                </a:solidFill>
                <a:effectLst/>
                <a:latin typeface="Calibri" panose="020F0502020204030204" pitchFamily="34" charset="0"/>
                <a:ea typeface="Calibri" panose="020F0502020204030204" pitchFamily="34" charset="0"/>
                <a:cs typeface="Calibri" panose="020F0502020204030204" pitchFamily="34" charset="0"/>
              </a:rPr>
              <a:t>diotic</a:t>
            </a:r>
          </a:p>
          <a:p>
            <a:pPr marL="342900" marR="0" lvl="0" indent="-168275">
              <a:spcBef>
                <a:spcPts val="0"/>
              </a:spcBef>
              <a:spcAft>
                <a:spcPts val="0"/>
              </a:spcAft>
              <a:buFont typeface="Symbol" panose="05050102010706020507" pitchFamily="18" charset="2"/>
              <a:buChar char=""/>
              <a:tabLst>
                <a:tab pos="1714500" algn="l"/>
              </a:tabLst>
            </a:pPr>
            <a:r>
              <a:rPr lang="en-US" sz="2000" kern="100">
                <a:solidFill>
                  <a:srgbClr val="000000"/>
                </a:solidFill>
                <a:effectLst/>
                <a:latin typeface="Calibri" panose="020F0502020204030204" pitchFamily="34" charset="0"/>
                <a:ea typeface="Calibri" panose="020F0502020204030204" pitchFamily="34" charset="0"/>
                <a:cs typeface="Calibri" panose="020F0502020204030204" pitchFamily="34" charset="0"/>
              </a:rPr>
              <a:t>Insane</a:t>
            </a:r>
          </a:p>
          <a:p>
            <a:pPr marL="342900" marR="0" lvl="0" indent="-168275">
              <a:spcBef>
                <a:spcPts val="0"/>
              </a:spcBef>
              <a:spcAft>
                <a:spcPts val="0"/>
              </a:spcAft>
              <a:buFont typeface="Symbol" panose="05050102010706020507" pitchFamily="18" charset="2"/>
              <a:buChar char=""/>
              <a:tabLst>
                <a:tab pos="1714500" algn="l"/>
              </a:tabLst>
            </a:pPr>
            <a:r>
              <a:rPr lang="en-US" sz="2000" kern="100">
                <a:solidFill>
                  <a:srgbClr val="000000"/>
                </a:solidFill>
                <a:latin typeface="Calibri" panose="020F0502020204030204" pitchFamily="34" charset="0"/>
                <a:ea typeface="Calibri" panose="020F0502020204030204" pitchFamily="34" charset="0"/>
                <a:cs typeface="Calibri" panose="020F0502020204030204" pitchFamily="34" charset="0"/>
              </a:rPr>
              <a:t>Maimed, crippled, bedridden, or otherwise disabled</a:t>
            </a:r>
            <a:endParaRPr lang="en-US" sz="2000" kern="1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marL="174625" marR="0" lvl="0">
              <a:spcBef>
                <a:spcPts val="0"/>
              </a:spcBef>
              <a:spcAft>
                <a:spcPts val="0"/>
              </a:spcAft>
              <a:tabLst>
                <a:tab pos="1714500" algn="l"/>
              </a:tabLst>
            </a:pPr>
            <a:endParaRPr lang="en-US" sz="2000" kern="100">
              <a:solidFill>
                <a:srgbClr val="000000"/>
              </a:solidFill>
              <a:latin typeface="Calibri" panose="020F0502020204030204" pitchFamily="34" charset="0"/>
              <a:ea typeface="Calibri" panose="020F0502020204030204" pitchFamily="34" charset="0"/>
              <a:cs typeface="Calibri" panose="020F0502020204030204" pitchFamily="34" charset="0"/>
            </a:endParaRPr>
          </a:p>
          <a:p>
            <a:pPr marL="0" marR="0">
              <a:spcBef>
                <a:spcPts val="0"/>
              </a:spcBef>
              <a:spcAft>
                <a:spcPts val="0"/>
              </a:spcAft>
            </a:pPr>
            <a:r>
              <a:rPr lang="en-US" sz="2000" b="1" u="sng" kern="100">
                <a:solidFill>
                  <a:srgbClr val="000000"/>
                </a:solidFill>
                <a:effectLst/>
                <a:latin typeface="Calibri" panose="020F0502020204030204" pitchFamily="34" charset="0"/>
                <a:ea typeface="Calibri" panose="020F0502020204030204" pitchFamily="34" charset="0"/>
                <a:cs typeface="Calibri" panose="020F0502020204030204" pitchFamily="34" charset="0"/>
              </a:rPr>
              <a:t>1890 Decennial Census Enumeration Form</a:t>
            </a:r>
            <a:endParaRPr lang="en-US" sz="2000" b="1" kern="1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marL="342900" marR="0" lvl="0" indent="-168275">
              <a:spcBef>
                <a:spcPts val="0"/>
              </a:spcBef>
              <a:spcAft>
                <a:spcPts val="0"/>
              </a:spcAft>
              <a:buFont typeface="Symbol" panose="05050102010706020507" pitchFamily="18" charset="2"/>
              <a:buChar char=""/>
              <a:tabLst>
                <a:tab pos="1714500" algn="l"/>
              </a:tabLst>
            </a:pPr>
            <a:r>
              <a:rPr lang="en-US" sz="2000" kern="100">
                <a:solidFill>
                  <a:srgbClr val="000000"/>
                </a:solidFill>
                <a:effectLst/>
                <a:latin typeface="Calibri" panose="020F0502020204030204" pitchFamily="34" charset="0"/>
                <a:ea typeface="Calibri" panose="020F0502020204030204" pitchFamily="34" charset="0"/>
                <a:cs typeface="Calibri" panose="020F0502020204030204" pitchFamily="34" charset="0"/>
              </a:rPr>
              <a:t>Whether suffering from </a:t>
            </a:r>
            <a:r>
              <a:rPr lang="en-US" sz="2000" b="1" kern="100">
                <a:solidFill>
                  <a:srgbClr val="000000"/>
                </a:solidFill>
                <a:effectLst/>
                <a:latin typeface="Calibri" panose="020F0502020204030204" pitchFamily="34" charset="0"/>
                <a:ea typeface="Calibri" panose="020F0502020204030204" pitchFamily="34" charset="0"/>
                <a:cs typeface="Calibri" panose="020F0502020204030204" pitchFamily="34" charset="0"/>
              </a:rPr>
              <a:t>acute</a:t>
            </a:r>
            <a:r>
              <a:rPr lang="en-US" sz="2000" kern="100">
                <a:solidFill>
                  <a:srgbClr val="000000"/>
                </a:solidFill>
                <a:effectLst/>
                <a:latin typeface="Calibri" panose="020F0502020204030204" pitchFamily="34" charset="0"/>
                <a:ea typeface="Calibri" panose="020F0502020204030204" pitchFamily="34" charset="0"/>
                <a:cs typeface="Calibri" panose="020F0502020204030204" pitchFamily="34" charset="0"/>
              </a:rPr>
              <a:t> or </a:t>
            </a:r>
            <a:r>
              <a:rPr lang="en-US" sz="2000" b="1" kern="100">
                <a:solidFill>
                  <a:srgbClr val="000000"/>
                </a:solidFill>
                <a:effectLst/>
                <a:latin typeface="Calibri" panose="020F0502020204030204" pitchFamily="34" charset="0"/>
                <a:ea typeface="Calibri" panose="020F0502020204030204" pitchFamily="34" charset="0"/>
                <a:cs typeface="Calibri" panose="020F0502020204030204" pitchFamily="34" charset="0"/>
              </a:rPr>
              <a:t>chronic</a:t>
            </a:r>
            <a:r>
              <a:rPr lang="en-US" sz="2000" kern="100">
                <a:solidFill>
                  <a:srgbClr val="000000"/>
                </a:solidFill>
                <a:effectLst/>
                <a:latin typeface="Calibri" panose="020F0502020204030204" pitchFamily="34" charset="0"/>
                <a:ea typeface="Calibri" panose="020F0502020204030204" pitchFamily="34" charset="0"/>
                <a:cs typeface="Calibri" panose="020F0502020204030204" pitchFamily="34" charset="0"/>
              </a:rPr>
              <a:t> disease, with name of disease and length of time afflicted.</a:t>
            </a:r>
          </a:p>
          <a:p>
            <a:pPr marL="342900" marR="0" lvl="0" indent="-168275">
              <a:spcBef>
                <a:spcPts val="0"/>
              </a:spcBef>
              <a:spcAft>
                <a:spcPts val="0"/>
              </a:spcAft>
              <a:buFont typeface="Symbol" panose="05050102010706020507" pitchFamily="18" charset="2"/>
              <a:buChar char=""/>
              <a:tabLst>
                <a:tab pos="1714500" algn="l"/>
              </a:tabLst>
            </a:pPr>
            <a:r>
              <a:rPr lang="en-US" sz="2000" kern="100">
                <a:solidFill>
                  <a:srgbClr val="000000"/>
                </a:solidFill>
                <a:latin typeface="Calibri" panose="020F0502020204030204" pitchFamily="34" charset="0"/>
                <a:ea typeface="Calibri" panose="020F0502020204030204" pitchFamily="34" charset="0"/>
                <a:cs typeface="Calibri" panose="020F0502020204030204" pitchFamily="34" charset="0"/>
              </a:rPr>
              <a:t>Whether defective in mind, sight, or speech, or whether crippled, maimed, or deformed, with name of the defect.</a:t>
            </a:r>
            <a:endParaRPr lang="en-US" sz="2000" kern="1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8" name="TextBox 7">
            <a:extLst>
              <a:ext uri="{FF2B5EF4-FFF2-40B4-BE49-F238E27FC236}">
                <a16:creationId xmlns:a16="http://schemas.microsoft.com/office/drawing/2014/main" id="{CE2181C6-2941-641F-12B1-9238A3C44F5A}"/>
              </a:ext>
            </a:extLst>
          </p:cNvPr>
          <p:cNvSpPr txBox="1"/>
          <p:nvPr/>
        </p:nvSpPr>
        <p:spPr>
          <a:xfrm>
            <a:off x="6096000" y="5314329"/>
            <a:ext cx="4639847" cy="1015663"/>
          </a:xfrm>
          <a:prstGeom prst="rect">
            <a:avLst/>
          </a:prstGeom>
          <a:noFill/>
        </p:spPr>
        <p:txBody>
          <a:bodyPr wrap="square">
            <a:spAutoFit/>
          </a:bodyPr>
          <a:lstStyle/>
          <a:p>
            <a:pPr marL="0" marR="0">
              <a:spcBef>
                <a:spcPts val="0"/>
              </a:spcBef>
              <a:spcAft>
                <a:spcPts val="0"/>
              </a:spcAft>
            </a:pPr>
            <a:r>
              <a:rPr lang="en-US" sz="2000" b="1" u="sng" kern="100">
                <a:solidFill>
                  <a:srgbClr val="000000"/>
                </a:solidFill>
                <a:effectLst/>
                <a:latin typeface="Calibri" panose="020F0502020204030204" pitchFamily="34" charset="0"/>
                <a:ea typeface="Calibri" panose="020F0502020204030204" pitchFamily="34" charset="0"/>
                <a:cs typeface="Calibri" panose="020F0502020204030204" pitchFamily="34" charset="0"/>
              </a:rPr>
              <a:t>1910 Decennial Census Enumeration Form</a:t>
            </a:r>
            <a:endParaRPr lang="en-US" sz="2000" b="1" u="sng" kern="100">
              <a:solidFill>
                <a:srgbClr val="000000"/>
              </a:solidFill>
              <a:latin typeface="Calibri" panose="020F0502020204030204" pitchFamily="34" charset="0"/>
              <a:ea typeface="Calibri" panose="020F0502020204030204" pitchFamily="34" charset="0"/>
              <a:cs typeface="Calibri" panose="020F0502020204030204" pitchFamily="34" charset="0"/>
            </a:endParaRPr>
          </a:p>
          <a:p>
            <a:pPr marL="171450" marR="0" indent="-171450">
              <a:spcBef>
                <a:spcPts val="0"/>
              </a:spcBef>
              <a:spcAft>
                <a:spcPts val="0"/>
              </a:spcAft>
              <a:buFont typeface="Arial" panose="020B0604020202020204" pitchFamily="34" charset="0"/>
              <a:buChar char="•"/>
            </a:pPr>
            <a:r>
              <a:rPr lang="en-US" sz="2000" kern="100">
                <a:solidFill>
                  <a:srgbClr val="000000"/>
                </a:solidFill>
                <a:effectLst/>
                <a:latin typeface="Calibri" panose="020F0502020204030204" pitchFamily="34" charset="0"/>
                <a:ea typeface="Calibri" panose="020F0502020204030204" pitchFamily="34" charset="0"/>
                <a:cs typeface="Calibri" panose="020F0502020204030204" pitchFamily="34" charset="0"/>
              </a:rPr>
              <a:t>Whether blind (both eyes)</a:t>
            </a:r>
            <a:endParaRPr lang="en-US" sz="2000" kern="100">
              <a:solidFill>
                <a:srgbClr val="000000"/>
              </a:solidFill>
              <a:latin typeface="Calibri" panose="020F0502020204030204" pitchFamily="34" charset="0"/>
              <a:ea typeface="Calibri" panose="020F0502020204030204" pitchFamily="34" charset="0"/>
              <a:cs typeface="Calibri" panose="020F0502020204030204" pitchFamily="34" charset="0"/>
            </a:endParaRPr>
          </a:p>
          <a:p>
            <a:pPr marL="171450" marR="0" indent="-171450">
              <a:spcBef>
                <a:spcPts val="0"/>
              </a:spcBef>
              <a:spcAft>
                <a:spcPts val="0"/>
              </a:spcAft>
              <a:buFont typeface="Arial" panose="020B0604020202020204" pitchFamily="34" charset="0"/>
              <a:buChar char="•"/>
            </a:pPr>
            <a:r>
              <a:rPr lang="en-US" sz="2000" kern="100">
                <a:solidFill>
                  <a:srgbClr val="000000"/>
                </a:solidFill>
                <a:effectLst/>
                <a:latin typeface="Calibri" panose="020F0502020204030204" pitchFamily="34" charset="0"/>
                <a:ea typeface="Calibri" panose="020F0502020204030204" pitchFamily="34" charset="0"/>
                <a:cs typeface="Calibri" panose="020F0502020204030204" pitchFamily="34" charset="0"/>
              </a:rPr>
              <a:t>Whether deaf and dumb</a:t>
            </a:r>
          </a:p>
        </p:txBody>
      </p:sp>
      <p:pic>
        <p:nvPicPr>
          <p:cNvPr id="2" name="Picture 1" descr="1880 Decennial Census Enumeration Form categories&#10;Blind&#10;Deaf and dumb&#10;Idiotic&#10;Insane&#10;Maimed, crippled, bedridden, or otherwise disabled">
            <a:extLst>
              <a:ext uri="{FF2B5EF4-FFF2-40B4-BE49-F238E27FC236}">
                <a16:creationId xmlns:a16="http://schemas.microsoft.com/office/drawing/2014/main" id="{C242C829-D78E-BE61-363D-6E4B16CE28D7}"/>
              </a:ext>
            </a:extLst>
          </p:cNvPr>
          <p:cNvPicPr>
            <a:picLocks noChangeAspect="1"/>
          </p:cNvPicPr>
          <p:nvPr/>
        </p:nvPicPr>
        <p:blipFill rotWithShape="1">
          <a:blip r:embed="rId3">
            <a:extLst>
              <a:ext uri="{28A0092B-C50C-407E-A947-70E740481C1C}">
                <a14:useLocalDpi xmlns:a14="http://schemas.microsoft.com/office/drawing/2010/main" val="0"/>
              </a:ext>
            </a:extLst>
          </a:blip>
          <a:srcRect l="36937" t="-1" r="647" b="712"/>
          <a:stretch/>
        </p:blipFill>
        <p:spPr bwMode="auto">
          <a:xfrm>
            <a:off x="5428711" y="1777385"/>
            <a:ext cx="2719694" cy="3278968"/>
          </a:xfrm>
          <a:prstGeom prst="rect">
            <a:avLst/>
          </a:prstGeom>
          <a:noFill/>
          <a:ln>
            <a:noFill/>
          </a:ln>
          <a:extLst>
            <a:ext uri="{53640926-AAD7-44D8-BBD7-CCE9431645EC}">
              <a14:shadowObscured xmlns:a14="http://schemas.microsoft.com/office/drawing/2010/main"/>
            </a:ext>
          </a:extLst>
        </p:spPr>
      </p:pic>
      <p:pic>
        <p:nvPicPr>
          <p:cNvPr id="3" name="Picture 2" descr="1890 Decennial Census Enumeration Form&#10;Whether suffering from acute or chronic disease, with name of disease and length of time afflicted.&#10;Whether defective in mind, sight, or speech, or whether crippled, maimed, or deformed, with name of the defect.">
            <a:extLst>
              <a:ext uri="{FF2B5EF4-FFF2-40B4-BE49-F238E27FC236}">
                <a16:creationId xmlns:a16="http://schemas.microsoft.com/office/drawing/2014/main" id="{585C7718-ED83-AD52-4125-EB8AD64721C8}"/>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148405" y="1785163"/>
            <a:ext cx="3505550" cy="1643837"/>
          </a:xfrm>
          <a:prstGeom prst="rect">
            <a:avLst/>
          </a:prstGeom>
          <a:noFill/>
          <a:ln>
            <a:noFill/>
          </a:ln>
        </p:spPr>
      </p:pic>
      <p:pic>
        <p:nvPicPr>
          <p:cNvPr id="5" name="Picture 4" descr="1910 Decennial Census Enumeration Form, 2 categories&#10;Whether blind (both eyes)&#10;Whether deaf and dumb">
            <a:extLst>
              <a:ext uri="{FF2B5EF4-FFF2-40B4-BE49-F238E27FC236}">
                <a16:creationId xmlns:a16="http://schemas.microsoft.com/office/drawing/2014/main" id="{DCBE3B01-6848-76F0-277A-9C4BA43CA864}"/>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9081437" y="3236575"/>
            <a:ext cx="1639485" cy="2000073"/>
          </a:xfrm>
          <a:prstGeom prst="rect">
            <a:avLst/>
          </a:prstGeom>
          <a:noFill/>
          <a:ln>
            <a:noFill/>
          </a:ln>
        </p:spPr>
      </p:pic>
    </p:spTree>
    <p:extLst>
      <p:ext uri="{BB962C8B-B14F-4D97-AF65-F5344CB8AC3E}">
        <p14:creationId xmlns:p14="http://schemas.microsoft.com/office/powerpoint/2010/main" val="303168440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4D18D0E-C468-C9CE-D943-25DA3A5E8648}"/>
              </a:ext>
            </a:extLst>
          </p:cNvPr>
          <p:cNvSpPr>
            <a:spLocks noGrp="1"/>
          </p:cNvSpPr>
          <p:nvPr>
            <p:ph type="title"/>
          </p:nvPr>
        </p:nvSpPr>
        <p:spPr/>
        <p:txBody>
          <a:bodyPr/>
          <a:lstStyle/>
          <a:p>
            <a:r>
              <a:rPr lang="en-US">
                <a:solidFill>
                  <a:schemeClr val="tx1"/>
                </a:solidFill>
              </a:rPr>
              <a:t>What is “Disability” … in Surveys?</a:t>
            </a:r>
            <a:br>
              <a:rPr lang="en-US">
                <a:solidFill>
                  <a:schemeClr val="tx1"/>
                </a:solidFill>
              </a:rPr>
            </a:br>
            <a:r>
              <a:rPr lang="en-US">
                <a:solidFill>
                  <a:schemeClr val="tx1"/>
                </a:solidFill>
              </a:rPr>
              <a:t>Early Census</a:t>
            </a:r>
          </a:p>
        </p:txBody>
      </p:sp>
      <p:sp>
        <p:nvSpPr>
          <p:cNvPr id="10" name="Rectangle: Rounded Corners 9">
            <a:extLst>
              <a:ext uri="{FF2B5EF4-FFF2-40B4-BE49-F238E27FC236}">
                <a16:creationId xmlns:a16="http://schemas.microsoft.com/office/drawing/2014/main" id="{44ED9B48-D080-3E04-7112-89BEC8056D1E}"/>
              </a:ext>
            </a:extLst>
          </p:cNvPr>
          <p:cNvSpPr/>
          <p:nvPr/>
        </p:nvSpPr>
        <p:spPr>
          <a:xfrm>
            <a:off x="1110615" y="1626261"/>
            <a:ext cx="1607185" cy="686030"/>
          </a:xfrm>
          <a:prstGeom prst="roundRect">
            <a:avLst>
              <a:gd name="adj" fmla="val 31667"/>
            </a:avLst>
          </a:prstGeom>
          <a:noFill/>
          <a:ln>
            <a:solidFill>
              <a:srgbClr val="000000"/>
            </a:solidFill>
          </a:ln>
        </p:spPr>
        <p:style>
          <a:lnRef idx="2">
            <a:schemeClr val="dk1"/>
          </a:lnRef>
          <a:fillRef idx="1">
            <a:schemeClr val="lt1"/>
          </a:fillRef>
          <a:effectRef idx="0">
            <a:schemeClr val="dk1"/>
          </a:effectRef>
          <a:fontRef idx="minor">
            <a:schemeClr val="dk1"/>
          </a:fontRef>
        </p:style>
        <p:txBody>
          <a:bodyPr lIns="36576" tIns="36576" rIns="36576" bIns="36576" rtlCol="0" anchor="ctr"/>
          <a:lstStyle/>
          <a:p>
            <a:pPr algn="ctr"/>
            <a:r>
              <a:rPr lang="en-US" sz="2400" b="1">
                <a:solidFill>
                  <a:srgbClr val="000000"/>
                </a:solidFill>
                <a:latin typeface="Calibri" panose="020F0502020204030204" pitchFamily="34" charset="0"/>
                <a:cs typeface="Calibri" panose="020F0502020204030204" pitchFamily="34" charset="0"/>
              </a:rPr>
              <a:t>Early Census</a:t>
            </a:r>
          </a:p>
        </p:txBody>
      </p:sp>
      <p:sp>
        <p:nvSpPr>
          <p:cNvPr id="22" name="Rectangle: Rounded Corners 21">
            <a:extLst>
              <a:ext uri="{FF2B5EF4-FFF2-40B4-BE49-F238E27FC236}">
                <a16:creationId xmlns:a16="http://schemas.microsoft.com/office/drawing/2014/main" id="{B9EAF21D-92CF-1473-9208-B9A4BF9CC80F}"/>
              </a:ext>
            </a:extLst>
          </p:cNvPr>
          <p:cNvSpPr/>
          <p:nvPr/>
        </p:nvSpPr>
        <p:spPr>
          <a:xfrm>
            <a:off x="2804000" y="1626255"/>
            <a:ext cx="1607185" cy="686030"/>
          </a:xfrm>
          <a:prstGeom prst="roundRect">
            <a:avLst>
              <a:gd name="adj" fmla="val 31667"/>
            </a:avLst>
          </a:prstGeom>
          <a:noFill/>
          <a:ln>
            <a:solidFill>
              <a:srgbClr val="000000"/>
            </a:solidFill>
          </a:ln>
        </p:spPr>
        <p:style>
          <a:lnRef idx="2">
            <a:schemeClr val="dk1"/>
          </a:lnRef>
          <a:fillRef idx="1">
            <a:schemeClr val="lt1"/>
          </a:fillRef>
          <a:effectRef idx="0">
            <a:schemeClr val="dk1"/>
          </a:effectRef>
          <a:fontRef idx="minor">
            <a:schemeClr val="dk1"/>
          </a:fontRef>
        </p:style>
        <p:txBody>
          <a:bodyPr lIns="36576" tIns="36576" rIns="36576" bIns="36576" rtlCol="0" anchor="ctr"/>
          <a:lstStyle/>
          <a:p>
            <a:pPr algn="ctr"/>
            <a:r>
              <a:rPr lang="en-US" sz="2400" b="1">
                <a:solidFill>
                  <a:srgbClr val="000000"/>
                </a:solidFill>
                <a:latin typeface="Calibri" panose="020F0502020204030204" pitchFamily="34" charset="0"/>
                <a:cs typeface="Calibri" panose="020F0502020204030204" pitchFamily="34" charset="0"/>
              </a:rPr>
              <a:t>1970 Long Form</a:t>
            </a:r>
          </a:p>
        </p:txBody>
      </p:sp>
      <p:sp>
        <p:nvSpPr>
          <p:cNvPr id="27" name="Rectangle: Rounded Corners 26">
            <a:extLst>
              <a:ext uri="{FF2B5EF4-FFF2-40B4-BE49-F238E27FC236}">
                <a16:creationId xmlns:a16="http://schemas.microsoft.com/office/drawing/2014/main" id="{68C03C5C-B222-C3B1-3815-04188D7B3C54}"/>
              </a:ext>
            </a:extLst>
          </p:cNvPr>
          <p:cNvSpPr/>
          <p:nvPr/>
        </p:nvSpPr>
        <p:spPr>
          <a:xfrm>
            <a:off x="4495476" y="1633172"/>
            <a:ext cx="1607185" cy="686030"/>
          </a:xfrm>
          <a:prstGeom prst="roundRect">
            <a:avLst>
              <a:gd name="adj" fmla="val 31667"/>
            </a:avLst>
          </a:prstGeom>
          <a:noFill/>
          <a:ln>
            <a:solidFill>
              <a:srgbClr val="000000"/>
            </a:solidFill>
          </a:ln>
        </p:spPr>
        <p:style>
          <a:lnRef idx="2">
            <a:schemeClr val="dk1"/>
          </a:lnRef>
          <a:fillRef idx="1">
            <a:schemeClr val="lt1"/>
          </a:fillRef>
          <a:effectRef idx="0">
            <a:schemeClr val="dk1"/>
          </a:effectRef>
          <a:fontRef idx="minor">
            <a:schemeClr val="dk1"/>
          </a:fontRef>
        </p:style>
        <p:txBody>
          <a:bodyPr lIns="36576" tIns="36576" rIns="36576" bIns="36576" rtlCol="0" anchor="ctr"/>
          <a:lstStyle/>
          <a:p>
            <a:pPr algn="ctr"/>
            <a:r>
              <a:rPr lang="en-US" sz="2400" b="1">
                <a:solidFill>
                  <a:srgbClr val="000000"/>
                </a:solidFill>
                <a:latin typeface="Calibri" panose="020F0502020204030204" pitchFamily="34" charset="0"/>
                <a:cs typeface="Calibri" panose="020F0502020204030204" pitchFamily="34" charset="0"/>
              </a:rPr>
              <a:t>1990 Long Form</a:t>
            </a:r>
          </a:p>
        </p:txBody>
      </p:sp>
      <p:sp>
        <p:nvSpPr>
          <p:cNvPr id="25" name="Rectangle: Rounded Corners 24">
            <a:extLst>
              <a:ext uri="{FF2B5EF4-FFF2-40B4-BE49-F238E27FC236}">
                <a16:creationId xmlns:a16="http://schemas.microsoft.com/office/drawing/2014/main" id="{1E0AAC51-5C6D-9ECC-8613-A0FCC3C57A8F}"/>
              </a:ext>
            </a:extLst>
          </p:cNvPr>
          <p:cNvSpPr/>
          <p:nvPr/>
        </p:nvSpPr>
        <p:spPr>
          <a:xfrm>
            <a:off x="6188861" y="1633166"/>
            <a:ext cx="1607185" cy="686030"/>
          </a:xfrm>
          <a:prstGeom prst="roundRect">
            <a:avLst>
              <a:gd name="adj" fmla="val 31667"/>
            </a:avLst>
          </a:prstGeom>
          <a:noFill/>
          <a:ln>
            <a:solidFill>
              <a:srgbClr val="000000"/>
            </a:solidFill>
          </a:ln>
        </p:spPr>
        <p:style>
          <a:lnRef idx="2">
            <a:schemeClr val="dk1"/>
          </a:lnRef>
          <a:fillRef idx="1">
            <a:schemeClr val="lt1"/>
          </a:fillRef>
          <a:effectRef idx="0">
            <a:schemeClr val="dk1"/>
          </a:effectRef>
          <a:fontRef idx="minor">
            <a:schemeClr val="dk1"/>
          </a:fontRef>
        </p:style>
        <p:txBody>
          <a:bodyPr lIns="36576" tIns="36576" rIns="36576" bIns="36576" rtlCol="0" anchor="ctr"/>
          <a:lstStyle/>
          <a:p>
            <a:pPr algn="ctr"/>
            <a:r>
              <a:rPr lang="en-US" sz="2400" b="1">
                <a:solidFill>
                  <a:srgbClr val="000000"/>
                </a:solidFill>
                <a:latin typeface="Calibri" panose="020F0502020204030204" pitchFamily="34" charset="0"/>
                <a:cs typeface="Calibri" panose="020F0502020204030204" pitchFamily="34" charset="0"/>
              </a:rPr>
              <a:t>2000 LF &amp;</a:t>
            </a:r>
          </a:p>
          <a:p>
            <a:pPr algn="ctr"/>
            <a:r>
              <a:rPr lang="en-US" sz="2400" b="1">
                <a:solidFill>
                  <a:srgbClr val="000000"/>
                </a:solidFill>
                <a:latin typeface="Calibri" panose="020F0502020204030204" pitchFamily="34" charset="0"/>
                <a:cs typeface="Calibri" panose="020F0502020204030204" pitchFamily="34" charset="0"/>
              </a:rPr>
              <a:t>Early ACS</a:t>
            </a:r>
          </a:p>
        </p:txBody>
      </p:sp>
      <p:sp>
        <p:nvSpPr>
          <p:cNvPr id="31" name="Rectangle: Rounded Corners 30">
            <a:extLst>
              <a:ext uri="{FF2B5EF4-FFF2-40B4-BE49-F238E27FC236}">
                <a16:creationId xmlns:a16="http://schemas.microsoft.com/office/drawing/2014/main" id="{9DAF3604-FBB6-8931-E93C-D244C48205FF}"/>
              </a:ext>
            </a:extLst>
          </p:cNvPr>
          <p:cNvSpPr/>
          <p:nvPr/>
        </p:nvSpPr>
        <p:spPr>
          <a:xfrm>
            <a:off x="7882370" y="1626261"/>
            <a:ext cx="1607185" cy="686030"/>
          </a:xfrm>
          <a:prstGeom prst="roundRect">
            <a:avLst>
              <a:gd name="adj" fmla="val 31667"/>
            </a:avLst>
          </a:prstGeom>
          <a:noFill/>
          <a:ln>
            <a:solidFill>
              <a:srgbClr val="000000"/>
            </a:solidFill>
          </a:ln>
        </p:spPr>
        <p:style>
          <a:lnRef idx="2">
            <a:schemeClr val="dk1"/>
          </a:lnRef>
          <a:fillRef idx="1">
            <a:schemeClr val="lt1"/>
          </a:fillRef>
          <a:effectRef idx="0">
            <a:schemeClr val="dk1"/>
          </a:effectRef>
          <a:fontRef idx="minor">
            <a:schemeClr val="dk1"/>
          </a:fontRef>
        </p:style>
        <p:txBody>
          <a:bodyPr lIns="36576" tIns="36576" rIns="36576" bIns="36576" rtlCol="0" anchor="ctr"/>
          <a:lstStyle/>
          <a:p>
            <a:pPr algn="ctr"/>
            <a:r>
              <a:rPr lang="en-US" sz="2400" b="1">
                <a:solidFill>
                  <a:srgbClr val="000000"/>
                </a:solidFill>
                <a:latin typeface="Calibri" panose="020F0502020204030204" pitchFamily="34" charset="0"/>
                <a:cs typeface="Calibri" panose="020F0502020204030204" pitchFamily="34" charset="0"/>
              </a:rPr>
              <a:t>2008+</a:t>
            </a:r>
          </a:p>
          <a:p>
            <a:pPr algn="ctr"/>
            <a:r>
              <a:rPr lang="en-US" sz="2400" b="1">
                <a:solidFill>
                  <a:srgbClr val="000000"/>
                </a:solidFill>
                <a:latin typeface="Calibri" panose="020F0502020204030204" pitchFamily="34" charset="0"/>
                <a:cs typeface="Calibri" panose="020F0502020204030204" pitchFamily="34" charset="0"/>
              </a:rPr>
              <a:t>ACS</a:t>
            </a:r>
          </a:p>
        </p:txBody>
      </p:sp>
      <p:sp>
        <p:nvSpPr>
          <p:cNvPr id="26" name="Rectangle: Rounded Corners 25">
            <a:extLst>
              <a:ext uri="{FF2B5EF4-FFF2-40B4-BE49-F238E27FC236}">
                <a16:creationId xmlns:a16="http://schemas.microsoft.com/office/drawing/2014/main" id="{64564C17-F775-229A-472E-7B451BDDD658}"/>
              </a:ext>
            </a:extLst>
          </p:cNvPr>
          <p:cNvSpPr/>
          <p:nvPr/>
        </p:nvSpPr>
        <p:spPr>
          <a:xfrm>
            <a:off x="9575755" y="1626255"/>
            <a:ext cx="1607185" cy="686030"/>
          </a:xfrm>
          <a:prstGeom prst="roundRect">
            <a:avLst>
              <a:gd name="adj" fmla="val 31667"/>
            </a:avLst>
          </a:prstGeom>
          <a:noFill/>
          <a:ln>
            <a:solidFill>
              <a:srgbClr val="000000"/>
            </a:solidFill>
          </a:ln>
        </p:spPr>
        <p:style>
          <a:lnRef idx="2">
            <a:schemeClr val="dk1"/>
          </a:lnRef>
          <a:fillRef idx="1">
            <a:schemeClr val="lt1"/>
          </a:fillRef>
          <a:effectRef idx="0">
            <a:schemeClr val="dk1"/>
          </a:effectRef>
          <a:fontRef idx="minor">
            <a:schemeClr val="dk1"/>
          </a:fontRef>
        </p:style>
        <p:txBody>
          <a:bodyPr lIns="36576" tIns="36576" rIns="36576" bIns="36576" rtlCol="0" anchor="ctr"/>
          <a:lstStyle/>
          <a:p>
            <a:pPr algn="ctr"/>
            <a:r>
              <a:rPr lang="en-US" sz="2400" b="1">
                <a:solidFill>
                  <a:srgbClr val="000000"/>
                </a:solidFill>
                <a:latin typeface="Calibri" panose="020F0502020204030204" pitchFamily="34" charset="0"/>
                <a:cs typeface="Calibri" panose="020F0502020204030204" pitchFamily="34" charset="0"/>
              </a:rPr>
              <a:t>1983-96</a:t>
            </a:r>
          </a:p>
          <a:p>
            <a:pPr algn="ctr"/>
            <a:r>
              <a:rPr lang="en-US" sz="2400" b="1">
                <a:solidFill>
                  <a:srgbClr val="000000"/>
                </a:solidFill>
                <a:latin typeface="Calibri" panose="020F0502020204030204" pitchFamily="34" charset="0"/>
                <a:cs typeface="Calibri" panose="020F0502020204030204" pitchFamily="34" charset="0"/>
              </a:rPr>
              <a:t>NHIS</a:t>
            </a:r>
            <a:r>
              <a:rPr lang="en-US" sz="2400" b="1">
                <a:solidFill>
                  <a:srgbClr val="000000"/>
                </a:solidFill>
                <a:latin typeface="Calibri" panose="020F0502020204030204" pitchFamily="34" charset="0"/>
                <a:cs typeface="Calibri" panose="020F0502020204030204" pitchFamily="34" charset="0"/>
                <a:sym typeface="Wingdings" panose="05000000000000000000" pitchFamily="2" charset="2"/>
              </a:rPr>
              <a:t> </a:t>
            </a:r>
            <a:endParaRPr lang="en-US" sz="2400" b="1">
              <a:solidFill>
                <a:srgbClr val="000000"/>
              </a:solidFill>
              <a:latin typeface="Calibri" panose="020F0502020204030204" pitchFamily="34" charset="0"/>
              <a:cs typeface="Calibri" panose="020F0502020204030204" pitchFamily="34" charset="0"/>
            </a:endParaRPr>
          </a:p>
        </p:txBody>
      </p:sp>
      <p:grpSp>
        <p:nvGrpSpPr>
          <p:cNvPr id="5" name="Group 4" descr="Early census highlights the impairments of structures/systems of the body/mind and how they compart to &quot;normal&quot;">
            <a:extLst>
              <a:ext uri="{FF2B5EF4-FFF2-40B4-BE49-F238E27FC236}">
                <a16:creationId xmlns:a16="http://schemas.microsoft.com/office/drawing/2014/main" id="{12473039-8120-30A1-BDFD-57EF03B0AB7A}"/>
              </a:ext>
            </a:extLst>
          </p:cNvPr>
          <p:cNvGrpSpPr/>
          <p:nvPr/>
        </p:nvGrpSpPr>
        <p:grpSpPr>
          <a:xfrm>
            <a:off x="504339" y="2312291"/>
            <a:ext cx="11160207" cy="3968245"/>
            <a:chOff x="504339" y="2312291"/>
            <a:chExt cx="11160207" cy="3968245"/>
          </a:xfrm>
        </p:grpSpPr>
        <p:sp>
          <p:nvSpPr>
            <p:cNvPr id="36" name="Rectangle: Rounded Corners 35">
              <a:extLst>
                <a:ext uri="{FF2B5EF4-FFF2-40B4-BE49-F238E27FC236}">
                  <a16:creationId xmlns:a16="http://schemas.microsoft.com/office/drawing/2014/main" id="{A9A663E5-D74C-4EFC-35CE-6319F5B43F08}"/>
                </a:ext>
                <a:ext uri="{C183D7F6-B498-43B3-948B-1728B52AA6E4}">
                  <adec:decorative xmlns:adec="http://schemas.microsoft.com/office/drawing/2017/decorative" val="1"/>
                </a:ext>
              </a:extLst>
            </p:cNvPr>
            <p:cNvSpPr/>
            <p:nvPr/>
          </p:nvSpPr>
          <p:spPr>
            <a:xfrm>
              <a:off x="1904498" y="2879764"/>
              <a:ext cx="2346897" cy="2101523"/>
            </a:xfrm>
            <a:prstGeom prst="roundRect">
              <a:avLst>
                <a:gd name="adj" fmla="val 9496"/>
              </a:avLst>
            </a:prstGeom>
            <a:solidFill>
              <a:srgbClr val="D1E1FF"/>
            </a:solidFill>
            <a:ln w="254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2" name="Rectangle 1">
              <a:extLst>
                <a:ext uri="{FF2B5EF4-FFF2-40B4-BE49-F238E27FC236}">
                  <a16:creationId xmlns:a16="http://schemas.microsoft.com/office/drawing/2014/main" id="{7EECDEEA-6EFB-9E4D-BF0B-C175C29FBD3F}"/>
                </a:ext>
              </a:extLst>
            </p:cNvPr>
            <p:cNvSpPr/>
            <p:nvPr/>
          </p:nvSpPr>
          <p:spPr>
            <a:xfrm>
              <a:off x="504339" y="2438577"/>
              <a:ext cx="3632617" cy="363015"/>
            </a:xfrm>
            <a:prstGeom prst="rect">
              <a:avLst/>
            </a:prstGeom>
            <a:solidFill>
              <a:schemeClr val="bg1">
                <a:lumMod val="85000"/>
              </a:schemeClr>
            </a:solidFill>
            <a:ln>
              <a:solidFill>
                <a:srgbClr val="000000"/>
              </a:solidFill>
            </a:ln>
          </p:spPr>
          <p:style>
            <a:lnRef idx="2">
              <a:schemeClr val="dk1"/>
            </a:lnRef>
            <a:fillRef idx="1">
              <a:schemeClr val="lt1"/>
            </a:fillRef>
            <a:effectRef idx="0">
              <a:schemeClr val="dk1"/>
            </a:effectRef>
            <a:fontRef idx="minor">
              <a:schemeClr val="dk1"/>
            </a:fontRef>
          </p:style>
          <p:txBody>
            <a:bodyPr lIns="36576" tIns="36576" rIns="36576" bIns="36576" rtlCol="0" anchor="ctr"/>
            <a:lstStyle/>
            <a:p>
              <a:pPr algn="ctr"/>
              <a:r>
                <a:rPr lang="en-US" b="1">
                  <a:solidFill>
                    <a:srgbClr val="000000"/>
                  </a:solidFill>
                  <a:latin typeface="Calibri" panose="020F0502020204030204" pitchFamily="34" charset="0"/>
                  <a:cs typeface="Calibri" panose="020F0502020204030204" pitchFamily="34" charset="0"/>
                </a:rPr>
                <a:t>Body/Mind</a:t>
              </a:r>
            </a:p>
          </p:txBody>
        </p:sp>
        <p:sp>
          <p:nvSpPr>
            <p:cNvPr id="3" name="Rectangle 2">
              <a:extLst>
                <a:ext uri="{FF2B5EF4-FFF2-40B4-BE49-F238E27FC236}">
                  <a16:creationId xmlns:a16="http://schemas.microsoft.com/office/drawing/2014/main" id="{A9832CEE-B143-5019-4D4B-249824774D15}"/>
                </a:ext>
              </a:extLst>
            </p:cNvPr>
            <p:cNvSpPr/>
            <p:nvPr/>
          </p:nvSpPr>
          <p:spPr>
            <a:xfrm>
              <a:off x="5133030" y="2438577"/>
              <a:ext cx="6531516" cy="363015"/>
            </a:xfrm>
            <a:prstGeom prst="rect">
              <a:avLst/>
            </a:prstGeom>
            <a:solidFill>
              <a:schemeClr val="bg1">
                <a:lumMod val="85000"/>
              </a:schemeClr>
            </a:solidFill>
            <a:ln>
              <a:solidFill>
                <a:srgbClr val="000000"/>
              </a:solidFill>
            </a:ln>
          </p:spPr>
          <p:style>
            <a:lnRef idx="2">
              <a:schemeClr val="dk1"/>
            </a:lnRef>
            <a:fillRef idx="1">
              <a:schemeClr val="lt1"/>
            </a:fillRef>
            <a:effectRef idx="0">
              <a:schemeClr val="dk1"/>
            </a:effectRef>
            <a:fontRef idx="minor">
              <a:schemeClr val="dk1"/>
            </a:fontRef>
          </p:style>
          <p:txBody>
            <a:bodyPr lIns="36576" tIns="36576" rIns="36576" bIns="36576" rtlCol="0" anchor="ctr"/>
            <a:lstStyle/>
            <a:p>
              <a:pPr algn="ctr"/>
              <a:r>
                <a:rPr lang="en-US" b="1">
                  <a:solidFill>
                    <a:srgbClr val="000000"/>
                  </a:solidFill>
                  <a:latin typeface="Calibri" panose="020F0502020204030204" pitchFamily="34" charset="0"/>
                  <a:cs typeface="Calibri" panose="020F0502020204030204" pitchFamily="34" charset="0"/>
                </a:rPr>
                <a:t>Uses of Body/Mind</a:t>
              </a:r>
            </a:p>
          </p:txBody>
        </p:sp>
        <p:sp>
          <p:nvSpPr>
            <p:cNvPr id="4" name="Rectangle 3">
              <a:extLst>
                <a:ext uri="{FF2B5EF4-FFF2-40B4-BE49-F238E27FC236}">
                  <a16:creationId xmlns:a16="http://schemas.microsoft.com/office/drawing/2014/main" id="{27158C15-FEF4-A369-A659-297AF3F11D88}"/>
                </a:ext>
              </a:extLst>
            </p:cNvPr>
            <p:cNvSpPr/>
            <p:nvPr/>
          </p:nvSpPr>
          <p:spPr>
            <a:xfrm>
              <a:off x="504340" y="2974188"/>
              <a:ext cx="1353424" cy="365760"/>
            </a:xfrm>
            <a:prstGeom prst="rect">
              <a:avLst/>
            </a:prstGeom>
            <a:noFill/>
            <a:ln>
              <a:solidFill>
                <a:srgbClr val="000000"/>
              </a:solidFill>
            </a:ln>
          </p:spPr>
          <p:style>
            <a:lnRef idx="2">
              <a:schemeClr val="dk1"/>
            </a:lnRef>
            <a:fillRef idx="1">
              <a:schemeClr val="lt1"/>
            </a:fillRef>
            <a:effectRef idx="0">
              <a:schemeClr val="dk1"/>
            </a:effectRef>
            <a:fontRef idx="minor">
              <a:schemeClr val="dk1"/>
            </a:fontRef>
          </p:style>
          <p:txBody>
            <a:bodyPr lIns="36576" tIns="36576" rIns="36576" bIns="36576" rtlCol="0" anchor="ctr"/>
            <a:lstStyle/>
            <a:p>
              <a:pPr algn="ctr"/>
              <a:r>
                <a:rPr lang="en-US" b="1">
                  <a:solidFill>
                    <a:srgbClr val="000000"/>
                  </a:solidFill>
                  <a:latin typeface="Calibri" panose="020F0502020204030204" pitchFamily="34" charset="0"/>
                  <a:cs typeface="Calibri" panose="020F0502020204030204" pitchFamily="34" charset="0"/>
                </a:rPr>
                <a:t>Cells/Tissues</a:t>
              </a:r>
            </a:p>
          </p:txBody>
        </p:sp>
        <p:sp>
          <p:nvSpPr>
            <p:cNvPr id="7" name="Rectangle 6">
              <a:extLst>
                <a:ext uri="{FF2B5EF4-FFF2-40B4-BE49-F238E27FC236}">
                  <a16:creationId xmlns:a16="http://schemas.microsoft.com/office/drawing/2014/main" id="{DCB34122-BF27-2AB9-0DDD-51107E329917}"/>
                </a:ext>
              </a:extLst>
            </p:cNvPr>
            <p:cNvSpPr/>
            <p:nvPr/>
          </p:nvSpPr>
          <p:spPr>
            <a:xfrm>
              <a:off x="5143380" y="2977907"/>
              <a:ext cx="1593969" cy="365760"/>
            </a:xfrm>
            <a:prstGeom prst="rect">
              <a:avLst/>
            </a:prstGeom>
            <a:noFill/>
            <a:ln>
              <a:solidFill>
                <a:srgbClr val="000000"/>
              </a:solidFill>
            </a:ln>
          </p:spPr>
          <p:style>
            <a:lnRef idx="2">
              <a:schemeClr val="dk1"/>
            </a:lnRef>
            <a:fillRef idx="1">
              <a:schemeClr val="lt1"/>
            </a:fillRef>
            <a:effectRef idx="0">
              <a:schemeClr val="dk1"/>
            </a:effectRef>
            <a:fontRef idx="minor">
              <a:schemeClr val="dk1"/>
            </a:fontRef>
          </p:style>
          <p:txBody>
            <a:bodyPr lIns="36576" tIns="36576" rIns="36576" bIns="36576" rtlCol="0" anchor="ctr"/>
            <a:lstStyle/>
            <a:p>
              <a:pPr algn="ctr"/>
              <a:r>
                <a:rPr lang="en-US" b="1">
                  <a:solidFill>
                    <a:srgbClr val="000000"/>
                  </a:solidFill>
                  <a:latin typeface="Calibri" panose="020F0502020204030204" pitchFamily="34" charset="0"/>
                  <a:cs typeface="Calibri" panose="020F0502020204030204" pitchFamily="34" charset="0"/>
                </a:rPr>
                <a:t>Functions</a:t>
              </a:r>
            </a:p>
          </p:txBody>
        </p:sp>
        <p:sp>
          <p:nvSpPr>
            <p:cNvPr id="11" name="Rectangle 10">
              <a:extLst>
                <a:ext uri="{FF2B5EF4-FFF2-40B4-BE49-F238E27FC236}">
                  <a16:creationId xmlns:a16="http://schemas.microsoft.com/office/drawing/2014/main" id="{1A9DE1DB-F000-7550-1C8B-AED610EA8E00}"/>
                </a:ext>
              </a:extLst>
            </p:cNvPr>
            <p:cNvSpPr/>
            <p:nvPr/>
          </p:nvSpPr>
          <p:spPr>
            <a:xfrm>
              <a:off x="6899540" y="2982003"/>
              <a:ext cx="1239901" cy="365760"/>
            </a:xfrm>
            <a:prstGeom prst="rect">
              <a:avLst/>
            </a:prstGeom>
            <a:noFill/>
            <a:ln>
              <a:solidFill>
                <a:srgbClr val="000000"/>
              </a:solidFill>
            </a:ln>
          </p:spPr>
          <p:style>
            <a:lnRef idx="2">
              <a:schemeClr val="dk1"/>
            </a:lnRef>
            <a:fillRef idx="1">
              <a:schemeClr val="lt1"/>
            </a:fillRef>
            <a:effectRef idx="0">
              <a:schemeClr val="dk1"/>
            </a:effectRef>
            <a:fontRef idx="minor">
              <a:schemeClr val="dk1"/>
            </a:fontRef>
          </p:style>
          <p:txBody>
            <a:bodyPr lIns="36576" tIns="36576" rIns="36576" bIns="36576" rtlCol="0" anchor="ctr"/>
            <a:lstStyle/>
            <a:p>
              <a:pPr algn="ctr"/>
              <a:r>
                <a:rPr lang="en-US" b="1">
                  <a:solidFill>
                    <a:srgbClr val="000000"/>
                  </a:solidFill>
                  <a:latin typeface="Calibri" panose="020F0502020204030204" pitchFamily="34" charset="0"/>
                  <a:cs typeface="Calibri" panose="020F0502020204030204" pitchFamily="34" charset="0"/>
                </a:rPr>
                <a:t>Basic </a:t>
              </a:r>
              <a:r>
                <a:rPr lang="en-US" b="1" err="1">
                  <a:solidFill>
                    <a:srgbClr val="000000"/>
                  </a:solidFill>
                  <a:latin typeface="Calibri" panose="020F0502020204030204" pitchFamily="34" charset="0"/>
                  <a:cs typeface="Calibri" panose="020F0502020204030204" pitchFamily="34" charset="0"/>
                </a:rPr>
                <a:t>Activ</a:t>
              </a:r>
              <a:r>
                <a:rPr lang="en-US" b="1">
                  <a:solidFill>
                    <a:srgbClr val="000000"/>
                  </a:solidFill>
                  <a:latin typeface="Calibri" panose="020F0502020204030204" pitchFamily="34" charset="0"/>
                  <a:cs typeface="Calibri" panose="020F0502020204030204" pitchFamily="34" charset="0"/>
                </a:rPr>
                <a:t>.</a:t>
              </a:r>
            </a:p>
          </p:txBody>
        </p:sp>
        <p:sp>
          <p:nvSpPr>
            <p:cNvPr id="12" name="Rectangle 11">
              <a:extLst>
                <a:ext uri="{FF2B5EF4-FFF2-40B4-BE49-F238E27FC236}">
                  <a16:creationId xmlns:a16="http://schemas.microsoft.com/office/drawing/2014/main" id="{63B6F72F-CD5A-A3C3-C44A-2D138FD3B742}"/>
                </a:ext>
              </a:extLst>
            </p:cNvPr>
            <p:cNvSpPr/>
            <p:nvPr/>
          </p:nvSpPr>
          <p:spPr>
            <a:xfrm>
              <a:off x="10334236" y="2988007"/>
              <a:ext cx="1330309" cy="365760"/>
            </a:xfrm>
            <a:prstGeom prst="rect">
              <a:avLst/>
            </a:prstGeom>
            <a:noFill/>
            <a:ln>
              <a:solidFill>
                <a:srgbClr val="000000"/>
              </a:solidFill>
            </a:ln>
          </p:spPr>
          <p:style>
            <a:lnRef idx="2">
              <a:schemeClr val="dk1"/>
            </a:lnRef>
            <a:fillRef idx="1">
              <a:schemeClr val="lt1"/>
            </a:fillRef>
            <a:effectRef idx="0">
              <a:schemeClr val="dk1"/>
            </a:effectRef>
            <a:fontRef idx="minor">
              <a:schemeClr val="dk1"/>
            </a:fontRef>
          </p:style>
          <p:txBody>
            <a:bodyPr lIns="36576" tIns="36576" rIns="36576" bIns="36576" rtlCol="0" anchor="ctr"/>
            <a:lstStyle/>
            <a:p>
              <a:pPr algn="ctr"/>
              <a:r>
                <a:rPr lang="en-US" b="1">
                  <a:solidFill>
                    <a:srgbClr val="000000"/>
                  </a:solidFill>
                  <a:latin typeface="Calibri" panose="020F0502020204030204" pitchFamily="34" charset="0"/>
                  <a:cs typeface="Calibri" panose="020F0502020204030204" pitchFamily="34" charset="0"/>
                </a:rPr>
                <a:t>Participation</a:t>
              </a:r>
            </a:p>
          </p:txBody>
        </p:sp>
        <p:sp>
          <p:nvSpPr>
            <p:cNvPr id="13" name="Rectangle 12">
              <a:extLst>
                <a:ext uri="{FF2B5EF4-FFF2-40B4-BE49-F238E27FC236}">
                  <a16:creationId xmlns:a16="http://schemas.microsoft.com/office/drawing/2014/main" id="{5B0EA998-D659-F4C3-3FA3-CE1D7EBBB589}"/>
                </a:ext>
              </a:extLst>
            </p:cNvPr>
            <p:cNvSpPr/>
            <p:nvPr/>
          </p:nvSpPr>
          <p:spPr>
            <a:xfrm>
              <a:off x="8302941" y="2983713"/>
              <a:ext cx="1874520" cy="365760"/>
            </a:xfrm>
            <a:prstGeom prst="rect">
              <a:avLst/>
            </a:prstGeom>
            <a:noFill/>
            <a:ln>
              <a:solidFill>
                <a:srgbClr val="000000"/>
              </a:solidFill>
            </a:ln>
          </p:spPr>
          <p:style>
            <a:lnRef idx="2">
              <a:schemeClr val="dk1"/>
            </a:lnRef>
            <a:fillRef idx="1">
              <a:schemeClr val="lt1"/>
            </a:fillRef>
            <a:effectRef idx="0">
              <a:schemeClr val="dk1"/>
            </a:effectRef>
            <a:fontRef idx="minor">
              <a:schemeClr val="dk1"/>
            </a:fontRef>
          </p:style>
          <p:txBody>
            <a:bodyPr lIns="36576" tIns="36576" rIns="36576" bIns="36576" rtlCol="0" anchor="ctr"/>
            <a:lstStyle/>
            <a:p>
              <a:pPr algn="ctr"/>
              <a:r>
                <a:rPr lang="en-US" b="1" err="1">
                  <a:solidFill>
                    <a:srgbClr val="000000"/>
                  </a:solidFill>
                  <a:latin typeface="Calibri" panose="020F0502020204030204" pitchFamily="34" charset="0"/>
                  <a:cs typeface="Calibri" panose="020F0502020204030204" pitchFamily="34" charset="0"/>
                </a:rPr>
                <a:t>Instrum</a:t>
              </a:r>
              <a:r>
                <a:rPr lang="en-US" b="1">
                  <a:solidFill>
                    <a:srgbClr val="000000"/>
                  </a:solidFill>
                  <a:latin typeface="Calibri" panose="020F0502020204030204" pitchFamily="34" charset="0"/>
                  <a:cs typeface="Calibri" panose="020F0502020204030204" pitchFamily="34" charset="0"/>
                </a:rPr>
                <a:t>. Activities</a:t>
              </a:r>
            </a:p>
          </p:txBody>
        </p:sp>
        <p:sp>
          <p:nvSpPr>
            <p:cNvPr id="23" name="Rectangle 22">
              <a:extLst>
                <a:ext uri="{FF2B5EF4-FFF2-40B4-BE49-F238E27FC236}">
                  <a16:creationId xmlns:a16="http://schemas.microsoft.com/office/drawing/2014/main" id="{2EB0E20B-C357-4E4E-BA74-008625DE8B78}"/>
                </a:ext>
              </a:extLst>
            </p:cNvPr>
            <p:cNvSpPr/>
            <p:nvPr/>
          </p:nvSpPr>
          <p:spPr>
            <a:xfrm>
              <a:off x="504340" y="3477109"/>
              <a:ext cx="1353424" cy="920025"/>
            </a:xfrm>
            <a:prstGeom prst="rect">
              <a:avLst/>
            </a:prstGeom>
            <a:noFill/>
            <a:ln>
              <a:solidFill>
                <a:srgbClr val="000000"/>
              </a:solidFill>
            </a:ln>
          </p:spPr>
          <p:style>
            <a:lnRef idx="2">
              <a:schemeClr val="dk1"/>
            </a:lnRef>
            <a:fillRef idx="1">
              <a:schemeClr val="lt1"/>
            </a:fillRef>
            <a:effectRef idx="0">
              <a:schemeClr val="dk1"/>
            </a:effectRef>
            <a:fontRef idx="minor">
              <a:schemeClr val="dk1"/>
            </a:fontRef>
          </p:style>
          <p:txBody>
            <a:bodyPr lIns="36576" tIns="36576" rIns="36576" bIns="36576" rtlCol="0" anchor="ctr"/>
            <a:lstStyle/>
            <a:p>
              <a:pPr algn="ctr"/>
              <a:r>
                <a:rPr lang="en-US" b="1">
                  <a:solidFill>
                    <a:srgbClr val="000000"/>
                  </a:solidFill>
                  <a:latin typeface="Calibri" panose="020F0502020204030204" pitchFamily="34" charset="0"/>
                  <a:cs typeface="Calibri" panose="020F0502020204030204" pitchFamily="34" charset="0"/>
                </a:rPr>
                <a:t>Diseases, </a:t>
              </a:r>
            </a:p>
            <a:p>
              <a:pPr algn="ctr"/>
              <a:r>
                <a:rPr lang="en-US" b="1">
                  <a:solidFill>
                    <a:srgbClr val="000000"/>
                  </a:solidFill>
                  <a:latin typeface="Calibri" panose="020F0502020204030204" pitchFamily="34" charset="0"/>
                  <a:cs typeface="Calibri" panose="020F0502020204030204" pitchFamily="34" charset="0"/>
                </a:rPr>
                <a:t>Disorders,</a:t>
              </a:r>
            </a:p>
            <a:p>
              <a:pPr algn="ctr"/>
              <a:r>
                <a:rPr lang="en-US" b="1">
                  <a:solidFill>
                    <a:srgbClr val="000000"/>
                  </a:solidFill>
                  <a:latin typeface="Calibri" panose="020F0502020204030204" pitchFamily="34" charset="0"/>
                  <a:cs typeface="Calibri" panose="020F0502020204030204" pitchFamily="34" charset="0"/>
                </a:rPr>
                <a:t>Chronic Cond</a:t>
              </a:r>
            </a:p>
          </p:txBody>
        </p:sp>
        <p:sp>
          <p:nvSpPr>
            <p:cNvPr id="24" name="Rectangle 23">
              <a:extLst>
                <a:ext uri="{FF2B5EF4-FFF2-40B4-BE49-F238E27FC236}">
                  <a16:creationId xmlns:a16="http://schemas.microsoft.com/office/drawing/2014/main" id="{F3460F80-ABDE-ADE6-AA01-168258EB32D2}"/>
                </a:ext>
              </a:extLst>
            </p:cNvPr>
            <p:cNvSpPr/>
            <p:nvPr/>
          </p:nvSpPr>
          <p:spPr>
            <a:xfrm>
              <a:off x="5143380" y="3480828"/>
              <a:ext cx="1593969" cy="917726"/>
            </a:xfrm>
            <a:prstGeom prst="rect">
              <a:avLst/>
            </a:prstGeom>
            <a:noFill/>
            <a:ln>
              <a:solidFill>
                <a:srgbClr val="000000"/>
              </a:solidFill>
            </a:ln>
          </p:spPr>
          <p:style>
            <a:lnRef idx="2">
              <a:schemeClr val="dk1"/>
            </a:lnRef>
            <a:fillRef idx="1">
              <a:schemeClr val="lt1"/>
            </a:fillRef>
            <a:effectRef idx="0">
              <a:schemeClr val="dk1"/>
            </a:effectRef>
            <a:fontRef idx="minor">
              <a:schemeClr val="dk1"/>
            </a:fontRef>
          </p:style>
          <p:txBody>
            <a:bodyPr lIns="0" tIns="36576" rIns="0" bIns="36576" rtlCol="0" anchor="ctr"/>
            <a:lstStyle/>
            <a:p>
              <a:pPr algn="ctr"/>
              <a:r>
                <a:rPr lang="en-US" b="1">
                  <a:solidFill>
                    <a:srgbClr val="000000"/>
                  </a:solidFill>
                  <a:latin typeface="Calibri" panose="020F0502020204030204" pitchFamily="34" charset="0"/>
                  <a:cs typeface="Calibri" panose="020F0502020204030204" pitchFamily="34" charset="0"/>
                </a:rPr>
                <a:t>Hearing, Seeing,</a:t>
              </a:r>
            </a:p>
            <a:p>
              <a:pPr algn="ctr"/>
              <a:r>
                <a:rPr lang="en-US" b="1">
                  <a:solidFill>
                    <a:srgbClr val="000000"/>
                  </a:solidFill>
                  <a:latin typeface="Calibri" panose="020F0502020204030204" pitchFamily="34" charset="0"/>
                  <a:cs typeface="Calibri" panose="020F0502020204030204" pitchFamily="34" charset="0"/>
                </a:rPr>
                <a:t>Cognition,</a:t>
              </a:r>
            </a:p>
            <a:p>
              <a:pPr algn="ctr"/>
              <a:r>
                <a:rPr lang="en-US" b="1">
                  <a:solidFill>
                    <a:srgbClr val="000000"/>
                  </a:solidFill>
                  <a:latin typeface="Calibri" panose="020F0502020204030204" pitchFamily="34" charset="0"/>
                  <a:cs typeface="Calibri" panose="020F0502020204030204" pitchFamily="34" charset="0"/>
                </a:rPr>
                <a:t>Ambulation</a:t>
              </a:r>
            </a:p>
          </p:txBody>
        </p:sp>
        <p:sp>
          <p:nvSpPr>
            <p:cNvPr id="28" name="Rectangle 27">
              <a:extLst>
                <a:ext uri="{FF2B5EF4-FFF2-40B4-BE49-F238E27FC236}">
                  <a16:creationId xmlns:a16="http://schemas.microsoft.com/office/drawing/2014/main" id="{745A405F-B313-08CF-A431-A7B64109F1FA}"/>
                </a:ext>
              </a:extLst>
            </p:cNvPr>
            <p:cNvSpPr/>
            <p:nvPr/>
          </p:nvSpPr>
          <p:spPr>
            <a:xfrm>
              <a:off x="6899540" y="3484924"/>
              <a:ext cx="1239901" cy="917726"/>
            </a:xfrm>
            <a:prstGeom prst="rect">
              <a:avLst/>
            </a:prstGeom>
            <a:noFill/>
            <a:ln>
              <a:solidFill>
                <a:srgbClr val="000000"/>
              </a:solidFill>
            </a:ln>
          </p:spPr>
          <p:style>
            <a:lnRef idx="2">
              <a:schemeClr val="dk1"/>
            </a:lnRef>
            <a:fillRef idx="1">
              <a:schemeClr val="lt1"/>
            </a:fillRef>
            <a:effectRef idx="0">
              <a:schemeClr val="dk1"/>
            </a:effectRef>
            <a:fontRef idx="minor">
              <a:schemeClr val="dk1"/>
            </a:fontRef>
          </p:style>
          <p:txBody>
            <a:bodyPr lIns="36576" tIns="36576" rIns="36576" bIns="36576" rtlCol="0" anchor="ctr"/>
            <a:lstStyle/>
            <a:p>
              <a:pPr algn="ctr"/>
              <a:r>
                <a:rPr lang="en-US" b="1">
                  <a:solidFill>
                    <a:srgbClr val="000000"/>
                  </a:solidFill>
                  <a:latin typeface="Calibri" panose="020F0502020204030204" pitchFamily="34" charset="0"/>
                  <a:cs typeface="Calibri" panose="020F0502020204030204" pitchFamily="34" charset="0"/>
                </a:rPr>
                <a:t>Bathing,</a:t>
              </a:r>
            </a:p>
            <a:p>
              <a:pPr algn="ctr"/>
              <a:r>
                <a:rPr lang="en-US" b="1">
                  <a:solidFill>
                    <a:srgbClr val="000000"/>
                  </a:solidFill>
                  <a:latin typeface="Calibri" panose="020F0502020204030204" pitchFamily="34" charset="0"/>
                  <a:cs typeface="Calibri" panose="020F0502020204030204" pitchFamily="34" charset="0"/>
                </a:rPr>
                <a:t>Showering</a:t>
              </a:r>
            </a:p>
            <a:p>
              <a:pPr algn="ctr"/>
              <a:r>
                <a:rPr lang="en-US" b="1">
                  <a:solidFill>
                    <a:srgbClr val="000000"/>
                  </a:solidFill>
                  <a:latin typeface="Calibri" panose="020F0502020204030204" pitchFamily="34" charset="0"/>
                  <a:cs typeface="Calibri" panose="020F0502020204030204" pitchFamily="34" charset="0"/>
                </a:rPr>
                <a:t>Dressing</a:t>
              </a:r>
            </a:p>
          </p:txBody>
        </p:sp>
        <p:sp>
          <p:nvSpPr>
            <p:cNvPr id="29" name="Rectangle 28">
              <a:extLst>
                <a:ext uri="{FF2B5EF4-FFF2-40B4-BE49-F238E27FC236}">
                  <a16:creationId xmlns:a16="http://schemas.microsoft.com/office/drawing/2014/main" id="{59F1A979-89E5-39A6-CF74-D039D7C3790B}"/>
                </a:ext>
              </a:extLst>
            </p:cNvPr>
            <p:cNvSpPr/>
            <p:nvPr/>
          </p:nvSpPr>
          <p:spPr>
            <a:xfrm>
              <a:off x="10334236" y="3490928"/>
              <a:ext cx="1330309" cy="913432"/>
            </a:xfrm>
            <a:prstGeom prst="rect">
              <a:avLst/>
            </a:prstGeom>
            <a:noFill/>
            <a:ln>
              <a:solidFill>
                <a:srgbClr val="000000"/>
              </a:solidFill>
            </a:ln>
          </p:spPr>
          <p:style>
            <a:lnRef idx="2">
              <a:schemeClr val="dk1"/>
            </a:lnRef>
            <a:fillRef idx="1">
              <a:schemeClr val="lt1"/>
            </a:fillRef>
            <a:effectRef idx="0">
              <a:schemeClr val="dk1"/>
            </a:effectRef>
            <a:fontRef idx="minor">
              <a:schemeClr val="dk1"/>
            </a:fontRef>
          </p:style>
          <p:txBody>
            <a:bodyPr lIns="36576" tIns="36576" rIns="36576" bIns="36576" rtlCol="0" anchor="ctr"/>
            <a:lstStyle/>
            <a:p>
              <a:pPr algn="ctr"/>
              <a:r>
                <a:rPr lang="en-US" b="1">
                  <a:solidFill>
                    <a:srgbClr val="000000"/>
                  </a:solidFill>
                  <a:latin typeface="Calibri" panose="020F0502020204030204" pitchFamily="34" charset="0"/>
                  <a:cs typeface="Calibri" panose="020F0502020204030204" pitchFamily="34" charset="0"/>
                </a:rPr>
                <a:t>Recreating,</a:t>
              </a:r>
            </a:p>
            <a:p>
              <a:pPr algn="ctr"/>
              <a:r>
                <a:rPr lang="en-US" b="1">
                  <a:solidFill>
                    <a:srgbClr val="000000"/>
                  </a:solidFill>
                  <a:latin typeface="Calibri" panose="020F0502020204030204" pitchFamily="34" charset="0"/>
                  <a:cs typeface="Calibri" panose="020F0502020204030204" pitchFamily="34" charset="0"/>
                </a:rPr>
                <a:t>Voting,</a:t>
              </a:r>
            </a:p>
            <a:p>
              <a:pPr algn="ctr"/>
              <a:r>
                <a:rPr lang="en-US" b="1">
                  <a:solidFill>
                    <a:srgbClr val="000000"/>
                  </a:solidFill>
                  <a:latin typeface="Calibri" panose="020F0502020204030204" pitchFamily="34" charset="0"/>
                  <a:cs typeface="Calibri" panose="020F0502020204030204" pitchFamily="34" charset="0"/>
                </a:rPr>
                <a:t>Working</a:t>
              </a:r>
            </a:p>
          </p:txBody>
        </p:sp>
        <p:sp>
          <p:nvSpPr>
            <p:cNvPr id="30" name="Rectangle 29">
              <a:extLst>
                <a:ext uri="{FF2B5EF4-FFF2-40B4-BE49-F238E27FC236}">
                  <a16:creationId xmlns:a16="http://schemas.microsoft.com/office/drawing/2014/main" id="{C7BD3682-8B08-8FF8-D518-F0C39728B13D}"/>
                </a:ext>
              </a:extLst>
            </p:cNvPr>
            <p:cNvSpPr/>
            <p:nvPr/>
          </p:nvSpPr>
          <p:spPr>
            <a:xfrm>
              <a:off x="8302942" y="3486634"/>
              <a:ext cx="1874520" cy="917726"/>
            </a:xfrm>
            <a:prstGeom prst="rect">
              <a:avLst/>
            </a:prstGeom>
            <a:noFill/>
            <a:ln>
              <a:solidFill>
                <a:srgbClr val="000000"/>
              </a:solidFill>
            </a:ln>
          </p:spPr>
          <p:style>
            <a:lnRef idx="2">
              <a:schemeClr val="dk1"/>
            </a:lnRef>
            <a:fillRef idx="1">
              <a:schemeClr val="lt1"/>
            </a:fillRef>
            <a:effectRef idx="0">
              <a:schemeClr val="dk1"/>
            </a:effectRef>
            <a:fontRef idx="minor">
              <a:schemeClr val="dk1"/>
            </a:fontRef>
          </p:style>
          <p:txBody>
            <a:bodyPr lIns="36576" tIns="36576" rIns="36576" bIns="36576" rtlCol="0" anchor="ctr"/>
            <a:lstStyle/>
            <a:p>
              <a:pPr algn="ctr"/>
              <a:r>
                <a:rPr lang="en-US" b="1">
                  <a:solidFill>
                    <a:srgbClr val="000000"/>
                  </a:solidFill>
                  <a:latin typeface="Calibri" panose="020F0502020204030204" pitchFamily="34" charset="0"/>
                  <a:cs typeface="Calibri" panose="020F0502020204030204" pitchFamily="34" charset="0"/>
                </a:rPr>
                <a:t>Preparing Meals,</a:t>
              </a:r>
            </a:p>
            <a:p>
              <a:pPr algn="ctr"/>
              <a:r>
                <a:rPr lang="en-US" b="1">
                  <a:solidFill>
                    <a:srgbClr val="000000"/>
                  </a:solidFill>
                  <a:latin typeface="Calibri" panose="020F0502020204030204" pitchFamily="34" charset="0"/>
                  <a:cs typeface="Calibri" panose="020F0502020204030204" pitchFamily="34" charset="0"/>
                </a:rPr>
                <a:t>Shopping,</a:t>
              </a:r>
            </a:p>
            <a:p>
              <a:pPr algn="ctr"/>
              <a:r>
                <a:rPr lang="en-US" b="1">
                  <a:solidFill>
                    <a:srgbClr val="000000"/>
                  </a:solidFill>
                  <a:latin typeface="Calibri" panose="020F0502020204030204" pitchFamily="34" charset="0"/>
                  <a:cs typeface="Calibri" panose="020F0502020204030204" pitchFamily="34" charset="0"/>
                </a:rPr>
                <a:t>Managing Money</a:t>
              </a:r>
            </a:p>
          </p:txBody>
        </p:sp>
        <p:sp>
          <p:nvSpPr>
            <p:cNvPr id="32" name="Rectangle 31">
              <a:extLst>
                <a:ext uri="{FF2B5EF4-FFF2-40B4-BE49-F238E27FC236}">
                  <a16:creationId xmlns:a16="http://schemas.microsoft.com/office/drawing/2014/main" id="{507AE0A7-4711-14C3-8444-FEF897685D3B}"/>
                </a:ext>
              </a:extLst>
            </p:cNvPr>
            <p:cNvSpPr/>
            <p:nvPr/>
          </p:nvSpPr>
          <p:spPr>
            <a:xfrm>
              <a:off x="5133028" y="4535854"/>
              <a:ext cx="6531517" cy="363015"/>
            </a:xfrm>
            <a:prstGeom prst="rect">
              <a:avLst/>
            </a:prstGeom>
            <a:noFill/>
            <a:ln>
              <a:solidFill>
                <a:srgbClr val="000000"/>
              </a:solidFill>
            </a:ln>
          </p:spPr>
          <p:style>
            <a:lnRef idx="2">
              <a:schemeClr val="dk1"/>
            </a:lnRef>
            <a:fillRef idx="1">
              <a:schemeClr val="lt1"/>
            </a:fillRef>
            <a:effectRef idx="0">
              <a:schemeClr val="dk1"/>
            </a:effectRef>
            <a:fontRef idx="minor">
              <a:schemeClr val="dk1"/>
            </a:fontRef>
          </p:style>
          <p:txBody>
            <a:bodyPr lIns="36576" tIns="36576" rIns="36576" bIns="36576" rtlCol="0" anchor="ctr"/>
            <a:lstStyle/>
            <a:p>
              <a:pPr algn="ctr"/>
              <a:r>
                <a:rPr lang="en-US" b="1" i="1">
                  <a:solidFill>
                    <a:srgbClr val="000000"/>
                  </a:solidFill>
                  <a:latin typeface="Calibri" panose="020F0502020204030204" pitchFamily="34" charset="0"/>
                  <a:cs typeface="Calibri" panose="020F0502020204030204" pitchFamily="34" charset="0"/>
                </a:rPr>
                <a:t>Characterized by “</a:t>
              </a:r>
              <a:r>
                <a:rPr lang="en-US" b="1" i="1" u="sng">
                  <a:solidFill>
                    <a:srgbClr val="000000"/>
                  </a:solidFill>
                  <a:latin typeface="Calibri" panose="020F0502020204030204" pitchFamily="34" charset="0"/>
                  <a:cs typeface="Calibri" panose="020F0502020204030204" pitchFamily="34" charset="0"/>
                </a:rPr>
                <a:t>Limitations” or Needs for Support</a:t>
              </a:r>
            </a:p>
          </p:txBody>
        </p:sp>
        <p:sp>
          <p:nvSpPr>
            <p:cNvPr id="34" name="Arrow: Left-Right 33">
              <a:extLst>
                <a:ext uri="{FF2B5EF4-FFF2-40B4-BE49-F238E27FC236}">
                  <a16:creationId xmlns:a16="http://schemas.microsoft.com/office/drawing/2014/main" id="{0BCBC037-E638-4BDD-F434-9E32DFCFE99B}"/>
                </a:ext>
              </a:extLst>
            </p:cNvPr>
            <p:cNvSpPr/>
            <p:nvPr/>
          </p:nvSpPr>
          <p:spPr>
            <a:xfrm>
              <a:off x="504339" y="5001396"/>
              <a:ext cx="11160206" cy="608713"/>
            </a:xfrm>
            <a:prstGeom prst="leftRightArrow">
              <a:avLst>
                <a:gd name="adj1" fmla="val 58689"/>
                <a:gd name="adj2" fmla="val 47495"/>
              </a:avLst>
            </a:prstGeom>
            <a:solidFill>
              <a:schemeClr val="bg1">
                <a:lumMod val="85000"/>
              </a:schemeClr>
            </a:solidFill>
            <a:ln>
              <a:solidFill>
                <a:srgbClr val="000000"/>
              </a:solidFill>
            </a:ln>
          </p:spPr>
          <p:style>
            <a:lnRef idx="2">
              <a:schemeClr val="dk1"/>
            </a:lnRef>
            <a:fillRef idx="1">
              <a:schemeClr val="lt1"/>
            </a:fillRef>
            <a:effectRef idx="0">
              <a:schemeClr val="dk1"/>
            </a:effectRef>
            <a:fontRef idx="minor">
              <a:schemeClr val="dk1"/>
            </a:fontRef>
          </p:style>
          <p:txBody>
            <a:bodyPr lIns="36576" tIns="36576" rIns="36576" bIns="36576" rtlCol="0" anchor="ctr"/>
            <a:lstStyle/>
            <a:p>
              <a:pPr algn="ctr"/>
              <a:r>
                <a:rPr lang="en-US" b="1">
                  <a:solidFill>
                    <a:srgbClr val="000000"/>
                  </a:solidFill>
                  <a:latin typeface="Calibri" panose="020F0502020204030204" pitchFamily="34" charset="0"/>
                  <a:cs typeface="Calibri" panose="020F0502020204030204" pitchFamily="34" charset="0"/>
                </a:rPr>
                <a:t>Mitigating and Aggravating Factors (at Person and/or Environment Levels)</a:t>
              </a:r>
            </a:p>
          </p:txBody>
        </p:sp>
        <p:sp>
          <p:nvSpPr>
            <p:cNvPr id="35" name="Rectangle 34">
              <a:extLst>
                <a:ext uri="{FF2B5EF4-FFF2-40B4-BE49-F238E27FC236}">
                  <a16:creationId xmlns:a16="http://schemas.microsoft.com/office/drawing/2014/main" id="{FF50682F-54C5-FFD3-7BFD-51241384C490}"/>
                </a:ext>
              </a:extLst>
            </p:cNvPr>
            <p:cNvSpPr/>
            <p:nvPr/>
          </p:nvSpPr>
          <p:spPr>
            <a:xfrm>
              <a:off x="526808" y="5671824"/>
              <a:ext cx="11137737" cy="608712"/>
            </a:xfrm>
            <a:prstGeom prst="rect">
              <a:avLst/>
            </a:prstGeom>
            <a:noFill/>
            <a:ln>
              <a:solidFill>
                <a:srgbClr val="000000"/>
              </a:solidFill>
            </a:ln>
          </p:spPr>
          <p:style>
            <a:lnRef idx="2">
              <a:schemeClr val="dk1"/>
            </a:lnRef>
            <a:fillRef idx="1">
              <a:schemeClr val="lt1"/>
            </a:fillRef>
            <a:effectRef idx="0">
              <a:schemeClr val="dk1"/>
            </a:effectRef>
            <a:fontRef idx="minor">
              <a:schemeClr val="dk1"/>
            </a:fontRef>
          </p:style>
          <p:txBody>
            <a:bodyPr lIns="36576" tIns="36576" rIns="36576" bIns="36576" rtlCol="0" anchor="ctr"/>
            <a:lstStyle/>
            <a:p>
              <a:pPr algn="ctr"/>
              <a:r>
                <a:rPr lang="en-US" b="1">
                  <a:solidFill>
                    <a:srgbClr val="000000"/>
                  </a:solidFill>
                  <a:latin typeface="Calibri" panose="020F0502020204030204" pitchFamily="34" charset="0"/>
                  <a:cs typeface="Calibri" panose="020F0502020204030204" pitchFamily="34" charset="0"/>
                </a:rPr>
                <a:t>Medications, Functional Restoration Procedures, Assistive Devices, Skill Building, </a:t>
              </a:r>
            </a:p>
            <a:p>
              <a:pPr algn="ctr"/>
              <a:r>
                <a:rPr lang="en-US" b="1">
                  <a:solidFill>
                    <a:srgbClr val="000000"/>
                  </a:solidFill>
                  <a:latin typeface="Calibri" panose="020F0502020204030204" pitchFamily="34" charset="0"/>
                  <a:cs typeface="Calibri" panose="020F0502020204030204" pitchFamily="34" charset="0"/>
                </a:rPr>
                <a:t>Environmental Modifications, Workplace Accommodations</a:t>
              </a:r>
            </a:p>
          </p:txBody>
        </p:sp>
        <p:sp>
          <p:nvSpPr>
            <p:cNvPr id="15" name="Rectangle 14">
              <a:extLst>
                <a:ext uri="{FF2B5EF4-FFF2-40B4-BE49-F238E27FC236}">
                  <a16:creationId xmlns:a16="http://schemas.microsoft.com/office/drawing/2014/main" id="{A2A94383-9C96-2EC4-9A55-A67F8402BE76}"/>
                </a:ext>
              </a:extLst>
            </p:cNvPr>
            <p:cNvSpPr/>
            <p:nvPr/>
          </p:nvSpPr>
          <p:spPr>
            <a:xfrm>
              <a:off x="2025176" y="2973625"/>
              <a:ext cx="2111779" cy="365760"/>
            </a:xfrm>
            <a:prstGeom prst="rect">
              <a:avLst/>
            </a:prstGeom>
            <a:noFill/>
            <a:ln>
              <a:solidFill>
                <a:srgbClr val="000000"/>
              </a:solidFill>
            </a:ln>
          </p:spPr>
          <p:style>
            <a:lnRef idx="2">
              <a:schemeClr val="dk1"/>
            </a:lnRef>
            <a:fillRef idx="1">
              <a:schemeClr val="lt1"/>
            </a:fillRef>
            <a:effectRef idx="0">
              <a:schemeClr val="dk1"/>
            </a:effectRef>
            <a:fontRef idx="minor">
              <a:schemeClr val="dk1"/>
            </a:fontRef>
          </p:style>
          <p:txBody>
            <a:bodyPr lIns="36576" tIns="36576" rIns="36576" bIns="36576" rtlCol="0" anchor="ctr"/>
            <a:lstStyle/>
            <a:p>
              <a:pPr algn="ctr"/>
              <a:r>
                <a:rPr lang="en-US" b="1">
                  <a:solidFill>
                    <a:srgbClr val="000000"/>
                  </a:solidFill>
                  <a:latin typeface="Calibri" panose="020F0502020204030204" pitchFamily="34" charset="0"/>
                  <a:cs typeface="Calibri" panose="020F0502020204030204" pitchFamily="34" charset="0"/>
                </a:rPr>
                <a:t>Structures/Systems</a:t>
              </a:r>
            </a:p>
          </p:txBody>
        </p:sp>
        <p:sp>
          <p:nvSpPr>
            <p:cNvPr id="16" name="Rectangle 15">
              <a:extLst>
                <a:ext uri="{FF2B5EF4-FFF2-40B4-BE49-F238E27FC236}">
                  <a16:creationId xmlns:a16="http://schemas.microsoft.com/office/drawing/2014/main" id="{3E05CAEB-A9AB-8080-FBBD-EE28A2362D4D}"/>
                </a:ext>
              </a:extLst>
            </p:cNvPr>
            <p:cNvSpPr/>
            <p:nvPr/>
          </p:nvSpPr>
          <p:spPr>
            <a:xfrm>
              <a:off x="2025176" y="3481133"/>
              <a:ext cx="2111780" cy="917421"/>
            </a:xfrm>
            <a:prstGeom prst="rect">
              <a:avLst/>
            </a:prstGeom>
            <a:noFill/>
            <a:ln>
              <a:solidFill>
                <a:srgbClr val="000000"/>
              </a:solidFill>
            </a:ln>
          </p:spPr>
          <p:style>
            <a:lnRef idx="2">
              <a:schemeClr val="dk1"/>
            </a:lnRef>
            <a:fillRef idx="1">
              <a:schemeClr val="lt1"/>
            </a:fillRef>
            <a:effectRef idx="0">
              <a:schemeClr val="dk1"/>
            </a:effectRef>
            <a:fontRef idx="minor">
              <a:schemeClr val="dk1"/>
            </a:fontRef>
          </p:style>
          <p:txBody>
            <a:bodyPr lIns="36576" tIns="36576" rIns="36576" bIns="36576" rtlCol="0" anchor="ctr"/>
            <a:lstStyle/>
            <a:p>
              <a:pPr algn="ctr"/>
              <a:r>
                <a:rPr lang="en-US" b="1">
                  <a:solidFill>
                    <a:srgbClr val="000000"/>
                  </a:solidFill>
                  <a:latin typeface="Calibri" panose="020F0502020204030204" pitchFamily="34" charset="0"/>
                  <a:cs typeface="Calibri" panose="020F0502020204030204" pitchFamily="34" charset="0"/>
                </a:rPr>
                <a:t>Impairments</a:t>
              </a:r>
            </a:p>
          </p:txBody>
        </p:sp>
        <p:sp>
          <p:nvSpPr>
            <p:cNvPr id="17" name="Arrow: Left-Right 16">
              <a:extLst>
                <a:ext uri="{FF2B5EF4-FFF2-40B4-BE49-F238E27FC236}">
                  <a16:creationId xmlns:a16="http://schemas.microsoft.com/office/drawing/2014/main" id="{F7BDB40B-55AD-B68D-24FA-B11C4837F096}"/>
                </a:ext>
                <a:ext uri="{C183D7F6-B498-43B3-948B-1728B52AA6E4}">
                  <adec:decorative xmlns:adec="http://schemas.microsoft.com/office/drawing/2017/decorative" val="1"/>
                </a:ext>
              </a:extLst>
            </p:cNvPr>
            <p:cNvSpPr/>
            <p:nvPr/>
          </p:nvSpPr>
          <p:spPr>
            <a:xfrm>
              <a:off x="4174923" y="3079889"/>
              <a:ext cx="907305" cy="1177786"/>
            </a:xfrm>
            <a:prstGeom prst="leftRightArrow">
              <a:avLst>
                <a:gd name="adj1" fmla="val 62585"/>
                <a:gd name="adj2" fmla="val 30275"/>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a:latin typeface="Calibri" panose="020F0502020204030204" pitchFamily="34" charset="0"/>
                <a:cs typeface="Calibri" panose="020F0502020204030204" pitchFamily="34" charset="0"/>
              </a:endParaRPr>
            </a:p>
          </p:txBody>
        </p:sp>
        <p:sp>
          <p:nvSpPr>
            <p:cNvPr id="19" name="Rectangle 18">
              <a:extLst>
                <a:ext uri="{FF2B5EF4-FFF2-40B4-BE49-F238E27FC236}">
                  <a16:creationId xmlns:a16="http://schemas.microsoft.com/office/drawing/2014/main" id="{6F1E36C8-124A-E919-56C5-7B1258F3FBAB}"/>
                </a:ext>
              </a:extLst>
            </p:cNvPr>
            <p:cNvSpPr/>
            <p:nvPr/>
          </p:nvSpPr>
          <p:spPr>
            <a:xfrm>
              <a:off x="526808" y="4547061"/>
              <a:ext cx="3610148" cy="363015"/>
            </a:xfrm>
            <a:prstGeom prst="rect">
              <a:avLst/>
            </a:prstGeom>
            <a:noFill/>
            <a:ln>
              <a:solidFill>
                <a:srgbClr val="000000"/>
              </a:solidFill>
            </a:ln>
          </p:spPr>
          <p:style>
            <a:lnRef idx="2">
              <a:schemeClr val="dk1"/>
            </a:lnRef>
            <a:fillRef idx="1">
              <a:schemeClr val="lt1"/>
            </a:fillRef>
            <a:effectRef idx="0">
              <a:schemeClr val="dk1"/>
            </a:effectRef>
            <a:fontRef idx="minor">
              <a:schemeClr val="dk1"/>
            </a:fontRef>
          </p:style>
          <p:txBody>
            <a:bodyPr lIns="36576" tIns="36576" rIns="36576" bIns="36576" rtlCol="0" anchor="ctr"/>
            <a:lstStyle/>
            <a:p>
              <a:pPr algn="ctr"/>
              <a:r>
                <a:rPr lang="en-US" b="1" i="1">
                  <a:solidFill>
                    <a:srgbClr val="000000"/>
                  </a:solidFill>
                  <a:latin typeface="Calibri" panose="020F0502020204030204" pitchFamily="34" charset="0"/>
                  <a:cs typeface="Calibri" panose="020F0502020204030204" pitchFamily="34" charset="0"/>
                </a:rPr>
                <a:t>Compared to “Normal”</a:t>
              </a:r>
              <a:endParaRPr lang="en-US" b="1" i="1" u="sng">
                <a:solidFill>
                  <a:srgbClr val="000000"/>
                </a:solidFill>
                <a:latin typeface="Calibri" panose="020F0502020204030204" pitchFamily="34" charset="0"/>
                <a:cs typeface="Calibri" panose="020F0502020204030204" pitchFamily="34" charset="0"/>
              </a:endParaRPr>
            </a:p>
          </p:txBody>
        </p:sp>
        <p:cxnSp>
          <p:nvCxnSpPr>
            <p:cNvPr id="37" name="Straight Connector 36">
              <a:extLst>
                <a:ext uri="{FF2B5EF4-FFF2-40B4-BE49-F238E27FC236}">
                  <a16:creationId xmlns:a16="http://schemas.microsoft.com/office/drawing/2014/main" id="{75462F5D-69A5-03EB-1FFD-E800553DFAC4}"/>
                </a:ext>
                <a:ext uri="{C183D7F6-B498-43B3-948B-1728B52AA6E4}">
                  <adec:decorative xmlns:adec="http://schemas.microsoft.com/office/drawing/2017/decorative" val="1"/>
                </a:ext>
              </a:extLst>
            </p:cNvPr>
            <p:cNvCxnSpPr>
              <a:cxnSpLocks/>
              <a:stCxn id="36" idx="0"/>
              <a:endCxn id="10" idx="2"/>
            </p:cNvCxnSpPr>
            <p:nvPr/>
          </p:nvCxnSpPr>
          <p:spPr>
            <a:xfrm flipH="1" flipV="1">
              <a:off x="1914208" y="2312291"/>
              <a:ext cx="1163739" cy="567473"/>
            </a:xfrm>
            <a:prstGeom prst="line">
              <a:avLst/>
            </a:prstGeom>
            <a:ln w="57150" cmpd="dbl"/>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27963831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4D18D0E-C468-C9CE-D943-25DA3A5E8648}"/>
              </a:ext>
            </a:extLst>
          </p:cNvPr>
          <p:cNvSpPr>
            <a:spLocks noGrp="1"/>
          </p:cNvSpPr>
          <p:nvPr>
            <p:ph type="title"/>
          </p:nvPr>
        </p:nvSpPr>
        <p:spPr/>
        <p:txBody>
          <a:bodyPr/>
          <a:lstStyle/>
          <a:p>
            <a:r>
              <a:rPr lang="en-US">
                <a:solidFill>
                  <a:schemeClr val="tx1"/>
                </a:solidFill>
              </a:rPr>
              <a:t>What is “Disability” … in Surveys?</a:t>
            </a:r>
            <a:br>
              <a:rPr lang="en-US">
                <a:solidFill>
                  <a:schemeClr val="tx1"/>
                </a:solidFill>
              </a:rPr>
            </a:br>
            <a:r>
              <a:rPr lang="en-US">
                <a:solidFill>
                  <a:schemeClr val="tx1"/>
                </a:solidFill>
              </a:rPr>
              <a:t>1970</a:t>
            </a:r>
          </a:p>
        </p:txBody>
      </p:sp>
      <p:sp>
        <p:nvSpPr>
          <p:cNvPr id="9" name="TextBox 8" descr="1970 Decennial Census Long Form&#10;Does this person have a health or physical condition which limits the kind or amount of work he can do at a job?  Yes or No.&#10;Does his health or physical condition keep him from holding any job at all?&#10;If “Yes: in a or be— How long has he been limited in his ability to work?  Less than 6 months, 6 to 11 months, 1 to 2 years, 3 to 4 years, 5 to 9 years, or 10 years or more&#10;">
            <a:extLst>
              <a:ext uri="{FF2B5EF4-FFF2-40B4-BE49-F238E27FC236}">
                <a16:creationId xmlns:a16="http://schemas.microsoft.com/office/drawing/2014/main" id="{7357FBDE-EE83-1BB1-574A-9C49E747A088}"/>
              </a:ext>
            </a:extLst>
          </p:cNvPr>
          <p:cNvSpPr txBox="1"/>
          <p:nvPr/>
        </p:nvSpPr>
        <p:spPr>
          <a:xfrm>
            <a:off x="905006" y="1639855"/>
            <a:ext cx="4744784" cy="3785652"/>
          </a:xfrm>
          <a:prstGeom prst="rect">
            <a:avLst/>
          </a:prstGeom>
          <a:noFill/>
        </p:spPr>
        <p:txBody>
          <a:bodyPr wrap="square">
            <a:spAutoFit/>
          </a:bodyPr>
          <a:lstStyle/>
          <a:p>
            <a:pPr marL="0" marR="0">
              <a:spcBef>
                <a:spcPts val="0"/>
              </a:spcBef>
              <a:spcAft>
                <a:spcPts val="0"/>
              </a:spcAft>
            </a:pPr>
            <a:r>
              <a:rPr lang="en-US" sz="2000" b="1" u="sng" kern="100">
                <a:solidFill>
                  <a:srgbClr val="000000"/>
                </a:solidFill>
                <a:effectLst/>
                <a:latin typeface="Calibri" panose="020F0502020204030204" pitchFamily="34" charset="0"/>
                <a:ea typeface="Calibri" panose="020F0502020204030204" pitchFamily="34" charset="0"/>
                <a:cs typeface="Calibri" panose="020F0502020204030204" pitchFamily="34" charset="0"/>
              </a:rPr>
              <a:t>1970 Decennial Census Long Form</a:t>
            </a:r>
            <a:endParaRPr lang="en-US" sz="2000" b="1" kern="1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marL="342900" marR="0" lvl="0" indent="-168275">
              <a:spcBef>
                <a:spcPts val="0"/>
              </a:spcBef>
              <a:spcAft>
                <a:spcPts val="0"/>
              </a:spcAft>
              <a:buFont typeface="Symbol" panose="05050102010706020507" pitchFamily="18" charset="2"/>
              <a:buChar char=""/>
              <a:tabLst>
                <a:tab pos="1714500" algn="l"/>
              </a:tabLst>
            </a:pPr>
            <a:r>
              <a:rPr lang="en-US" sz="2000" kern="100">
                <a:solidFill>
                  <a:srgbClr val="000000"/>
                </a:solidFill>
                <a:effectLst/>
                <a:latin typeface="Calibri" panose="020F0502020204030204" pitchFamily="34" charset="0"/>
                <a:ea typeface="Calibri" panose="020F0502020204030204" pitchFamily="34" charset="0"/>
                <a:cs typeface="Calibri" panose="020F0502020204030204" pitchFamily="34" charset="0"/>
              </a:rPr>
              <a:t>Does this person have a health or physical condition which limits the </a:t>
            </a:r>
            <a:r>
              <a:rPr lang="en-US" sz="2000" u="sng" kern="100">
                <a:solidFill>
                  <a:srgbClr val="000000"/>
                </a:solidFill>
                <a:effectLst/>
                <a:latin typeface="Calibri" panose="020F0502020204030204" pitchFamily="34" charset="0"/>
                <a:ea typeface="Calibri" panose="020F0502020204030204" pitchFamily="34" charset="0"/>
                <a:cs typeface="Calibri" panose="020F0502020204030204" pitchFamily="34" charset="0"/>
              </a:rPr>
              <a:t>kind</a:t>
            </a:r>
            <a:r>
              <a:rPr lang="en-US" sz="2000" kern="100">
                <a:solidFill>
                  <a:srgbClr val="000000"/>
                </a:solidFill>
                <a:effectLst/>
                <a:latin typeface="Calibri" panose="020F0502020204030204" pitchFamily="34" charset="0"/>
                <a:ea typeface="Calibri" panose="020F0502020204030204" pitchFamily="34" charset="0"/>
                <a:cs typeface="Calibri" panose="020F0502020204030204" pitchFamily="34" charset="0"/>
              </a:rPr>
              <a:t> or </a:t>
            </a:r>
            <a:r>
              <a:rPr lang="en-US" sz="2000" u="sng" kern="100">
                <a:solidFill>
                  <a:srgbClr val="000000"/>
                </a:solidFill>
                <a:effectLst/>
                <a:latin typeface="Calibri" panose="020F0502020204030204" pitchFamily="34" charset="0"/>
                <a:ea typeface="Calibri" panose="020F0502020204030204" pitchFamily="34" charset="0"/>
                <a:cs typeface="Calibri" panose="020F0502020204030204" pitchFamily="34" charset="0"/>
              </a:rPr>
              <a:t>amount</a:t>
            </a:r>
            <a:r>
              <a:rPr lang="en-US" sz="2000" kern="100">
                <a:solidFill>
                  <a:srgbClr val="000000"/>
                </a:solidFill>
                <a:effectLst/>
                <a:latin typeface="Calibri" panose="020F0502020204030204" pitchFamily="34" charset="0"/>
                <a:ea typeface="Calibri" panose="020F0502020204030204" pitchFamily="34" charset="0"/>
                <a:cs typeface="Calibri" panose="020F0502020204030204" pitchFamily="34" charset="0"/>
              </a:rPr>
              <a:t> of </a:t>
            </a:r>
            <a:r>
              <a:rPr lang="en-US" sz="2000" kern="100">
                <a:solidFill>
                  <a:srgbClr val="000000"/>
                </a:solidFill>
                <a:effectLst/>
                <a:highlight>
                  <a:srgbClr val="FFFF00"/>
                </a:highlight>
                <a:latin typeface="Calibri" panose="020F0502020204030204" pitchFamily="34" charset="0"/>
                <a:ea typeface="Calibri" panose="020F0502020204030204" pitchFamily="34" charset="0"/>
                <a:cs typeface="Calibri" panose="020F0502020204030204" pitchFamily="34" charset="0"/>
              </a:rPr>
              <a:t>work he can do at a job</a:t>
            </a:r>
            <a:r>
              <a:rPr lang="en-US" sz="2000" kern="100">
                <a:solidFill>
                  <a:srgbClr val="000000"/>
                </a:solidFill>
                <a:effectLst/>
                <a:latin typeface="Calibri" panose="020F0502020204030204" pitchFamily="34" charset="0"/>
                <a:ea typeface="Calibri" panose="020F0502020204030204" pitchFamily="34" charset="0"/>
                <a:cs typeface="Calibri" panose="020F0502020204030204" pitchFamily="34" charset="0"/>
              </a:rPr>
              <a:t>?  Yes or No.</a:t>
            </a:r>
          </a:p>
          <a:p>
            <a:pPr marL="342900" marR="0" lvl="0" indent="-168275">
              <a:spcBef>
                <a:spcPts val="0"/>
              </a:spcBef>
              <a:spcAft>
                <a:spcPts val="0"/>
              </a:spcAft>
              <a:buFont typeface="Symbol" panose="05050102010706020507" pitchFamily="18" charset="2"/>
              <a:buChar char=""/>
              <a:tabLst>
                <a:tab pos="1714500" algn="l"/>
              </a:tabLst>
            </a:pPr>
            <a:r>
              <a:rPr lang="en-US" sz="2000" kern="100">
                <a:solidFill>
                  <a:srgbClr val="000000"/>
                </a:solidFill>
                <a:latin typeface="Calibri" panose="020F0502020204030204" pitchFamily="34" charset="0"/>
                <a:ea typeface="Calibri" panose="020F0502020204030204" pitchFamily="34" charset="0"/>
                <a:cs typeface="Calibri" panose="020F0502020204030204" pitchFamily="34" charset="0"/>
              </a:rPr>
              <a:t>Does his health or physical condition keep him from </a:t>
            </a:r>
            <a:r>
              <a:rPr lang="en-US" sz="2000" kern="100">
                <a:solidFill>
                  <a:srgbClr val="000000"/>
                </a:solidFill>
                <a:highlight>
                  <a:srgbClr val="FFFF00"/>
                </a:highlight>
                <a:latin typeface="Calibri" panose="020F0502020204030204" pitchFamily="34" charset="0"/>
                <a:ea typeface="Calibri" panose="020F0502020204030204" pitchFamily="34" charset="0"/>
                <a:cs typeface="Calibri" panose="020F0502020204030204" pitchFamily="34" charset="0"/>
              </a:rPr>
              <a:t>holding </a:t>
            </a:r>
            <a:r>
              <a:rPr lang="en-US" sz="2000" u="sng" kern="100">
                <a:solidFill>
                  <a:srgbClr val="000000"/>
                </a:solidFill>
                <a:highlight>
                  <a:srgbClr val="FFFF00"/>
                </a:highlight>
                <a:latin typeface="Calibri" panose="020F0502020204030204" pitchFamily="34" charset="0"/>
                <a:ea typeface="Calibri" panose="020F0502020204030204" pitchFamily="34" charset="0"/>
                <a:cs typeface="Calibri" panose="020F0502020204030204" pitchFamily="34" charset="0"/>
              </a:rPr>
              <a:t>any</a:t>
            </a:r>
            <a:r>
              <a:rPr lang="en-US" sz="2000" kern="100">
                <a:solidFill>
                  <a:srgbClr val="000000"/>
                </a:solidFill>
                <a:highlight>
                  <a:srgbClr val="FFFF00"/>
                </a:highlight>
                <a:latin typeface="Calibri" panose="020F0502020204030204" pitchFamily="34" charset="0"/>
                <a:ea typeface="Calibri" panose="020F0502020204030204" pitchFamily="34" charset="0"/>
                <a:cs typeface="Calibri" panose="020F0502020204030204" pitchFamily="34" charset="0"/>
              </a:rPr>
              <a:t> job </a:t>
            </a:r>
            <a:r>
              <a:rPr lang="en-US" sz="2000" kern="100">
                <a:solidFill>
                  <a:srgbClr val="000000"/>
                </a:solidFill>
                <a:latin typeface="Calibri" panose="020F0502020204030204" pitchFamily="34" charset="0"/>
                <a:ea typeface="Calibri" panose="020F0502020204030204" pitchFamily="34" charset="0"/>
                <a:cs typeface="Calibri" panose="020F0502020204030204" pitchFamily="34" charset="0"/>
              </a:rPr>
              <a:t>at all?</a:t>
            </a:r>
          </a:p>
          <a:p>
            <a:pPr marL="342900" marR="0" lvl="0" indent="-168275">
              <a:spcBef>
                <a:spcPts val="0"/>
              </a:spcBef>
              <a:spcAft>
                <a:spcPts val="0"/>
              </a:spcAft>
              <a:buFont typeface="Symbol" panose="05050102010706020507" pitchFamily="18" charset="2"/>
              <a:buChar char=""/>
              <a:tabLst>
                <a:tab pos="1714500" algn="l"/>
              </a:tabLst>
            </a:pPr>
            <a:r>
              <a:rPr lang="en-US" sz="2000" i="1" kern="100">
                <a:solidFill>
                  <a:srgbClr val="000000"/>
                </a:solidFill>
                <a:latin typeface="Calibri" panose="020F0502020204030204" pitchFamily="34" charset="0"/>
                <a:ea typeface="Calibri" panose="020F0502020204030204" pitchFamily="34" charset="0"/>
                <a:cs typeface="Calibri" panose="020F0502020204030204" pitchFamily="34" charset="0"/>
              </a:rPr>
              <a:t>If “Yes: in a or be</a:t>
            </a:r>
            <a:r>
              <a:rPr lang="en-US" sz="2000" kern="100">
                <a:solidFill>
                  <a:srgbClr val="000000"/>
                </a:solidFill>
                <a:latin typeface="Calibri" panose="020F0502020204030204" pitchFamily="34" charset="0"/>
                <a:ea typeface="Calibri" panose="020F0502020204030204" pitchFamily="34" charset="0"/>
                <a:cs typeface="Calibri" panose="020F0502020204030204" pitchFamily="34" charset="0"/>
              </a:rPr>
              <a:t>— How long has he been limited in his ability to work?  Less than 6 months, 6 to 11 months, 1 to 2 years, 3 to 4 years, 5 to 9 years, or 10 years or more</a:t>
            </a:r>
            <a:endParaRPr lang="en-US" sz="2000" kern="1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p:txBody>
      </p:sp>
      <p:pic>
        <p:nvPicPr>
          <p:cNvPr id="5" name="Picture 4" descr="screenshot of the 1970 Decennial Census Long Form Questionnaire, details in the text">
            <a:extLst>
              <a:ext uri="{FF2B5EF4-FFF2-40B4-BE49-F238E27FC236}">
                <a16:creationId xmlns:a16="http://schemas.microsoft.com/office/drawing/2014/main" id="{E34C0B6C-E7DE-FE2F-5A2E-37877C738A2B}"/>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48600" y="1760270"/>
            <a:ext cx="4744784" cy="3337459"/>
          </a:xfrm>
          <a:prstGeom prst="rect">
            <a:avLst/>
          </a:prstGeom>
          <a:noFill/>
          <a:ln>
            <a:noFill/>
          </a:ln>
        </p:spPr>
      </p:pic>
    </p:spTree>
    <p:extLst>
      <p:ext uri="{BB962C8B-B14F-4D97-AF65-F5344CB8AC3E}">
        <p14:creationId xmlns:p14="http://schemas.microsoft.com/office/powerpoint/2010/main" val="35605074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39EABC25-AC82-4A68-B16D-1584F2D13CF3}"/>
              </a:ext>
            </a:extLst>
          </p:cNvPr>
          <p:cNvSpPr>
            <a:spLocks noGrp="1"/>
          </p:cNvSpPr>
          <p:nvPr>
            <p:ph type="title"/>
          </p:nvPr>
        </p:nvSpPr>
        <p:spPr>
          <a:xfrm>
            <a:off x="838200" y="365125"/>
            <a:ext cx="10515600" cy="1325563"/>
          </a:xfrm>
        </p:spPr>
        <p:txBody>
          <a:bodyPr/>
          <a:lstStyle/>
          <a:p>
            <a:pPr algn="ctr"/>
            <a:r>
              <a:rPr lang="en-US" sz="4400" b="1" u="sng">
                <a:solidFill>
                  <a:schemeClr val="tx1"/>
                </a:solidFill>
                <a:latin typeface="Calibri" panose="020F0502020204030204" pitchFamily="34" charset="0"/>
                <a:cs typeface="Calibri" panose="020F0502020204030204" pitchFamily="34" charset="0"/>
              </a:rPr>
              <a:t>ASL Interpreter &amp; Closed Captioning </a:t>
            </a:r>
            <a:endParaRPr lang="en-US" u="sng"/>
          </a:p>
        </p:txBody>
      </p:sp>
      <p:sp>
        <p:nvSpPr>
          <p:cNvPr id="3" name="Content Placeholder 2">
            <a:extLst>
              <a:ext uri="{FF2B5EF4-FFF2-40B4-BE49-F238E27FC236}">
                <a16:creationId xmlns:a16="http://schemas.microsoft.com/office/drawing/2014/main" id="{1E9BFE24-B735-4B7E-9906-DCB7103581A7}"/>
              </a:ext>
            </a:extLst>
          </p:cNvPr>
          <p:cNvSpPr>
            <a:spLocks noGrp="1"/>
          </p:cNvSpPr>
          <p:nvPr>
            <p:ph idx="1"/>
          </p:nvPr>
        </p:nvSpPr>
        <p:spPr>
          <a:xfrm>
            <a:off x="784233" y="1815123"/>
            <a:ext cx="10102842" cy="4351338"/>
          </a:xfrm>
        </p:spPr>
        <p:txBody>
          <a:bodyPr>
            <a:normAutofit/>
          </a:bodyPr>
          <a:lstStyle/>
          <a:p>
            <a:pPr>
              <a:defRPr/>
            </a:pPr>
            <a:r>
              <a:rPr lang="en-US">
                <a:latin typeface="Calibri" panose="020F0502020204030204" pitchFamily="34" charset="0"/>
                <a:ea typeface="Calibri" panose="020F0502020204030204" pitchFamily="34" charset="0"/>
                <a:cs typeface="Calibri" panose="020F0502020204030204" pitchFamily="34" charset="0"/>
              </a:rPr>
              <a:t>To see </a:t>
            </a:r>
            <a:r>
              <a:rPr lang="en-US" u="sng">
                <a:latin typeface="Calibri" panose="020F0502020204030204" pitchFamily="34" charset="0"/>
                <a:ea typeface="Calibri" panose="020F0502020204030204" pitchFamily="34" charset="0"/>
                <a:cs typeface="Calibri" panose="020F0502020204030204" pitchFamily="34" charset="0"/>
              </a:rPr>
              <a:t>interpreter</a:t>
            </a:r>
            <a:r>
              <a:rPr lang="en-US">
                <a:latin typeface="Calibri" panose="020F0502020204030204" pitchFamily="34" charset="0"/>
                <a:ea typeface="Calibri" panose="020F0502020204030204" pitchFamily="34" charset="0"/>
                <a:cs typeface="Calibri" panose="020F0502020204030204" pitchFamily="34" charset="0"/>
              </a:rPr>
              <a:t> and the gallery of speakers at the same time, we recommend using a computer or laptop, rather than a phone or tablet</a:t>
            </a:r>
            <a:r>
              <a:rPr lang="en-US">
                <a:effectLst/>
                <a:latin typeface="Calibri" panose="020F0502020204030204" pitchFamily="34" charset="0"/>
                <a:ea typeface="Calibri" panose="020F0502020204030204" pitchFamily="34" charset="0"/>
                <a:cs typeface="Calibri" panose="020F0502020204030204" pitchFamily="34" charset="0"/>
              </a:rPr>
              <a:t>.</a:t>
            </a:r>
          </a:p>
          <a:p>
            <a:pPr>
              <a:spcBef>
                <a:spcPts val="2800"/>
              </a:spcBef>
              <a:defRPr/>
            </a:pPr>
            <a:r>
              <a:rPr lang="en-US" sz="2800" kern="0">
                <a:latin typeface="Calibri" panose="020F0502020204030204" pitchFamily="34" charset="0"/>
                <a:cs typeface="Calibri" panose="020F0502020204030204" pitchFamily="34" charset="0"/>
              </a:rPr>
              <a:t>For closed captioning, click on the Closed Caption button and select Show Subtitle or View Full Transcript.</a:t>
            </a:r>
          </a:p>
          <a:p>
            <a:pPr>
              <a:defRPr/>
            </a:pPr>
            <a:endParaRPr lang="en-US">
              <a:effectLst/>
              <a:latin typeface="Calibri" panose="020F0502020204030204" pitchFamily="34" charset="0"/>
              <a:ea typeface="Calibri" panose="020F0502020204030204" pitchFamily="34" charset="0"/>
              <a:cs typeface="Calibri" panose="020F0502020204030204" pitchFamily="34" charset="0"/>
            </a:endParaRPr>
          </a:p>
          <a:p>
            <a:pPr>
              <a:defRPr/>
            </a:pPr>
            <a:endParaRPr lang="en-US">
              <a:latin typeface="Calibri" panose="020F0502020204030204" pitchFamily="34" charset="0"/>
              <a:cs typeface="Calibri" panose="020F0502020204030204" pitchFamily="34"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US">
              <a:latin typeface="Calibri" panose="020F0502020204030204" pitchFamily="34" charset="0"/>
              <a:cs typeface="Calibri" panose="020F0502020204030204" pitchFamily="34" charset="0"/>
            </a:endParaRPr>
          </a:p>
        </p:txBody>
      </p:sp>
      <p:sp>
        <p:nvSpPr>
          <p:cNvPr id="4" name="Date Placeholder 3">
            <a:extLst>
              <a:ext uri="{FF2B5EF4-FFF2-40B4-BE49-F238E27FC236}">
                <a16:creationId xmlns:a16="http://schemas.microsoft.com/office/drawing/2014/main" id="{3A25D95B-DDDE-47E7-8861-A898EEECC229}"/>
              </a:ext>
              <a:ext uri="{C183D7F6-B498-43B3-948B-1728B52AA6E4}">
                <adec:decorative xmlns:adec="http://schemas.microsoft.com/office/drawing/2017/decorative" val="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ea typeface="+mn-ea"/>
                <a:cs typeface="+mn-cs"/>
              </a:rPr>
              <a:t>#nTIDE</a:t>
            </a:r>
          </a:p>
        </p:txBody>
      </p:sp>
      <p:sp>
        <p:nvSpPr>
          <p:cNvPr id="5" name="Slide Number Placeholder 4">
            <a:extLst>
              <a:ext uri="{FF2B5EF4-FFF2-40B4-BE49-F238E27FC236}">
                <a16:creationId xmlns:a16="http://schemas.microsoft.com/office/drawing/2014/main" id="{394FC385-25BD-420B-8A5C-EEDDCB4A563D}"/>
              </a:ext>
              <a:ext uri="{C183D7F6-B498-43B3-948B-1728B52AA6E4}">
                <adec:decorative xmlns:adec="http://schemas.microsoft.com/office/drawing/2017/decorative" val="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637C1D-740A-4EE7-9AC7-DE15DA94B719}" type="slidenum">
              <a:rPr kumimoji="0" lang="en-US" sz="1400" b="0" i="0" u="none" strike="noStrike" kern="1200" cap="none" spc="0" normalizeH="0" baseline="0" noProof="0" smtClean="0">
                <a:ln>
                  <a:noFill/>
                </a:ln>
                <a:solidFill>
                  <a:prstClr val="white"/>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400" b="0" i="0" u="none" strike="noStrike" kern="1200" cap="none" spc="0" normalizeH="0" baseline="0" noProof="0">
              <a:ln>
                <a:noFill/>
              </a:ln>
              <a:solidFill>
                <a:prstClr val="white"/>
              </a:solidFill>
              <a:effectLst/>
              <a:uLnTx/>
              <a:uFillTx/>
              <a:ea typeface="+mn-ea"/>
              <a:cs typeface="+mn-cs"/>
            </a:endParaRPr>
          </a:p>
        </p:txBody>
      </p:sp>
    </p:spTree>
    <p:extLst>
      <p:ext uri="{BB962C8B-B14F-4D97-AF65-F5344CB8AC3E}">
        <p14:creationId xmlns:p14="http://schemas.microsoft.com/office/powerpoint/2010/main" val="813098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4D18D0E-C468-C9CE-D943-25DA3A5E8648}"/>
              </a:ext>
            </a:extLst>
          </p:cNvPr>
          <p:cNvSpPr>
            <a:spLocks noGrp="1"/>
          </p:cNvSpPr>
          <p:nvPr>
            <p:ph type="title"/>
          </p:nvPr>
        </p:nvSpPr>
        <p:spPr/>
        <p:txBody>
          <a:bodyPr/>
          <a:lstStyle/>
          <a:p>
            <a:r>
              <a:rPr lang="en-US">
                <a:solidFill>
                  <a:schemeClr val="tx1"/>
                </a:solidFill>
              </a:rPr>
              <a:t>What is “Disability” … in Surveys?</a:t>
            </a:r>
            <a:br>
              <a:rPr lang="en-US">
                <a:solidFill>
                  <a:schemeClr val="tx1"/>
                </a:solidFill>
              </a:rPr>
            </a:br>
            <a:r>
              <a:rPr lang="en-US">
                <a:solidFill>
                  <a:schemeClr val="tx1"/>
                </a:solidFill>
              </a:rPr>
              <a:t>1970 Long Form</a:t>
            </a:r>
          </a:p>
        </p:txBody>
      </p:sp>
      <p:sp>
        <p:nvSpPr>
          <p:cNvPr id="10" name="Rectangle: Rounded Corners 9">
            <a:extLst>
              <a:ext uri="{FF2B5EF4-FFF2-40B4-BE49-F238E27FC236}">
                <a16:creationId xmlns:a16="http://schemas.microsoft.com/office/drawing/2014/main" id="{44ED9B48-D080-3E04-7112-89BEC8056D1E}"/>
              </a:ext>
            </a:extLst>
          </p:cNvPr>
          <p:cNvSpPr/>
          <p:nvPr/>
        </p:nvSpPr>
        <p:spPr>
          <a:xfrm>
            <a:off x="1110615" y="1626261"/>
            <a:ext cx="1607185" cy="686030"/>
          </a:xfrm>
          <a:prstGeom prst="roundRect">
            <a:avLst>
              <a:gd name="adj" fmla="val 31667"/>
            </a:avLst>
          </a:prstGeom>
          <a:noFill/>
          <a:ln>
            <a:solidFill>
              <a:srgbClr val="000000"/>
            </a:solidFill>
          </a:ln>
        </p:spPr>
        <p:style>
          <a:lnRef idx="2">
            <a:schemeClr val="dk1"/>
          </a:lnRef>
          <a:fillRef idx="1">
            <a:schemeClr val="lt1"/>
          </a:fillRef>
          <a:effectRef idx="0">
            <a:schemeClr val="dk1"/>
          </a:effectRef>
          <a:fontRef idx="minor">
            <a:schemeClr val="dk1"/>
          </a:fontRef>
        </p:style>
        <p:txBody>
          <a:bodyPr lIns="36576" tIns="36576" rIns="36576" bIns="36576" rtlCol="0" anchor="ctr"/>
          <a:lstStyle/>
          <a:p>
            <a:pPr algn="ctr"/>
            <a:r>
              <a:rPr lang="en-US" sz="2400" b="1">
                <a:solidFill>
                  <a:srgbClr val="000000"/>
                </a:solidFill>
                <a:latin typeface="Calibri" panose="020F0502020204030204" pitchFamily="34" charset="0"/>
                <a:cs typeface="Calibri" panose="020F0502020204030204" pitchFamily="34" charset="0"/>
              </a:rPr>
              <a:t>Early Census</a:t>
            </a:r>
          </a:p>
        </p:txBody>
      </p:sp>
      <p:sp>
        <p:nvSpPr>
          <p:cNvPr id="22" name="Rectangle: Rounded Corners 21">
            <a:extLst>
              <a:ext uri="{FF2B5EF4-FFF2-40B4-BE49-F238E27FC236}">
                <a16:creationId xmlns:a16="http://schemas.microsoft.com/office/drawing/2014/main" id="{B9EAF21D-92CF-1473-9208-B9A4BF9CC80F}"/>
              </a:ext>
            </a:extLst>
          </p:cNvPr>
          <p:cNvSpPr/>
          <p:nvPr/>
        </p:nvSpPr>
        <p:spPr>
          <a:xfrm>
            <a:off x="2804000" y="1626255"/>
            <a:ext cx="1607185" cy="686030"/>
          </a:xfrm>
          <a:prstGeom prst="roundRect">
            <a:avLst>
              <a:gd name="adj" fmla="val 31667"/>
            </a:avLst>
          </a:prstGeom>
          <a:noFill/>
          <a:ln>
            <a:solidFill>
              <a:srgbClr val="000000"/>
            </a:solidFill>
          </a:ln>
        </p:spPr>
        <p:style>
          <a:lnRef idx="2">
            <a:schemeClr val="dk1"/>
          </a:lnRef>
          <a:fillRef idx="1">
            <a:schemeClr val="lt1"/>
          </a:fillRef>
          <a:effectRef idx="0">
            <a:schemeClr val="dk1"/>
          </a:effectRef>
          <a:fontRef idx="minor">
            <a:schemeClr val="dk1"/>
          </a:fontRef>
        </p:style>
        <p:txBody>
          <a:bodyPr lIns="36576" tIns="36576" rIns="36576" bIns="36576" rtlCol="0" anchor="ctr"/>
          <a:lstStyle/>
          <a:p>
            <a:pPr algn="ctr"/>
            <a:r>
              <a:rPr lang="en-US" sz="2400" b="1">
                <a:solidFill>
                  <a:srgbClr val="000000"/>
                </a:solidFill>
                <a:latin typeface="Calibri" panose="020F0502020204030204" pitchFamily="34" charset="0"/>
                <a:cs typeface="Calibri" panose="020F0502020204030204" pitchFamily="34" charset="0"/>
              </a:rPr>
              <a:t>1970 Long Form</a:t>
            </a:r>
          </a:p>
        </p:txBody>
      </p:sp>
      <p:sp>
        <p:nvSpPr>
          <p:cNvPr id="27" name="Rectangle: Rounded Corners 26">
            <a:extLst>
              <a:ext uri="{FF2B5EF4-FFF2-40B4-BE49-F238E27FC236}">
                <a16:creationId xmlns:a16="http://schemas.microsoft.com/office/drawing/2014/main" id="{68C03C5C-B222-C3B1-3815-04188D7B3C54}"/>
              </a:ext>
            </a:extLst>
          </p:cNvPr>
          <p:cNvSpPr/>
          <p:nvPr/>
        </p:nvSpPr>
        <p:spPr>
          <a:xfrm>
            <a:off x="4495476" y="1633172"/>
            <a:ext cx="1607185" cy="686030"/>
          </a:xfrm>
          <a:prstGeom prst="roundRect">
            <a:avLst>
              <a:gd name="adj" fmla="val 31667"/>
            </a:avLst>
          </a:prstGeom>
          <a:noFill/>
          <a:ln>
            <a:solidFill>
              <a:srgbClr val="000000"/>
            </a:solidFill>
          </a:ln>
        </p:spPr>
        <p:style>
          <a:lnRef idx="2">
            <a:schemeClr val="dk1"/>
          </a:lnRef>
          <a:fillRef idx="1">
            <a:schemeClr val="lt1"/>
          </a:fillRef>
          <a:effectRef idx="0">
            <a:schemeClr val="dk1"/>
          </a:effectRef>
          <a:fontRef idx="minor">
            <a:schemeClr val="dk1"/>
          </a:fontRef>
        </p:style>
        <p:txBody>
          <a:bodyPr lIns="36576" tIns="36576" rIns="36576" bIns="36576" rtlCol="0" anchor="ctr"/>
          <a:lstStyle/>
          <a:p>
            <a:pPr algn="ctr"/>
            <a:r>
              <a:rPr lang="en-US" sz="2400" b="1">
                <a:solidFill>
                  <a:srgbClr val="000000"/>
                </a:solidFill>
                <a:latin typeface="Calibri" panose="020F0502020204030204" pitchFamily="34" charset="0"/>
                <a:cs typeface="Calibri" panose="020F0502020204030204" pitchFamily="34" charset="0"/>
              </a:rPr>
              <a:t>1990 Long Form</a:t>
            </a:r>
          </a:p>
        </p:txBody>
      </p:sp>
      <p:sp>
        <p:nvSpPr>
          <p:cNvPr id="25" name="Rectangle: Rounded Corners 24">
            <a:extLst>
              <a:ext uri="{FF2B5EF4-FFF2-40B4-BE49-F238E27FC236}">
                <a16:creationId xmlns:a16="http://schemas.microsoft.com/office/drawing/2014/main" id="{1E0AAC51-5C6D-9ECC-8613-A0FCC3C57A8F}"/>
              </a:ext>
            </a:extLst>
          </p:cNvPr>
          <p:cNvSpPr/>
          <p:nvPr/>
        </p:nvSpPr>
        <p:spPr>
          <a:xfrm>
            <a:off x="6188861" y="1633166"/>
            <a:ext cx="1607185" cy="686030"/>
          </a:xfrm>
          <a:prstGeom prst="roundRect">
            <a:avLst>
              <a:gd name="adj" fmla="val 31667"/>
            </a:avLst>
          </a:prstGeom>
          <a:noFill/>
          <a:ln>
            <a:solidFill>
              <a:srgbClr val="000000"/>
            </a:solidFill>
          </a:ln>
        </p:spPr>
        <p:style>
          <a:lnRef idx="2">
            <a:schemeClr val="dk1"/>
          </a:lnRef>
          <a:fillRef idx="1">
            <a:schemeClr val="lt1"/>
          </a:fillRef>
          <a:effectRef idx="0">
            <a:schemeClr val="dk1"/>
          </a:effectRef>
          <a:fontRef idx="minor">
            <a:schemeClr val="dk1"/>
          </a:fontRef>
        </p:style>
        <p:txBody>
          <a:bodyPr lIns="36576" tIns="36576" rIns="36576" bIns="36576" rtlCol="0" anchor="ctr"/>
          <a:lstStyle/>
          <a:p>
            <a:pPr algn="ctr"/>
            <a:r>
              <a:rPr lang="en-US" sz="2400" b="1">
                <a:solidFill>
                  <a:srgbClr val="000000"/>
                </a:solidFill>
                <a:latin typeface="Calibri" panose="020F0502020204030204" pitchFamily="34" charset="0"/>
                <a:cs typeface="Calibri" panose="020F0502020204030204" pitchFamily="34" charset="0"/>
              </a:rPr>
              <a:t>2000 LF &amp;</a:t>
            </a:r>
          </a:p>
          <a:p>
            <a:pPr algn="ctr"/>
            <a:r>
              <a:rPr lang="en-US" sz="2400" b="1">
                <a:solidFill>
                  <a:srgbClr val="000000"/>
                </a:solidFill>
                <a:latin typeface="Calibri" panose="020F0502020204030204" pitchFamily="34" charset="0"/>
                <a:cs typeface="Calibri" panose="020F0502020204030204" pitchFamily="34" charset="0"/>
              </a:rPr>
              <a:t>Early ACS</a:t>
            </a:r>
          </a:p>
        </p:txBody>
      </p:sp>
      <p:sp>
        <p:nvSpPr>
          <p:cNvPr id="31" name="Rectangle: Rounded Corners 30">
            <a:extLst>
              <a:ext uri="{FF2B5EF4-FFF2-40B4-BE49-F238E27FC236}">
                <a16:creationId xmlns:a16="http://schemas.microsoft.com/office/drawing/2014/main" id="{9DAF3604-FBB6-8931-E93C-D244C48205FF}"/>
              </a:ext>
            </a:extLst>
          </p:cNvPr>
          <p:cNvSpPr/>
          <p:nvPr/>
        </p:nvSpPr>
        <p:spPr>
          <a:xfrm>
            <a:off x="7882370" y="1626261"/>
            <a:ext cx="1607185" cy="686030"/>
          </a:xfrm>
          <a:prstGeom prst="roundRect">
            <a:avLst>
              <a:gd name="adj" fmla="val 31667"/>
            </a:avLst>
          </a:prstGeom>
          <a:noFill/>
          <a:ln>
            <a:solidFill>
              <a:srgbClr val="000000"/>
            </a:solidFill>
          </a:ln>
        </p:spPr>
        <p:style>
          <a:lnRef idx="2">
            <a:schemeClr val="dk1"/>
          </a:lnRef>
          <a:fillRef idx="1">
            <a:schemeClr val="lt1"/>
          </a:fillRef>
          <a:effectRef idx="0">
            <a:schemeClr val="dk1"/>
          </a:effectRef>
          <a:fontRef idx="minor">
            <a:schemeClr val="dk1"/>
          </a:fontRef>
        </p:style>
        <p:txBody>
          <a:bodyPr lIns="36576" tIns="36576" rIns="36576" bIns="36576" rtlCol="0" anchor="ctr"/>
          <a:lstStyle/>
          <a:p>
            <a:pPr algn="ctr"/>
            <a:r>
              <a:rPr lang="en-US" sz="2400" b="1">
                <a:solidFill>
                  <a:srgbClr val="000000"/>
                </a:solidFill>
                <a:latin typeface="Calibri" panose="020F0502020204030204" pitchFamily="34" charset="0"/>
                <a:cs typeface="Calibri" panose="020F0502020204030204" pitchFamily="34" charset="0"/>
              </a:rPr>
              <a:t>2008+</a:t>
            </a:r>
          </a:p>
          <a:p>
            <a:pPr algn="ctr"/>
            <a:r>
              <a:rPr lang="en-US" sz="2400" b="1">
                <a:solidFill>
                  <a:srgbClr val="000000"/>
                </a:solidFill>
                <a:latin typeface="Calibri" panose="020F0502020204030204" pitchFamily="34" charset="0"/>
                <a:cs typeface="Calibri" panose="020F0502020204030204" pitchFamily="34" charset="0"/>
              </a:rPr>
              <a:t>ACS</a:t>
            </a:r>
          </a:p>
        </p:txBody>
      </p:sp>
      <p:sp>
        <p:nvSpPr>
          <p:cNvPr id="26" name="Rectangle: Rounded Corners 25">
            <a:extLst>
              <a:ext uri="{FF2B5EF4-FFF2-40B4-BE49-F238E27FC236}">
                <a16:creationId xmlns:a16="http://schemas.microsoft.com/office/drawing/2014/main" id="{64564C17-F775-229A-472E-7B451BDDD658}"/>
              </a:ext>
            </a:extLst>
          </p:cNvPr>
          <p:cNvSpPr/>
          <p:nvPr/>
        </p:nvSpPr>
        <p:spPr>
          <a:xfrm>
            <a:off x="9575755" y="1626255"/>
            <a:ext cx="1607185" cy="686030"/>
          </a:xfrm>
          <a:prstGeom prst="roundRect">
            <a:avLst>
              <a:gd name="adj" fmla="val 31667"/>
            </a:avLst>
          </a:prstGeom>
          <a:noFill/>
          <a:ln>
            <a:solidFill>
              <a:srgbClr val="000000"/>
            </a:solidFill>
          </a:ln>
        </p:spPr>
        <p:style>
          <a:lnRef idx="2">
            <a:schemeClr val="dk1"/>
          </a:lnRef>
          <a:fillRef idx="1">
            <a:schemeClr val="lt1"/>
          </a:fillRef>
          <a:effectRef idx="0">
            <a:schemeClr val="dk1"/>
          </a:effectRef>
          <a:fontRef idx="minor">
            <a:schemeClr val="dk1"/>
          </a:fontRef>
        </p:style>
        <p:txBody>
          <a:bodyPr lIns="36576" tIns="36576" rIns="36576" bIns="36576" rtlCol="0" anchor="ctr"/>
          <a:lstStyle/>
          <a:p>
            <a:pPr algn="ctr"/>
            <a:r>
              <a:rPr lang="en-US" sz="2400" b="1">
                <a:solidFill>
                  <a:srgbClr val="000000"/>
                </a:solidFill>
                <a:latin typeface="Calibri" panose="020F0502020204030204" pitchFamily="34" charset="0"/>
                <a:cs typeface="Calibri" panose="020F0502020204030204" pitchFamily="34" charset="0"/>
              </a:rPr>
              <a:t>1983-96</a:t>
            </a:r>
          </a:p>
          <a:p>
            <a:pPr algn="ctr"/>
            <a:r>
              <a:rPr lang="en-US" sz="2400" b="1">
                <a:solidFill>
                  <a:srgbClr val="000000"/>
                </a:solidFill>
                <a:latin typeface="Calibri" panose="020F0502020204030204" pitchFamily="34" charset="0"/>
                <a:cs typeface="Calibri" panose="020F0502020204030204" pitchFamily="34" charset="0"/>
              </a:rPr>
              <a:t>NHIS</a:t>
            </a:r>
            <a:r>
              <a:rPr lang="en-US" sz="2400" b="1">
                <a:solidFill>
                  <a:srgbClr val="000000"/>
                </a:solidFill>
                <a:latin typeface="Calibri" panose="020F0502020204030204" pitchFamily="34" charset="0"/>
                <a:cs typeface="Calibri" panose="020F0502020204030204" pitchFamily="34" charset="0"/>
                <a:sym typeface="Wingdings" panose="05000000000000000000" pitchFamily="2" charset="2"/>
              </a:rPr>
              <a:t> </a:t>
            </a:r>
            <a:endParaRPr lang="en-US" sz="2400" b="1">
              <a:solidFill>
                <a:srgbClr val="000000"/>
              </a:solidFill>
              <a:latin typeface="Calibri" panose="020F0502020204030204" pitchFamily="34" charset="0"/>
              <a:cs typeface="Calibri" panose="020F0502020204030204" pitchFamily="34" charset="0"/>
            </a:endParaRPr>
          </a:p>
        </p:txBody>
      </p:sp>
      <p:grpSp>
        <p:nvGrpSpPr>
          <p:cNvPr id="5" name="Group 4" descr="The 1970 long form highlights the limitations of needs for support in relation to Working">
            <a:extLst>
              <a:ext uri="{FF2B5EF4-FFF2-40B4-BE49-F238E27FC236}">
                <a16:creationId xmlns:a16="http://schemas.microsoft.com/office/drawing/2014/main" id="{637C603F-79D4-06CC-2D7E-940C122248D1}"/>
              </a:ext>
            </a:extLst>
          </p:cNvPr>
          <p:cNvGrpSpPr/>
          <p:nvPr/>
        </p:nvGrpSpPr>
        <p:grpSpPr>
          <a:xfrm>
            <a:off x="504339" y="2312285"/>
            <a:ext cx="11268560" cy="3968251"/>
            <a:chOff x="504339" y="2312285"/>
            <a:chExt cx="11268560" cy="3968251"/>
          </a:xfrm>
        </p:grpSpPr>
        <p:sp>
          <p:nvSpPr>
            <p:cNvPr id="36" name="Rectangle: Rounded Corners 35">
              <a:extLst>
                <a:ext uri="{FF2B5EF4-FFF2-40B4-BE49-F238E27FC236}">
                  <a16:creationId xmlns:a16="http://schemas.microsoft.com/office/drawing/2014/main" id="{A9A663E5-D74C-4EFC-35CE-6319F5B43F08}"/>
                </a:ext>
                <a:ext uri="{C183D7F6-B498-43B3-948B-1728B52AA6E4}">
                  <adec:decorative xmlns:adec="http://schemas.microsoft.com/office/drawing/2017/decorative" val="1"/>
                </a:ext>
              </a:extLst>
            </p:cNvPr>
            <p:cNvSpPr/>
            <p:nvPr/>
          </p:nvSpPr>
          <p:spPr>
            <a:xfrm>
              <a:off x="10258424" y="4063561"/>
              <a:ext cx="1514475" cy="917726"/>
            </a:xfrm>
            <a:prstGeom prst="roundRect">
              <a:avLst>
                <a:gd name="adj" fmla="val 9496"/>
              </a:avLst>
            </a:prstGeom>
            <a:solidFill>
              <a:srgbClr val="D1E1FF"/>
            </a:solidFill>
            <a:ln w="254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2" name="Rectangle 1">
              <a:extLst>
                <a:ext uri="{FF2B5EF4-FFF2-40B4-BE49-F238E27FC236}">
                  <a16:creationId xmlns:a16="http://schemas.microsoft.com/office/drawing/2014/main" id="{7EECDEEA-6EFB-9E4D-BF0B-C175C29FBD3F}"/>
                </a:ext>
              </a:extLst>
            </p:cNvPr>
            <p:cNvSpPr/>
            <p:nvPr/>
          </p:nvSpPr>
          <p:spPr>
            <a:xfrm>
              <a:off x="504339" y="2438577"/>
              <a:ext cx="3632617" cy="363015"/>
            </a:xfrm>
            <a:prstGeom prst="rect">
              <a:avLst/>
            </a:prstGeom>
            <a:solidFill>
              <a:schemeClr val="bg1">
                <a:lumMod val="85000"/>
              </a:schemeClr>
            </a:solidFill>
            <a:ln>
              <a:solidFill>
                <a:srgbClr val="000000"/>
              </a:solidFill>
            </a:ln>
          </p:spPr>
          <p:style>
            <a:lnRef idx="2">
              <a:schemeClr val="dk1"/>
            </a:lnRef>
            <a:fillRef idx="1">
              <a:schemeClr val="lt1"/>
            </a:fillRef>
            <a:effectRef idx="0">
              <a:schemeClr val="dk1"/>
            </a:effectRef>
            <a:fontRef idx="minor">
              <a:schemeClr val="dk1"/>
            </a:fontRef>
          </p:style>
          <p:txBody>
            <a:bodyPr lIns="36576" tIns="36576" rIns="36576" bIns="36576" rtlCol="0" anchor="ctr"/>
            <a:lstStyle/>
            <a:p>
              <a:pPr algn="ctr"/>
              <a:r>
                <a:rPr lang="en-US" b="1">
                  <a:solidFill>
                    <a:srgbClr val="000000"/>
                  </a:solidFill>
                  <a:latin typeface="Calibri" panose="020F0502020204030204" pitchFamily="34" charset="0"/>
                  <a:cs typeface="Calibri" panose="020F0502020204030204" pitchFamily="34" charset="0"/>
                </a:rPr>
                <a:t>Body/Mind</a:t>
              </a:r>
            </a:p>
          </p:txBody>
        </p:sp>
        <p:sp>
          <p:nvSpPr>
            <p:cNvPr id="3" name="Rectangle 2">
              <a:extLst>
                <a:ext uri="{FF2B5EF4-FFF2-40B4-BE49-F238E27FC236}">
                  <a16:creationId xmlns:a16="http://schemas.microsoft.com/office/drawing/2014/main" id="{A9832CEE-B143-5019-4D4B-249824774D15}"/>
                </a:ext>
              </a:extLst>
            </p:cNvPr>
            <p:cNvSpPr/>
            <p:nvPr/>
          </p:nvSpPr>
          <p:spPr>
            <a:xfrm>
              <a:off x="5133030" y="2438577"/>
              <a:ext cx="6531516" cy="363015"/>
            </a:xfrm>
            <a:prstGeom prst="rect">
              <a:avLst/>
            </a:prstGeom>
            <a:solidFill>
              <a:schemeClr val="bg1">
                <a:lumMod val="85000"/>
              </a:schemeClr>
            </a:solidFill>
            <a:ln>
              <a:solidFill>
                <a:srgbClr val="000000"/>
              </a:solidFill>
            </a:ln>
          </p:spPr>
          <p:style>
            <a:lnRef idx="2">
              <a:schemeClr val="dk1"/>
            </a:lnRef>
            <a:fillRef idx="1">
              <a:schemeClr val="lt1"/>
            </a:fillRef>
            <a:effectRef idx="0">
              <a:schemeClr val="dk1"/>
            </a:effectRef>
            <a:fontRef idx="minor">
              <a:schemeClr val="dk1"/>
            </a:fontRef>
          </p:style>
          <p:txBody>
            <a:bodyPr lIns="36576" tIns="36576" rIns="36576" bIns="36576" rtlCol="0" anchor="ctr"/>
            <a:lstStyle/>
            <a:p>
              <a:pPr algn="ctr"/>
              <a:r>
                <a:rPr lang="en-US" b="1">
                  <a:solidFill>
                    <a:srgbClr val="000000"/>
                  </a:solidFill>
                  <a:latin typeface="Calibri" panose="020F0502020204030204" pitchFamily="34" charset="0"/>
                  <a:cs typeface="Calibri" panose="020F0502020204030204" pitchFamily="34" charset="0"/>
                </a:rPr>
                <a:t>Uses of Body/Mind</a:t>
              </a:r>
            </a:p>
          </p:txBody>
        </p:sp>
        <p:sp>
          <p:nvSpPr>
            <p:cNvPr id="4" name="Rectangle 3">
              <a:extLst>
                <a:ext uri="{FF2B5EF4-FFF2-40B4-BE49-F238E27FC236}">
                  <a16:creationId xmlns:a16="http://schemas.microsoft.com/office/drawing/2014/main" id="{27158C15-FEF4-A369-A659-297AF3F11D88}"/>
                </a:ext>
              </a:extLst>
            </p:cNvPr>
            <p:cNvSpPr/>
            <p:nvPr/>
          </p:nvSpPr>
          <p:spPr>
            <a:xfrm>
              <a:off x="504340" y="2974188"/>
              <a:ext cx="1353424" cy="365760"/>
            </a:xfrm>
            <a:prstGeom prst="rect">
              <a:avLst/>
            </a:prstGeom>
            <a:noFill/>
            <a:ln>
              <a:solidFill>
                <a:srgbClr val="000000"/>
              </a:solidFill>
            </a:ln>
          </p:spPr>
          <p:style>
            <a:lnRef idx="2">
              <a:schemeClr val="dk1"/>
            </a:lnRef>
            <a:fillRef idx="1">
              <a:schemeClr val="lt1"/>
            </a:fillRef>
            <a:effectRef idx="0">
              <a:schemeClr val="dk1"/>
            </a:effectRef>
            <a:fontRef idx="minor">
              <a:schemeClr val="dk1"/>
            </a:fontRef>
          </p:style>
          <p:txBody>
            <a:bodyPr lIns="36576" tIns="36576" rIns="36576" bIns="36576" rtlCol="0" anchor="ctr"/>
            <a:lstStyle/>
            <a:p>
              <a:pPr algn="ctr"/>
              <a:r>
                <a:rPr lang="en-US" b="1">
                  <a:solidFill>
                    <a:srgbClr val="000000"/>
                  </a:solidFill>
                  <a:latin typeface="Calibri" panose="020F0502020204030204" pitchFamily="34" charset="0"/>
                  <a:cs typeface="Calibri" panose="020F0502020204030204" pitchFamily="34" charset="0"/>
                </a:rPr>
                <a:t>Cells/Tissues</a:t>
              </a:r>
            </a:p>
          </p:txBody>
        </p:sp>
        <p:sp>
          <p:nvSpPr>
            <p:cNvPr id="7" name="Rectangle 6">
              <a:extLst>
                <a:ext uri="{FF2B5EF4-FFF2-40B4-BE49-F238E27FC236}">
                  <a16:creationId xmlns:a16="http://schemas.microsoft.com/office/drawing/2014/main" id="{DCB34122-BF27-2AB9-0DDD-51107E329917}"/>
                </a:ext>
              </a:extLst>
            </p:cNvPr>
            <p:cNvSpPr/>
            <p:nvPr/>
          </p:nvSpPr>
          <p:spPr>
            <a:xfrm>
              <a:off x="5143380" y="2977907"/>
              <a:ext cx="1593969" cy="365760"/>
            </a:xfrm>
            <a:prstGeom prst="rect">
              <a:avLst/>
            </a:prstGeom>
            <a:noFill/>
            <a:ln>
              <a:solidFill>
                <a:srgbClr val="000000"/>
              </a:solidFill>
            </a:ln>
          </p:spPr>
          <p:style>
            <a:lnRef idx="2">
              <a:schemeClr val="dk1"/>
            </a:lnRef>
            <a:fillRef idx="1">
              <a:schemeClr val="lt1"/>
            </a:fillRef>
            <a:effectRef idx="0">
              <a:schemeClr val="dk1"/>
            </a:effectRef>
            <a:fontRef idx="minor">
              <a:schemeClr val="dk1"/>
            </a:fontRef>
          </p:style>
          <p:txBody>
            <a:bodyPr lIns="36576" tIns="36576" rIns="36576" bIns="36576" rtlCol="0" anchor="ctr"/>
            <a:lstStyle/>
            <a:p>
              <a:pPr algn="ctr"/>
              <a:r>
                <a:rPr lang="en-US" b="1">
                  <a:solidFill>
                    <a:srgbClr val="000000"/>
                  </a:solidFill>
                  <a:latin typeface="Calibri" panose="020F0502020204030204" pitchFamily="34" charset="0"/>
                  <a:cs typeface="Calibri" panose="020F0502020204030204" pitchFamily="34" charset="0"/>
                </a:rPr>
                <a:t>Functions</a:t>
              </a:r>
            </a:p>
          </p:txBody>
        </p:sp>
        <p:sp>
          <p:nvSpPr>
            <p:cNvPr id="11" name="Rectangle 10">
              <a:extLst>
                <a:ext uri="{FF2B5EF4-FFF2-40B4-BE49-F238E27FC236}">
                  <a16:creationId xmlns:a16="http://schemas.microsoft.com/office/drawing/2014/main" id="{1A9DE1DB-F000-7550-1C8B-AED610EA8E00}"/>
                </a:ext>
              </a:extLst>
            </p:cNvPr>
            <p:cNvSpPr/>
            <p:nvPr/>
          </p:nvSpPr>
          <p:spPr>
            <a:xfrm>
              <a:off x="6899540" y="2982003"/>
              <a:ext cx="1239901" cy="365760"/>
            </a:xfrm>
            <a:prstGeom prst="rect">
              <a:avLst/>
            </a:prstGeom>
            <a:noFill/>
            <a:ln>
              <a:solidFill>
                <a:srgbClr val="000000"/>
              </a:solidFill>
            </a:ln>
          </p:spPr>
          <p:style>
            <a:lnRef idx="2">
              <a:schemeClr val="dk1"/>
            </a:lnRef>
            <a:fillRef idx="1">
              <a:schemeClr val="lt1"/>
            </a:fillRef>
            <a:effectRef idx="0">
              <a:schemeClr val="dk1"/>
            </a:effectRef>
            <a:fontRef idx="minor">
              <a:schemeClr val="dk1"/>
            </a:fontRef>
          </p:style>
          <p:txBody>
            <a:bodyPr lIns="36576" tIns="36576" rIns="36576" bIns="36576" rtlCol="0" anchor="ctr"/>
            <a:lstStyle/>
            <a:p>
              <a:pPr algn="ctr"/>
              <a:r>
                <a:rPr lang="en-US" b="1">
                  <a:solidFill>
                    <a:srgbClr val="000000"/>
                  </a:solidFill>
                  <a:latin typeface="Calibri" panose="020F0502020204030204" pitchFamily="34" charset="0"/>
                  <a:cs typeface="Calibri" panose="020F0502020204030204" pitchFamily="34" charset="0"/>
                </a:rPr>
                <a:t>Basic </a:t>
              </a:r>
              <a:r>
                <a:rPr lang="en-US" b="1" err="1">
                  <a:solidFill>
                    <a:srgbClr val="000000"/>
                  </a:solidFill>
                  <a:latin typeface="Calibri" panose="020F0502020204030204" pitchFamily="34" charset="0"/>
                  <a:cs typeface="Calibri" panose="020F0502020204030204" pitchFamily="34" charset="0"/>
                </a:rPr>
                <a:t>Activ</a:t>
              </a:r>
              <a:r>
                <a:rPr lang="en-US" b="1">
                  <a:solidFill>
                    <a:srgbClr val="000000"/>
                  </a:solidFill>
                  <a:latin typeface="Calibri" panose="020F0502020204030204" pitchFamily="34" charset="0"/>
                  <a:cs typeface="Calibri" panose="020F0502020204030204" pitchFamily="34" charset="0"/>
                </a:rPr>
                <a:t>.</a:t>
              </a:r>
            </a:p>
          </p:txBody>
        </p:sp>
        <p:sp>
          <p:nvSpPr>
            <p:cNvPr id="12" name="Rectangle 11">
              <a:extLst>
                <a:ext uri="{FF2B5EF4-FFF2-40B4-BE49-F238E27FC236}">
                  <a16:creationId xmlns:a16="http://schemas.microsoft.com/office/drawing/2014/main" id="{63B6F72F-CD5A-A3C3-C44A-2D138FD3B742}"/>
                </a:ext>
              </a:extLst>
            </p:cNvPr>
            <p:cNvSpPr/>
            <p:nvPr/>
          </p:nvSpPr>
          <p:spPr>
            <a:xfrm>
              <a:off x="10334236" y="2988007"/>
              <a:ext cx="1330309" cy="365760"/>
            </a:xfrm>
            <a:prstGeom prst="rect">
              <a:avLst/>
            </a:prstGeom>
            <a:noFill/>
            <a:ln>
              <a:solidFill>
                <a:srgbClr val="000000"/>
              </a:solidFill>
            </a:ln>
          </p:spPr>
          <p:style>
            <a:lnRef idx="2">
              <a:schemeClr val="dk1"/>
            </a:lnRef>
            <a:fillRef idx="1">
              <a:schemeClr val="lt1"/>
            </a:fillRef>
            <a:effectRef idx="0">
              <a:schemeClr val="dk1"/>
            </a:effectRef>
            <a:fontRef idx="minor">
              <a:schemeClr val="dk1"/>
            </a:fontRef>
          </p:style>
          <p:txBody>
            <a:bodyPr lIns="36576" tIns="36576" rIns="36576" bIns="36576" rtlCol="0" anchor="ctr"/>
            <a:lstStyle/>
            <a:p>
              <a:pPr algn="ctr"/>
              <a:r>
                <a:rPr lang="en-US" b="1">
                  <a:solidFill>
                    <a:srgbClr val="000000"/>
                  </a:solidFill>
                  <a:latin typeface="Calibri" panose="020F0502020204030204" pitchFamily="34" charset="0"/>
                  <a:cs typeface="Calibri" panose="020F0502020204030204" pitchFamily="34" charset="0"/>
                </a:rPr>
                <a:t>Participation</a:t>
              </a:r>
            </a:p>
          </p:txBody>
        </p:sp>
        <p:sp>
          <p:nvSpPr>
            <p:cNvPr id="13" name="Rectangle 12">
              <a:extLst>
                <a:ext uri="{FF2B5EF4-FFF2-40B4-BE49-F238E27FC236}">
                  <a16:creationId xmlns:a16="http://schemas.microsoft.com/office/drawing/2014/main" id="{5B0EA998-D659-F4C3-3FA3-CE1D7EBBB589}"/>
                </a:ext>
              </a:extLst>
            </p:cNvPr>
            <p:cNvSpPr/>
            <p:nvPr/>
          </p:nvSpPr>
          <p:spPr>
            <a:xfrm>
              <a:off x="8302941" y="2983713"/>
              <a:ext cx="1874520" cy="365760"/>
            </a:xfrm>
            <a:prstGeom prst="rect">
              <a:avLst/>
            </a:prstGeom>
            <a:noFill/>
            <a:ln>
              <a:solidFill>
                <a:srgbClr val="000000"/>
              </a:solidFill>
            </a:ln>
          </p:spPr>
          <p:style>
            <a:lnRef idx="2">
              <a:schemeClr val="dk1"/>
            </a:lnRef>
            <a:fillRef idx="1">
              <a:schemeClr val="lt1"/>
            </a:fillRef>
            <a:effectRef idx="0">
              <a:schemeClr val="dk1"/>
            </a:effectRef>
            <a:fontRef idx="minor">
              <a:schemeClr val="dk1"/>
            </a:fontRef>
          </p:style>
          <p:txBody>
            <a:bodyPr lIns="36576" tIns="36576" rIns="36576" bIns="36576" rtlCol="0" anchor="ctr"/>
            <a:lstStyle/>
            <a:p>
              <a:pPr algn="ctr"/>
              <a:r>
                <a:rPr lang="en-US" b="1" err="1">
                  <a:solidFill>
                    <a:srgbClr val="000000"/>
                  </a:solidFill>
                  <a:latin typeface="Calibri" panose="020F0502020204030204" pitchFamily="34" charset="0"/>
                  <a:cs typeface="Calibri" panose="020F0502020204030204" pitchFamily="34" charset="0"/>
                </a:rPr>
                <a:t>Instrum</a:t>
              </a:r>
              <a:r>
                <a:rPr lang="en-US" b="1">
                  <a:solidFill>
                    <a:srgbClr val="000000"/>
                  </a:solidFill>
                  <a:latin typeface="Calibri" panose="020F0502020204030204" pitchFamily="34" charset="0"/>
                  <a:cs typeface="Calibri" panose="020F0502020204030204" pitchFamily="34" charset="0"/>
                </a:rPr>
                <a:t>. Activities</a:t>
              </a:r>
            </a:p>
          </p:txBody>
        </p:sp>
        <p:sp>
          <p:nvSpPr>
            <p:cNvPr id="23" name="Rectangle 22">
              <a:extLst>
                <a:ext uri="{FF2B5EF4-FFF2-40B4-BE49-F238E27FC236}">
                  <a16:creationId xmlns:a16="http://schemas.microsoft.com/office/drawing/2014/main" id="{2EB0E20B-C357-4E4E-BA74-008625DE8B78}"/>
                </a:ext>
              </a:extLst>
            </p:cNvPr>
            <p:cNvSpPr/>
            <p:nvPr/>
          </p:nvSpPr>
          <p:spPr>
            <a:xfrm>
              <a:off x="504340" y="3477109"/>
              <a:ext cx="1353424" cy="920025"/>
            </a:xfrm>
            <a:prstGeom prst="rect">
              <a:avLst/>
            </a:prstGeom>
            <a:noFill/>
            <a:ln>
              <a:solidFill>
                <a:srgbClr val="000000"/>
              </a:solidFill>
            </a:ln>
          </p:spPr>
          <p:style>
            <a:lnRef idx="2">
              <a:schemeClr val="dk1"/>
            </a:lnRef>
            <a:fillRef idx="1">
              <a:schemeClr val="lt1"/>
            </a:fillRef>
            <a:effectRef idx="0">
              <a:schemeClr val="dk1"/>
            </a:effectRef>
            <a:fontRef idx="minor">
              <a:schemeClr val="dk1"/>
            </a:fontRef>
          </p:style>
          <p:txBody>
            <a:bodyPr lIns="36576" tIns="36576" rIns="36576" bIns="36576" rtlCol="0" anchor="ctr"/>
            <a:lstStyle/>
            <a:p>
              <a:pPr algn="ctr"/>
              <a:r>
                <a:rPr lang="en-US" b="1">
                  <a:solidFill>
                    <a:srgbClr val="000000"/>
                  </a:solidFill>
                  <a:latin typeface="Calibri" panose="020F0502020204030204" pitchFamily="34" charset="0"/>
                  <a:cs typeface="Calibri" panose="020F0502020204030204" pitchFamily="34" charset="0"/>
                </a:rPr>
                <a:t>Diseases, </a:t>
              </a:r>
            </a:p>
            <a:p>
              <a:pPr algn="ctr"/>
              <a:r>
                <a:rPr lang="en-US" b="1">
                  <a:solidFill>
                    <a:srgbClr val="000000"/>
                  </a:solidFill>
                  <a:latin typeface="Calibri" panose="020F0502020204030204" pitchFamily="34" charset="0"/>
                  <a:cs typeface="Calibri" panose="020F0502020204030204" pitchFamily="34" charset="0"/>
                </a:rPr>
                <a:t>Disorders,</a:t>
              </a:r>
            </a:p>
            <a:p>
              <a:pPr algn="ctr"/>
              <a:r>
                <a:rPr lang="en-US" b="1">
                  <a:solidFill>
                    <a:srgbClr val="000000"/>
                  </a:solidFill>
                  <a:latin typeface="Calibri" panose="020F0502020204030204" pitchFamily="34" charset="0"/>
                  <a:cs typeface="Calibri" panose="020F0502020204030204" pitchFamily="34" charset="0"/>
                </a:rPr>
                <a:t>Chronic Cond</a:t>
              </a:r>
            </a:p>
          </p:txBody>
        </p:sp>
        <p:sp>
          <p:nvSpPr>
            <p:cNvPr id="24" name="Rectangle 23">
              <a:extLst>
                <a:ext uri="{FF2B5EF4-FFF2-40B4-BE49-F238E27FC236}">
                  <a16:creationId xmlns:a16="http://schemas.microsoft.com/office/drawing/2014/main" id="{F3460F80-ABDE-ADE6-AA01-168258EB32D2}"/>
                </a:ext>
              </a:extLst>
            </p:cNvPr>
            <p:cNvSpPr/>
            <p:nvPr/>
          </p:nvSpPr>
          <p:spPr>
            <a:xfrm>
              <a:off x="5143380" y="3480828"/>
              <a:ext cx="1593969" cy="917726"/>
            </a:xfrm>
            <a:prstGeom prst="rect">
              <a:avLst/>
            </a:prstGeom>
            <a:noFill/>
            <a:ln>
              <a:solidFill>
                <a:srgbClr val="000000"/>
              </a:solidFill>
            </a:ln>
          </p:spPr>
          <p:style>
            <a:lnRef idx="2">
              <a:schemeClr val="dk1"/>
            </a:lnRef>
            <a:fillRef idx="1">
              <a:schemeClr val="lt1"/>
            </a:fillRef>
            <a:effectRef idx="0">
              <a:schemeClr val="dk1"/>
            </a:effectRef>
            <a:fontRef idx="minor">
              <a:schemeClr val="dk1"/>
            </a:fontRef>
          </p:style>
          <p:txBody>
            <a:bodyPr lIns="0" tIns="36576" rIns="0" bIns="36576" rtlCol="0" anchor="ctr"/>
            <a:lstStyle/>
            <a:p>
              <a:pPr algn="ctr"/>
              <a:r>
                <a:rPr lang="en-US" b="1">
                  <a:solidFill>
                    <a:srgbClr val="000000"/>
                  </a:solidFill>
                  <a:latin typeface="Calibri" panose="020F0502020204030204" pitchFamily="34" charset="0"/>
                  <a:cs typeface="Calibri" panose="020F0502020204030204" pitchFamily="34" charset="0"/>
                </a:rPr>
                <a:t>Hearing, Seeing,</a:t>
              </a:r>
            </a:p>
            <a:p>
              <a:pPr algn="ctr"/>
              <a:r>
                <a:rPr lang="en-US" b="1">
                  <a:solidFill>
                    <a:srgbClr val="000000"/>
                  </a:solidFill>
                  <a:latin typeface="Calibri" panose="020F0502020204030204" pitchFamily="34" charset="0"/>
                  <a:cs typeface="Calibri" panose="020F0502020204030204" pitchFamily="34" charset="0"/>
                </a:rPr>
                <a:t>Cognition,</a:t>
              </a:r>
            </a:p>
            <a:p>
              <a:pPr algn="ctr"/>
              <a:r>
                <a:rPr lang="en-US" b="1">
                  <a:solidFill>
                    <a:srgbClr val="000000"/>
                  </a:solidFill>
                  <a:latin typeface="Calibri" panose="020F0502020204030204" pitchFamily="34" charset="0"/>
                  <a:cs typeface="Calibri" panose="020F0502020204030204" pitchFamily="34" charset="0"/>
                </a:rPr>
                <a:t>Ambulation</a:t>
              </a:r>
            </a:p>
          </p:txBody>
        </p:sp>
        <p:sp>
          <p:nvSpPr>
            <p:cNvPr id="28" name="Rectangle 27">
              <a:extLst>
                <a:ext uri="{FF2B5EF4-FFF2-40B4-BE49-F238E27FC236}">
                  <a16:creationId xmlns:a16="http://schemas.microsoft.com/office/drawing/2014/main" id="{745A405F-B313-08CF-A431-A7B64109F1FA}"/>
                </a:ext>
              </a:extLst>
            </p:cNvPr>
            <p:cNvSpPr/>
            <p:nvPr/>
          </p:nvSpPr>
          <p:spPr>
            <a:xfrm>
              <a:off x="6899540" y="3484924"/>
              <a:ext cx="1239901" cy="917726"/>
            </a:xfrm>
            <a:prstGeom prst="rect">
              <a:avLst/>
            </a:prstGeom>
            <a:noFill/>
            <a:ln>
              <a:solidFill>
                <a:srgbClr val="000000"/>
              </a:solidFill>
            </a:ln>
          </p:spPr>
          <p:style>
            <a:lnRef idx="2">
              <a:schemeClr val="dk1"/>
            </a:lnRef>
            <a:fillRef idx="1">
              <a:schemeClr val="lt1"/>
            </a:fillRef>
            <a:effectRef idx="0">
              <a:schemeClr val="dk1"/>
            </a:effectRef>
            <a:fontRef idx="minor">
              <a:schemeClr val="dk1"/>
            </a:fontRef>
          </p:style>
          <p:txBody>
            <a:bodyPr lIns="36576" tIns="36576" rIns="36576" bIns="36576" rtlCol="0" anchor="ctr"/>
            <a:lstStyle/>
            <a:p>
              <a:pPr algn="ctr"/>
              <a:r>
                <a:rPr lang="en-US" b="1">
                  <a:solidFill>
                    <a:srgbClr val="000000"/>
                  </a:solidFill>
                  <a:latin typeface="Calibri" panose="020F0502020204030204" pitchFamily="34" charset="0"/>
                  <a:cs typeface="Calibri" panose="020F0502020204030204" pitchFamily="34" charset="0"/>
                </a:rPr>
                <a:t>Bathing,</a:t>
              </a:r>
            </a:p>
            <a:p>
              <a:pPr algn="ctr"/>
              <a:r>
                <a:rPr lang="en-US" b="1">
                  <a:solidFill>
                    <a:srgbClr val="000000"/>
                  </a:solidFill>
                  <a:latin typeface="Calibri" panose="020F0502020204030204" pitchFamily="34" charset="0"/>
                  <a:cs typeface="Calibri" panose="020F0502020204030204" pitchFamily="34" charset="0"/>
                </a:rPr>
                <a:t>Showering</a:t>
              </a:r>
            </a:p>
            <a:p>
              <a:pPr algn="ctr"/>
              <a:r>
                <a:rPr lang="en-US" b="1">
                  <a:solidFill>
                    <a:srgbClr val="000000"/>
                  </a:solidFill>
                  <a:latin typeface="Calibri" panose="020F0502020204030204" pitchFamily="34" charset="0"/>
                  <a:cs typeface="Calibri" panose="020F0502020204030204" pitchFamily="34" charset="0"/>
                </a:rPr>
                <a:t>Dressing</a:t>
              </a:r>
            </a:p>
          </p:txBody>
        </p:sp>
        <p:sp>
          <p:nvSpPr>
            <p:cNvPr id="29" name="Rectangle 28">
              <a:extLst>
                <a:ext uri="{FF2B5EF4-FFF2-40B4-BE49-F238E27FC236}">
                  <a16:creationId xmlns:a16="http://schemas.microsoft.com/office/drawing/2014/main" id="{59F1A979-89E5-39A6-CF74-D039D7C3790B}"/>
                </a:ext>
              </a:extLst>
            </p:cNvPr>
            <p:cNvSpPr/>
            <p:nvPr/>
          </p:nvSpPr>
          <p:spPr>
            <a:xfrm>
              <a:off x="10334236" y="3490928"/>
              <a:ext cx="1330309" cy="913432"/>
            </a:xfrm>
            <a:prstGeom prst="rect">
              <a:avLst/>
            </a:prstGeom>
            <a:noFill/>
            <a:ln>
              <a:solidFill>
                <a:srgbClr val="000000"/>
              </a:solidFill>
            </a:ln>
          </p:spPr>
          <p:style>
            <a:lnRef idx="2">
              <a:schemeClr val="dk1"/>
            </a:lnRef>
            <a:fillRef idx="1">
              <a:schemeClr val="lt1"/>
            </a:fillRef>
            <a:effectRef idx="0">
              <a:schemeClr val="dk1"/>
            </a:effectRef>
            <a:fontRef idx="minor">
              <a:schemeClr val="dk1"/>
            </a:fontRef>
          </p:style>
          <p:txBody>
            <a:bodyPr lIns="36576" tIns="36576" rIns="36576" bIns="36576" rtlCol="0" anchor="ctr"/>
            <a:lstStyle/>
            <a:p>
              <a:pPr algn="ctr"/>
              <a:r>
                <a:rPr lang="en-US" b="1">
                  <a:solidFill>
                    <a:srgbClr val="000000"/>
                  </a:solidFill>
                  <a:latin typeface="Calibri" panose="020F0502020204030204" pitchFamily="34" charset="0"/>
                  <a:cs typeface="Calibri" panose="020F0502020204030204" pitchFamily="34" charset="0"/>
                </a:rPr>
                <a:t>Recreating,</a:t>
              </a:r>
            </a:p>
            <a:p>
              <a:pPr algn="ctr"/>
              <a:r>
                <a:rPr lang="en-US" b="1">
                  <a:solidFill>
                    <a:srgbClr val="000000"/>
                  </a:solidFill>
                  <a:latin typeface="Calibri" panose="020F0502020204030204" pitchFamily="34" charset="0"/>
                  <a:cs typeface="Calibri" panose="020F0502020204030204" pitchFamily="34" charset="0"/>
                </a:rPr>
                <a:t>Voting,</a:t>
              </a:r>
            </a:p>
            <a:p>
              <a:pPr algn="ctr"/>
              <a:r>
                <a:rPr lang="en-US" b="1">
                  <a:solidFill>
                    <a:srgbClr val="000000"/>
                  </a:solidFill>
                  <a:latin typeface="Calibri" panose="020F0502020204030204" pitchFamily="34" charset="0"/>
                  <a:cs typeface="Calibri" panose="020F0502020204030204" pitchFamily="34" charset="0"/>
                </a:rPr>
                <a:t>Working</a:t>
              </a:r>
            </a:p>
          </p:txBody>
        </p:sp>
        <p:sp>
          <p:nvSpPr>
            <p:cNvPr id="30" name="Rectangle 29">
              <a:extLst>
                <a:ext uri="{FF2B5EF4-FFF2-40B4-BE49-F238E27FC236}">
                  <a16:creationId xmlns:a16="http://schemas.microsoft.com/office/drawing/2014/main" id="{C7BD3682-8B08-8FF8-D518-F0C39728B13D}"/>
                </a:ext>
              </a:extLst>
            </p:cNvPr>
            <p:cNvSpPr/>
            <p:nvPr/>
          </p:nvSpPr>
          <p:spPr>
            <a:xfrm>
              <a:off x="8302942" y="3486634"/>
              <a:ext cx="1874520" cy="917726"/>
            </a:xfrm>
            <a:prstGeom prst="rect">
              <a:avLst/>
            </a:prstGeom>
            <a:noFill/>
            <a:ln>
              <a:solidFill>
                <a:srgbClr val="000000"/>
              </a:solidFill>
            </a:ln>
          </p:spPr>
          <p:style>
            <a:lnRef idx="2">
              <a:schemeClr val="dk1"/>
            </a:lnRef>
            <a:fillRef idx="1">
              <a:schemeClr val="lt1"/>
            </a:fillRef>
            <a:effectRef idx="0">
              <a:schemeClr val="dk1"/>
            </a:effectRef>
            <a:fontRef idx="minor">
              <a:schemeClr val="dk1"/>
            </a:fontRef>
          </p:style>
          <p:txBody>
            <a:bodyPr lIns="36576" tIns="36576" rIns="36576" bIns="36576" rtlCol="0" anchor="ctr"/>
            <a:lstStyle/>
            <a:p>
              <a:pPr algn="ctr"/>
              <a:r>
                <a:rPr lang="en-US" b="1">
                  <a:solidFill>
                    <a:srgbClr val="000000"/>
                  </a:solidFill>
                  <a:latin typeface="Calibri" panose="020F0502020204030204" pitchFamily="34" charset="0"/>
                  <a:cs typeface="Calibri" panose="020F0502020204030204" pitchFamily="34" charset="0"/>
                </a:rPr>
                <a:t>Preparing Meals,</a:t>
              </a:r>
            </a:p>
            <a:p>
              <a:pPr algn="ctr"/>
              <a:r>
                <a:rPr lang="en-US" b="1">
                  <a:solidFill>
                    <a:srgbClr val="000000"/>
                  </a:solidFill>
                  <a:latin typeface="Calibri" panose="020F0502020204030204" pitchFamily="34" charset="0"/>
                  <a:cs typeface="Calibri" panose="020F0502020204030204" pitchFamily="34" charset="0"/>
                </a:rPr>
                <a:t>Shopping,</a:t>
              </a:r>
            </a:p>
            <a:p>
              <a:pPr algn="ctr"/>
              <a:r>
                <a:rPr lang="en-US" b="1">
                  <a:solidFill>
                    <a:srgbClr val="000000"/>
                  </a:solidFill>
                  <a:latin typeface="Calibri" panose="020F0502020204030204" pitchFamily="34" charset="0"/>
                  <a:cs typeface="Calibri" panose="020F0502020204030204" pitchFamily="34" charset="0"/>
                </a:rPr>
                <a:t>Managing Money</a:t>
              </a:r>
            </a:p>
          </p:txBody>
        </p:sp>
        <p:sp>
          <p:nvSpPr>
            <p:cNvPr id="32" name="Rectangle 31">
              <a:extLst>
                <a:ext uri="{FF2B5EF4-FFF2-40B4-BE49-F238E27FC236}">
                  <a16:creationId xmlns:a16="http://schemas.microsoft.com/office/drawing/2014/main" id="{507AE0A7-4711-14C3-8444-FEF897685D3B}"/>
                </a:ext>
              </a:extLst>
            </p:cNvPr>
            <p:cNvSpPr/>
            <p:nvPr/>
          </p:nvSpPr>
          <p:spPr>
            <a:xfrm>
              <a:off x="5133028" y="4535854"/>
              <a:ext cx="6531517" cy="363015"/>
            </a:xfrm>
            <a:prstGeom prst="rect">
              <a:avLst/>
            </a:prstGeom>
            <a:noFill/>
            <a:ln>
              <a:solidFill>
                <a:srgbClr val="000000"/>
              </a:solidFill>
            </a:ln>
          </p:spPr>
          <p:style>
            <a:lnRef idx="2">
              <a:schemeClr val="dk1"/>
            </a:lnRef>
            <a:fillRef idx="1">
              <a:schemeClr val="lt1"/>
            </a:fillRef>
            <a:effectRef idx="0">
              <a:schemeClr val="dk1"/>
            </a:effectRef>
            <a:fontRef idx="minor">
              <a:schemeClr val="dk1"/>
            </a:fontRef>
          </p:style>
          <p:txBody>
            <a:bodyPr lIns="36576" tIns="36576" rIns="36576" bIns="36576" rtlCol="0" anchor="ctr"/>
            <a:lstStyle/>
            <a:p>
              <a:pPr algn="ctr"/>
              <a:r>
                <a:rPr lang="en-US" b="1" i="1">
                  <a:solidFill>
                    <a:srgbClr val="000000"/>
                  </a:solidFill>
                  <a:latin typeface="Calibri" panose="020F0502020204030204" pitchFamily="34" charset="0"/>
                  <a:cs typeface="Calibri" panose="020F0502020204030204" pitchFamily="34" charset="0"/>
                </a:rPr>
                <a:t>Characterized by “</a:t>
              </a:r>
              <a:r>
                <a:rPr lang="en-US" b="1" i="1" u="sng">
                  <a:solidFill>
                    <a:srgbClr val="000000"/>
                  </a:solidFill>
                  <a:latin typeface="Calibri" panose="020F0502020204030204" pitchFamily="34" charset="0"/>
                  <a:cs typeface="Calibri" panose="020F0502020204030204" pitchFamily="34" charset="0"/>
                </a:rPr>
                <a:t>Limitations” or Needs for Support</a:t>
              </a:r>
            </a:p>
          </p:txBody>
        </p:sp>
        <p:sp>
          <p:nvSpPr>
            <p:cNvPr id="34" name="Arrow: Left-Right 33">
              <a:extLst>
                <a:ext uri="{FF2B5EF4-FFF2-40B4-BE49-F238E27FC236}">
                  <a16:creationId xmlns:a16="http://schemas.microsoft.com/office/drawing/2014/main" id="{0BCBC037-E638-4BDD-F434-9E32DFCFE99B}"/>
                </a:ext>
              </a:extLst>
            </p:cNvPr>
            <p:cNvSpPr/>
            <p:nvPr/>
          </p:nvSpPr>
          <p:spPr>
            <a:xfrm>
              <a:off x="504339" y="5001396"/>
              <a:ext cx="11160206" cy="608713"/>
            </a:xfrm>
            <a:prstGeom prst="leftRightArrow">
              <a:avLst>
                <a:gd name="adj1" fmla="val 58689"/>
                <a:gd name="adj2" fmla="val 47495"/>
              </a:avLst>
            </a:prstGeom>
            <a:solidFill>
              <a:schemeClr val="bg1">
                <a:lumMod val="85000"/>
              </a:schemeClr>
            </a:solidFill>
            <a:ln>
              <a:solidFill>
                <a:srgbClr val="000000"/>
              </a:solidFill>
            </a:ln>
          </p:spPr>
          <p:style>
            <a:lnRef idx="2">
              <a:schemeClr val="dk1"/>
            </a:lnRef>
            <a:fillRef idx="1">
              <a:schemeClr val="lt1"/>
            </a:fillRef>
            <a:effectRef idx="0">
              <a:schemeClr val="dk1"/>
            </a:effectRef>
            <a:fontRef idx="minor">
              <a:schemeClr val="dk1"/>
            </a:fontRef>
          </p:style>
          <p:txBody>
            <a:bodyPr lIns="36576" tIns="36576" rIns="36576" bIns="36576" rtlCol="0" anchor="ctr"/>
            <a:lstStyle/>
            <a:p>
              <a:pPr algn="ctr"/>
              <a:r>
                <a:rPr lang="en-US" b="1">
                  <a:solidFill>
                    <a:srgbClr val="000000"/>
                  </a:solidFill>
                  <a:latin typeface="Calibri" panose="020F0502020204030204" pitchFamily="34" charset="0"/>
                  <a:cs typeface="Calibri" panose="020F0502020204030204" pitchFamily="34" charset="0"/>
                </a:rPr>
                <a:t>Mitigating and Aggravating Factors (at Person and/or Environment Levels)</a:t>
              </a:r>
            </a:p>
          </p:txBody>
        </p:sp>
        <p:sp>
          <p:nvSpPr>
            <p:cNvPr id="35" name="Rectangle 34">
              <a:extLst>
                <a:ext uri="{FF2B5EF4-FFF2-40B4-BE49-F238E27FC236}">
                  <a16:creationId xmlns:a16="http://schemas.microsoft.com/office/drawing/2014/main" id="{FF50682F-54C5-FFD3-7BFD-51241384C490}"/>
                </a:ext>
              </a:extLst>
            </p:cNvPr>
            <p:cNvSpPr/>
            <p:nvPr/>
          </p:nvSpPr>
          <p:spPr>
            <a:xfrm>
              <a:off x="526808" y="5671824"/>
              <a:ext cx="11137737" cy="608712"/>
            </a:xfrm>
            <a:prstGeom prst="rect">
              <a:avLst/>
            </a:prstGeom>
            <a:noFill/>
            <a:ln>
              <a:solidFill>
                <a:srgbClr val="000000"/>
              </a:solidFill>
            </a:ln>
          </p:spPr>
          <p:style>
            <a:lnRef idx="2">
              <a:schemeClr val="dk1"/>
            </a:lnRef>
            <a:fillRef idx="1">
              <a:schemeClr val="lt1"/>
            </a:fillRef>
            <a:effectRef idx="0">
              <a:schemeClr val="dk1"/>
            </a:effectRef>
            <a:fontRef idx="minor">
              <a:schemeClr val="dk1"/>
            </a:fontRef>
          </p:style>
          <p:txBody>
            <a:bodyPr lIns="36576" tIns="36576" rIns="36576" bIns="36576" rtlCol="0" anchor="ctr"/>
            <a:lstStyle/>
            <a:p>
              <a:pPr algn="ctr"/>
              <a:r>
                <a:rPr lang="en-US" b="1">
                  <a:solidFill>
                    <a:srgbClr val="000000"/>
                  </a:solidFill>
                  <a:latin typeface="Calibri" panose="020F0502020204030204" pitchFamily="34" charset="0"/>
                  <a:cs typeface="Calibri" panose="020F0502020204030204" pitchFamily="34" charset="0"/>
                </a:rPr>
                <a:t>Medications, Functional Restoration Procedures, Assistive Devices, Skill Building, </a:t>
              </a:r>
            </a:p>
            <a:p>
              <a:pPr algn="ctr"/>
              <a:r>
                <a:rPr lang="en-US" b="1">
                  <a:solidFill>
                    <a:srgbClr val="000000"/>
                  </a:solidFill>
                  <a:latin typeface="Calibri" panose="020F0502020204030204" pitchFamily="34" charset="0"/>
                  <a:cs typeface="Calibri" panose="020F0502020204030204" pitchFamily="34" charset="0"/>
                </a:rPr>
                <a:t>Environmental Modifications, Workplace Accommodations</a:t>
              </a:r>
            </a:p>
          </p:txBody>
        </p:sp>
        <p:sp>
          <p:nvSpPr>
            <p:cNvPr id="15" name="Rectangle 14">
              <a:extLst>
                <a:ext uri="{FF2B5EF4-FFF2-40B4-BE49-F238E27FC236}">
                  <a16:creationId xmlns:a16="http://schemas.microsoft.com/office/drawing/2014/main" id="{A2A94383-9C96-2EC4-9A55-A67F8402BE76}"/>
                </a:ext>
              </a:extLst>
            </p:cNvPr>
            <p:cNvSpPr/>
            <p:nvPr/>
          </p:nvSpPr>
          <p:spPr>
            <a:xfrm>
              <a:off x="2025176" y="2973625"/>
              <a:ext cx="2111779" cy="365760"/>
            </a:xfrm>
            <a:prstGeom prst="rect">
              <a:avLst/>
            </a:prstGeom>
            <a:noFill/>
            <a:ln>
              <a:solidFill>
                <a:srgbClr val="000000"/>
              </a:solidFill>
            </a:ln>
          </p:spPr>
          <p:style>
            <a:lnRef idx="2">
              <a:schemeClr val="dk1"/>
            </a:lnRef>
            <a:fillRef idx="1">
              <a:schemeClr val="lt1"/>
            </a:fillRef>
            <a:effectRef idx="0">
              <a:schemeClr val="dk1"/>
            </a:effectRef>
            <a:fontRef idx="minor">
              <a:schemeClr val="dk1"/>
            </a:fontRef>
          </p:style>
          <p:txBody>
            <a:bodyPr lIns="36576" tIns="36576" rIns="36576" bIns="36576" rtlCol="0" anchor="ctr"/>
            <a:lstStyle/>
            <a:p>
              <a:pPr algn="ctr"/>
              <a:r>
                <a:rPr lang="en-US" b="1">
                  <a:solidFill>
                    <a:srgbClr val="000000"/>
                  </a:solidFill>
                  <a:latin typeface="Calibri" panose="020F0502020204030204" pitchFamily="34" charset="0"/>
                  <a:cs typeface="Calibri" panose="020F0502020204030204" pitchFamily="34" charset="0"/>
                </a:rPr>
                <a:t>Structures/Systems</a:t>
              </a:r>
            </a:p>
          </p:txBody>
        </p:sp>
        <p:sp>
          <p:nvSpPr>
            <p:cNvPr id="16" name="Rectangle 15">
              <a:extLst>
                <a:ext uri="{FF2B5EF4-FFF2-40B4-BE49-F238E27FC236}">
                  <a16:creationId xmlns:a16="http://schemas.microsoft.com/office/drawing/2014/main" id="{3E05CAEB-A9AB-8080-FBBD-EE28A2362D4D}"/>
                </a:ext>
              </a:extLst>
            </p:cNvPr>
            <p:cNvSpPr/>
            <p:nvPr/>
          </p:nvSpPr>
          <p:spPr>
            <a:xfrm>
              <a:off x="2025176" y="3481133"/>
              <a:ext cx="2111780" cy="917421"/>
            </a:xfrm>
            <a:prstGeom prst="rect">
              <a:avLst/>
            </a:prstGeom>
            <a:noFill/>
            <a:ln>
              <a:solidFill>
                <a:srgbClr val="000000"/>
              </a:solidFill>
            </a:ln>
          </p:spPr>
          <p:style>
            <a:lnRef idx="2">
              <a:schemeClr val="dk1"/>
            </a:lnRef>
            <a:fillRef idx="1">
              <a:schemeClr val="lt1"/>
            </a:fillRef>
            <a:effectRef idx="0">
              <a:schemeClr val="dk1"/>
            </a:effectRef>
            <a:fontRef idx="minor">
              <a:schemeClr val="dk1"/>
            </a:fontRef>
          </p:style>
          <p:txBody>
            <a:bodyPr lIns="36576" tIns="36576" rIns="36576" bIns="36576" rtlCol="0" anchor="ctr"/>
            <a:lstStyle/>
            <a:p>
              <a:pPr algn="ctr"/>
              <a:r>
                <a:rPr lang="en-US" b="1">
                  <a:solidFill>
                    <a:srgbClr val="000000"/>
                  </a:solidFill>
                  <a:latin typeface="Calibri" panose="020F0502020204030204" pitchFamily="34" charset="0"/>
                  <a:cs typeface="Calibri" panose="020F0502020204030204" pitchFamily="34" charset="0"/>
                </a:rPr>
                <a:t>Impairments</a:t>
              </a:r>
            </a:p>
          </p:txBody>
        </p:sp>
        <p:sp>
          <p:nvSpPr>
            <p:cNvPr id="17" name="Arrow: Left-Right 16">
              <a:extLst>
                <a:ext uri="{FF2B5EF4-FFF2-40B4-BE49-F238E27FC236}">
                  <a16:creationId xmlns:a16="http://schemas.microsoft.com/office/drawing/2014/main" id="{F7BDB40B-55AD-B68D-24FA-B11C4837F096}"/>
                </a:ext>
                <a:ext uri="{C183D7F6-B498-43B3-948B-1728B52AA6E4}">
                  <adec:decorative xmlns:adec="http://schemas.microsoft.com/office/drawing/2017/decorative" val="1"/>
                </a:ext>
              </a:extLst>
            </p:cNvPr>
            <p:cNvSpPr/>
            <p:nvPr/>
          </p:nvSpPr>
          <p:spPr>
            <a:xfrm>
              <a:off x="4174923" y="3079889"/>
              <a:ext cx="907305" cy="1177786"/>
            </a:xfrm>
            <a:prstGeom prst="leftRightArrow">
              <a:avLst>
                <a:gd name="adj1" fmla="val 62585"/>
                <a:gd name="adj2" fmla="val 30275"/>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a:latin typeface="Calibri" panose="020F0502020204030204" pitchFamily="34" charset="0"/>
                <a:cs typeface="Calibri" panose="020F0502020204030204" pitchFamily="34" charset="0"/>
              </a:endParaRPr>
            </a:p>
          </p:txBody>
        </p:sp>
        <p:sp>
          <p:nvSpPr>
            <p:cNvPr id="19" name="Rectangle 18">
              <a:extLst>
                <a:ext uri="{FF2B5EF4-FFF2-40B4-BE49-F238E27FC236}">
                  <a16:creationId xmlns:a16="http://schemas.microsoft.com/office/drawing/2014/main" id="{6F1E36C8-124A-E919-56C5-7B1258F3FBAB}"/>
                </a:ext>
              </a:extLst>
            </p:cNvPr>
            <p:cNvSpPr/>
            <p:nvPr/>
          </p:nvSpPr>
          <p:spPr>
            <a:xfrm>
              <a:off x="526808" y="4547061"/>
              <a:ext cx="3610148" cy="363015"/>
            </a:xfrm>
            <a:prstGeom prst="rect">
              <a:avLst/>
            </a:prstGeom>
            <a:noFill/>
            <a:ln>
              <a:solidFill>
                <a:srgbClr val="000000"/>
              </a:solidFill>
            </a:ln>
          </p:spPr>
          <p:style>
            <a:lnRef idx="2">
              <a:schemeClr val="dk1"/>
            </a:lnRef>
            <a:fillRef idx="1">
              <a:schemeClr val="lt1"/>
            </a:fillRef>
            <a:effectRef idx="0">
              <a:schemeClr val="dk1"/>
            </a:effectRef>
            <a:fontRef idx="minor">
              <a:schemeClr val="dk1"/>
            </a:fontRef>
          </p:style>
          <p:txBody>
            <a:bodyPr lIns="36576" tIns="36576" rIns="36576" bIns="36576" rtlCol="0" anchor="ctr"/>
            <a:lstStyle/>
            <a:p>
              <a:pPr algn="ctr"/>
              <a:r>
                <a:rPr lang="en-US" b="1" i="1">
                  <a:solidFill>
                    <a:srgbClr val="000000"/>
                  </a:solidFill>
                  <a:latin typeface="Calibri" panose="020F0502020204030204" pitchFamily="34" charset="0"/>
                  <a:cs typeface="Calibri" panose="020F0502020204030204" pitchFamily="34" charset="0"/>
                </a:rPr>
                <a:t>Compared to “Normal”</a:t>
              </a:r>
              <a:endParaRPr lang="en-US" b="1" i="1" u="sng">
                <a:solidFill>
                  <a:srgbClr val="000000"/>
                </a:solidFill>
                <a:latin typeface="Calibri" panose="020F0502020204030204" pitchFamily="34" charset="0"/>
                <a:cs typeface="Calibri" panose="020F0502020204030204" pitchFamily="34" charset="0"/>
              </a:endParaRPr>
            </a:p>
          </p:txBody>
        </p:sp>
        <p:cxnSp>
          <p:nvCxnSpPr>
            <p:cNvPr id="37" name="Straight Connector 36">
              <a:extLst>
                <a:ext uri="{FF2B5EF4-FFF2-40B4-BE49-F238E27FC236}">
                  <a16:creationId xmlns:a16="http://schemas.microsoft.com/office/drawing/2014/main" id="{75462F5D-69A5-03EB-1FFD-E800553DFAC4}"/>
                </a:ext>
                <a:ext uri="{C183D7F6-B498-43B3-948B-1728B52AA6E4}">
                  <adec:decorative xmlns:adec="http://schemas.microsoft.com/office/drawing/2017/decorative" val="1"/>
                </a:ext>
              </a:extLst>
            </p:cNvPr>
            <p:cNvCxnSpPr>
              <a:cxnSpLocks/>
              <a:stCxn id="36" idx="0"/>
              <a:endCxn id="22" idx="2"/>
            </p:cNvCxnSpPr>
            <p:nvPr/>
          </p:nvCxnSpPr>
          <p:spPr>
            <a:xfrm flipH="1" flipV="1">
              <a:off x="3607593" y="2312285"/>
              <a:ext cx="7408069" cy="1751276"/>
            </a:xfrm>
            <a:prstGeom prst="line">
              <a:avLst/>
            </a:prstGeom>
            <a:ln w="57150" cmpd="dbl"/>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65180434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4D18D0E-C468-C9CE-D943-25DA3A5E8648}"/>
              </a:ext>
            </a:extLst>
          </p:cNvPr>
          <p:cNvSpPr>
            <a:spLocks noGrp="1"/>
          </p:cNvSpPr>
          <p:nvPr>
            <p:ph type="title"/>
          </p:nvPr>
        </p:nvSpPr>
        <p:spPr/>
        <p:txBody>
          <a:bodyPr/>
          <a:lstStyle/>
          <a:p>
            <a:r>
              <a:rPr lang="en-US">
                <a:solidFill>
                  <a:schemeClr val="tx1"/>
                </a:solidFill>
              </a:rPr>
              <a:t>What is “Disability” … in Surveys?</a:t>
            </a:r>
            <a:br>
              <a:rPr lang="en-US">
                <a:solidFill>
                  <a:schemeClr val="tx1"/>
                </a:solidFill>
              </a:rPr>
            </a:br>
            <a:r>
              <a:rPr lang="en-US">
                <a:solidFill>
                  <a:schemeClr val="tx1"/>
                </a:solidFill>
              </a:rPr>
              <a:t>1990</a:t>
            </a:r>
          </a:p>
        </p:txBody>
      </p:sp>
      <p:sp>
        <p:nvSpPr>
          <p:cNvPr id="9" name="TextBox 8" descr="1990 Decennial Census Long Form&#10;Does this person have a physical, mental, or other health condition that has lasted for 6 or more months and which – &#10;Limits the kind or amount of work this person can do at a job? [Yes or No]&#10;Prevents this person from working at a job? [Yes or No]&#10;Because of a health condition that has lasted for 6 or more months, does this person have any difficulty – &#10;Going outside alone, for example, to shop or visit a doctor’s office? [Yes or No]&#10;Taking care of his or her own personal needs, such as bathing, dressing, or getting around inside the home? [Yes or No]&#10;">
            <a:extLst>
              <a:ext uri="{FF2B5EF4-FFF2-40B4-BE49-F238E27FC236}">
                <a16:creationId xmlns:a16="http://schemas.microsoft.com/office/drawing/2014/main" id="{7357FBDE-EE83-1BB1-574A-9C49E747A088}"/>
              </a:ext>
            </a:extLst>
          </p:cNvPr>
          <p:cNvSpPr txBox="1"/>
          <p:nvPr/>
        </p:nvSpPr>
        <p:spPr>
          <a:xfrm>
            <a:off x="905004" y="1639856"/>
            <a:ext cx="6216231" cy="4708981"/>
          </a:xfrm>
          <a:prstGeom prst="rect">
            <a:avLst/>
          </a:prstGeom>
          <a:noFill/>
        </p:spPr>
        <p:txBody>
          <a:bodyPr wrap="square">
            <a:spAutoFit/>
          </a:bodyPr>
          <a:lstStyle/>
          <a:p>
            <a:pPr marL="0" marR="0">
              <a:spcBef>
                <a:spcPts val="0"/>
              </a:spcBef>
              <a:spcAft>
                <a:spcPts val="0"/>
              </a:spcAft>
            </a:pPr>
            <a:r>
              <a:rPr lang="en-US" sz="2000" b="1" u="sng" kern="100">
                <a:solidFill>
                  <a:srgbClr val="000000"/>
                </a:solidFill>
                <a:effectLst/>
                <a:latin typeface="Calibri" panose="020F0502020204030204" pitchFamily="34" charset="0"/>
                <a:ea typeface="Calibri" panose="020F0502020204030204" pitchFamily="34" charset="0"/>
                <a:cs typeface="Calibri" panose="020F0502020204030204" pitchFamily="34" charset="0"/>
              </a:rPr>
              <a:t>1990 Decennial Census Long Form</a:t>
            </a:r>
            <a:endParaRPr lang="en-US" sz="2000" b="1" kern="1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marL="342900" marR="0" lvl="0" indent="-168275">
              <a:spcBef>
                <a:spcPts val="0"/>
              </a:spcBef>
              <a:spcAft>
                <a:spcPts val="0"/>
              </a:spcAft>
              <a:buFont typeface="Symbol" panose="05050102010706020507" pitchFamily="18" charset="2"/>
              <a:buChar char=""/>
              <a:tabLst>
                <a:tab pos="1714500" algn="l"/>
              </a:tabLst>
            </a:pPr>
            <a:r>
              <a:rPr lang="en-US" sz="2000" kern="100">
                <a:solidFill>
                  <a:srgbClr val="000000"/>
                </a:solidFill>
                <a:effectLst/>
                <a:latin typeface="Calibri" panose="020F0502020204030204" pitchFamily="34" charset="0"/>
                <a:ea typeface="Calibri" panose="020F0502020204030204" pitchFamily="34" charset="0"/>
                <a:cs typeface="Calibri" panose="020F0502020204030204" pitchFamily="34" charset="0"/>
              </a:rPr>
              <a:t>Does this person have a physica</a:t>
            </a:r>
            <a:r>
              <a:rPr lang="en-US" sz="2000" kern="100">
                <a:solidFill>
                  <a:srgbClr val="000000"/>
                </a:solidFill>
                <a:latin typeface="Calibri" panose="020F0502020204030204" pitchFamily="34" charset="0"/>
                <a:ea typeface="Calibri" panose="020F0502020204030204" pitchFamily="34" charset="0"/>
                <a:cs typeface="Calibri" panose="020F0502020204030204" pitchFamily="34" charset="0"/>
              </a:rPr>
              <a:t>l</a:t>
            </a:r>
            <a:r>
              <a:rPr lang="en-US" sz="2000" kern="100">
                <a:solidFill>
                  <a:srgbClr val="000000"/>
                </a:solidFill>
                <a:effectLst/>
                <a:latin typeface="Calibri" panose="020F0502020204030204" pitchFamily="34" charset="0"/>
                <a:ea typeface="Calibri" panose="020F0502020204030204" pitchFamily="34" charset="0"/>
                <a:cs typeface="Calibri" panose="020F0502020204030204" pitchFamily="34" charset="0"/>
              </a:rPr>
              <a:t>, mental, or other health condition that </a:t>
            </a:r>
            <a:r>
              <a:rPr lang="en-US" sz="2000" kern="100">
                <a:solidFill>
                  <a:srgbClr val="000000"/>
                </a:solidFill>
                <a:latin typeface="Calibri" panose="020F0502020204030204" pitchFamily="34" charset="0"/>
                <a:ea typeface="Calibri" panose="020F0502020204030204" pitchFamily="34" charset="0"/>
                <a:cs typeface="Calibri" panose="020F0502020204030204" pitchFamily="34" charset="0"/>
              </a:rPr>
              <a:t>has lasted for 6 or more months and which – </a:t>
            </a:r>
          </a:p>
          <a:p>
            <a:pPr marL="800100" lvl="1" indent="-168275">
              <a:buFont typeface="Symbol" panose="05050102010706020507" pitchFamily="18" charset="2"/>
              <a:buChar char=""/>
              <a:tabLst>
                <a:tab pos="1714500" algn="l"/>
              </a:tabLst>
            </a:pPr>
            <a:r>
              <a:rPr lang="en-US" sz="2000" kern="100">
                <a:solidFill>
                  <a:srgbClr val="000000"/>
                </a:solidFill>
                <a:effectLst/>
                <a:latin typeface="Calibri" panose="020F0502020204030204" pitchFamily="34" charset="0"/>
                <a:ea typeface="Calibri" panose="020F0502020204030204" pitchFamily="34" charset="0"/>
                <a:cs typeface="Calibri" panose="020F0502020204030204" pitchFamily="34" charset="0"/>
              </a:rPr>
              <a:t>Limits the kind or amount of work this person can do at a </a:t>
            </a:r>
            <a:r>
              <a:rPr lang="en-US" sz="2000" kern="100">
                <a:solidFill>
                  <a:srgbClr val="000000"/>
                </a:solidFill>
                <a:effectLst/>
                <a:highlight>
                  <a:srgbClr val="FFFF00"/>
                </a:highlight>
                <a:latin typeface="Calibri" panose="020F0502020204030204" pitchFamily="34" charset="0"/>
                <a:ea typeface="Calibri" panose="020F0502020204030204" pitchFamily="34" charset="0"/>
                <a:cs typeface="Calibri" panose="020F0502020204030204" pitchFamily="34" charset="0"/>
              </a:rPr>
              <a:t>job</a:t>
            </a:r>
            <a:r>
              <a:rPr lang="en-US" sz="2000" kern="10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000" kern="100">
                <a:solidFill>
                  <a:srgbClr val="000000"/>
                </a:solidFill>
                <a:latin typeface="Calibri" panose="020F0502020204030204" pitchFamily="34" charset="0"/>
                <a:ea typeface="Calibri" panose="020F0502020204030204" pitchFamily="34" charset="0"/>
                <a:cs typeface="Calibri" panose="020F0502020204030204" pitchFamily="34" charset="0"/>
              </a:rPr>
              <a:t>[Yes or No]</a:t>
            </a:r>
          </a:p>
          <a:p>
            <a:pPr marL="800100" lvl="1" indent="-168275">
              <a:buFont typeface="Symbol" panose="05050102010706020507" pitchFamily="18" charset="2"/>
              <a:buChar char=""/>
              <a:tabLst>
                <a:tab pos="1714500" algn="l"/>
              </a:tabLst>
            </a:pPr>
            <a:r>
              <a:rPr lang="en-US" sz="2000" kern="100">
                <a:solidFill>
                  <a:srgbClr val="000000"/>
                </a:solidFill>
                <a:latin typeface="Calibri" panose="020F0502020204030204" pitchFamily="34" charset="0"/>
                <a:ea typeface="Calibri" panose="020F0502020204030204" pitchFamily="34" charset="0"/>
                <a:cs typeface="Calibri" panose="020F0502020204030204" pitchFamily="34" charset="0"/>
              </a:rPr>
              <a:t>Prevents this person from working at a </a:t>
            </a:r>
            <a:r>
              <a:rPr lang="en-US" sz="2000" kern="100">
                <a:solidFill>
                  <a:srgbClr val="000000"/>
                </a:solidFill>
                <a:highlight>
                  <a:srgbClr val="FFFF00"/>
                </a:highlight>
                <a:latin typeface="Calibri" panose="020F0502020204030204" pitchFamily="34" charset="0"/>
                <a:ea typeface="Calibri" panose="020F0502020204030204" pitchFamily="34" charset="0"/>
                <a:cs typeface="Calibri" panose="020F0502020204030204" pitchFamily="34" charset="0"/>
              </a:rPr>
              <a:t>job</a:t>
            </a:r>
            <a:r>
              <a:rPr lang="en-US" sz="2000" kern="100">
                <a:solidFill>
                  <a:srgbClr val="000000"/>
                </a:solidFill>
                <a:latin typeface="Calibri" panose="020F0502020204030204" pitchFamily="34" charset="0"/>
                <a:ea typeface="Calibri" panose="020F0502020204030204" pitchFamily="34" charset="0"/>
                <a:cs typeface="Calibri" panose="020F0502020204030204" pitchFamily="34" charset="0"/>
              </a:rPr>
              <a:t>? [Yes or No]</a:t>
            </a:r>
            <a:endParaRPr lang="en-US" sz="2000" kern="1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marL="342900" marR="0" lvl="0" indent="-168275">
              <a:spcBef>
                <a:spcPts val="0"/>
              </a:spcBef>
              <a:spcAft>
                <a:spcPts val="0"/>
              </a:spcAft>
              <a:buFont typeface="Symbol" panose="05050102010706020507" pitchFamily="18" charset="2"/>
              <a:buChar char=""/>
              <a:tabLst>
                <a:tab pos="1714500" algn="l"/>
              </a:tabLst>
            </a:pPr>
            <a:r>
              <a:rPr lang="en-US" sz="2000" kern="100">
                <a:solidFill>
                  <a:srgbClr val="000000"/>
                </a:solidFill>
                <a:effectLst/>
                <a:latin typeface="Calibri" panose="020F0502020204030204" pitchFamily="34" charset="0"/>
                <a:ea typeface="Calibri" panose="020F0502020204030204" pitchFamily="34" charset="0"/>
                <a:cs typeface="Calibri" panose="020F0502020204030204" pitchFamily="34" charset="0"/>
              </a:rPr>
              <a:t>Because of a health condition that </a:t>
            </a:r>
            <a:r>
              <a:rPr lang="en-US" sz="2000" kern="100">
                <a:solidFill>
                  <a:srgbClr val="000000"/>
                </a:solidFill>
                <a:latin typeface="Calibri" panose="020F0502020204030204" pitchFamily="34" charset="0"/>
                <a:ea typeface="Calibri" panose="020F0502020204030204" pitchFamily="34" charset="0"/>
                <a:cs typeface="Calibri" panose="020F0502020204030204" pitchFamily="34" charset="0"/>
              </a:rPr>
              <a:t>has lasted for 6 or more months, does this person have any difficulty – </a:t>
            </a:r>
          </a:p>
          <a:p>
            <a:pPr marL="800100" lvl="1" indent="-168275">
              <a:buFont typeface="Symbol" panose="05050102010706020507" pitchFamily="18" charset="2"/>
              <a:buChar char=""/>
              <a:tabLst>
                <a:tab pos="1714500" algn="l"/>
              </a:tabLst>
            </a:pPr>
            <a:r>
              <a:rPr lang="en-US" sz="2000" kern="100">
                <a:solidFill>
                  <a:srgbClr val="000000"/>
                </a:solidFill>
                <a:effectLst/>
                <a:highlight>
                  <a:srgbClr val="FFFF00"/>
                </a:highlight>
                <a:latin typeface="Calibri" panose="020F0502020204030204" pitchFamily="34" charset="0"/>
                <a:ea typeface="Calibri" panose="020F0502020204030204" pitchFamily="34" charset="0"/>
                <a:cs typeface="Calibri" panose="020F0502020204030204" pitchFamily="34" charset="0"/>
              </a:rPr>
              <a:t>Going outside alone</a:t>
            </a:r>
            <a:r>
              <a:rPr lang="en-US" sz="2000" kern="100">
                <a:solidFill>
                  <a:srgbClr val="000000"/>
                </a:solidFill>
                <a:effectLst/>
                <a:latin typeface="Calibri" panose="020F0502020204030204" pitchFamily="34" charset="0"/>
                <a:ea typeface="Calibri" panose="020F0502020204030204" pitchFamily="34" charset="0"/>
                <a:cs typeface="Calibri" panose="020F0502020204030204" pitchFamily="34" charset="0"/>
              </a:rPr>
              <a:t>, for example, to shop or visit a doctor’s office? </a:t>
            </a:r>
            <a:r>
              <a:rPr lang="en-US" sz="2000" kern="100">
                <a:solidFill>
                  <a:srgbClr val="000000"/>
                </a:solidFill>
                <a:latin typeface="Calibri" panose="020F0502020204030204" pitchFamily="34" charset="0"/>
                <a:ea typeface="Calibri" panose="020F0502020204030204" pitchFamily="34" charset="0"/>
                <a:cs typeface="Calibri" panose="020F0502020204030204" pitchFamily="34" charset="0"/>
              </a:rPr>
              <a:t>[Yes or No]</a:t>
            </a:r>
            <a:endParaRPr lang="en-US" sz="2000" kern="1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marL="800100" lvl="1" indent="-168275">
              <a:buFont typeface="Symbol" panose="05050102010706020507" pitchFamily="18" charset="2"/>
              <a:buChar char=""/>
              <a:tabLst>
                <a:tab pos="1714500" algn="l"/>
              </a:tabLst>
            </a:pPr>
            <a:r>
              <a:rPr lang="en-US" sz="2000" kern="100">
                <a:solidFill>
                  <a:srgbClr val="000000"/>
                </a:solidFill>
                <a:highlight>
                  <a:srgbClr val="FFFF00"/>
                </a:highlight>
                <a:latin typeface="Calibri" panose="020F0502020204030204" pitchFamily="34" charset="0"/>
                <a:ea typeface="Calibri" panose="020F0502020204030204" pitchFamily="34" charset="0"/>
                <a:cs typeface="Calibri" panose="020F0502020204030204" pitchFamily="34" charset="0"/>
              </a:rPr>
              <a:t>Taking care </a:t>
            </a:r>
            <a:r>
              <a:rPr lang="en-US" sz="2000" kern="100">
                <a:solidFill>
                  <a:srgbClr val="000000"/>
                </a:solidFill>
                <a:latin typeface="Calibri" panose="020F0502020204030204" pitchFamily="34" charset="0"/>
                <a:ea typeface="Calibri" panose="020F0502020204030204" pitchFamily="34" charset="0"/>
                <a:cs typeface="Calibri" panose="020F0502020204030204" pitchFamily="34" charset="0"/>
              </a:rPr>
              <a:t>of his or her own personal needs, such as bathing, dressing, or getting around inside the home? [Yes or No]</a:t>
            </a:r>
            <a:endParaRPr lang="en-US" sz="2000" kern="1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p:txBody>
      </p:sp>
      <p:pic>
        <p:nvPicPr>
          <p:cNvPr id="2" name="Picture 1" descr="screenshot of the 1990 Decennial Census Long Form Questionnaire - details in the slide text">
            <a:extLst>
              <a:ext uri="{FF2B5EF4-FFF2-40B4-BE49-F238E27FC236}">
                <a16:creationId xmlns:a16="http://schemas.microsoft.com/office/drawing/2014/main" id="{1562C022-7C5F-BBA1-1B89-D027F1023F9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558604" y="1612760"/>
            <a:ext cx="3728391" cy="4673735"/>
          </a:xfrm>
          <a:prstGeom prst="rect">
            <a:avLst/>
          </a:prstGeom>
          <a:noFill/>
          <a:ln>
            <a:noFill/>
          </a:ln>
        </p:spPr>
      </p:pic>
    </p:spTree>
    <p:extLst>
      <p:ext uri="{BB962C8B-B14F-4D97-AF65-F5344CB8AC3E}">
        <p14:creationId xmlns:p14="http://schemas.microsoft.com/office/powerpoint/2010/main" val="210400473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4D18D0E-C468-C9CE-D943-25DA3A5E8648}"/>
              </a:ext>
            </a:extLst>
          </p:cNvPr>
          <p:cNvSpPr>
            <a:spLocks noGrp="1"/>
          </p:cNvSpPr>
          <p:nvPr>
            <p:ph type="title"/>
          </p:nvPr>
        </p:nvSpPr>
        <p:spPr/>
        <p:txBody>
          <a:bodyPr/>
          <a:lstStyle/>
          <a:p>
            <a:r>
              <a:rPr lang="en-US">
                <a:solidFill>
                  <a:schemeClr val="tx1"/>
                </a:solidFill>
              </a:rPr>
              <a:t>What is “Disability” … in Surveys?</a:t>
            </a:r>
            <a:br>
              <a:rPr lang="en-US">
                <a:solidFill>
                  <a:schemeClr val="tx1"/>
                </a:solidFill>
              </a:rPr>
            </a:br>
            <a:r>
              <a:rPr lang="en-US">
                <a:solidFill>
                  <a:schemeClr val="tx1"/>
                </a:solidFill>
              </a:rPr>
              <a:t>1990 Long Form</a:t>
            </a:r>
          </a:p>
        </p:txBody>
      </p:sp>
      <p:sp>
        <p:nvSpPr>
          <p:cNvPr id="10" name="Rectangle: Rounded Corners 9">
            <a:extLst>
              <a:ext uri="{FF2B5EF4-FFF2-40B4-BE49-F238E27FC236}">
                <a16:creationId xmlns:a16="http://schemas.microsoft.com/office/drawing/2014/main" id="{44ED9B48-D080-3E04-7112-89BEC8056D1E}"/>
              </a:ext>
            </a:extLst>
          </p:cNvPr>
          <p:cNvSpPr/>
          <p:nvPr/>
        </p:nvSpPr>
        <p:spPr>
          <a:xfrm>
            <a:off x="1110615" y="1626261"/>
            <a:ext cx="1607185" cy="686030"/>
          </a:xfrm>
          <a:prstGeom prst="roundRect">
            <a:avLst>
              <a:gd name="adj" fmla="val 31667"/>
            </a:avLst>
          </a:prstGeom>
          <a:noFill/>
          <a:ln>
            <a:solidFill>
              <a:srgbClr val="000000"/>
            </a:solidFill>
          </a:ln>
        </p:spPr>
        <p:style>
          <a:lnRef idx="2">
            <a:schemeClr val="dk1"/>
          </a:lnRef>
          <a:fillRef idx="1">
            <a:schemeClr val="lt1"/>
          </a:fillRef>
          <a:effectRef idx="0">
            <a:schemeClr val="dk1"/>
          </a:effectRef>
          <a:fontRef idx="minor">
            <a:schemeClr val="dk1"/>
          </a:fontRef>
        </p:style>
        <p:txBody>
          <a:bodyPr lIns="36576" tIns="36576" rIns="36576" bIns="36576" rtlCol="0" anchor="ctr"/>
          <a:lstStyle/>
          <a:p>
            <a:pPr algn="ctr"/>
            <a:r>
              <a:rPr lang="en-US" sz="2400" b="1">
                <a:solidFill>
                  <a:srgbClr val="000000"/>
                </a:solidFill>
                <a:latin typeface="Calibri" panose="020F0502020204030204" pitchFamily="34" charset="0"/>
                <a:cs typeface="Calibri" panose="020F0502020204030204" pitchFamily="34" charset="0"/>
              </a:rPr>
              <a:t>Early Census</a:t>
            </a:r>
          </a:p>
        </p:txBody>
      </p:sp>
      <p:sp>
        <p:nvSpPr>
          <p:cNvPr id="22" name="Rectangle: Rounded Corners 21">
            <a:extLst>
              <a:ext uri="{FF2B5EF4-FFF2-40B4-BE49-F238E27FC236}">
                <a16:creationId xmlns:a16="http://schemas.microsoft.com/office/drawing/2014/main" id="{B9EAF21D-92CF-1473-9208-B9A4BF9CC80F}"/>
              </a:ext>
            </a:extLst>
          </p:cNvPr>
          <p:cNvSpPr/>
          <p:nvPr/>
        </p:nvSpPr>
        <p:spPr>
          <a:xfrm>
            <a:off x="2804000" y="1626255"/>
            <a:ext cx="1607185" cy="686030"/>
          </a:xfrm>
          <a:prstGeom prst="roundRect">
            <a:avLst>
              <a:gd name="adj" fmla="val 31667"/>
            </a:avLst>
          </a:prstGeom>
          <a:noFill/>
          <a:ln>
            <a:solidFill>
              <a:srgbClr val="000000"/>
            </a:solidFill>
          </a:ln>
        </p:spPr>
        <p:style>
          <a:lnRef idx="2">
            <a:schemeClr val="dk1"/>
          </a:lnRef>
          <a:fillRef idx="1">
            <a:schemeClr val="lt1"/>
          </a:fillRef>
          <a:effectRef idx="0">
            <a:schemeClr val="dk1"/>
          </a:effectRef>
          <a:fontRef idx="minor">
            <a:schemeClr val="dk1"/>
          </a:fontRef>
        </p:style>
        <p:txBody>
          <a:bodyPr lIns="36576" tIns="36576" rIns="36576" bIns="36576" rtlCol="0" anchor="ctr"/>
          <a:lstStyle/>
          <a:p>
            <a:pPr algn="ctr"/>
            <a:r>
              <a:rPr lang="en-US" sz="2400" b="1">
                <a:solidFill>
                  <a:srgbClr val="000000"/>
                </a:solidFill>
                <a:latin typeface="Calibri" panose="020F0502020204030204" pitchFamily="34" charset="0"/>
                <a:cs typeface="Calibri" panose="020F0502020204030204" pitchFamily="34" charset="0"/>
              </a:rPr>
              <a:t>1970 Long Form</a:t>
            </a:r>
          </a:p>
        </p:txBody>
      </p:sp>
      <p:sp>
        <p:nvSpPr>
          <p:cNvPr id="27" name="Rectangle: Rounded Corners 26">
            <a:extLst>
              <a:ext uri="{FF2B5EF4-FFF2-40B4-BE49-F238E27FC236}">
                <a16:creationId xmlns:a16="http://schemas.microsoft.com/office/drawing/2014/main" id="{68C03C5C-B222-C3B1-3815-04188D7B3C54}"/>
              </a:ext>
            </a:extLst>
          </p:cNvPr>
          <p:cNvSpPr/>
          <p:nvPr/>
        </p:nvSpPr>
        <p:spPr>
          <a:xfrm>
            <a:off x="4495476" y="1633172"/>
            <a:ext cx="1607185" cy="686030"/>
          </a:xfrm>
          <a:prstGeom prst="roundRect">
            <a:avLst>
              <a:gd name="adj" fmla="val 31667"/>
            </a:avLst>
          </a:prstGeom>
          <a:noFill/>
          <a:ln>
            <a:solidFill>
              <a:srgbClr val="000000"/>
            </a:solidFill>
          </a:ln>
        </p:spPr>
        <p:style>
          <a:lnRef idx="2">
            <a:schemeClr val="dk1"/>
          </a:lnRef>
          <a:fillRef idx="1">
            <a:schemeClr val="lt1"/>
          </a:fillRef>
          <a:effectRef idx="0">
            <a:schemeClr val="dk1"/>
          </a:effectRef>
          <a:fontRef idx="minor">
            <a:schemeClr val="dk1"/>
          </a:fontRef>
        </p:style>
        <p:txBody>
          <a:bodyPr lIns="36576" tIns="36576" rIns="36576" bIns="36576" rtlCol="0" anchor="ctr"/>
          <a:lstStyle/>
          <a:p>
            <a:pPr algn="ctr"/>
            <a:r>
              <a:rPr lang="en-US" sz="2400" b="1">
                <a:solidFill>
                  <a:srgbClr val="000000"/>
                </a:solidFill>
                <a:latin typeface="Calibri" panose="020F0502020204030204" pitchFamily="34" charset="0"/>
                <a:cs typeface="Calibri" panose="020F0502020204030204" pitchFamily="34" charset="0"/>
              </a:rPr>
              <a:t>1990 Long Form</a:t>
            </a:r>
          </a:p>
        </p:txBody>
      </p:sp>
      <p:sp>
        <p:nvSpPr>
          <p:cNvPr id="25" name="Rectangle: Rounded Corners 24">
            <a:extLst>
              <a:ext uri="{FF2B5EF4-FFF2-40B4-BE49-F238E27FC236}">
                <a16:creationId xmlns:a16="http://schemas.microsoft.com/office/drawing/2014/main" id="{1E0AAC51-5C6D-9ECC-8613-A0FCC3C57A8F}"/>
              </a:ext>
            </a:extLst>
          </p:cNvPr>
          <p:cNvSpPr/>
          <p:nvPr/>
        </p:nvSpPr>
        <p:spPr>
          <a:xfrm>
            <a:off x="6188861" y="1633166"/>
            <a:ext cx="1607185" cy="686030"/>
          </a:xfrm>
          <a:prstGeom prst="roundRect">
            <a:avLst>
              <a:gd name="adj" fmla="val 31667"/>
            </a:avLst>
          </a:prstGeom>
          <a:noFill/>
          <a:ln>
            <a:solidFill>
              <a:srgbClr val="000000"/>
            </a:solidFill>
          </a:ln>
        </p:spPr>
        <p:style>
          <a:lnRef idx="2">
            <a:schemeClr val="dk1"/>
          </a:lnRef>
          <a:fillRef idx="1">
            <a:schemeClr val="lt1"/>
          </a:fillRef>
          <a:effectRef idx="0">
            <a:schemeClr val="dk1"/>
          </a:effectRef>
          <a:fontRef idx="minor">
            <a:schemeClr val="dk1"/>
          </a:fontRef>
        </p:style>
        <p:txBody>
          <a:bodyPr lIns="36576" tIns="36576" rIns="36576" bIns="36576" rtlCol="0" anchor="ctr"/>
          <a:lstStyle/>
          <a:p>
            <a:pPr algn="ctr"/>
            <a:r>
              <a:rPr lang="en-US" sz="2400" b="1">
                <a:solidFill>
                  <a:srgbClr val="000000"/>
                </a:solidFill>
                <a:latin typeface="Calibri" panose="020F0502020204030204" pitchFamily="34" charset="0"/>
                <a:cs typeface="Calibri" panose="020F0502020204030204" pitchFamily="34" charset="0"/>
              </a:rPr>
              <a:t>2000 LF &amp;</a:t>
            </a:r>
          </a:p>
          <a:p>
            <a:pPr algn="ctr"/>
            <a:r>
              <a:rPr lang="en-US" sz="2400" b="1">
                <a:solidFill>
                  <a:srgbClr val="000000"/>
                </a:solidFill>
                <a:latin typeface="Calibri" panose="020F0502020204030204" pitchFamily="34" charset="0"/>
                <a:cs typeface="Calibri" panose="020F0502020204030204" pitchFamily="34" charset="0"/>
              </a:rPr>
              <a:t>Early ACS</a:t>
            </a:r>
          </a:p>
        </p:txBody>
      </p:sp>
      <p:sp>
        <p:nvSpPr>
          <p:cNvPr id="31" name="Rectangle: Rounded Corners 30">
            <a:extLst>
              <a:ext uri="{FF2B5EF4-FFF2-40B4-BE49-F238E27FC236}">
                <a16:creationId xmlns:a16="http://schemas.microsoft.com/office/drawing/2014/main" id="{9DAF3604-FBB6-8931-E93C-D244C48205FF}"/>
              </a:ext>
            </a:extLst>
          </p:cNvPr>
          <p:cNvSpPr/>
          <p:nvPr/>
        </p:nvSpPr>
        <p:spPr>
          <a:xfrm>
            <a:off x="7882370" y="1626261"/>
            <a:ext cx="1607185" cy="686030"/>
          </a:xfrm>
          <a:prstGeom prst="roundRect">
            <a:avLst>
              <a:gd name="adj" fmla="val 31667"/>
            </a:avLst>
          </a:prstGeom>
          <a:noFill/>
          <a:ln>
            <a:solidFill>
              <a:srgbClr val="000000"/>
            </a:solidFill>
          </a:ln>
        </p:spPr>
        <p:style>
          <a:lnRef idx="2">
            <a:schemeClr val="dk1"/>
          </a:lnRef>
          <a:fillRef idx="1">
            <a:schemeClr val="lt1"/>
          </a:fillRef>
          <a:effectRef idx="0">
            <a:schemeClr val="dk1"/>
          </a:effectRef>
          <a:fontRef idx="minor">
            <a:schemeClr val="dk1"/>
          </a:fontRef>
        </p:style>
        <p:txBody>
          <a:bodyPr lIns="36576" tIns="36576" rIns="36576" bIns="36576" rtlCol="0" anchor="ctr"/>
          <a:lstStyle/>
          <a:p>
            <a:pPr algn="ctr"/>
            <a:r>
              <a:rPr lang="en-US" sz="2400" b="1">
                <a:solidFill>
                  <a:srgbClr val="000000"/>
                </a:solidFill>
                <a:latin typeface="Calibri" panose="020F0502020204030204" pitchFamily="34" charset="0"/>
                <a:cs typeface="Calibri" panose="020F0502020204030204" pitchFamily="34" charset="0"/>
              </a:rPr>
              <a:t>2008+</a:t>
            </a:r>
          </a:p>
          <a:p>
            <a:pPr algn="ctr"/>
            <a:r>
              <a:rPr lang="en-US" sz="2400" b="1">
                <a:solidFill>
                  <a:srgbClr val="000000"/>
                </a:solidFill>
                <a:latin typeface="Calibri" panose="020F0502020204030204" pitchFamily="34" charset="0"/>
                <a:cs typeface="Calibri" panose="020F0502020204030204" pitchFamily="34" charset="0"/>
              </a:rPr>
              <a:t>ACS</a:t>
            </a:r>
          </a:p>
        </p:txBody>
      </p:sp>
      <p:sp>
        <p:nvSpPr>
          <p:cNvPr id="26" name="Rectangle: Rounded Corners 25">
            <a:extLst>
              <a:ext uri="{FF2B5EF4-FFF2-40B4-BE49-F238E27FC236}">
                <a16:creationId xmlns:a16="http://schemas.microsoft.com/office/drawing/2014/main" id="{64564C17-F775-229A-472E-7B451BDDD658}"/>
              </a:ext>
            </a:extLst>
          </p:cNvPr>
          <p:cNvSpPr/>
          <p:nvPr/>
        </p:nvSpPr>
        <p:spPr>
          <a:xfrm>
            <a:off x="9575755" y="1626255"/>
            <a:ext cx="1607185" cy="686030"/>
          </a:xfrm>
          <a:prstGeom prst="roundRect">
            <a:avLst>
              <a:gd name="adj" fmla="val 31667"/>
            </a:avLst>
          </a:prstGeom>
          <a:noFill/>
          <a:ln>
            <a:solidFill>
              <a:srgbClr val="000000"/>
            </a:solidFill>
          </a:ln>
        </p:spPr>
        <p:style>
          <a:lnRef idx="2">
            <a:schemeClr val="dk1"/>
          </a:lnRef>
          <a:fillRef idx="1">
            <a:schemeClr val="lt1"/>
          </a:fillRef>
          <a:effectRef idx="0">
            <a:schemeClr val="dk1"/>
          </a:effectRef>
          <a:fontRef idx="minor">
            <a:schemeClr val="dk1"/>
          </a:fontRef>
        </p:style>
        <p:txBody>
          <a:bodyPr lIns="36576" tIns="36576" rIns="36576" bIns="36576" rtlCol="0" anchor="ctr"/>
          <a:lstStyle/>
          <a:p>
            <a:pPr algn="ctr"/>
            <a:r>
              <a:rPr lang="en-US" sz="2400" b="1">
                <a:solidFill>
                  <a:srgbClr val="000000"/>
                </a:solidFill>
                <a:latin typeface="Calibri" panose="020F0502020204030204" pitchFamily="34" charset="0"/>
                <a:cs typeface="Calibri" panose="020F0502020204030204" pitchFamily="34" charset="0"/>
              </a:rPr>
              <a:t>1983-96</a:t>
            </a:r>
          </a:p>
          <a:p>
            <a:pPr algn="ctr"/>
            <a:r>
              <a:rPr lang="en-US" sz="2400" b="1">
                <a:solidFill>
                  <a:srgbClr val="000000"/>
                </a:solidFill>
                <a:latin typeface="Calibri" panose="020F0502020204030204" pitchFamily="34" charset="0"/>
                <a:cs typeface="Calibri" panose="020F0502020204030204" pitchFamily="34" charset="0"/>
              </a:rPr>
              <a:t>NHIS</a:t>
            </a:r>
            <a:r>
              <a:rPr lang="en-US" sz="2400" b="1">
                <a:solidFill>
                  <a:srgbClr val="000000"/>
                </a:solidFill>
                <a:latin typeface="Calibri" panose="020F0502020204030204" pitchFamily="34" charset="0"/>
                <a:cs typeface="Calibri" panose="020F0502020204030204" pitchFamily="34" charset="0"/>
                <a:sym typeface="Wingdings" panose="05000000000000000000" pitchFamily="2" charset="2"/>
              </a:rPr>
              <a:t> </a:t>
            </a:r>
            <a:endParaRPr lang="en-US" sz="2400" b="1">
              <a:solidFill>
                <a:srgbClr val="000000"/>
              </a:solidFill>
              <a:latin typeface="Calibri" panose="020F0502020204030204" pitchFamily="34" charset="0"/>
              <a:cs typeface="Calibri" panose="020F0502020204030204" pitchFamily="34" charset="0"/>
            </a:endParaRPr>
          </a:p>
        </p:txBody>
      </p:sp>
      <p:grpSp>
        <p:nvGrpSpPr>
          <p:cNvPr id="5" name="Group 4" descr="The 1990 long form highlights activities, instrumental activities, and participation of the uses of body/mind and how they are characterized by &quot;limitations&quot; of needs for support">
            <a:extLst>
              <a:ext uri="{FF2B5EF4-FFF2-40B4-BE49-F238E27FC236}">
                <a16:creationId xmlns:a16="http://schemas.microsoft.com/office/drawing/2014/main" id="{DCE0C6EF-DC94-0B6E-D411-048B532F2661}"/>
              </a:ext>
            </a:extLst>
          </p:cNvPr>
          <p:cNvGrpSpPr/>
          <p:nvPr/>
        </p:nvGrpSpPr>
        <p:grpSpPr>
          <a:xfrm>
            <a:off x="504339" y="2319202"/>
            <a:ext cx="11287610" cy="3961334"/>
            <a:chOff x="504339" y="2319202"/>
            <a:chExt cx="11287610" cy="3961334"/>
          </a:xfrm>
        </p:grpSpPr>
        <p:sp>
          <p:nvSpPr>
            <p:cNvPr id="36" name="Rectangle: Rounded Corners 35">
              <a:extLst>
                <a:ext uri="{FF2B5EF4-FFF2-40B4-BE49-F238E27FC236}">
                  <a16:creationId xmlns:a16="http://schemas.microsoft.com/office/drawing/2014/main" id="{A9A663E5-D74C-4EFC-35CE-6319F5B43F08}"/>
                </a:ext>
                <a:ext uri="{C183D7F6-B498-43B3-948B-1728B52AA6E4}">
                  <adec:decorative xmlns:adec="http://schemas.microsoft.com/office/drawing/2017/decorative" val="1"/>
                </a:ext>
              </a:extLst>
            </p:cNvPr>
            <p:cNvSpPr/>
            <p:nvPr/>
          </p:nvSpPr>
          <p:spPr>
            <a:xfrm>
              <a:off x="6798501" y="2879764"/>
              <a:ext cx="4993448" cy="2101523"/>
            </a:xfrm>
            <a:prstGeom prst="roundRect">
              <a:avLst>
                <a:gd name="adj" fmla="val 9496"/>
              </a:avLst>
            </a:prstGeom>
            <a:solidFill>
              <a:srgbClr val="D1E1FF"/>
            </a:solidFill>
            <a:ln w="254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2" name="Rectangle 1">
              <a:extLst>
                <a:ext uri="{FF2B5EF4-FFF2-40B4-BE49-F238E27FC236}">
                  <a16:creationId xmlns:a16="http://schemas.microsoft.com/office/drawing/2014/main" id="{7EECDEEA-6EFB-9E4D-BF0B-C175C29FBD3F}"/>
                </a:ext>
              </a:extLst>
            </p:cNvPr>
            <p:cNvSpPr/>
            <p:nvPr/>
          </p:nvSpPr>
          <p:spPr>
            <a:xfrm>
              <a:off x="504339" y="2438577"/>
              <a:ext cx="3632617" cy="363015"/>
            </a:xfrm>
            <a:prstGeom prst="rect">
              <a:avLst/>
            </a:prstGeom>
            <a:solidFill>
              <a:schemeClr val="bg1">
                <a:lumMod val="85000"/>
              </a:schemeClr>
            </a:solidFill>
            <a:ln>
              <a:solidFill>
                <a:srgbClr val="000000"/>
              </a:solidFill>
            </a:ln>
          </p:spPr>
          <p:style>
            <a:lnRef idx="2">
              <a:schemeClr val="dk1"/>
            </a:lnRef>
            <a:fillRef idx="1">
              <a:schemeClr val="lt1"/>
            </a:fillRef>
            <a:effectRef idx="0">
              <a:schemeClr val="dk1"/>
            </a:effectRef>
            <a:fontRef idx="minor">
              <a:schemeClr val="dk1"/>
            </a:fontRef>
          </p:style>
          <p:txBody>
            <a:bodyPr lIns="36576" tIns="36576" rIns="36576" bIns="36576" rtlCol="0" anchor="ctr"/>
            <a:lstStyle/>
            <a:p>
              <a:pPr algn="ctr"/>
              <a:r>
                <a:rPr lang="en-US" b="1">
                  <a:solidFill>
                    <a:srgbClr val="000000"/>
                  </a:solidFill>
                  <a:latin typeface="Calibri" panose="020F0502020204030204" pitchFamily="34" charset="0"/>
                  <a:cs typeface="Calibri" panose="020F0502020204030204" pitchFamily="34" charset="0"/>
                </a:rPr>
                <a:t>Body/Mind</a:t>
              </a:r>
            </a:p>
          </p:txBody>
        </p:sp>
        <p:sp>
          <p:nvSpPr>
            <p:cNvPr id="3" name="Rectangle 2">
              <a:extLst>
                <a:ext uri="{FF2B5EF4-FFF2-40B4-BE49-F238E27FC236}">
                  <a16:creationId xmlns:a16="http://schemas.microsoft.com/office/drawing/2014/main" id="{A9832CEE-B143-5019-4D4B-249824774D15}"/>
                </a:ext>
              </a:extLst>
            </p:cNvPr>
            <p:cNvSpPr/>
            <p:nvPr/>
          </p:nvSpPr>
          <p:spPr>
            <a:xfrm>
              <a:off x="5133030" y="2438577"/>
              <a:ext cx="6531516" cy="363015"/>
            </a:xfrm>
            <a:prstGeom prst="rect">
              <a:avLst/>
            </a:prstGeom>
            <a:solidFill>
              <a:schemeClr val="bg1">
                <a:lumMod val="85000"/>
              </a:schemeClr>
            </a:solidFill>
            <a:ln>
              <a:solidFill>
                <a:srgbClr val="000000"/>
              </a:solidFill>
            </a:ln>
          </p:spPr>
          <p:style>
            <a:lnRef idx="2">
              <a:schemeClr val="dk1"/>
            </a:lnRef>
            <a:fillRef idx="1">
              <a:schemeClr val="lt1"/>
            </a:fillRef>
            <a:effectRef idx="0">
              <a:schemeClr val="dk1"/>
            </a:effectRef>
            <a:fontRef idx="minor">
              <a:schemeClr val="dk1"/>
            </a:fontRef>
          </p:style>
          <p:txBody>
            <a:bodyPr lIns="36576" tIns="36576" rIns="36576" bIns="36576" rtlCol="0" anchor="ctr"/>
            <a:lstStyle/>
            <a:p>
              <a:pPr algn="ctr"/>
              <a:r>
                <a:rPr lang="en-US" b="1">
                  <a:solidFill>
                    <a:srgbClr val="000000"/>
                  </a:solidFill>
                  <a:latin typeface="Calibri" panose="020F0502020204030204" pitchFamily="34" charset="0"/>
                  <a:cs typeface="Calibri" panose="020F0502020204030204" pitchFamily="34" charset="0"/>
                </a:rPr>
                <a:t>Uses of Body/Mind</a:t>
              </a:r>
            </a:p>
          </p:txBody>
        </p:sp>
        <p:sp>
          <p:nvSpPr>
            <p:cNvPr id="4" name="Rectangle 3">
              <a:extLst>
                <a:ext uri="{FF2B5EF4-FFF2-40B4-BE49-F238E27FC236}">
                  <a16:creationId xmlns:a16="http://schemas.microsoft.com/office/drawing/2014/main" id="{27158C15-FEF4-A369-A659-297AF3F11D88}"/>
                </a:ext>
              </a:extLst>
            </p:cNvPr>
            <p:cNvSpPr/>
            <p:nvPr/>
          </p:nvSpPr>
          <p:spPr>
            <a:xfrm>
              <a:off x="504340" y="2974188"/>
              <a:ext cx="1353424" cy="365760"/>
            </a:xfrm>
            <a:prstGeom prst="rect">
              <a:avLst/>
            </a:prstGeom>
            <a:noFill/>
            <a:ln>
              <a:solidFill>
                <a:srgbClr val="000000"/>
              </a:solidFill>
            </a:ln>
          </p:spPr>
          <p:style>
            <a:lnRef idx="2">
              <a:schemeClr val="dk1"/>
            </a:lnRef>
            <a:fillRef idx="1">
              <a:schemeClr val="lt1"/>
            </a:fillRef>
            <a:effectRef idx="0">
              <a:schemeClr val="dk1"/>
            </a:effectRef>
            <a:fontRef idx="minor">
              <a:schemeClr val="dk1"/>
            </a:fontRef>
          </p:style>
          <p:txBody>
            <a:bodyPr lIns="36576" tIns="36576" rIns="36576" bIns="36576" rtlCol="0" anchor="ctr"/>
            <a:lstStyle/>
            <a:p>
              <a:pPr algn="ctr"/>
              <a:r>
                <a:rPr lang="en-US" b="1">
                  <a:solidFill>
                    <a:srgbClr val="000000"/>
                  </a:solidFill>
                  <a:latin typeface="Calibri" panose="020F0502020204030204" pitchFamily="34" charset="0"/>
                  <a:cs typeface="Calibri" panose="020F0502020204030204" pitchFamily="34" charset="0"/>
                </a:rPr>
                <a:t>Cells/Tissues</a:t>
              </a:r>
            </a:p>
          </p:txBody>
        </p:sp>
        <p:sp>
          <p:nvSpPr>
            <p:cNvPr id="7" name="Rectangle 6">
              <a:extLst>
                <a:ext uri="{FF2B5EF4-FFF2-40B4-BE49-F238E27FC236}">
                  <a16:creationId xmlns:a16="http://schemas.microsoft.com/office/drawing/2014/main" id="{DCB34122-BF27-2AB9-0DDD-51107E329917}"/>
                </a:ext>
              </a:extLst>
            </p:cNvPr>
            <p:cNvSpPr/>
            <p:nvPr/>
          </p:nvSpPr>
          <p:spPr>
            <a:xfrm>
              <a:off x="5143380" y="2977907"/>
              <a:ext cx="1593969" cy="365760"/>
            </a:xfrm>
            <a:prstGeom prst="rect">
              <a:avLst/>
            </a:prstGeom>
            <a:noFill/>
            <a:ln>
              <a:solidFill>
                <a:srgbClr val="000000"/>
              </a:solidFill>
            </a:ln>
          </p:spPr>
          <p:style>
            <a:lnRef idx="2">
              <a:schemeClr val="dk1"/>
            </a:lnRef>
            <a:fillRef idx="1">
              <a:schemeClr val="lt1"/>
            </a:fillRef>
            <a:effectRef idx="0">
              <a:schemeClr val="dk1"/>
            </a:effectRef>
            <a:fontRef idx="minor">
              <a:schemeClr val="dk1"/>
            </a:fontRef>
          </p:style>
          <p:txBody>
            <a:bodyPr lIns="36576" tIns="36576" rIns="36576" bIns="36576" rtlCol="0" anchor="ctr"/>
            <a:lstStyle/>
            <a:p>
              <a:pPr algn="ctr"/>
              <a:r>
                <a:rPr lang="en-US" b="1">
                  <a:solidFill>
                    <a:srgbClr val="000000"/>
                  </a:solidFill>
                  <a:latin typeface="Calibri" panose="020F0502020204030204" pitchFamily="34" charset="0"/>
                  <a:cs typeface="Calibri" panose="020F0502020204030204" pitchFamily="34" charset="0"/>
                </a:rPr>
                <a:t>Functions</a:t>
              </a:r>
            </a:p>
          </p:txBody>
        </p:sp>
        <p:sp>
          <p:nvSpPr>
            <p:cNvPr id="11" name="Rectangle 10">
              <a:extLst>
                <a:ext uri="{FF2B5EF4-FFF2-40B4-BE49-F238E27FC236}">
                  <a16:creationId xmlns:a16="http://schemas.microsoft.com/office/drawing/2014/main" id="{1A9DE1DB-F000-7550-1C8B-AED610EA8E00}"/>
                </a:ext>
              </a:extLst>
            </p:cNvPr>
            <p:cNvSpPr/>
            <p:nvPr/>
          </p:nvSpPr>
          <p:spPr>
            <a:xfrm>
              <a:off x="6899540" y="2982003"/>
              <a:ext cx="1239901" cy="365760"/>
            </a:xfrm>
            <a:prstGeom prst="rect">
              <a:avLst/>
            </a:prstGeom>
            <a:noFill/>
            <a:ln>
              <a:solidFill>
                <a:srgbClr val="000000"/>
              </a:solidFill>
            </a:ln>
          </p:spPr>
          <p:style>
            <a:lnRef idx="2">
              <a:schemeClr val="dk1"/>
            </a:lnRef>
            <a:fillRef idx="1">
              <a:schemeClr val="lt1"/>
            </a:fillRef>
            <a:effectRef idx="0">
              <a:schemeClr val="dk1"/>
            </a:effectRef>
            <a:fontRef idx="minor">
              <a:schemeClr val="dk1"/>
            </a:fontRef>
          </p:style>
          <p:txBody>
            <a:bodyPr lIns="36576" tIns="36576" rIns="36576" bIns="36576" rtlCol="0" anchor="ctr"/>
            <a:lstStyle/>
            <a:p>
              <a:pPr algn="ctr"/>
              <a:r>
                <a:rPr lang="en-US" b="1">
                  <a:solidFill>
                    <a:srgbClr val="000000"/>
                  </a:solidFill>
                  <a:latin typeface="Calibri" panose="020F0502020204030204" pitchFamily="34" charset="0"/>
                  <a:cs typeface="Calibri" panose="020F0502020204030204" pitchFamily="34" charset="0"/>
                </a:rPr>
                <a:t>Basic </a:t>
              </a:r>
              <a:r>
                <a:rPr lang="en-US" b="1" err="1">
                  <a:solidFill>
                    <a:srgbClr val="000000"/>
                  </a:solidFill>
                  <a:latin typeface="Calibri" panose="020F0502020204030204" pitchFamily="34" charset="0"/>
                  <a:cs typeface="Calibri" panose="020F0502020204030204" pitchFamily="34" charset="0"/>
                </a:rPr>
                <a:t>Activ</a:t>
              </a:r>
              <a:r>
                <a:rPr lang="en-US" b="1">
                  <a:solidFill>
                    <a:srgbClr val="000000"/>
                  </a:solidFill>
                  <a:latin typeface="Calibri" panose="020F0502020204030204" pitchFamily="34" charset="0"/>
                  <a:cs typeface="Calibri" panose="020F0502020204030204" pitchFamily="34" charset="0"/>
                </a:rPr>
                <a:t>.</a:t>
              </a:r>
            </a:p>
          </p:txBody>
        </p:sp>
        <p:sp>
          <p:nvSpPr>
            <p:cNvPr id="12" name="Rectangle 11">
              <a:extLst>
                <a:ext uri="{FF2B5EF4-FFF2-40B4-BE49-F238E27FC236}">
                  <a16:creationId xmlns:a16="http://schemas.microsoft.com/office/drawing/2014/main" id="{63B6F72F-CD5A-A3C3-C44A-2D138FD3B742}"/>
                </a:ext>
              </a:extLst>
            </p:cNvPr>
            <p:cNvSpPr/>
            <p:nvPr/>
          </p:nvSpPr>
          <p:spPr>
            <a:xfrm>
              <a:off x="10334236" y="2988007"/>
              <a:ext cx="1330309" cy="365760"/>
            </a:xfrm>
            <a:prstGeom prst="rect">
              <a:avLst/>
            </a:prstGeom>
            <a:noFill/>
            <a:ln>
              <a:solidFill>
                <a:srgbClr val="000000"/>
              </a:solidFill>
            </a:ln>
          </p:spPr>
          <p:style>
            <a:lnRef idx="2">
              <a:schemeClr val="dk1"/>
            </a:lnRef>
            <a:fillRef idx="1">
              <a:schemeClr val="lt1"/>
            </a:fillRef>
            <a:effectRef idx="0">
              <a:schemeClr val="dk1"/>
            </a:effectRef>
            <a:fontRef idx="minor">
              <a:schemeClr val="dk1"/>
            </a:fontRef>
          </p:style>
          <p:txBody>
            <a:bodyPr lIns="36576" tIns="36576" rIns="36576" bIns="36576" rtlCol="0" anchor="ctr"/>
            <a:lstStyle/>
            <a:p>
              <a:pPr algn="ctr"/>
              <a:r>
                <a:rPr lang="en-US" b="1">
                  <a:solidFill>
                    <a:srgbClr val="000000"/>
                  </a:solidFill>
                  <a:latin typeface="Calibri" panose="020F0502020204030204" pitchFamily="34" charset="0"/>
                  <a:cs typeface="Calibri" panose="020F0502020204030204" pitchFamily="34" charset="0"/>
                </a:rPr>
                <a:t>Participation</a:t>
              </a:r>
            </a:p>
          </p:txBody>
        </p:sp>
        <p:sp>
          <p:nvSpPr>
            <p:cNvPr id="13" name="Rectangle 12">
              <a:extLst>
                <a:ext uri="{FF2B5EF4-FFF2-40B4-BE49-F238E27FC236}">
                  <a16:creationId xmlns:a16="http://schemas.microsoft.com/office/drawing/2014/main" id="{5B0EA998-D659-F4C3-3FA3-CE1D7EBBB589}"/>
                </a:ext>
              </a:extLst>
            </p:cNvPr>
            <p:cNvSpPr/>
            <p:nvPr/>
          </p:nvSpPr>
          <p:spPr>
            <a:xfrm>
              <a:off x="8302941" y="2983713"/>
              <a:ext cx="1874520" cy="365760"/>
            </a:xfrm>
            <a:prstGeom prst="rect">
              <a:avLst/>
            </a:prstGeom>
            <a:noFill/>
            <a:ln>
              <a:solidFill>
                <a:srgbClr val="000000"/>
              </a:solidFill>
            </a:ln>
          </p:spPr>
          <p:style>
            <a:lnRef idx="2">
              <a:schemeClr val="dk1"/>
            </a:lnRef>
            <a:fillRef idx="1">
              <a:schemeClr val="lt1"/>
            </a:fillRef>
            <a:effectRef idx="0">
              <a:schemeClr val="dk1"/>
            </a:effectRef>
            <a:fontRef idx="minor">
              <a:schemeClr val="dk1"/>
            </a:fontRef>
          </p:style>
          <p:txBody>
            <a:bodyPr lIns="36576" tIns="36576" rIns="36576" bIns="36576" rtlCol="0" anchor="ctr"/>
            <a:lstStyle/>
            <a:p>
              <a:pPr algn="ctr"/>
              <a:r>
                <a:rPr lang="en-US" b="1" err="1">
                  <a:solidFill>
                    <a:srgbClr val="000000"/>
                  </a:solidFill>
                  <a:latin typeface="Calibri" panose="020F0502020204030204" pitchFamily="34" charset="0"/>
                  <a:cs typeface="Calibri" panose="020F0502020204030204" pitchFamily="34" charset="0"/>
                </a:rPr>
                <a:t>Instrum</a:t>
              </a:r>
              <a:r>
                <a:rPr lang="en-US" b="1">
                  <a:solidFill>
                    <a:srgbClr val="000000"/>
                  </a:solidFill>
                  <a:latin typeface="Calibri" panose="020F0502020204030204" pitchFamily="34" charset="0"/>
                  <a:cs typeface="Calibri" panose="020F0502020204030204" pitchFamily="34" charset="0"/>
                </a:rPr>
                <a:t>. Activities</a:t>
              </a:r>
            </a:p>
          </p:txBody>
        </p:sp>
        <p:sp>
          <p:nvSpPr>
            <p:cNvPr id="23" name="Rectangle 22">
              <a:extLst>
                <a:ext uri="{FF2B5EF4-FFF2-40B4-BE49-F238E27FC236}">
                  <a16:creationId xmlns:a16="http://schemas.microsoft.com/office/drawing/2014/main" id="{2EB0E20B-C357-4E4E-BA74-008625DE8B78}"/>
                </a:ext>
              </a:extLst>
            </p:cNvPr>
            <p:cNvSpPr/>
            <p:nvPr/>
          </p:nvSpPr>
          <p:spPr>
            <a:xfrm>
              <a:off x="504340" y="3477109"/>
              <a:ext cx="1353424" cy="920025"/>
            </a:xfrm>
            <a:prstGeom prst="rect">
              <a:avLst/>
            </a:prstGeom>
            <a:noFill/>
            <a:ln>
              <a:solidFill>
                <a:srgbClr val="000000"/>
              </a:solidFill>
            </a:ln>
          </p:spPr>
          <p:style>
            <a:lnRef idx="2">
              <a:schemeClr val="dk1"/>
            </a:lnRef>
            <a:fillRef idx="1">
              <a:schemeClr val="lt1"/>
            </a:fillRef>
            <a:effectRef idx="0">
              <a:schemeClr val="dk1"/>
            </a:effectRef>
            <a:fontRef idx="minor">
              <a:schemeClr val="dk1"/>
            </a:fontRef>
          </p:style>
          <p:txBody>
            <a:bodyPr lIns="36576" tIns="36576" rIns="36576" bIns="36576" rtlCol="0" anchor="ctr"/>
            <a:lstStyle/>
            <a:p>
              <a:pPr algn="ctr"/>
              <a:r>
                <a:rPr lang="en-US" b="1">
                  <a:solidFill>
                    <a:srgbClr val="000000"/>
                  </a:solidFill>
                  <a:latin typeface="Calibri" panose="020F0502020204030204" pitchFamily="34" charset="0"/>
                  <a:cs typeface="Calibri" panose="020F0502020204030204" pitchFamily="34" charset="0"/>
                </a:rPr>
                <a:t>Diseases, </a:t>
              </a:r>
            </a:p>
            <a:p>
              <a:pPr algn="ctr"/>
              <a:r>
                <a:rPr lang="en-US" b="1">
                  <a:solidFill>
                    <a:srgbClr val="000000"/>
                  </a:solidFill>
                  <a:latin typeface="Calibri" panose="020F0502020204030204" pitchFamily="34" charset="0"/>
                  <a:cs typeface="Calibri" panose="020F0502020204030204" pitchFamily="34" charset="0"/>
                </a:rPr>
                <a:t>Disorders,</a:t>
              </a:r>
            </a:p>
            <a:p>
              <a:pPr algn="ctr"/>
              <a:r>
                <a:rPr lang="en-US" b="1">
                  <a:solidFill>
                    <a:srgbClr val="000000"/>
                  </a:solidFill>
                  <a:latin typeface="Calibri" panose="020F0502020204030204" pitchFamily="34" charset="0"/>
                  <a:cs typeface="Calibri" panose="020F0502020204030204" pitchFamily="34" charset="0"/>
                </a:rPr>
                <a:t>Chronic Cond</a:t>
              </a:r>
            </a:p>
          </p:txBody>
        </p:sp>
        <p:sp>
          <p:nvSpPr>
            <p:cNvPr id="24" name="Rectangle 23">
              <a:extLst>
                <a:ext uri="{FF2B5EF4-FFF2-40B4-BE49-F238E27FC236}">
                  <a16:creationId xmlns:a16="http://schemas.microsoft.com/office/drawing/2014/main" id="{F3460F80-ABDE-ADE6-AA01-168258EB32D2}"/>
                </a:ext>
              </a:extLst>
            </p:cNvPr>
            <p:cNvSpPr/>
            <p:nvPr/>
          </p:nvSpPr>
          <p:spPr>
            <a:xfrm>
              <a:off x="5143380" y="3480828"/>
              <a:ext cx="1593969" cy="917726"/>
            </a:xfrm>
            <a:prstGeom prst="rect">
              <a:avLst/>
            </a:prstGeom>
            <a:noFill/>
            <a:ln>
              <a:solidFill>
                <a:srgbClr val="000000"/>
              </a:solidFill>
            </a:ln>
          </p:spPr>
          <p:style>
            <a:lnRef idx="2">
              <a:schemeClr val="dk1"/>
            </a:lnRef>
            <a:fillRef idx="1">
              <a:schemeClr val="lt1"/>
            </a:fillRef>
            <a:effectRef idx="0">
              <a:schemeClr val="dk1"/>
            </a:effectRef>
            <a:fontRef idx="minor">
              <a:schemeClr val="dk1"/>
            </a:fontRef>
          </p:style>
          <p:txBody>
            <a:bodyPr lIns="0" tIns="36576" rIns="0" bIns="36576" rtlCol="0" anchor="ctr"/>
            <a:lstStyle/>
            <a:p>
              <a:pPr algn="ctr"/>
              <a:r>
                <a:rPr lang="en-US" b="1">
                  <a:solidFill>
                    <a:srgbClr val="000000"/>
                  </a:solidFill>
                  <a:latin typeface="Calibri" panose="020F0502020204030204" pitchFamily="34" charset="0"/>
                  <a:cs typeface="Calibri" panose="020F0502020204030204" pitchFamily="34" charset="0"/>
                </a:rPr>
                <a:t>Hearing, Seeing,</a:t>
              </a:r>
            </a:p>
            <a:p>
              <a:pPr algn="ctr"/>
              <a:r>
                <a:rPr lang="en-US" b="1">
                  <a:solidFill>
                    <a:srgbClr val="000000"/>
                  </a:solidFill>
                  <a:latin typeface="Calibri" panose="020F0502020204030204" pitchFamily="34" charset="0"/>
                  <a:cs typeface="Calibri" panose="020F0502020204030204" pitchFamily="34" charset="0"/>
                </a:rPr>
                <a:t>Cognition,</a:t>
              </a:r>
            </a:p>
            <a:p>
              <a:pPr algn="ctr"/>
              <a:r>
                <a:rPr lang="en-US" b="1">
                  <a:solidFill>
                    <a:srgbClr val="000000"/>
                  </a:solidFill>
                  <a:latin typeface="Calibri" panose="020F0502020204030204" pitchFamily="34" charset="0"/>
                  <a:cs typeface="Calibri" panose="020F0502020204030204" pitchFamily="34" charset="0"/>
                </a:rPr>
                <a:t>Ambulation</a:t>
              </a:r>
            </a:p>
          </p:txBody>
        </p:sp>
        <p:sp>
          <p:nvSpPr>
            <p:cNvPr id="28" name="Rectangle 27">
              <a:extLst>
                <a:ext uri="{FF2B5EF4-FFF2-40B4-BE49-F238E27FC236}">
                  <a16:creationId xmlns:a16="http://schemas.microsoft.com/office/drawing/2014/main" id="{745A405F-B313-08CF-A431-A7B64109F1FA}"/>
                </a:ext>
              </a:extLst>
            </p:cNvPr>
            <p:cNvSpPr/>
            <p:nvPr/>
          </p:nvSpPr>
          <p:spPr>
            <a:xfrm>
              <a:off x="6899540" y="3484924"/>
              <a:ext cx="1239901" cy="917726"/>
            </a:xfrm>
            <a:prstGeom prst="rect">
              <a:avLst/>
            </a:prstGeom>
            <a:noFill/>
            <a:ln>
              <a:solidFill>
                <a:srgbClr val="000000"/>
              </a:solidFill>
            </a:ln>
          </p:spPr>
          <p:style>
            <a:lnRef idx="2">
              <a:schemeClr val="dk1"/>
            </a:lnRef>
            <a:fillRef idx="1">
              <a:schemeClr val="lt1"/>
            </a:fillRef>
            <a:effectRef idx="0">
              <a:schemeClr val="dk1"/>
            </a:effectRef>
            <a:fontRef idx="minor">
              <a:schemeClr val="dk1"/>
            </a:fontRef>
          </p:style>
          <p:txBody>
            <a:bodyPr lIns="36576" tIns="36576" rIns="36576" bIns="36576" rtlCol="0" anchor="ctr"/>
            <a:lstStyle/>
            <a:p>
              <a:pPr algn="ctr"/>
              <a:r>
                <a:rPr lang="en-US" b="1">
                  <a:solidFill>
                    <a:srgbClr val="000000"/>
                  </a:solidFill>
                  <a:latin typeface="Calibri" panose="020F0502020204030204" pitchFamily="34" charset="0"/>
                  <a:cs typeface="Calibri" panose="020F0502020204030204" pitchFamily="34" charset="0"/>
                </a:rPr>
                <a:t>Bathing,</a:t>
              </a:r>
            </a:p>
            <a:p>
              <a:pPr algn="ctr"/>
              <a:r>
                <a:rPr lang="en-US" b="1">
                  <a:solidFill>
                    <a:srgbClr val="000000"/>
                  </a:solidFill>
                  <a:latin typeface="Calibri" panose="020F0502020204030204" pitchFamily="34" charset="0"/>
                  <a:cs typeface="Calibri" panose="020F0502020204030204" pitchFamily="34" charset="0"/>
                </a:rPr>
                <a:t>Showering</a:t>
              </a:r>
            </a:p>
            <a:p>
              <a:pPr algn="ctr"/>
              <a:r>
                <a:rPr lang="en-US" b="1">
                  <a:solidFill>
                    <a:srgbClr val="000000"/>
                  </a:solidFill>
                  <a:latin typeface="Calibri" panose="020F0502020204030204" pitchFamily="34" charset="0"/>
                  <a:cs typeface="Calibri" panose="020F0502020204030204" pitchFamily="34" charset="0"/>
                </a:rPr>
                <a:t>Dressing</a:t>
              </a:r>
            </a:p>
          </p:txBody>
        </p:sp>
        <p:sp>
          <p:nvSpPr>
            <p:cNvPr id="29" name="Rectangle 28">
              <a:extLst>
                <a:ext uri="{FF2B5EF4-FFF2-40B4-BE49-F238E27FC236}">
                  <a16:creationId xmlns:a16="http://schemas.microsoft.com/office/drawing/2014/main" id="{59F1A979-89E5-39A6-CF74-D039D7C3790B}"/>
                </a:ext>
              </a:extLst>
            </p:cNvPr>
            <p:cNvSpPr/>
            <p:nvPr/>
          </p:nvSpPr>
          <p:spPr>
            <a:xfrm>
              <a:off x="10334236" y="3490928"/>
              <a:ext cx="1330309" cy="913432"/>
            </a:xfrm>
            <a:prstGeom prst="rect">
              <a:avLst/>
            </a:prstGeom>
            <a:noFill/>
            <a:ln>
              <a:solidFill>
                <a:srgbClr val="000000"/>
              </a:solidFill>
            </a:ln>
          </p:spPr>
          <p:style>
            <a:lnRef idx="2">
              <a:schemeClr val="dk1"/>
            </a:lnRef>
            <a:fillRef idx="1">
              <a:schemeClr val="lt1"/>
            </a:fillRef>
            <a:effectRef idx="0">
              <a:schemeClr val="dk1"/>
            </a:effectRef>
            <a:fontRef idx="minor">
              <a:schemeClr val="dk1"/>
            </a:fontRef>
          </p:style>
          <p:txBody>
            <a:bodyPr lIns="36576" tIns="36576" rIns="36576" bIns="36576" rtlCol="0" anchor="ctr"/>
            <a:lstStyle/>
            <a:p>
              <a:pPr algn="ctr"/>
              <a:r>
                <a:rPr lang="en-US" b="1">
                  <a:solidFill>
                    <a:srgbClr val="000000"/>
                  </a:solidFill>
                  <a:latin typeface="Calibri" panose="020F0502020204030204" pitchFamily="34" charset="0"/>
                  <a:cs typeface="Calibri" panose="020F0502020204030204" pitchFamily="34" charset="0"/>
                </a:rPr>
                <a:t>Recreating,</a:t>
              </a:r>
            </a:p>
            <a:p>
              <a:pPr algn="ctr"/>
              <a:r>
                <a:rPr lang="en-US" b="1">
                  <a:solidFill>
                    <a:srgbClr val="000000"/>
                  </a:solidFill>
                  <a:latin typeface="Calibri" panose="020F0502020204030204" pitchFamily="34" charset="0"/>
                  <a:cs typeface="Calibri" panose="020F0502020204030204" pitchFamily="34" charset="0"/>
                </a:rPr>
                <a:t>Voting,</a:t>
              </a:r>
            </a:p>
            <a:p>
              <a:pPr algn="ctr"/>
              <a:r>
                <a:rPr lang="en-US" b="1">
                  <a:solidFill>
                    <a:srgbClr val="000000"/>
                  </a:solidFill>
                  <a:latin typeface="Calibri" panose="020F0502020204030204" pitchFamily="34" charset="0"/>
                  <a:cs typeface="Calibri" panose="020F0502020204030204" pitchFamily="34" charset="0"/>
                </a:rPr>
                <a:t>Working</a:t>
              </a:r>
            </a:p>
          </p:txBody>
        </p:sp>
        <p:sp>
          <p:nvSpPr>
            <p:cNvPr id="30" name="Rectangle 29">
              <a:extLst>
                <a:ext uri="{FF2B5EF4-FFF2-40B4-BE49-F238E27FC236}">
                  <a16:creationId xmlns:a16="http://schemas.microsoft.com/office/drawing/2014/main" id="{C7BD3682-8B08-8FF8-D518-F0C39728B13D}"/>
                </a:ext>
              </a:extLst>
            </p:cNvPr>
            <p:cNvSpPr/>
            <p:nvPr/>
          </p:nvSpPr>
          <p:spPr>
            <a:xfrm>
              <a:off x="8302942" y="3486634"/>
              <a:ext cx="1874520" cy="917726"/>
            </a:xfrm>
            <a:prstGeom prst="rect">
              <a:avLst/>
            </a:prstGeom>
            <a:noFill/>
            <a:ln>
              <a:solidFill>
                <a:srgbClr val="000000"/>
              </a:solidFill>
            </a:ln>
          </p:spPr>
          <p:style>
            <a:lnRef idx="2">
              <a:schemeClr val="dk1"/>
            </a:lnRef>
            <a:fillRef idx="1">
              <a:schemeClr val="lt1"/>
            </a:fillRef>
            <a:effectRef idx="0">
              <a:schemeClr val="dk1"/>
            </a:effectRef>
            <a:fontRef idx="minor">
              <a:schemeClr val="dk1"/>
            </a:fontRef>
          </p:style>
          <p:txBody>
            <a:bodyPr lIns="36576" tIns="36576" rIns="36576" bIns="36576" rtlCol="0" anchor="ctr"/>
            <a:lstStyle/>
            <a:p>
              <a:pPr algn="ctr"/>
              <a:r>
                <a:rPr lang="en-US" b="1">
                  <a:solidFill>
                    <a:srgbClr val="000000"/>
                  </a:solidFill>
                  <a:latin typeface="Calibri" panose="020F0502020204030204" pitchFamily="34" charset="0"/>
                  <a:cs typeface="Calibri" panose="020F0502020204030204" pitchFamily="34" charset="0"/>
                </a:rPr>
                <a:t>Preparing Meals,</a:t>
              </a:r>
            </a:p>
            <a:p>
              <a:pPr algn="ctr"/>
              <a:r>
                <a:rPr lang="en-US" b="1">
                  <a:solidFill>
                    <a:srgbClr val="000000"/>
                  </a:solidFill>
                  <a:latin typeface="Calibri" panose="020F0502020204030204" pitchFamily="34" charset="0"/>
                  <a:cs typeface="Calibri" panose="020F0502020204030204" pitchFamily="34" charset="0"/>
                </a:rPr>
                <a:t>Shopping,</a:t>
              </a:r>
            </a:p>
            <a:p>
              <a:pPr algn="ctr"/>
              <a:r>
                <a:rPr lang="en-US" b="1">
                  <a:solidFill>
                    <a:srgbClr val="000000"/>
                  </a:solidFill>
                  <a:latin typeface="Calibri" panose="020F0502020204030204" pitchFamily="34" charset="0"/>
                  <a:cs typeface="Calibri" panose="020F0502020204030204" pitchFamily="34" charset="0"/>
                </a:rPr>
                <a:t>Managing Money</a:t>
              </a:r>
            </a:p>
          </p:txBody>
        </p:sp>
        <p:sp>
          <p:nvSpPr>
            <p:cNvPr id="32" name="Rectangle 31">
              <a:extLst>
                <a:ext uri="{FF2B5EF4-FFF2-40B4-BE49-F238E27FC236}">
                  <a16:creationId xmlns:a16="http://schemas.microsoft.com/office/drawing/2014/main" id="{507AE0A7-4711-14C3-8444-FEF897685D3B}"/>
                </a:ext>
              </a:extLst>
            </p:cNvPr>
            <p:cNvSpPr/>
            <p:nvPr/>
          </p:nvSpPr>
          <p:spPr>
            <a:xfrm>
              <a:off x="5133028" y="4535854"/>
              <a:ext cx="6531517" cy="363015"/>
            </a:xfrm>
            <a:prstGeom prst="rect">
              <a:avLst/>
            </a:prstGeom>
            <a:noFill/>
            <a:ln>
              <a:solidFill>
                <a:srgbClr val="000000"/>
              </a:solidFill>
            </a:ln>
          </p:spPr>
          <p:style>
            <a:lnRef idx="2">
              <a:schemeClr val="dk1"/>
            </a:lnRef>
            <a:fillRef idx="1">
              <a:schemeClr val="lt1"/>
            </a:fillRef>
            <a:effectRef idx="0">
              <a:schemeClr val="dk1"/>
            </a:effectRef>
            <a:fontRef idx="minor">
              <a:schemeClr val="dk1"/>
            </a:fontRef>
          </p:style>
          <p:txBody>
            <a:bodyPr lIns="36576" tIns="36576" rIns="36576" bIns="36576" rtlCol="0" anchor="ctr"/>
            <a:lstStyle/>
            <a:p>
              <a:pPr algn="ctr"/>
              <a:r>
                <a:rPr lang="en-US" b="1" i="1">
                  <a:solidFill>
                    <a:srgbClr val="000000"/>
                  </a:solidFill>
                  <a:latin typeface="Calibri" panose="020F0502020204030204" pitchFamily="34" charset="0"/>
                  <a:cs typeface="Calibri" panose="020F0502020204030204" pitchFamily="34" charset="0"/>
                </a:rPr>
                <a:t>Characterized by “</a:t>
              </a:r>
              <a:r>
                <a:rPr lang="en-US" b="1" i="1" u="sng">
                  <a:solidFill>
                    <a:srgbClr val="000000"/>
                  </a:solidFill>
                  <a:latin typeface="Calibri" panose="020F0502020204030204" pitchFamily="34" charset="0"/>
                  <a:cs typeface="Calibri" panose="020F0502020204030204" pitchFamily="34" charset="0"/>
                </a:rPr>
                <a:t>Limitations” or Needs for Support</a:t>
              </a:r>
            </a:p>
          </p:txBody>
        </p:sp>
        <p:sp>
          <p:nvSpPr>
            <p:cNvPr id="34" name="Arrow: Left-Right 33">
              <a:extLst>
                <a:ext uri="{FF2B5EF4-FFF2-40B4-BE49-F238E27FC236}">
                  <a16:creationId xmlns:a16="http://schemas.microsoft.com/office/drawing/2014/main" id="{0BCBC037-E638-4BDD-F434-9E32DFCFE99B}"/>
                </a:ext>
              </a:extLst>
            </p:cNvPr>
            <p:cNvSpPr/>
            <p:nvPr/>
          </p:nvSpPr>
          <p:spPr>
            <a:xfrm>
              <a:off x="504339" y="5001396"/>
              <a:ext cx="11160206" cy="608713"/>
            </a:xfrm>
            <a:prstGeom prst="leftRightArrow">
              <a:avLst>
                <a:gd name="adj1" fmla="val 58689"/>
                <a:gd name="adj2" fmla="val 47495"/>
              </a:avLst>
            </a:prstGeom>
            <a:solidFill>
              <a:schemeClr val="bg1">
                <a:lumMod val="85000"/>
              </a:schemeClr>
            </a:solidFill>
            <a:ln>
              <a:solidFill>
                <a:srgbClr val="000000"/>
              </a:solidFill>
            </a:ln>
          </p:spPr>
          <p:style>
            <a:lnRef idx="2">
              <a:schemeClr val="dk1"/>
            </a:lnRef>
            <a:fillRef idx="1">
              <a:schemeClr val="lt1"/>
            </a:fillRef>
            <a:effectRef idx="0">
              <a:schemeClr val="dk1"/>
            </a:effectRef>
            <a:fontRef idx="minor">
              <a:schemeClr val="dk1"/>
            </a:fontRef>
          </p:style>
          <p:txBody>
            <a:bodyPr lIns="36576" tIns="36576" rIns="36576" bIns="36576" rtlCol="0" anchor="ctr"/>
            <a:lstStyle/>
            <a:p>
              <a:pPr algn="ctr"/>
              <a:r>
                <a:rPr lang="en-US" b="1">
                  <a:solidFill>
                    <a:srgbClr val="000000"/>
                  </a:solidFill>
                  <a:latin typeface="Calibri" panose="020F0502020204030204" pitchFamily="34" charset="0"/>
                  <a:cs typeface="Calibri" panose="020F0502020204030204" pitchFamily="34" charset="0"/>
                </a:rPr>
                <a:t>Mitigating and Aggravating Factors (at Person and/or Environment Levels)</a:t>
              </a:r>
            </a:p>
          </p:txBody>
        </p:sp>
        <p:sp>
          <p:nvSpPr>
            <p:cNvPr id="35" name="Rectangle 34">
              <a:extLst>
                <a:ext uri="{FF2B5EF4-FFF2-40B4-BE49-F238E27FC236}">
                  <a16:creationId xmlns:a16="http://schemas.microsoft.com/office/drawing/2014/main" id="{FF50682F-54C5-FFD3-7BFD-51241384C490}"/>
                </a:ext>
              </a:extLst>
            </p:cNvPr>
            <p:cNvSpPr/>
            <p:nvPr/>
          </p:nvSpPr>
          <p:spPr>
            <a:xfrm>
              <a:off x="526808" y="5671824"/>
              <a:ext cx="11137737" cy="608712"/>
            </a:xfrm>
            <a:prstGeom prst="rect">
              <a:avLst/>
            </a:prstGeom>
            <a:noFill/>
            <a:ln>
              <a:solidFill>
                <a:srgbClr val="000000"/>
              </a:solidFill>
            </a:ln>
          </p:spPr>
          <p:style>
            <a:lnRef idx="2">
              <a:schemeClr val="dk1"/>
            </a:lnRef>
            <a:fillRef idx="1">
              <a:schemeClr val="lt1"/>
            </a:fillRef>
            <a:effectRef idx="0">
              <a:schemeClr val="dk1"/>
            </a:effectRef>
            <a:fontRef idx="minor">
              <a:schemeClr val="dk1"/>
            </a:fontRef>
          </p:style>
          <p:txBody>
            <a:bodyPr lIns="36576" tIns="36576" rIns="36576" bIns="36576" rtlCol="0" anchor="ctr"/>
            <a:lstStyle/>
            <a:p>
              <a:pPr algn="ctr"/>
              <a:r>
                <a:rPr lang="en-US" b="1">
                  <a:solidFill>
                    <a:srgbClr val="000000"/>
                  </a:solidFill>
                  <a:latin typeface="Calibri" panose="020F0502020204030204" pitchFamily="34" charset="0"/>
                  <a:cs typeface="Calibri" panose="020F0502020204030204" pitchFamily="34" charset="0"/>
                </a:rPr>
                <a:t>Medications, Functional Restoration Procedures, Assistive Devices, Skill Building, </a:t>
              </a:r>
            </a:p>
            <a:p>
              <a:pPr algn="ctr"/>
              <a:r>
                <a:rPr lang="en-US" b="1">
                  <a:solidFill>
                    <a:srgbClr val="000000"/>
                  </a:solidFill>
                  <a:latin typeface="Calibri" panose="020F0502020204030204" pitchFamily="34" charset="0"/>
                  <a:cs typeface="Calibri" panose="020F0502020204030204" pitchFamily="34" charset="0"/>
                </a:rPr>
                <a:t>Environmental Modifications, Workplace Accommodations</a:t>
              </a:r>
            </a:p>
          </p:txBody>
        </p:sp>
        <p:sp>
          <p:nvSpPr>
            <p:cNvPr id="15" name="Rectangle 14">
              <a:extLst>
                <a:ext uri="{FF2B5EF4-FFF2-40B4-BE49-F238E27FC236}">
                  <a16:creationId xmlns:a16="http://schemas.microsoft.com/office/drawing/2014/main" id="{A2A94383-9C96-2EC4-9A55-A67F8402BE76}"/>
                </a:ext>
              </a:extLst>
            </p:cNvPr>
            <p:cNvSpPr/>
            <p:nvPr/>
          </p:nvSpPr>
          <p:spPr>
            <a:xfrm>
              <a:off x="2025176" y="2973625"/>
              <a:ext cx="2111779" cy="365760"/>
            </a:xfrm>
            <a:prstGeom prst="rect">
              <a:avLst/>
            </a:prstGeom>
            <a:noFill/>
            <a:ln>
              <a:solidFill>
                <a:srgbClr val="000000"/>
              </a:solidFill>
            </a:ln>
          </p:spPr>
          <p:style>
            <a:lnRef idx="2">
              <a:schemeClr val="dk1"/>
            </a:lnRef>
            <a:fillRef idx="1">
              <a:schemeClr val="lt1"/>
            </a:fillRef>
            <a:effectRef idx="0">
              <a:schemeClr val="dk1"/>
            </a:effectRef>
            <a:fontRef idx="minor">
              <a:schemeClr val="dk1"/>
            </a:fontRef>
          </p:style>
          <p:txBody>
            <a:bodyPr lIns="36576" tIns="36576" rIns="36576" bIns="36576" rtlCol="0" anchor="ctr"/>
            <a:lstStyle/>
            <a:p>
              <a:pPr algn="ctr"/>
              <a:r>
                <a:rPr lang="en-US" b="1">
                  <a:solidFill>
                    <a:srgbClr val="000000"/>
                  </a:solidFill>
                  <a:latin typeface="Calibri" panose="020F0502020204030204" pitchFamily="34" charset="0"/>
                  <a:cs typeface="Calibri" panose="020F0502020204030204" pitchFamily="34" charset="0"/>
                </a:rPr>
                <a:t>Structures/Systems</a:t>
              </a:r>
            </a:p>
          </p:txBody>
        </p:sp>
        <p:sp>
          <p:nvSpPr>
            <p:cNvPr id="16" name="Rectangle 15">
              <a:extLst>
                <a:ext uri="{FF2B5EF4-FFF2-40B4-BE49-F238E27FC236}">
                  <a16:creationId xmlns:a16="http://schemas.microsoft.com/office/drawing/2014/main" id="{3E05CAEB-A9AB-8080-FBBD-EE28A2362D4D}"/>
                </a:ext>
              </a:extLst>
            </p:cNvPr>
            <p:cNvSpPr/>
            <p:nvPr/>
          </p:nvSpPr>
          <p:spPr>
            <a:xfrm>
              <a:off x="2025176" y="3481133"/>
              <a:ext cx="2111780" cy="917421"/>
            </a:xfrm>
            <a:prstGeom prst="rect">
              <a:avLst/>
            </a:prstGeom>
            <a:noFill/>
            <a:ln>
              <a:solidFill>
                <a:srgbClr val="000000"/>
              </a:solidFill>
            </a:ln>
          </p:spPr>
          <p:style>
            <a:lnRef idx="2">
              <a:schemeClr val="dk1"/>
            </a:lnRef>
            <a:fillRef idx="1">
              <a:schemeClr val="lt1"/>
            </a:fillRef>
            <a:effectRef idx="0">
              <a:schemeClr val="dk1"/>
            </a:effectRef>
            <a:fontRef idx="minor">
              <a:schemeClr val="dk1"/>
            </a:fontRef>
          </p:style>
          <p:txBody>
            <a:bodyPr lIns="36576" tIns="36576" rIns="36576" bIns="36576" rtlCol="0" anchor="ctr"/>
            <a:lstStyle/>
            <a:p>
              <a:pPr algn="ctr"/>
              <a:r>
                <a:rPr lang="en-US" b="1">
                  <a:solidFill>
                    <a:srgbClr val="000000"/>
                  </a:solidFill>
                  <a:latin typeface="Calibri" panose="020F0502020204030204" pitchFamily="34" charset="0"/>
                  <a:cs typeface="Calibri" panose="020F0502020204030204" pitchFamily="34" charset="0"/>
                </a:rPr>
                <a:t>Impairments</a:t>
              </a:r>
            </a:p>
          </p:txBody>
        </p:sp>
        <p:sp>
          <p:nvSpPr>
            <p:cNvPr id="17" name="Arrow: Left-Right 16">
              <a:extLst>
                <a:ext uri="{FF2B5EF4-FFF2-40B4-BE49-F238E27FC236}">
                  <a16:creationId xmlns:a16="http://schemas.microsoft.com/office/drawing/2014/main" id="{F7BDB40B-55AD-B68D-24FA-B11C4837F096}"/>
                </a:ext>
                <a:ext uri="{C183D7F6-B498-43B3-948B-1728B52AA6E4}">
                  <adec:decorative xmlns:adec="http://schemas.microsoft.com/office/drawing/2017/decorative" val="1"/>
                </a:ext>
              </a:extLst>
            </p:cNvPr>
            <p:cNvSpPr/>
            <p:nvPr/>
          </p:nvSpPr>
          <p:spPr>
            <a:xfrm>
              <a:off x="4174923" y="3079889"/>
              <a:ext cx="907305" cy="1177786"/>
            </a:xfrm>
            <a:prstGeom prst="leftRightArrow">
              <a:avLst>
                <a:gd name="adj1" fmla="val 62585"/>
                <a:gd name="adj2" fmla="val 30275"/>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a:latin typeface="Calibri" panose="020F0502020204030204" pitchFamily="34" charset="0"/>
                <a:cs typeface="Calibri" panose="020F0502020204030204" pitchFamily="34" charset="0"/>
              </a:endParaRPr>
            </a:p>
          </p:txBody>
        </p:sp>
        <p:sp>
          <p:nvSpPr>
            <p:cNvPr id="19" name="Rectangle 18">
              <a:extLst>
                <a:ext uri="{FF2B5EF4-FFF2-40B4-BE49-F238E27FC236}">
                  <a16:creationId xmlns:a16="http://schemas.microsoft.com/office/drawing/2014/main" id="{6F1E36C8-124A-E919-56C5-7B1258F3FBAB}"/>
                </a:ext>
              </a:extLst>
            </p:cNvPr>
            <p:cNvSpPr/>
            <p:nvPr/>
          </p:nvSpPr>
          <p:spPr>
            <a:xfrm>
              <a:off x="526808" y="4547061"/>
              <a:ext cx="3610148" cy="363015"/>
            </a:xfrm>
            <a:prstGeom prst="rect">
              <a:avLst/>
            </a:prstGeom>
            <a:noFill/>
            <a:ln>
              <a:solidFill>
                <a:srgbClr val="000000"/>
              </a:solidFill>
            </a:ln>
          </p:spPr>
          <p:style>
            <a:lnRef idx="2">
              <a:schemeClr val="dk1"/>
            </a:lnRef>
            <a:fillRef idx="1">
              <a:schemeClr val="lt1"/>
            </a:fillRef>
            <a:effectRef idx="0">
              <a:schemeClr val="dk1"/>
            </a:effectRef>
            <a:fontRef idx="minor">
              <a:schemeClr val="dk1"/>
            </a:fontRef>
          </p:style>
          <p:txBody>
            <a:bodyPr lIns="36576" tIns="36576" rIns="36576" bIns="36576" rtlCol="0" anchor="ctr"/>
            <a:lstStyle/>
            <a:p>
              <a:pPr algn="ctr"/>
              <a:r>
                <a:rPr lang="en-US" b="1" i="1">
                  <a:solidFill>
                    <a:srgbClr val="000000"/>
                  </a:solidFill>
                  <a:latin typeface="Calibri" panose="020F0502020204030204" pitchFamily="34" charset="0"/>
                  <a:cs typeface="Calibri" panose="020F0502020204030204" pitchFamily="34" charset="0"/>
                </a:rPr>
                <a:t>Compared to “Normal”</a:t>
              </a:r>
              <a:endParaRPr lang="en-US" b="1" i="1" u="sng">
                <a:solidFill>
                  <a:srgbClr val="000000"/>
                </a:solidFill>
                <a:latin typeface="Calibri" panose="020F0502020204030204" pitchFamily="34" charset="0"/>
                <a:cs typeface="Calibri" panose="020F0502020204030204" pitchFamily="34" charset="0"/>
              </a:endParaRPr>
            </a:p>
          </p:txBody>
        </p:sp>
        <p:cxnSp>
          <p:nvCxnSpPr>
            <p:cNvPr id="37" name="Straight Connector 36">
              <a:extLst>
                <a:ext uri="{FF2B5EF4-FFF2-40B4-BE49-F238E27FC236}">
                  <a16:creationId xmlns:a16="http://schemas.microsoft.com/office/drawing/2014/main" id="{75462F5D-69A5-03EB-1FFD-E800553DFAC4}"/>
                </a:ext>
                <a:ext uri="{C183D7F6-B498-43B3-948B-1728B52AA6E4}">
                  <adec:decorative xmlns:adec="http://schemas.microsoft.com/office/drawing/2017/decorative" val="1"/>
                </a:ext>
              </a:extLst>
            </p:cNvPr>
            <p:cNvCxnSpPr>
              <a:cxnSpLocks/>
              <a:stCxn id="36" idx="0"/>
              <a:endCxn id="27" idx="2"/>
            </p:cNvCxnSpPr>
            <p:nvPr/>
          </p:nvCxnSpPr>
          <p:spPr>
            <a:xfrm flipH="1" flipV="1">
              <a:off x="5299069" y="2319202"/>
              <a:ext cx="3996156" cy="560562"/>
            </a:xfrm>
            <a:prstGeom prst="line">
              <a:avLst/>
            </a:prstGeom>
            <a:ln w="57150" cmpd="dbl"/>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5025672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4D18D0E-C468-C9CE-D943-25DA3A5E8648}"/>
              </a:ext>
            </a:extLst>
          </p:cNvPr>
          <p:cNvSpPr>
            <a:spLocks noGrp="1"/>
          </p:cNvSpPr>
          <p:nvPr>
            <p:ph type="title"/>
          </p:nvPr>
        </p:nvSpPr>
        <p:spPr/>
        <p:txBody>
          <a:bodyPr/>
          <a:lstStyle/>
          <a:p>
            <a:r>
              <a:rPr lang="en-US">
                <a:solidFill>
                  <a:schemeClr val="tx1"/>
                </a:solidFill>
              </a:rPr>
              <a:t>What is “Disability” … in Surveys?</a:t>
            </a:r>
            <a:br>
              <a:rPr lang="en-US">
                <a:solidFill>
                  <a:schemeClr val="tx1"/>
                </a:solidFill>
              </a:rPr>
            </a:br>
            <a:r>
              <a:rPr lang="en-US">
                <a:solidFill>
                  <a:schemeClr val="tx1"/>
                </a:solidFill>
              </a:rPr>
              <a:t>1996 - 1998</a:t>
            </a:r>
          </a:p>
        </p:txBody>
      </p:sp>
      <p:sp>
        <p:nvSpPr>
          <p:cNvPr id="9" name="TextBox 8">
            <a:extLst>
              <a:ext uri="{FF2B5EF4-FFF2-40B4-BE49-F238E27FC236}">
                <a16:creationId xmlns:a16="http://schemas.microsoft.com/office/drawing/2014/main" id="{7357FBDE-EE83-1BB1-574A-9C49E747A088}"/>
              </a:ext>
            </a:extLst>
          </p:cNvPr>
          <p:cNvSpPr txBox="1"/>
          <p:nvPr/>
        </p:nvSpPr>
        <p:spPr>
          <a:xfrm>
            <a:off x="595745" y="1671351"/>
            <a:ext cx="6652224" cy="4401205"/>
          </a:xfrm>
          <a:prstGeom prst="rect">
            <a:avLst/>
          </a:prstGeom>
          <a:noFill/>
        </p:spPr>
        <p:txBody>
          <a:bodyPr wrap="square">
            <a:spAutoFit/>
          </a:bodyPr>
          <a:lstStyle/>
          <a:p>
            <a:pPr marL="0" marR="0">
              <a:spcBef>
                <a:spcPts val="0"/>
              </a:spcBef>
              <a:spcAft>
                <a:spcPts val="0"/>
              </a:spcAft>
            </a:pPr>
            <a:r>
              <a:rPr lang="en-US" sz="2000" b="1" u="sng">
                <a:solidFill>
                  <a:srgbClr val="000000"/>
                </a:solidFill>
                <a:effectLst/>
                <a:latin typeface="Calibri" panose="020F0502020204030204" pitchFamily="34" charset="0"/>
                <a:ea typeface="Calibri" panose="020F0502020204030204" pitchFamily="34" charset="0"/>
                <a:cs typeface="Calibri" panose="020F0502020204030204" pitchFamily="34" charset="0"/>
              </a:rPr>
              <a:t>1996-1998 ACS Questionnaire</a:t>
            </a:r>
            <a:endParaRPr lang="en-US" sz="2000" b="1" kern="1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marL="342900" marR="0" lvl="0" indent="-168275">
              <a:spcBef>
                <a:spcPts val="0"/>
              </a:spcBef>
              <a:spcAft>
                <a:spcPts val="0"/>
              </a:spcAft>
              <a:buFont typeface="Symbol" panose="05050102010706020507" pitchFamily="18" charset="2"/>
              <a:buChar char=""/>
              <a:tabLst>
                <a:tab pos="1714500" algn="l"/>
              </a:tabLst>
            </a:pPr>
            <a:r>
              <a:rPr lang="en-US" sz="2000" kern="100">
                <a:solidFill>
                  <a:srgbClr val="000000"/>
                </a:solidFill>
                <a:latin typeface="Calibri" panose="020F0502020204030204" pitchFamily="34" charset="0"/>
                <a:ea typeface="Calibri" panose="020F0502020204030204" pitchFamily="34" charset="0"/>
                <a:cs typeface="Calibri" panose="020F0502020204030204" pitchFamily="34" charset="0"/>
              </a:rPr>
              <a:t>If this person has difficulty seeing, hearing, or walking mark X the appropriate boxes. If this person has no difficulty with these activities, mark “None of the above.”</a:t>
            </a:r>
          </a:p>
          <a:p>
            <a:pPr marL="747713" marR="0" indent="-225425">
              <a:spcBef>
                <a:spcPts val="0"/>
              </a:spcBef>
              <a:spcAft>
                <a:spcPts val="0"/>
              </a:spcAft>
              <a:buFont typeface="Calibri" panose="020F0502020204030204" pitchFamily="34" charset="0"/>
              <a:buChar char="□"/>
            </a:pPr>
            <a:r>
              <a:rPr lang="en-US" sz="2000" kern="100">
                <a:solidFill>
                  <a:srgbClr val="000000"/>
                </a:solidFill>
                <a:effectLst/>
                <a:latin typeface="Calibri" panose="020F0502020204030204" pitchFamily="34" charset="0"/>
                <a:ea typeface="Calibri" panose="020F0502020204030204" pitchFamily="34" charset="0"/>
                <a:cs typeface="Calibri" panose="020F0502020204030204" pitchFamily="34" charset="0"/>
              </a:rPr>
              <a:t>Difficulty </a:t>
            </a:r>
            <a:r>
              <a:rPr lang="en-US" sz="2000" kern="100">
                <a:solidFill>
                  <a:srgbClr val="000000"/>
                </a:solidFill>
                <a:effectLst/>
                <a:highlight>
                  <a:srgbClr val="FFFF00"/>
                </a:highlight>
                <a:latin typeface="Calibri" panose="020F0502020204030204" pitchFamily="34" charset="0"/>
                <a:ea typeface="Calibri" panose="020F0502020204030204" pitchFamily="34" charset="0"/>
                <a:cs typeface="Calibri" panose="020F0502020204030204" pitchFamily="34" charset="0"/>
              </a:rPr>
              <a:t>seeing</a:t>
            </a:r>
            <a:r>
              <a:rPr lang="en-US" sz="2000" kern="100">
                <a:solidFill>
                  <a:srgbClr val="000000"/>
                </a:solidFill>
                <a:effectLst/>
                <a:latin typeface="Calibri" panose="020F0502020204030204" pitchFamily="34" charset="0"/>
                <a:ea typeface="Calibri" panose="020F0502020204030204" pitchFamily="34" charset="0"/>
                <a:cs typeface="Calibri" panose="020F0502020204030204" pitchFamily="34" charset="0"/>
              </a:rPr>
              <a:t> (even with glasses) </a:t>
            </a:r>
          </a:p>
          <a:p>
            <a:pPr marL="747713" marR="0" indent="-225425">
              <a:spcBef>
                <a:spcPts val="0"/>
              </a:spcBef>
              <a:spcAft>
                <a:spcPts val="0"/>
              </a:spcAft>
              <a:buFont typeface="Calibri" panose="020F0502020204030204" pitchFamily="34" charset="0"/>
              <a:buChar char="□"/>
            </a:pPr>
            <a:r>
              <a:rPr lang="en-US" sz="2000" kern="100">
                <a:solidFill>
                  <a:srgbClr val="000000"/>
                </a:solidFill>
                <a:effectLst/>
                <a:latin typeface="Calibri" panose="020F0502020204030204" pitchFamily="34" charset="0"/>
                <a:ea typeface="Calibri" panose="020F0502020204030204" pitchFamily="34" charset="0"/>
                <a:cs typeface="Calibri" panose="020F0502020204030204" pitchFamily="34" charset="0"/>
              </a:rPr>
              <a:t>Difficulty </a:t>
            </a:r>
            <a:r>
              <a:rPr lang="en-US" sz="2000" kern="100">
                <a:solidFill>
                  <a:srgbClr val="000000"/>
                </a:solidFill>
                <a:effectLst/>
                <a:highlight>
                  <a:srgbClr val="FFFF00"/>
                </a:highlight>
                <a:latin typeface="Calibri" panose="020F0502020204030204" pitchFamily="34" charset="0"/>
                <a:ea typeface="Calibri" panose="020F0502020204030204" pitchFamily="34" charset="0"/>
                <a:cs typeface="Calibri" panose="020F0502020204030204" pitchFamily="34" charset="0"/>
              </a:rPr>
              <a:t>hearing</a:t>
            </a:r>
            <a:r>
              <a:rPr lang="en-US" sz="2000" kern="100">
                <a:solidFill>
                  <a:srgbClr val="000000"/>
                </a:solidFill>
                <a:effectLst/>
                <a:latin typeface="Calibri" panose="020F0502020204030204" pitchFamily="34" charset="0"/>
                <a:ea typeface="Calibri" panose="020F0502020204030204" pitchFamily="34" charset="0"/>
                <a:cs typeface="Calibri" panose="020F0502020204030204" pitchFamily="34" charset="0"/>
              </a:rPr>
              <a:t> (even with hearing aids)</a:t>
            </a:r>
          </a:p>
          <a:p>
            <a:pPr marL="747713" marR="0" indent="-225425">
              <a:spcBef>
                <a:spcPts val="0"/>
              </a:spcBef>
              <a:spcAft>
                <a:spcPts val="0"/>
              </a:spcAft>
              <a:buFont typeface="Calibri" panose="020F0502020204030204" pitchFamily="34" charset="0"/>
              <a:buChar char="□"/>
            </a:pPr>
            <a:r>
              <a:rPr lang="en-US" sz="2000" kern="100">
                <a:solidFill>
                  <a:srgbClr val="000000"/>
                </a:solidFill>
                <a:latin typeface="Calibri" panose="020F0502020204030204" pitchFamily="34" charset="0"/>
                <a:ea typeface="Calibri" panose="020F0502020204030204" pitchFamily="34" charset="0"/>
                <a:cs typeface="Calibri" panose="020F0502020204030204" pitchFamily="34" charset="0"/>
              </a:rPr>
              <a:t>Difficulty </a:t>
            </a:r>
            <a:r>
              <a:rPr lang="en-US" sz="2000" kern="100">
                <a:solidFill>
                  <a:srgbClr val="000000"/>
                </a:solidFill>
                <a:highlight>
                  <a:srgbClr val="FFFF00"/>
                </a:highlight>
                <a:latin typeface="Calibri" panose="020F0502020204030204" pitchFamily="34" charset="0"/>
                <a:ea typeface="Calibri" panose="020F0502020204030204" pitchFamily="34" charset="0"/>
                <a:cs typeface="Calibri" panose="020F0502020204030204" pitchFamily="34" charset="0"/>
              </a:rPr>
              <a:t>walking</a:t>
            </a:r>
            <a:r>
              <a:rPr lang="en-US" sz="2000" kern="10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2000" b="1" kern="100">
                <a:solidFill>
                  <a:srgbClr val="000000"/>
                </a:solidFill>
                <a:latin typeface="Calibri" panose="020F0502020204030204" pitchFamily="34" charset="0"/>
                <a:ea typeface="Calibri" panose="020F0502020204030204" pitchFamily="34" charset="0"/>
                <a:cs typeface="Calibri" panose="020F0502020204030204" pitchFamily="34" charset="0"/>
              </a:rPr>
              <a:t>or</a:t>
            </a:r>
            <a:endParaRPr lang="en-US" sz="2000" kern="100">
              <a:solidFill>
                <a:srgbClr val="000000"/>
              </a:solidFill>
              <a:latin typeface="Calibri" panose="020F0502020204030204" pitchFamily="34" charset="0"/>
              <a:ea typeface="Calibri" panose="020F0502020204030204" pitchFamily="34" charset="0"/>
              <a:cs typeface="Calibri" panose="020F0502020204030204" pitchFamily="34" charset="0"/>
            </a:endParaRPr>
          </a:p>
          <a:p>
            <a:pPr marL="747713" marR="0" indent="-225425">
              <a:spcBef>
                <a:spcPts val="0"/>
              </a:spcBef>
              <a:spcAft>
                <a:spcPts val="0"/>
              </a:spcAft>
              <a:buFont typeface="Calibri" panose="020F0502020204030204" pitchFamily="34" charset="0"/>
              <a:buChar char="□"/>
            </a:pPr>
            <a:r>
              <a:rPr lang="en-US" sz="2000" kern="100">
                <a:solidFill>
                  <a:srgbClr val="000000"/>
                </a:solidFill>
                <a:latin typeface="Calibri" panose="020F0502020204030204" pitchFamily="34" charset="0"/>
                <a:ea typeface="Calibri" panose="020F0502020204030204" pitchFamily="34" charset="0"/>
                <a:cs typeface="Calibri" panose="020F0502020204030204" pitchFamily="34" charset="0"/>
              </a:rPr>
              <a:t>None of the above</a:t>
            </a:r>
          </a:p>
          <a:p>
            <a:pPr marL="342900" marR="0" lvl="0" indent="-168275">
              <a:spcBef>
                <a:spcPts val="0"/>
              </a:spcBef>
              <a:spcAft>
                <a:spcPts val="0"/>
              </a:spcAft>
              <a:buFont typeface="Symbol" panose="05050102010706020507" pitchFamily="18" charset="2"/>
              <a:buChar char=""/>
              <a:tabLst>
                <a:tab pos="1714500" algn="l"/>
              </a:tabLst>
            </a:pPr>
            <a:r>
              <a:rPr lang="en-US" sz="2000" kern="100">
                <a:solidFill>
                  <a:srgbClr val="000000"/>
                </a:solidFill>
                <a:latin typeface="Calibri" panose="020F0502020204030204" pitchFamily="34" charset="0"/>
                <a:ea typeface="Calibri" panose="020F0502020204030204" pitchFamily="34" charset="0"/>
                <a:cs typeface="Calibri" panose="020F0502020204030204" pitchFamily="34" charset="0"/>
              </a:rPr>
              <a:t>Does this person have a long-lasting physical or mental condition that –</a:t>
            </a:r>
          </a:p>
          <a:p>
            <a:pPr marL="747713" lvl="1" indent="-231775">
              <a:buFont typeface="Courier New" panose="02070309020205020404" pitchFamily="49" charset="0"/>
              <a:buChar char="o"/>
              <a:tabLst>
                <a:tab pos="685800" algn="l"/>
                <a:tab pos="1714500" algn="l"/>
              </a:tabLst>
            </a:pPr>
            <a:r>
              <a:rPr lang="en-US" sz="2000" kern="100">
                <a:solidFill>
                  <a:srgbClr val="000000"/>
                </a:solidFill>
                <a:latin typeface="Calibri" panose="020F0502020204030204" pitchFamily="34" charset="0"/>
                <a:ea typeface="Calibri" panose="020F0502020204030204" pitchFamily="34" charset="0"/>
                <a:cs typeface="Calibri" panose="020F0502020204030204" pitchFamily="34" charset="0"/>
              </a:rPr>
              <a:t>Make it difficult to </a:t>
            </a:r>
            <a:r>
              <a:rPr lang="en-US" sz="2000" kern="100">
                <a:solidFill>
                  <a:srgbClr val="000000"/>
                </a:solidFill>
                <a:highlight>
                  <a:srgbClr val="FFFF00"/>
                </a:highlight>
                <a:latin typeface="Calibri" panose="020F0502020204030204" pitchFamily="34" charset="0"/>
                <a:ea typeface="Calibri" panose="020F0502020204030204" pitchFamily="34" charset="0"/>
                <a:cs typeface="Calibri" panose="020F0502020204030204" pitchFamily="34" charset="0"/>
              </a:rPr>
              <a:t>go outside the home </a:t>
            </a:r>
            <a:r>
              <a:rPr lang="en-US" sz="2000" kern="100">
                <a:solidFill>
                  <a:srgbClr val="000000"/>
                </a:solidFill>
                <a:latin typeface="Calibri" panose="020F0502020204030204" pitchFamily="34" charset="0"/>
                <a:ea typeface="Calibri" panose="020F0502020204030204" pitchFamily="34" charset="0"/>
                <a:cs typeface="Calibri" panose="020F0502020204030204" pitchFamily="34" charset="0"/>
              </a:rPr>
              <a:t>alone, for example, to shop or visit a doctor’s office? [Yes or No]</a:t>
            </a:r>
          </a:p>
          <a:p>
            <a:pPr marL="747713" lvl="1" indent="-231775">
              <a:buFont typeface="Courier New" panose="02070309020205020404" pitchFamily="49" charset="0"/>
              <a:buChar char="o"/>
              <a:tabLst>
                <a:tab pos="685800" algn="l"/>
                <a:tab pos="1714500" algn="l"/>
              </a:tabLst>
            </a:pPr>
            <a:r>
              <a:rPr lang="en-US" sz="2000" kern="100">
                <a:solidFill>
                  <a:srgbClr val="000000"/>
                </a:solidFill>
                <a:latin typeface="Calibri" panose="020F0502020204030204" pitchFamily="34" charset="0"/>
                <a:ea typeface="Calibri" panose="020F0502020204030204" pitchFamily="34" charset="0"/>
                <a:cs typeface="Calibri" panose="020F0502020204030204" pitchFamily="34" charset="0"/>
              </a:rPr>
              <a:t>Prevents this person from working at a </a:t>
            </a:r>
            <a:r>
              <a:rPr lang="en-US" sz="2000" kern="100">
                <a:solidFill>
                  <a:srgbClr val="000000"/>
                </a:solidFill>
                <a:highlight>
                  <a:srgbClr val="FFFF00"/>
                </a:highlight>
                <a:latin typeface="Calibri" panose="020F0502020204030204" pitchFamily="34" charset="0"/>
                <a:ea typeface="Calibri" panose="020F0502020204030204" pitchFamily="34" charset="0"/>
                <a:cs typeface="Calibri" panose="020F0502020204030204" pitchFamily="34" charset="0"/>
              </a:rPr>
              <a:t>job</a:t>
            </a:r>
            <a:r>
              <a:rPr lang="en-US" sz="2000" kern="100">
                <a:solidFill>
                  <a:srgbClr val="000000"/>
                </a:solidFill>
                <a:latin typeface="Calibri" panose="020F0502020204030204" pitchFamily="34" charset="0"/>
                <a:ea typeface="Calibri" panose="020F0502020204030204" pitchFamily="34" charset="0"/>
                <a:cs typeface="Calibri" panose="020F0502020204030204" pitchFamily="34" charset="0"/>
              </a:rPr>
              <a:t> or business? [Yes or No]</a:t>
            </a:r>
          </a:p>
        </p:txBody>
      </p:sp>
      <p:pic>
        <p:nvPicPr>
          <p:cNvPr id="3" name="Picture 2" descr="Screenshot of the 1996-1998 ACS Questionnaire, details in the slide text">
            <a:extLst>
              <a:ext uri="{FF2B5EF4-FFF2-40B4-BE49-F238E27FC236}">
                <a16:creationId xmlns:a16="http://schemas.microsoft.com/office/drawing/2014/main" id="{481AFA16-961E-4668-2550-BB7007AFE32E}"/>
              </a:ext>
            </a:extLst>
          </p:cNvPr>
          <p:cNvPicPr>
            <a:picLocks noChangeAspect="1"/>
          </p:cNvPicPr>
          <p:nvPr/>
        </p:nvPicPr>
        <p:blipFill rotWithShape="1">
          <a:blip r:embed="rId3">
            <a:extLst>
              <a:ext uri="{28A0092B-C50C-407E-A947-70E740481C1C}">
                <a14:useLocalDpi xmlns:a14="http://schemas.microsoft.com/office/drawing/2010/main" val="0"/>
              </a:ext>
            </a:extLst>
          </a:blip>
          <a:srcRect l="1333" t="6384"/>
          <a:stretch/>
        </p:blipFill>
        <p:spPr bwMode="auto">
          <a:xfrm>
            <a:off x="7247969" y="1606263"/>
            <a:ext cx="4127651" cy="4557908"/>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07533056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4D18D0E-C468-C9CE-D943-25DA3A5E8648}"/>
              </a:ext>
            </a:extLst>
          </p:cNvPr>
          <p:cNvSpPr>
            <a:spLocks noGrp="1"/>
          </p:cNvSpPr>
          <p:nvPr>
            <p:ph type="title"/>
          </p:nvPr>
        </p:nvSpPr>
        <p:spPr/>
        <p:txBody>
          <a:bodyPr/>
          <a:lstStyle/>
          <a:p>
            <a:r>
              <a:rPr lang="en-US">
                <a:solidFill>
                  <a:schemeClr val="tx1"/>
                </a:solidFill>
              </a:rPr>
              <a:t>What is “Disability” … in Surveys?</a:t>
            </a:r>
            <a:br>
              <a:rPr lang="en-US">
                <a:solidFill>
                  <a:schemeClr val="tx1"/>
                </a:solidFill>
              </a:rPr>
            </a:br>
            <a:r>
              <a:rPr lang="en-US">
                <a:solidFill>
                  <a:schemeClr val="tx1"/>
                </a:solidFill>
              </a:rPr>
              <a:t>1999 - 2003</a:t>
            </a:r>
          </a:p>
        </p:txBody>
      </p:sp>
      <p:sp>
        <p:nvSpPr>
          <p:cNvPr id="9" name="TextBox 8">
            <a:extLst>
              <a:ext uri="{FF2B5EF4-FFF2-40B4-BE49-F238E27FC236}">
                <a16:creationId xmlns:a16="http://schemas.microsoft.com/office/drawing/2014/main" id="{7357FBDE-EE83-1BB1-574A-9C49E747A088}"/>
              </a:ext>
            </a:extLst>
          </p:cNvPr>
          <p:cNvSpPr txBox="1"/>
          <p:nvPr/>
        </p:nvSpPr>
        <p:spPr>
          <a:xfrm>
            <a:off x="600204" y="1568073"/>
            <a:ext cx="7380014" cy="4524315"/>
          </a:xfrm>
          <a:prstGeom prst="rect">
            <a:avLst/>
          </a:prstGeom>
          <a:noFill/>
        </p:spPr>
        <p:txBody>
          <a:bodyPr wrap="square">
            <a:spAutoFit/>
          </a:bodyPr>
          <a:lstStyle/>
          <a:p>
            <a:pPr marL="0" marR="0">
              <a:spcBef>
                <a:spcPts val="0"/>
              </a:spcBef>
              <a:spcAft>
                <a:spcPts val="0"/>
              </a:spcAft>
            </a:pPr>
            <a:r>
              <a:rPr lang="en-US" sz="1800" b="1" u="sng">
                <a:solidFill>
                  <a:srgbClr val="000000"/>
                </a:solidFill>
                <a:effectLst/>
                <a:latin typeface="Calibri" panose="020F0502020204030204" pitchFamily="34" charset="0"/>
                <a:ea typeface="Calibri" panose="020F0502020204030204" pitchFamily="34" charset="0"/>
                <a:cs typeface="Calibri" panose="020F0502020204030204" pitchFamily="34" charset="0"/>
              </a:rPr>
              <a:t>1999-2003 ACS Questionnaire and 2000 Decennial Census Long Form Questionnaire</a:t>
            </a:r>
            <a:endParaRPr lang="en-US" b="1" u="sng" kern="1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marL="342900" marR="0" lvl="0" indent="-168275">
              <a:spcBef>
                <a:spcPts val="0"/>
              </a:spcBef>
              <a:spcAft>
                <a:spcPts val="0"/>
              </a:spcAft>
              <a:buFont typeface="Symbol" panose="05050102010706020507" pitchFamily="18" charset="2"/>
              <a:buChar char=""/>
              <a:tabLst>
                <a:tab pos="1714500" algn="l"/>
              </a:tabLst>
            </a:pPr>
            <a:r>
              <a:rPr lang="en-US" kern="100">
                <a:solidFill>
                  <a:srgbClr val="000000"/>
                </a:solidFill>
                <a:latin typeface="Calibri" panose="020F0502020204030204" pitchFamily="34" charset="0"/>
                <a:ea typeface="Calibri" panose="020F0502020204030204" pitchFamily="34" charset="0"/>
                <a:cs typeface="Calibri" panose="020F0502020204030204" pitchFamily="34" charset="0"/>
              </a:rPr>
              <a:t>Does this person have any of the following long-lasting conditions:</a:t>
            </a:r>
          </a:p>
          <a:p>
            <a:pPr marL="633413" marR="0" indent="-230188">
              <a:spcBef>
                <a:spcPts val="0"/>
              </a:spcBef>
              <a:spcAft>
                <a:spcPts val="0"/>
              </a:spcAft>
              <a:buFont typeface="Courier New" panose="02070309020205020404" pitchFamily="49" charset="0"/>
              <a:buChar char="o"/>
            </a:pPr>
            <a:r>
              <a:rPr lang="en-US" kern="100">
                <a:solidFill>
                  <a:srgbClr val="000000"/>
                </a:solidFill>
                <a:effectLst/>
                <a:latin typeface="Calibri" panose="020F0502020204030204" pitchFamily="34" charset="0"/>
                <a:ea typeface="Calibri" panose="020F0502020204030204" pitchFamily="34" charset="0"/>
                <a:cs typeface="Calibri" panose="020F0502020204030204" pitchFamily="34" charset="0"/>
              </a:rPr>
              <a:t>Blindness, deafness, or a severe vision or hearing impairment? </a:t>
            </a:r>
            <a:r>
              <a:rPr lang="en-US" kern="100">
                <a:solidFill>
                  <a:srgbClr val="000000"/>
                </a:solidFill>
                <a:latin typeface="Calibri" panose="020F0502020204030204" pitchFamily="34" charset="0"/>
                <a:ea typeface="Calibri" panose="020F0502020204030204" pitchFamily="34" charset="0"/>
                <a:cs typeface="Calibri" panose="020F0502020204030204" pitchFamily="34" charset="0"/>
              </a:rPr>
              <a:t>[Yes or No]</a:t>
            </a:r>
          </a:p>
          <a:p>
            <a:pPr marL="633413" marR="0" indent="-230188">
              <a:spcBef>
                <a:spcPts val="0"/>
              </a:spcBef>
              <a:spcAft>
                <a:spcPts val="0"/>
              </a:spcAft>
              <a:buFont typeface="Courier New" panose="02070309020205020404" pitchFamily="49" charset="0"/>
              <a:buChar char="o"/>
            </a:pPr>
            <a:r>
              <a:rPr lang="en-US" kern="100">
                <a:solidFill>
                  <a:srgbClr val="000000"/>
                </a:solidFill>
                <a:latin typeface="Calibri" panose="020F0502020204030204" pitchFamily="34" charset="0"/>
                <a:ea typeface="Calibri" panose="020F0502020204030204" pitchFamily="34" charset="0"/>
                <a:cs typeface="Calibri" panose="020F0502020204030204" pitchFamily="34" charset="0"/>
              </a:rPr>
              <a:t>A condition that substantially limits one or more basic physical activities such as walking, climbing stairs, reaching, lifting, or carrying?</a:t>
            </a:r>
            <a:r>
              <a:rPr lang="en-US" kern="10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kern="100">
                <a:solidFill>
                  <a:srgbClr val="000000"/>
                </a:solidFill>
                <a:latin typeface="Calibri" panose="020F0502020204030204" pitchFamily="34" charset="0"/>
                <a:ea typeface="Calibri" panose="020F0502020204030204" pitchFamily="34" charset="0"/>
                <a:cs typeface="Calibri" panose="020F0502020204030204" pitchFamily="34" charset="0"/>
              </a:rPr>
              <a:t>[Yes or No]</a:t>
            </a:r>
          </a:p>
          <a:p>
            <a:pPr marL="342900" marR="0" lvl="0" indent="-168275">
              <a:spcBef>
                <a:spcPts val="0"/>
              </a:spcBef>
              <a:spcAft>
                <a:spcPts val="0"/>
              </a:spcAft>
              <a:buFont typeface="Symbol" panose="05050102010706020507" pitchFamily="18" charset="2"/>
              <a:buChar char=""/>
              <a:tabLst>
                <a:tab pos="1714500" algn="l"/>
              </a:tabLst>
            </a:pPr>
            <a:r>
              <a:rPr lang="en-US" kern="100">
                <a:solidFill>
                  <a:srgbClr val="000000"/>
                </a:solidFill>
                <a:latin typeface="Calibri" panose="020F0502020204030204" pitchFamily="34" charset="0"/>
                <a:ea typeface="Calibri" panose="020F0502020204030204" pitchFamily="34" charset="0"/>
                <a:cs typeface="Calibri" panose="020F0502020204030204" pitchFamily="34" charset="0"/>
              </a:rPr>
              <a:t>Because of a physical, mental, or </a:t>
            </a:r>
            <a:r>
              <a:rPr lang="en-US" kern="100">
                <a:solidFill>
                  <a:srgbClr val="000000"/>
                </a:solidFill>
                <a:highlight>
                  <a:srgbClr val="FFFF00"/>
                </a:highlight>
                <a:latin typeface="Calibri" panose="020F0502020204030204" pitchFamily="34" charset="0"/>
                <a:ea typeface="Calibri" panose="020F0502020204030204" pitchFamily="34" charset="0"/>
                <a:cs typeface="Calibri" panose="020F0502020204030204" pitchFamily="34" charset="0"/>
              </a:rPr>
              <a:t>emotional</a:t>
            </a:r>
            <a:r>
              <a:rPr lang="en-US" kern="100">
                <a:solidFill>
                  <a:srgbClr val="000000"/>
                </a:solidFill>
                <a:latin typeface="Calibri" panose="020F0502020204030204" pitchFamily="34" charset="0"/>
                <a:ea typeface="Calibri" panose="020F0502020204030204" pitchFamily="34" charset="0"/>
                <a:cs typeface="Calibri" panose="020F0502020204030204" pitchFamily="34" charset="0"/>
              </a:rPr>
              <a:t> condition lasting 6 months or more, does this person have any difficulty in doing any of the following activities:</a:t>
            </a:r>
          </a:p>
          <a:p>
            <a:pPr marL="633413" lvl="1" indent="-231775">
              <a:buFont typeface="Courier New" panose="02070309020205020404" pitchFamily="49" charset="0"/>
              <a:buChar char="o"/>
              <a:tabLst>
                <a:tab pos="1714500" algn="l"/>
              </a:tabLst>
            </a:pPr>
            <a:r>
              <a:rPr lang="en-US" kern="100">
                <a:solidFill>
                  <a:srgbClr val="000000"/>
                </a:solidFill>
                <a:highlight>
                  <a:srgbClr val="FFFF00"/>
                </a:highlight>
                <a:latin typeface="Calibri" panose="020F0502020204030204" pitchFamily="34" charset="0"/>
                <a:ea typeface="Calibri" panose="020F0502020204030204" pitchFamily="34" charset="0"/>
                <a:cs typeface="Calibri" panose="020F0502020204030204" pitchFamily="34" charset="0"/>
              </a:rPr>
              <a:t>Learning, remembering, or concentrating? </a:t>
            </a:r>
            <a:r>
              <a:rPr lang="en-US" kern="100">
                <a:solidFill>
                  <a:srgbClr val="000000"/>
                </a:solidFill>
                <a:latin typeface="Calibri" panose="020F0502020204030204" pitchFamily="34" charset="0"/>
                <a:ea typeface="Calibri" panose="020F0502020204030204" pitchFamily="34" charset="0"/>
                <a:cs typeface="Calibri" panose="020F0502020204030204" pitchFamily="34" charset="0"/>
              </a:rPr>
              <a:t>[Yes or No]</a:t>
            </a:r>
          </a:p>
          <a:p>
            <a:pPr marL="633413" lvl="1" indent="-231775">
              <a:buFont typeface="Courier New" panose="02070309020205020404" pitchFamily="49" charset="0"/>
              <a:buChar char="o"/>
              <a:tabLst>
                <a:tab pos="1714500" algn="l"/>
              </a:tabLst>
            </a:pPr>
            <a:r>
              <a:rPr lang="en-US" kern="100">
                <a:solidFill>
                  <a:srgbClr val="000000"/>
                </a:solidFill>
                <a:latin typeface="Calibri" panose="020F0502020204030204" pitchFamily="34" charset="0"/>
                <a:ea typeface="Calibri" panose="020F0502020204030204" pitchFamily="34" charset="0"/>
                <a:cs typeface="Calibri" panose="020F0502020204030204" pitchFamily="34" charset="0"/>
              </a:rPr>
              <a:t>Dressing, bathing, or getting around inside the home? [Yes or No]</a:t>
            </a:r>
          </a:p>
          <a:p>
            <a:pPr marL="633413" lvl="1" indent="-231775">
              <a:buFont typeface="Courier New" panose="02070309020205020404" pitchFamily="49" charset="0"/>
              <a:buChar char="o"/>
              <a:tabLst>
                <a:tab pos="1714500" algn="l"/>
              </a:tabLst>
            </a:pPr>
            <a:r>
              <a:rPr lang="en-US" kern="100">
                <a:solidFill>
                  <a:srgbClr val="000000"/>
                </a:solidFill>
                <a:latin typeface="Calibri" panose="020F0502020204030204" pitchFamily="34" charset="0"/>
                <a:ea typeface="Calibri" panose="020F0502020204030204" pitchFamily="34" charset="0"/>
                <a:cs typeface="Calibri" panose="020F0502020204030204" pitchFamily="34" charset="0"/>
              </a:rPr>
              <a:t>Going outside the home alone to ship or visit a doctor’s office ? [Yes or No]</a:t>
            </a:r>
          </a:p>
          <a:p>
            <a:pPr marL="633413" lvl="1" indent="-231775">
              <a:buFont typeface="Courier New" panose="02070309020205020404" pitchFamily="49" charset="0"/>
              <a:buChar char="o"/>
              <a:tabLst>
                <a:tab pos="1714500" algn="l"/>
              </a:tabLst>
            </a:pPr>
            <a:r>
              <a:rPr lang="en-US" kern="100">
                <a:solidFill>
                  <a:srgbClr val="000000"/>
                </a:solidFill>
                <a:latin typeface="Calibri" panose="020F0502020204030204" pitchFamily="34" charset="0"/>
                <a:ea typeface="Calibri" panose="020F0502020204030204" pitchFamily="34" charset="0"/>
                <a:cs typeface="Calibri" panose="020F0502020204030204" pitchFamily="34" charset="0"/>
              </a:rPr>
              <a:t>Work at a job or business ? [Yes or No]</a:t>
            </a:r>
          </a:p>
        </p:txBody>
      </p:sp>
      <p:pic>
        <p:nvPicPr>
          <p:cNvPr id="5" name="Picture 4" descr="screenshot of the 1999-2003 ACS Questionnaire and 2000 Decennial Census Long Form Questionnaire, details in the slide text">
            <a:extLst>
              <a:ext uri="{FF2B5EF4-FFF2-40B4-BE49-F238E27FC236}">
                <a16:creationId xmlns:a16="http://schemas.microsoft.com/office/drawing/2014/main" id="{56E6D045-74BF-D2A7-EBCA-465044014E1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415" t="2282" r="2375"/>
          <a:stretch/>
        </p:blipFill>
        <p:spPr bwMode="auto">
          <a:xfrm>
            <a:off x="8142350" y="1568073"/>
            <a:ext cx="3233270" cy="3721853"/>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18133589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4D18D0E-C468-C9CE-D943-25DA3A5E8648}"/>
              </a:ext>
            </a:extLst>
          </p:cNvPr>
          <p:cNvSpPr>
            <a:spLocks noGrp="1"/>
          </p:cNvSpPr>
          <p:nvPr>
            <p:ph type="title"/>
          </p:nvPr>
        </p:nvSpPr>
        <p:spPr/>
        <p:txBody>
          <a:bodyPr/>
          <a:lstStyle/>
          <a:p>
            <a:r>
              <a:rPr lang="en-US">
                <a:solidFill>
                  <a:schemeClr val="tx1"/>
                </a:solidFill>
              </a:rPr>
              <a:t>What is “Disability” … in Surveys?</a:t>
            </a:r>
            <a:br>
              <a:rPr lang="en-US">
                <a:solidFill>
                  <a:schemeClr val="tx1"/>
                </a:solidFill>
              </a:rPr>
            </a:br>
            <a:r>
              <a:rPr lang="en-US">
                <a:solidFill>
                  <a:schemeClr val="tx1"/>
                </a:solidFill>
              </a:rPr>
              <a:t>2004 - 2007</a:t>
            </a:r>
          </a:p>
        </p:txBody>
      </p:sp>
      <p:sp>
        <p:nvSpPr>
          <p:cNvPr id="9" name="TextBox 8">
            <a:extLst>
              <a:ext uri="{FF2B5EF4-FFF2-40B4-BE49-F238E27FC236}">
                <a16:creationId xmlns:a16="http://schemas.microsoft.com/office/drawing/2014/main" id="{7357FBDE-EE83-1BB1-574A-9C49E747A088}"/>
              </a:ext>
            </a:extLst>
          </p:cNvPr>
          <p:cNvSpPr txBox="1"/>
          <p:nvPr/>
        </p:nvSpPr>
        <p:spPr>
          <a:xfrm>
            <a:off x="905004" y="1639856"/>
            <a:ext cx="7823360" cy="4524315"/>
          </a:xfrm>
          <a:prstGeom prst="rect">
            <a:avLst/>
          </a:prstGeom>
          <a:noFill/>
        </p:spPr>
        <p:txBody>
          <a:bodyPr wrap="square">
            <a:spAutoFit/>
          </a:bodyPr>
          <a:lstStyle/>
          <a:p>
            <a:pPr marL="0" marR="0">
              <a:spcBef>
                <a:spcPts val="0"/>
              </a:spcBef>
              <a:spcAft>
                <a:spcPts val="0"/>
              </a:spcAft>
            </a:pPr>
            <a:r>
              <a:rPr lang="en-US" sz="1800" b="1" u="sng">
                <a:solidFill>
                  <a:srgbClr val="000000"/>
                </a:solidFill>
                <a:effectLst/>
                <a:latin typeface="Calibri" panose="020F0502020204030204" pitchFamily="34" charset="0"/>
                <a:ea typeface="Calibri" panose="020F0502020204030204" pitchFamily="34" charset="0"/>
                <a:cs typeface="Calibri" panose="020F0502020204030204" pitchFamily="34" charset="0"/>
              </a:rPr>
              <a:t>2004-2007 ACS Questionnaire</a:t>
            </a:r>
            <a:endParaRPr lang="en-US" b="1" u="sng" kern="1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marL="342900" marR="0" lvl="0" indent="-168275">
              <a:spcBef>
                <a:spcPts val="0"/>
              </a:spcBef>
              <a:spcAft>
                <a:spcPts val="0"/>
              </a:spcAft>
              <a:buFont typeface="Symbol" panose="05050102010706020507" pitchFamily="18" charset="2"/>
              <a:buChar char=""/>
              <a:tabLst>
                <a:tab pos="1714500" algn="l"/>
              </a:tabLst>
            </a:pPr>
            <a:r>
              <a:rPr lang="en-US" kern="100">
                <a:solidFill>
                  <a:srgbClr val="000000"/>
                </a:solidFill>
                <a:highlight>
                  <a:srgbClr val="FFFF00"/>
                </a:highlight>
                <a:latin typeface="Calibri" panose="020F0502020204030204" pitchFamily="34" charset="0"/>
                <a:ea typeface="Calibri" panose="020F0502020204030204" pitchFamily="34" charset="0"/>
                <a:cs typeface="Calibri" panose="020F0502020204030204" pitchFamily="34" charset="0"/>
              </a:rPr>
              <a:t>[Not too much different]</a:t>
            </a:r>
            <a:endParaRPr lang="en-US" kern="100">
              <a:solidFill>
                <a:srgbClr val="000000"/>
              </a:solidFill>
              <a:latin typeface="Calibri" panose="020F0502020204030204" pitchFamily="34" charset="0"/>
              <a:ea typeface="Calibri" panose="020F0502020204030204" pitchFamily="34" charset="0"/>
              <a:cs typeface="Calibri" panose="020F0502020204030204" pitchFamily="34" charset="0"/>
            </a:endParaRPr>
          </a:p>
          <a:p>
            <a:pPr marL="342900" marR="0" lvl="0" indent="-168275">
              <a:spcBef>
                <a:spcPts val="0"/>
              </a:spcBef>
              <a:spcAft>
                <a:spcPts val="0"/>
              </a:spcAft>
              <a:buFont typeface="Symbol" panose="05050102010706020507" pitchFamily="18" charset="2"/>
              <a:buChar char=""/>
              <a:tabLst>
                <a:tab pos="1714500" algn="l"/>
              </a:tabLst>
            </a:pPr>
            <a:r>
              <a:rPr lang="en-US" kern="100">
                <a:solidFill>
                  <a:srgbClr val="000000"/>
                </a:solidFill>
                <a:latin typeface="Calibri" panose="020F0502020204030204" pitchFamily="34" charset="0"/>
                <a:ea typeface="Calibri" panose="020F0502020204030204" pitchFamily="34" charset="0"/>
                <a:cs typeface="Calibri" panose="020F0502020204030204" pitchFamily="34" charset="0"/>
              </a:rPr>
              <a:t>Does this person have any of the following long-lasting conditions:</a:t>
            </a:r>
          </a:p>
          <a:p>
            <a:pPr marL="633413" marR="0" indent="-230188">
              <a:spcBef>
                <a:spcPts val="0"/>
              </a:spcBef>
              <a:spcAft>
                <a:spcPts val="0"/>
              </a:spcAft>
              <a:buFont typeface="Courier New" panose="02070309020205020404" pitchFamily="49" charset="0"/>
              <a:buChar char="o"/>
            </a:pPr>
            <a:r>
              <a:rPr lang="en-US" kern="100">
                <a:solidFill>
                  <a:srgbClr val="000000"/>
                </a:solidFill>
                <a:effectLst/>
                <a:latin typeface="Calibri" panose="020F0502020204030204" pitchFamily="34" charset="0"/>
                <a:ea typeface="Calibri" panose="020F0502020204030204" pitchFamily="34" charset="0"/>
                <a:cs typeface="Calibri" panose="020F0502020204030204" pitchFamily="34" charset="0"/>
              </a:rPr>
              <a:t>Blindness, deafness, or a severe vision or hearing impairment? </a:t>
            </a:r>
            <a:r>
              <a:rPr lang="en-US" kern="100">
                <a:solidFill>
                  <a:srgbClr val="000000"/>
                </a:solidFill>
                <a:latin typeface="Calibri" panose="020F0502020204030204" pitchFamily="34" charset="0"/>
                <a:ea typeface="Calibri" panose="020F0502020204030204" pitchFamily="34" charset="0"/>
                <a:cs typeface="Calibri" panose="020F0502020204030204" pitchFamily="34" charset="0"/>
              </a:rPr>
              <a:t>[Yes or No]</a:t>
            </a:r>
          </a:p>
          <a:p>
            <a:pPr marL="633413" marR="0" indent="-230188">
              <a:spcBef>
                <a:spcPts val="0"/>
              </a:spcBef>
              <a:spcAft>
                <a:spcPts val="0"/>
              </a:spcAft>
              <a:buFont typeface="Courier New" panose="02070309020205020404" pitchFamily="49" charset="0"/>
              <a:buChar char="o"/>
            </a:pPr>
            <a:r>
              <a:rPr lang="en-US" kern="100">
                <a:solidFill>
                  <a:srgbClr val="000000"/>
                </a:solidFill>
                <a:latin typeface="Calibri" panose="020F0502020204030204" pitchFamily="34" charset="0"/>
                <a:ea typeface="Calibri" panose="020F0502020204030204" pitchFamily="34" charset="0"/>
                <a:cs typeface="Calibri" panose="020F0502020204030204" pitchFamily="34" charset="0"/>
              </a:rPr>
              <a:t>A condition that substantially limits one or more basic physical activities such as walking, climbing stairs, reaching, lifting, or carrying?</a:t>
            </a:r>
            <a:r>
              <a:rPr lang="en-US" kern="10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kern="100">
                <a:solidFill>
                  <a:srgbClr val="000000"/>
                </a:solidFill>
                <a:latin typeface="Calibri" panose="020F0502020204030204" pitchFamily="34" charset="0"/>
                <a:ea typeface="Calibri" panose="020F0502020204030204" pitchFamily="34" charset="0"/>
                <a:cs typeface="Calibri" panose="020F0502020204030204" pitchFamily="34" charset="0"/>
              </a:rPr>
              <a:t>[Yes or No]</a:t>
            </a:r>
          </a:p>
          <a:p>
            <a:pPr marL="342900" marR="0" lvl="0" indent="-168275">
              <a:spcBef>
                <a:spcPts val="0"/>
              </a:spcBef>
              <a:spcAft>
                <a:spcPts val="0"/>
              </a:spcAft>
              <a:buFont typeface="Symbol" panose="05050102010706020507" pitchFamily="18" charset="2"/>
              <a:buChar char=""/>
              <a:tabLst>
                <a:tab pos="1714500" algn="l"/>
              </a:tabLst>
            </a:pPr>
            <a:r>
              <a:rPr lang="en-US" kern="100">
                <a:solidFill>
                  <a:srgbClr val="000000"/>
                </a:solidFill>
                <a:latin typeface="Calibri" panose="020F0502020204030204" pitchFamily="34" charset="0"/>
                <a:ea typeface="Calibri" panose="020F0502020204030204" pitchFamily="34" charset="0"/>
                <a:cs typeface="Calibri" panose="020F0502020204030204" pitchFamily="34" charset="0"/>
              </a:rPr>
              <a:t>Because of a physical, mental, or emotional condition lasting 6 months or more, does this person have any difficulty in doing any of the following activities:</a:t>
            </a:r>
          </a:p>
          <a:p>
            <a:pPr marL="633413" lvl="1" indent="-231775">
              <a:buFont typeface="Courier New" panose="02070309020205020404" pitchFamily="49" charset="0"/>
              <a:buChar char="o"/>
              <a:tabLst>
                <a:tab pos="1714500" algn="l"/>
              </a:tabLst>
            </a:pPr>
            <a:r>
              <a:rPr lang="en-US" kern="100">
                <a:solidFill>
                  <a:srgbClr val="000000"/>
                </a:solidFill>
                <a:latin typeface="Calibri" panose="020F0502020204030204" pitchFamily="34" charset="0"/>
                <a:ea typeface="Calibri" panose="020F0502020204030204" pitchFamily="34" charset="0"/>
                <a:cs typeface="Calibri" panose="020F0502020204030204" pitchFamily="34" charset="0"/>
              </a:rPr>
              <a:t>Learning, remembering, or concentrating? [Yes or No]</a:t>
            </a:r>
          </a:p>
          <a:p>
            <a:pPr marL="633413" lvl="1" indent="-231775">
              <a:buFont typeface="Courier New" panose="02070309020205020404" pitchFamily="49" charset="0"/>
              <a:buChar char="o"/>
              <a:tabLst>
                <a:tab pos="1714500" algn="l"/>
              </a:tabLst>
            </a:pPr>
            <a:r>
              <a:rPr lang="en-US" kern="100">
                <a:solidFill>
                  <a:srgbClr val="000000"/>
                </a:solidFill>
                <a:latin typeface="Calibri" panose="020F0502020204030204" pitchFamily="34" charset="0"/>
                <a:ea typeface="Calibri" panose="020F0502020204030204" pitchFamily="34" charset="0"/>
                <a:cs typeface="Calibri" panose="020F0502020204030204" pitchFamily="34" charset="0"/>
              </a:rPr>
              <a:t>Dressing, bathing, or getting around inside the home? [Yes or No]</a:t>
            </a:r>
          </a:p>
          <a:p>
            <a:pPr marL="342900" marR="0" lvl="0" indent="-168275">
              <a:spcBef>
                <a:spcPts val="0"/>
              </a:spcBef>
              <a:spcAft>
                <a:spcPts val="0"/>
              </a:spcAft>
              <a:buFont typeface="Symbol" panose="05050102010706020507" pitchFamily="18" charset="2"/>
              <a:buChar char=""/>
              <a:tabLst>
                <a:tab pos="1714500" algn="l"/>
              </a:tabLst>
            </a:pPr>
            <a:r>
              <a:rPr lang="en-US" kern="100">
                <a:solidFill>
                  <a:srgbClr val="000000"/>
                </a:solidFill>
                <a:latin typeface="Calibri" panose="020F0502020204030204" pitchFamily="34" charset="0"/>
                <a:ea typeface="Calibri" panose="020F0502020204030204" pitchFamily="34" charset="0"/>
                <a:cs typeface="Calibri" panose="020F0502020204030204" pitchFamily="34" charset="0"/>
              </a:rPr>
              <a:t>Because of a physical, mental, or emotional condition lasting 6 months or more, does this person have any difficulty in doing any of the following activities:</a:t>
            </a:r>
          </a:p>
          <a:p>
            <a:pPr marL="633413" lvl="1" indent="-231775">
              <a:buFont typeface="Courier New" panose="02070309020205020404" pitchFamily="49" charset="0"/>
              <a:buChar char="o"/>
              <a:tabLst>
                <a:tab pos="1714500" algn="l"/>
              </a:tabLst>
            </a:pPr>
            <a:r>
              <a:rPr lang="en-US" kern="100">
                <a:solidFill>
                  <a:srgbClr val="000000"/>
                </a:solidFill>
                <a:latin typeface="Calibri" panose="020F0502020204030204" pitchFamily="34" charset="0"/>
                <a:ea typeface="Calibri" panose="020F0502020204030204" pitchFamily="34" charset="0"/>
                <a:cs typeface="Calibri" panose="020F0502020204030204" pitchFamily="34" charset="0"/>
              </a:rPr>
              <a:t>Going outside the home alone to ship or visit a doctor’s office ? [Yes or No]</a:t>
            </a:r>
          </a:p>
          <a:p>
            <a:pPr marL="633413" lvl="1" indent="-231775">
              <a:buFont typeface="Courier New" panose="02070309020205020404" pitchFamily="49" charset="0"/>
              <a:buChar char="o"/>
              <a:tabLst>
                <a:tab pos="1714500" algn="l"/>
              </a:tabLst>
            </a:pPr>
            <a:r>
              <a:rPr lang="en-US" kern="100">
                <a:solidFill>
                  <a:srgbClr val="000000"/>
                </a:solidFill>
                <a:latin typeface="Calibri" panose="020F0502020204030204" pitchFamily="34" charset="0"/>
                <a:ea typeface="Calibri" panose="020F0502020204030204" pitchFamily="34" charset="0"/>
                <a:cs typeface="Calibri" panose="020F0502020204030204" pitchFamily="34" charset="0"/>
              </a:rPr>
              <a:t>Work at a job or business ? [Yes or No]</a:t>
            </a:r>
          </a:p>
        </p:txBody>
      </p:sp>
      <p:grpSp>
        <p:nvGrpSpPr>
          <p:cNvPr id="4" name="Group 3" descr="2004-2007 ACS Questionnaire screenshot, details in slide text">
            <a:extLst>
              <a:ext uri="{FF2B5EF4-FFF2-40B4-BE49-F238E27FC236}">
                <a16:creationId xmlns:a16="http://schemas.microsoft.com/office/drawing/2014/main" id="{349CB2AA-6217-DC6A-0CC5-A5C04BD39485}"/>
              </a:ext>
            </a:extLst>
          </p:cNvPr>
          <p:cNvGrpSpPr/>
          <p:nvPr/>
        </p:nvGrpSpPr>
        <p:grpSpPr>
          <a:xfrm>
            <a:off x="8728364" y="1603198"/>
            <a:ext cx="2500240" cy="4251044"/>
            <a:chOff x="8728364" y="1603198"/>
            <a:chExt cx="2500240" cy="4251044"/>
          </a:xfrm>
        </p:grpSpPr>
        <p:pic>
          <p:nvPicPr>
            <p:cNvPr id="2" name="Picture 1" descr=", part 1&#10;Does this person have any of the following long-lasting conditions:&#10;Blindness, deafness, or a severe vision or hearing impairment? [Yes or No]&#10;A condition that substantially limits one or more basic physical activities such as walking, climbing stairs, reaching, lifting, or carrying? [Yes or No]&#10;Because of a physical, mental, or emotional condition lasting 6 months or more, does this person have any difficulty in doing any of the following activities:&#10;Learning, remembering, or concentrating? [Yes or No]&#10;Dressing, bathing, or getting around inside the home? [Yes">
              <a:extLst>
                <a:ext uri="{FF2B5EF4-FFF2-40B4-BE49-F238E27FC236}">
                  <a16:creationId xmlns:a16="http://schemas.microsoft.com/office/drawing/2014/main" id="{E174ACE4-6126-EFDC-0C9E-23649C84D101}"/>
                </a:ext>
              </a:extLst>
            </p:cNvPr>
            <p:cNvPicPr>
              <a:picLocks noChangeAspect="1"/>
            </p:cNvPicPr>
            <p:nvPr/>
          </p:nvPicPr>
          <p:blipFill rotWithShape="1">
            <a:blip r:embed="rId3">
              <a:extLst>
                <a:ext uri="{28A0092B-C50C-407E-A947-70E740481C1C}">
                  <a14:useLocalDpi xmlns:a14="http://schemas.microsoft.com/office/drawing/2010/main" val="0"/>
                </a:ext>
              </a:extLst>
            </a:blip>
            <a:srcRect l="4934" t="1303" r="3278"/>
            <a:stretch/>
          </p:blipFill>
          <p:spPr bwMode="auto">
            <a:xfrm>
              <a:off x="8728364" y="1603198"/>
              <a:ext cx="2500240" cy="2714711"/>
            </a:xfrm>
            <a:prstGeom prst="rect">
              <a:avLst/>
            </a:prstGeom>
            <a:noFill/>
            <a:ln>
              <a:noFill/>
            </a:ln>
            <a:extLst>
              <a:ext uri="{53640926-AAD7-44D8-BBD7-CCE9431645EC}">
                <a14:shadowObscured xmlns:a14="http://schemas.microsoft.com/office/drawing/2010/main"/>
              </a:ext>
            </a:extLst>
          </p:spPr>
        </p:pic>
        <p:pic>
          <p:nvPicPr>
            <p:cNvPr id="3" name="Picture 2" descr="2004-2007 ACS Questionnaire, part 2&#10;Because of a physical, mental, or emotional condition lasting 6 months or more, does this person have any difficulty in doing any of the following activities:&#10;Going outside the home alone to ship or visit a doctor’s office ? [Yes or No]&#10;Work at a job or business ? [Yes or No]&#10;">
              <a:extLst>
                <a:ext uri="{FF2B5EF4-FFF2-40B4-BE49-F238E27FC236}">
                  <a16:creationId xmlns:a16="http://schemas.microsoft.com/office/drawing/2014/main" id="{841AC803-80D9-37DA-BA69-9518ED8716D5}"/>
                </a:ext>
              </a:extLst>
            </p:cNvPr>
            <p:cNvPicPr>
              <a:picLocks noChangeAspect="1"/>
            </p:cNvPicPr>
            <p:nvPr/>
          </p:nvPicPr>
          <p:blipFill rotWithShape="1">
            <a:blip r:embed="rId4">
              <a:extLst>
                <a:ext uri="{28A0092B-C50C-407E-A947-70E740481C1C}">
                  <a14:useLocalDpi xmlns:a14="http://schemas.microsoft.com/office/drawing/2010/main" val="0"/>
                </a:ext>
              </a:extLst>
            </a:blip>
            <a:srcRect l="3820" r="-710" b="5586"/>
            <a:stretch/>
          </p:blipFill>
          <p:spPr bwMode="auto">
            <a:xfrm>
              <a:off x="8728364" y="4317909"/>
              <a:ext cx="2495727" cy="1536333"/>
            </a:xfrm>
            <a:prstGeom prst="rect">
              <a:avLst/>
            </a:prstGeom>
            <a:noFill/>
            <a:ln>
              <a:noFill/>
            </a:ln>
            <a:extLst>
              <a:ext uri="{53640926-AAD7-44D8-BBD7-CCE9431645EC}">
                <a14:shadowObscured xmlns:a14="http://schemas.microsoft.com/office/drawing/2010/main"/>
              </a:ext>
            </a:extLst>
          </p:spPr>
        </p:pic>
      </p:grpSp>
    </p:spTree>
    <p:extLst>
      <p:ext uri="{BB962C8B-B14F-4D97-AF65-F5344CB8AC3E}">
        <p14:creationId xmlns:p14="http://schemas.microsoft.com/office/powerpoint/2010/main" val="219853589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4D18D0E-C468-C9CE-D943-25DA3A5E8648}"/>
              </a:ext>
            </a:extLst>
          </p:cNvPr>
          <p:cNvSpPr>
            <a:spLocks noGrp="1"/>
          </p:cNvSpPr>
          <p:nvPr>
            <p:ph type="title"/>
          </p:nvPr>
        </p:nvSpPr>
        <p:spPr/>
        <p:txBody>
          <a:bodyPr/>
          <a:lstStyle/>
          <a:p>
            <a:r>
              <a:rPr lang="en-US">
                <a:solidFill>
                  <a:schemeClr val="tx1"/>
                </a:solidFill>
              </a:rPr>
              <a:t>What is “Disability” … in Surveys?</a:t>
            </a:r>
            <a:br>
              <a:rPr lang="en-US">
                <a:solidFill>
                  <a:schemeClr val="tx1"/>
                </a:solidFill>
              </a:rPr>
            </a:br>
            <a:r>
              <a:rPr lang="en-US">
                <a:solidFill>
                  <a:schemeClr val="tx1"/>
                </a:solidFill>
              </a:rPr>
              <a:t>2000 Long Form &amp; ACS</a:t>
            </a:r>
          </a:p>
        </p:txBody>
      </p:sp>
      <p:sp>
        <p:nvSpPr>
          <p:cNvPr id="10" name="Rectangle: Rounded Corners 9">
            <a:extLst>
              <a:ext uri="{FF2B5EF4-FFF2-40B4-BE49-F238E27FC236}">
                <a16:creationId xmlns:a16="http://schemas.microsoft.com/office/drawing/2014/main" id="{44ED9B48-D080-3E04-7112-89BEC8056D1E}"/>
              </a:ext>
            </a:extLst>
          </p:cNvPr>
          <p:cNvSpPr/>
          <p:nvPr/>
        </p:nvSpPr>
        <p:spPr>
          <a:xfrm>
            <a:off x="1110615" y="1626261"/>
            <a:ext cx="1607185" cy="686030"/>
          </a:xfrm>
          <a:prstGeom prst="roundRect">
            <a:avLst>
              <a:gd name="adj" fmla="val 31667"/>
            </a:avLst>
          </a:prstGeom>
          <a:noFill/>
          <a:ln>
            <a:solidFill>
              <a:srgbClr val="000000"/>
            </a:solidFill>
          </a:ln>
        </p:spPr>
        <p:style>
          <a:lnRef idx="2">
            <a:schemeClr val="dk1"/>
          </a:lnRef>
          <a:fillRef idx="1">
            <a:schemeClr val="lt1"/>
          </a:fillRef>
          <a:effectRef idx="0">
            <a:schemeClr val="dk1"/>
          </a:effectRef>
          <a:fontRef idx="minor">
            <a:schemeClr val="dk1"/>
          </a:fontRef>
        </p:style>
        <p:txBody>
          <a:bodyPr lIns="36576" tIns="36576" rIns="36576" bIns="36576" rtlCol="0" anchor="ctr"/>
          <a:lstStyle/>
          <a:p>
            <a:pPr algn="ctr"/>
            <a:r>
              <a:rPr lang="en-US" sz="2400" b="1">
                <a:solidFill>
                  <a:srgbClr val="000000"/>
                </a:solidFill>
                <a:latin typeface="Calibri" panose="020F0502020204030204" pitchFamily="34" charset="0"/>
                <a:cs typeface="Calibri" panose="020F0502020204030204" pitchFamily="34" charset="0"/>
              </a:rPr>
              <a:t>Early Census</a:t>
            </a:r>
          </a:p>
        </p:txBody>
      </p:sp>
      <p:sp>
        <p:nvSpPr>
          <p:cNvPr id="22" name="Rectangle: Rounded Corners 21">
            <a:extLst>
              <a:ext uri="{FF2B5EF4-FFF2-40B4-BE49-F238E27FC236}">
                <a16:creationId xmlns:a16="http://schemas.microsoft.com/office/drawing/2014/main" id="{B9EAF21D-92CF-1473-9208-B9A4BF9CC80F}"/>
              </a:ext>
            </a:extLst>
          </p:cNvPr>
          <p:cNvSpPr/>
          <p:nvPr/>
        </p:nvSpPr>
        <p:spPr>
          <a:xfrm>
            <a:off x="2804000" y="1626255"/>
            <a:ext cx="1607185" cy="686030"/>
          </a:xfrm>
          <a:prstGeom prst="roundRect">
            <a:avLst>
              <a:gd name="adj" fmla="val 31667"/>
            </a:avLst>
          </a:prstGeom>
          <a:noFill/>
          <a:ln>
            <a:solidFill>
              <a:srgbClr val="000000"/>
            </a:solidFill>
          </a:ln>
        </p:spPr>
        <p:style>
          <a:lnRef idx="2">
            <a:schemeClr val="dk1"/>
          </a:lnRef>
          <a:fillRef idx="1">
            <a:schemeClr val="lt1"/>
          </a:fillRef>
          <a:effectRef idx="0">
            <a:schemeClr val="dk1"/>
          </a:effectRef>
          <a:fontRef idx="minor">
            <a:schemeClr val="dk1"/>
          </a:fontRef>
        </p:style>
        <p:txBody>
          <a:bodyPr lIns="36576" tIns="36576" rIns="36576" bIns="36576" rtlCol="0" anchor="ctr"/>
          <a:lstStyle/>
          <a:p>
            <a:pPr algn="ctr"/>
            <a:r>
              <a:rPr lang="en-US" sz="2400" b="1">
                <a:solidFill>
                  <a:srgbClr val="000000"/>
                </a:solidFill>
                <a:latin typeface="Calibri" panose="020F0502020204030204" pitchFamily="34" charset="0"/>
                <a:cs typeface="Calibri" panose="020F0502020204030204" pitchFamily="34" charset="0"/>
              </a:rPr>
              <a:t>1970 Long Form</a:t>
            </a:r>
          </a:p>
        </p:txBody>
      </p:sp>
      <p:sp>
        <p:nvSpPr>
          <p:cNvPr id="27" name="Rectangle: Rounded Corners 26">
            <a:extLst>
              <a:ext uri="{FF2B5EF4-FFF2-40B4-BE49-F238E27FC236}">
                <a16:creationId xmlns:a16="http://schemas.microsoft.com/office/drawing/2014/main" id="{68C03C5C-B222-C3B1-3815-04188D7B3C54}"/>
              </a:ext>
            </a:extLst>
          </p:cNvPr>
          <p:cNvSpPr/>
          <p:nvPr/>
        </p:nvSpPr>
        <p:spPr>
          <a:xfrm>
            <a:off x="4495476" y="1633172"/>
            <a:ext cx="1607185" cy="686030"/>
          </a:xfrm>
          <a:prstGeom prst="roundRect">
            <a:avLst>
              <a:gd name="adj" fmla="val 31667"/>
            </a:avLst>
          </a:prstGeom>
          <a:noFill/>
          <a:ln>
            <a:solidFill>
              <a:srgbClr val="000000"/>
            </a:solidFill>
          </a:ln>
        </p:spPr>
        <p:style>
          <a:lnRef idx="2">
            <a:schemeClr val="dk1"/>
          </a:lnRef>
          <a:fillRef idx="1">
            <a:schemeClr val="lt1"/>
          </a:fillRef>
          <a:effectRef idx="0">
            <a:schemeClr val="dk1"/>
          </a:effectRef>
          <a:fontRef idx="minor">
            <a:schemeClr val="dk1"/>
          </a:fontRef>
        </p:style>
        <p:txBody>
          <a:bodyPr lIns="36576" tIns="36576" rIns="36576" bIns="36576" rtlCol="0" anchor="ctr"/>
          <a:lstStyle/>
          <a:p>
            <a:pPr algn="ctr"/>
            <a:r>
              <a:rPr lang="en-US" sz="2400" b="1">
                <a:solidFill>
                  <a:srgbClr val="000000"/>
                </a:solidFill>
                <a:latin typeface="Calibri" panose="020F0502020204030204" pitchFamily="34" charset="0"/>
                <a:cs typeface="Calibri" panose="020F0502020204030204" pitchFamily="34" charset="0"/>
              </a:rPr>
              <a:t>1990 Long Form</a:t>
            </a:r>
          </a:p>
        </p:txBody>
      </p:sp>
      <p:sp>
        <p:nvSpPr>
          <p:cNvPr id="25" name="Rectangle: Rounded Corners 24">
            <a:extLst>
              <a:ext uri="{FF2B5EF4-FFF2-40B4-BE49-F238E27FC236}">
                <a16:creationId xmlns:a16="http://schemas.microsoft.com/office/drawing/2014/main" id="{1E0AAC51-5C6D-9ECC-8613-A0FCC3C57A8F}"/>
              </a:ext>
            </a:extLst>
          </p:cNvPr>
          <p:cNvSpPr/>
          <p:nvPr/>
        </p:nvSpPr>
        <p:spPr>
          <a:xfrm>
            <a:off x="6188861" y="1633166"/>
            <a:ext cx="1607185" cy="686030"/>
          </a:xfrm>
          <a:prstGeom prst="roundRect">
            <a:avLst>
              <a:gd name="adj" fmla="val 31667"/>
            </a:avLst>
          </a:prstGeom>
          <a:noFill/>
          <a:ln>
            <a:solidFill>
              <a:srgbClr val="000000"/>
            </a:solidFill>
          </a:ln>
        </p:spPr>
        <p:style>
          <a:lnRef idx="2">
            <a:schemeClr val="dk1"/>
          </a:lnRef>
          <a:fillRef idx="1">
            <a:schemeClr val="lt1"/>
          </a:fillRef>
          <a:effectRef idx="0">
            <a:schemeClr val="dk1"/>
          </a:effectRef>
          <a:fontRef idx="minor">
            <a:schemeClr val="dk1"/>
          </a:fontRef>
        </p:style>
        <p:txBody>
          <a:bodyPr lIns="36576" tIns="36576" rIns="36576" bIns="36576" rtlCol="0" anchor="ctr"/>
          <a:lstStyle/>
          <a:p>
            <a:pPr algn="ctr"/>
            <a:r>
              <a:rPr lang="en-US" sz="2400" b="1">
                <a:solidFill>
                  <a:srgbClr val="000000"/>
                </a:solidFill>
                <a:latin typeface="Calibri" panose="020F0502020204030204" pitchFamily="34" charset="0"/>
                <a:cs typeface="Calibri" panose="020F0502020204030204" pitchFamily="34" charset="0"/>
              </a:rPr>
              <a:t>2000 LF &amp;</a:t>
            </a:r>
          </a:p>
          <a:p>
            <a:pPr algn="ctr"/>
            <a:r>
              <a:rPr lang="en-US" sz="2400" b="1">
                <a:solidFill>
                  <a:srgbClr val="000000"/>
                </a:solidFill>
                <a:latin typeface="Calibri" panose="020F0502020204030204" pitchFamily="34" charset="0"/>
                <a:cs typeface="Calibri" panose="020F0502020204030204" pitchFamily="34" charset="0"/>
              </a:rPr>
              <a:t>Early ACS</a:t>
            </a:r>
          </a:p>
        </p:txBody>
      </p:sp>
      <p:sp>
        <p:nvSpPr>
          <p:cNvPr id="31" name="Rectangle: Rounded Corners 30">
            <a:extLst>
              <a:ext uri="{FF2B5EF4-FFF2-40B4-BE49-F238E27FC236}">
                <a16:creationId xmlns:a16="http://schemas.microsoft.com/office/drawing/2014/main" id="{9DAF3604-FBB6-8931-E93C-D244C48205FF}"/>
              </a:ext>
            </a:extLst>
          </p:cNvPr>
          <p:cNvSpPr/>
          <p:nvPr/>
        </p:nvSpPr>
        <p:spPr>
          <a:xfrm>
            <a:off x="7882370" y="1626261"/>
            <a:ext cx="1607185" cy="686030"/>
          </a:xfrm>
          <a:prstGeom prst="roundRect">
            <a:avLst>
              <a:gd name="adj" fmla="val 31667"/>
            </a:avLst>
          </a:prstGeom>
          <a:noFill/>
          <a:ln>
            <a:solidFill>
              <a:srgbClr val="000000"/>
            </a:solidFill>
          </a:ln>
        </p:spPr>
        <p:style>
          <a:lnRef idx="2">
            <a:schemeClr val="dk1"/>
          </a:lnRef>
          <a:fillRef idx="1">
            <a:schemeClr val="lt1"/>
          </a:fillRef>
          <a:effectRef idx="0">
            <a:schemeClr val="dk1"/>
          </a:effectRef>
          <a:fontRef idx="minor">
            <a:schemeClr val="dk1"/>
          </a:fontRef>
        </p:style>
        <p:txBody>
          <a:bodyPr lIns="36576" tIns="36576" rIns="36576" bIns="36576" rtlCol="0" anchor="ctr"/>
          <a:lstStyle/>
          <a:p>
            <a:pPr algn="ctr"/>
            <a:r>
              <a:rPr lang="en-US" sz="2400" b="1">
                <a:solidFill>
                  <a:srgbClr val="000000"/>
                </a:solidFill>
                <a:latin typeface="Calibri" panose="020F0502020204030204" pitchFamily="34" charset="0"/>
                <a:cs typeface="Calibri" panose="020F0502020204030204" pitchFamily="34" charset="0"/>
              </a:rPr>
              <a:t>2008+</a:t>
            </a:r>
          </a:p>
          <a:p>
            <a:pPr algn="ctr"/>
            <a:r>
              <a:rPr lang="en-US" sz="2400" b="1">
                <a:solidFill>
                  <a:srgbClr val="000000"/>
                </a:solidFill>
                <a:latin typeface="Calibri" panose="020F0502020204030204" pitchFamily="34" charset="0"/>
                <a:cs typeface="Calibri" panose="020F0502020204030204" pitchFamily="34" charset="0"/>
              </a:rPr>
              <a:t>ACS</a:t>
            </a:r>
          </a:p>
        </p:txBody>
      </p:sp>
      <p:sp>
        <p:nvSpPr>
          <p:cNvPr id="26" name="Rectangle: Rounded Corners 25">
            <a:extLst>
              <a:ext uri="{FF2B5EF4-FFF2-40B4-BE49-F238E27FC236}">
                <a16:creationId xmlns:a16="http://schemas.microsoft.com/office/drawing/2014/main" id="{64564C17-F775-229A-472E-7B451BDDD658}"/>
              </a:ext>
            </a:extLst>
          </p:cNvPr>
          <p:cNvSpPr/>
          <p:nvPr/>
        </p:nvSpPr>
        <p:spPr>
          <a:xfrm>
            <a:off x="9575755" y="1626255"/>
            <a:ext cx="1607185" cy="686030"/>
          </a:xfrm>
          <a:prstGeom prst="roundRect">
            <a:avLst>
              <a:gd name="adj" fmla="val 31667"/>
            </a:avLst>
          </a:prstGeom>
          <a:noFill/>
          <a:ln>
            <a:solidFill>
              <a:srgbClr val="000000"/>
            </a:solidFill>
          </a:ln>
        </p:spPr>
        <p:style>
          <a:lnRef idx="2">
            <a:schemeClr val="dk1"/>
          </a:lnRef>
          <a:fillRef idx="1">
            <a:schemeClr val="lt1"/>
          </a:fillRef>
          <a:effectRef idx="0">
            <a:schemeClr val="dk1"/>
          </a:effectRef>
          <a:fontRef idx="minor">
            <a:schemeClr val="dk1"/>
          </a:fontRef>
        </p:style>
        <p:txBody>
          <a:bodyPr lIns="36576" tIns="36576" rIns="36576" bIns="36576" rtlCol="0" anchor="ctr"/>
          <a:lstStyle/>
          <a:p>
            <a:pPr algn="ctr"/>
            <a:r>
              <a:rPr lang="en-US" sz="2400" b="1">
                <a:solidFill>
                  <a:srgbClr val="000000"/>
                </a:solidFill>
                <a:latin typeface="Calibri" panose="020F0502020204030204" pitchFamily="34" charset="0"/>
                <a:cs typeface="Calibri" panose="020F0502020204030204" pitchFamily="34" charset="0"/>
              </a:rPr>
              <a:t>1983-96</a:t>
            </a:r>
          </a:p>
          <a:p>
            <a:pPr algn="ctr"/>
            <a:r>
              <a:rPr lang="en-US" sz="2400" b="1">
                <a:solidFill>
                  <a:srgbClr val="000000"/>
                </a:solidFill>
                <a:latin typeface="Calibri" panose="020F0502020204030204" pitchFamily="34" charset="0"/>
                <a:cs typeface="Calibri" panose="020F0502020204030204" pitchFamily="34" charset="0"/>
              </a:rPr>
              <a:t>NHIS</a:t>
            </a:r>
            <a:r>
              <a:rPr lang="en-US" sz="2400" b="1">
                <a:solidFill>
                  <a:srgbClr val="000000"/>
                </a:solidFill>
                <a:latin typeface="Calibri" panose="020F0502020204030204" pitchFamily="34" charset="0"/>
                <a:cs typeface="Calibri" panose="020F0502020204030204" pitchFamily="34" charset="0"/>
                <a:sym typeface="Wingdings" panose="05000000000000000000" pitchFamily="2" charset="2"/>
              </a:rPr>
              <a:t> </a:t>
            </a:r>
            <a:endParaRPr lang="en-US" sz="2400" b="1">
              <a:solidFill>
                <a:srgbClr val="000000"/>
              </a:solidFill>
              <a:latin typeface="Calibri" panose="020F0502020204030204" pitchFamily="34" charset="0"/>
              <a:cs typeface="Calibri" panose="020F0502020204030204" pitchFamily="34" charset="0"/>
            </a:endParaRPr>
          </a:p>
        </p:txBody>
      </p:sp>
      <p:grpSp>
        <p:nvGrpSpPr>
          <p:cNvPr id="5" name="Group 4" descr="2000 longform and early ACS highlight the uses of Body/Mind underlying concepts: functions, activities, instrumental activities, and participation">
            <a:extLst>
              <a:ext uri="{FF2B5EF4-FFF2-40B4-BE49-F238E27FC236}">
                <a16:creationId xmlns:a16="http://schemas.microsoft.com/office/drawing/2014/main" id="{F1A77A32-DC4C-065E-3C8A-456C4B3CE946}"/>
              </a:ext>
            </a:extLst>
          </p:cNvPr>
          <p:cNvGrpSpPr/>
          <p:nvPr/>
        </p:nvGrpSpPr>
        <p:grpSpPr>
          <a:xfrm>
            <a:off x="504339" y="2319196"/>
            <a:ext cx="11287610" cy="3961340"/>
            <a:chOff x="504339" y="2319196"/>
            <a:chExt cx="11287610" cy="3961340"/>
          </a:xfrm>
        </p:grpSpPr>
        <p:sp>
          <p:nvSpPr>
            <p:cNvPr id="36" name="Rectangle: Rounded Corners 35">
              <a:extLst>
                <a:ext uri="{FF2B5EF4-FFF2-40B4-BE49-F238E27FC236}">
                  <a16:creationId xmlns:a16="http://schemas.microsoft.com/office/drawing/2014/main" id="{A9A663E5-D74C-4EFC-35CE-6319F5B43F08}"/>
                </a:ext>
                <a:ext uri="{C183D7F6-B498-43B3-948B-1728B52AA6E4}">
                  <adec:decorative xmlns:adec="http://schemas.microsoft.com/office/drawing/2017/decorative" val="1"/>
                </a:ext>
              </a:extLst>
            </p:cNvPr>
            <p:cNvSpPr/>
            <p:nvPr/>
          </p:nvSpPr>
          <p:spPr>
            <a:xfrm>
              <a:off x="5010150" y="2879764"/>
              <a:ext cx="6781799" cy="2101523"/>
            </a:xfrm>
            <a:prstGeom prst="roundRect">
              <a:avLst>
                <a:gd name="adj" fmla="val 9496"/>
              </a:avLst>
            </a:prstGeom>
            <a:solidFill>
              <a:srgbClr val="D1E1FF"/>
            </a:solidFill>
            <a:ln w="254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2" name="Rectangle 1">
              <a:extLst>
                <a:ext uri="{FF2B5EF4-FFF2-40B4-BE49-F238E27FC236}">
                  <a16:creationId xmlns:a16="http://schemas.microsoft.com/office/drawing/2014/main" id="{7EECDEEA-6EFB-9E4D-BF0B-C175C29FBD3F}"/>
                </a:ext>
              </a:extLst>
            </p:cNvPr>
            <p:cNvSpPr/>
            <p:nvPr/>
          </p:nvSpPr>
          <p:spPr>
            <a:xfrm>
              <a:off x="504339" y="2438577"/>
              <a:ext cx="3632617" cy="363015"/>
            </a:xfrm>
            <a:prstGeom prst="rect">
              <a:avLst/>
            </a:prstGeom>
            <a:solidFill>
              <a:schemeClr val="bg1">
                <a:lumMod val="85000"/>
              </a:schemeClr>
            </a:solidFill>
            <a:ln>
              <a:solidFill>
                <a:srgbClr val="000000"/>
              </a:solidFill>
            </a:ln>
          </p:spPr>
          <p:style>
            <a:lnRef idx="2">
              <a:schemeClr val="dk1"/>
            </a:lnRef>
            <a:fillRef idx="1">
              <a:schemeClr val="lt1"/>
            </a:fillRef>
            <a:effectRef idx="0">
              <a:schemeClr val="dk1"/>
            </a:effectRef>
            <a:fontRef idx="minor">
              <a:schemeClr val="dk1"/>
            </a:fontRef>
          </p:style>
          <p:txBody>
            <a:bodyPr lIns="36576" tIns="36576" rIns="36576" bIns="36576" rtlCol="0" anchor="ctr"/>
            <a:lstStyle/>
            <a:p>
              <a:pPr algn="ctr"/>
              <a:r>
                <a:rPr lang="en-US" b="1">
                  <a:solidFill>
                    <a:srgbClr val="000000"/>
                  </a:solidFill>
                  <a:latin typeface="Calibri" panose="020F0502020204030204" pitchFamily="34" charset="0"/>
                  <a:cs typeface="Calibri" panose="020F0502020204030204" pitchFamily="34" charset="0"/>
                </a:rPr>
                <a:t>Body/Mind</a:t>
              </a:r>
            </a:p>
          </p:txBody>
        </p:sp>
        <p:sp>
          <p:nvSpPr>
            <p:cNvPr id="3" name="Rectangle 2">
              <a:extLst>
                <a:ext uri="{FF2B5EF4-FFF2-40B4-BE49-F238E27FC236}">
                  <a16:creationId xmlns:a16="http://schemas.microsoft.com/office/drawing/2014/main" id="{A9832CEE-B143-5019-4D4B-249824774D15}"/>
                </a:ext>
              </a:extLst>
            </p:cNvPr>
            <p:cNvSpPr/>
            <p:nvPr/>
          </p:nvSpPr>
          <p:spPr>
            <a:xfrm>
              <a:off x="5133030" y="2438577"/>
              <a:ext cx="6531516" cy="363015"/>
            </a:xfrm>
            <a:prstGeom prst="rect">
              <a:avLst/>
            </a:prstGeom>
            <a:solidFill>
              <a:schemeClr val="bg1">
                <a:lumMod val="85000"/>
              </a:schemeClr>
            </a:solidFill>
            <a:ln>
              <a:solidFill>
                <a:srgbClr val="000000"/>
              </a:solidFill>
            </a:ln>
          </p:spPr>
          <p:style>
            <a:lnRef idx="2">
              <a:schemeClr val="dk1"/>
            </a:lnRef>
            <a:fillRef idx="1">
              <a:schemeClr val="lt1"/>
            </a:fillRef>
            <a:effectRef idx="0">
              <a:schemeClr val="dk1"/>
            </a:effectRef>
            <a:fontRef idx="minor">
              <a:schemeClr val="dk1"/>
            </a:fontRef>
          </p:style>
          <p:txBody>
            <a:bodyPr lIns="36576" tIns="36576" rIns="36576" bIns="36576" rtlCol="0" anchor="ctr"/>
            <a:lstStyle/>
            <a:p>
              <a:pPr algn="ctr"/>
              <a:r>
                <a:rPr lang="en-US" b="1">
                  <a:solidFill>
                    <a:srgbClr val="000000"/>
                  </a:solidFill>
                  <a:latin typeface="Calibri" panose="020F0502020204030204" pitchFamily="34" charset="0"/>
                  <a:cs typeface="Calibri" panose="020F0502020204030204" pitchFamily="34" charset="0"/>
                </a:rPr>
                <a:t>Uses of Body/Mind</a:t>
              </a:r>
            </a:p>
          </p:txBody>
        </p:sp>
        <p:sp>
          <p:nvSpPr>
            <p:cNvPr id="4" name="Rectangle 3">
              <a:extLst>
                <a:ext uri="{FF2B5EF4-FFF2-40B4-BE49-F238E27FC236}">
                  <a16:creationId xmlns:a16="http://schemas.microsoft.com/office/drawing/2014/main" id="{27158C15-FEF4-A369-A659-297AF3F11D88}"/>
                </a:ext>
              </a:extLst>
            </p:cNvPr>
            <p:cNvSpPr/>
            <p:nvPr/>
          </p:nvSpPr>
          <p:spPr>
            <a:xfrm>
              <a:off x="504340" y="2974188"/>
              <a:ext cx="1353424" cy="365760"/>
            </a:xfrm>
            <a:prstGeom prst="rect">
              <a:avLst/>
            </a:prstGeom>
            <a:noFill/>
            <a:ln>
              <a:solidFill>
                <a:srgbClr val="000000"/>
              </a:solidFill>
            </a:ln>
          </p:spPr>
          <p:style>
            <a:lnRef idx="2">
              <a:schemeClr val="dk1"/>
            </a:lnRef>
            <a:fillRef idx="1">
              <a:schemeClr val="lt1"/>
            </a:fillRef>
            <a:effectRef idx="0">
              <a:schemeClr val="dk1"/>
            </a:effectRef>
            <a:fontRef idx="minor">
              <a:schemeClr val="dk1"/>
            </a:fontRef>
          </p:style>
          <p:txBody>
            <a:bodyPr lIns="36576" tIns="36576" rIns="36576" bIns="36576" rtlCol="0" anchor="ctr"/>
            <a:lstStyle/>
            <a:p>
              <a:pPr algn="ctr"/>
              <a:r>
                <a:rPr lang="en-US" b="1">
                  <a:solidFill>
                    <a:srgbClr val="000000"/>
                  </a:solidFill>
                  <a:latin typeface="Calibri" panose="020F0502020204030204" pitchFamily="34" charset="0"/>
                  <a:cs typeface="Calibri" panose="020F0502020204030204" pitchFamily="34" charset="0"/>
                </a:rPr>
                <a:t>Cells/Tissues</a:t>
              </a:r>
            </a:p>
          </p:txBody>
        </p:sp>
        <p:sp>
          <p:nvSpPr>
            <p:cNvPr id="7" name="Rectangle 6">
              <a:extLst>
                <a:ext uri="{FF2B5EF4-FFF2-40B4-BE49-F238E27FC236}">
                  <a16:creationId xmlns:a16="http://schemas.microsoft.com/office/drawing/2014/main" id="{DCB34122-BF27-2AB9-0DDD-51107E329917}"/>
                </a:ext>
              </a:extLst>
            </p:cNvPr>
            <p:cNvSpPr/>
            <p:nvPr/>
          </p:nvSpPr>
          <p:spPr>
            <a:xfrm>
              <a:off x="5143380" y="2977907"/>
              <a:ext cx="1593969" cy="365760"/>
            </a:xfrm>
            <a:prstGeom prst="rect">
              <a:avLst/>
            </a:prstGeom>
            <a:noFill/>
            <a:ln>
              <a:solidFill>
                <a:srgbClr val="000000"/>
              </a:solidFill>
            </a:ln>
          </p:spPr>
          <p:style>
            <a:lnRef idx="2">
              <a:schemeClr val="dk1"/>
            </a:lnRef>
            <a:fillRef idx="1">
              <a:schemeClr val="lt1"/>
            </a:fillRef>
            <a:effectRef idx="0">
              <a:schemeClr val="dk1"/>
            </a:effectRef>
            <a:fontRef idx="minor">
              <a:schemeClr val="dk1"/>
            </a:fontRef>
          </p:style>
          <p:txBody>
            <a:bodyPr lIns="36576" tIns="36576" rIns="36576" bIns="36576" rtlCol="0" anchor="ctr"/>
            <a:lstStyle/>
            <a:p>
              <a:pPr algn="ctr"/>
              <a:r>
                <a:rPr lang="en-US" b="1">
                  <a:solidFill>
                    <a:srgbClr val="000000"/>
                  </a:solidFill>
                  <a:latin typeface="Calibri" panose="020F0502020204030204" pitchFamily="34" charset="0"/>
                  <a:cs typeface="Calibri" panose="020F0502020204030204" pitchFamily="34" charset="0"/>
                </a:rPr>
                <a:t>Functions</a:t>
              </a:r>
            </a:p>
          </p:txBody>
        </p:sp>
        <p:sp>
          <p:nvSpPr>
            <p:cNvPr id="11" name="Rectangle 10">
              <a:extLst>
                <a:ext uri="{FF2B5EF4-FFF2-40B4-BE49-F238E27FC236}">
                  <a16:creationId xmlns:a16="http://schemas.microsoft.com/office/drawing/2014/main" id="{1A9DE1DB-F000-7550-1C8B-AED610EA8E00}"/>
                </a:ext>
              </a:extLst>
            </p:cNvPr>
            <p:cNvSpPr/>
            <p:nvPr/>
          </p:nvSpPr>
          <p:spPr>
            <a:xfrm>
              <a:off x="6899540" y="2982003"/>
              <a:ext cx="1239901" cy="365760"/>
            </a:xfrm>
            <a:prstGeom prst="rect">
              <a:avLst/>
            </a:prstGeom>
            <a:noFill/>
            <a:ln>
              <a:solidFill>
                <a:srgbClr val="000000"/>
              </a:solidFill>
            </a:ln>
          </p:spPr>
          <p:style>
            <a:lnRef idx="2">
              <a:schemeClr val="dk1"/>
            </a:lnRef>
            <a:fillRef idx="1">
              <a:schemeClr val="lt1"/>
            </a:fillRef>
            <a:effectRef idx="0">
              <a:schemeClr val="dk1"/>
            </a:effectRef>
            <a:fontRef idx="minor">
              <a:schemeClr val="dk1"/>
            </a:fontRef>
          </p:style>
          <p:txBody>
            <a:bodyPr lIns="36576" tIns="36576" rIns="36576" bIns="36576" rtlCol="0" anchor="ctr"/>
            <a:lstStyle/>
            <a:p>
              <a:pPr algn="ctr"/>
              <a:r>
                <a:rPr lang="en-US" b="1">
                  <a:solidFill>
                    <a:srgbClr val="000000"/>
                  </a:solidFill>
                  <a:latin typeface="Calibri" panose="020F0502020204030204" pitchFamily="34" charset="0"/>
                  <a:cs typeface="Calibri" panose="020F0502020204030204" pitchFamily="34" charset="0"/>
                </a:rPr>
                <a:t>Basic </a:t>
              </a:r>
              <a:r>
                <a:rPr lang="en-US" b="1" err="1">
                  <a:solidFill>
                    <a:srgbClr val="000000"/>
                  </a:solidFill>
                  <a:latin typeface="Calibri" panose="020F0502020204030204" pitchFamily="34" charset="0"/>
                  <a:cs typeface="Calibri" panose="020F0502020204030204" pitchFamily="34" charset="0"/>
                </a:rPr>
                <a:t>Activ</a:t>
              </a:r>
              <a:r>
                <a:rPr lang="en-US" b="1">
                  <a:solidFill>
                    <a:srgbClr val="000000"/>
                  </a:solidFill>
                  <a:latin typeface="Calibri" panose="020F0502020204030204" pitchFamily="34" charset="0"/>
                  <a:cs typeface="Calibri" panose="020F0502020204030204" pitchFamily="34" charset="0"/>
                </a:rPr>
                <a:t>.</a:t>
              </a:r>
            </a:p>
          </p:txBody>
        </p:sp>
        <p:sp>
          <p:nvSpPr>
            <p:cNvPr id="12" name="Rectangle 11">
              <a:extLst>
                <a:ext uri="{FF2B5EF4-FFF2-40B4-BE49-F238E27FC236}">
                  <a16:creationId xmlns:a16="http://schemas.microsoft.com/office/drawing/2014/main" id="{63B6F72F-CD5A-A3C3-C44A-2D138FD3B742}"/>
                </a:ext>
              </a:extLst>
            </p:cNvPr>
            <p:cNvSpPr/>
            <p:nvPr/>
          </p:nvSpPr>
          <p:spPr>
            <a:xfrm>
              <a:off x="10334236" y="2988007"/>
              <a:ext cx="1330309" cy="365760"/>
            </a:xfrm>
            <a:prstGeom prst="rect">
              <a:avLst/>
            </a:prstGeom>
            <a:noFill/>
            <a:ln>
              <a:solidFill>
                <a:srgbClr val="000000"/>
              </a:solidFill>
            </a:ln>
          </p:spPr>
          <p:style>
            <a:lnRef idx="2">
              <a:schemeClr val="dk1"/>
            </a:lnRef>
            <a:fillRef idx="1">
              <a:schemeClr val="lt1"/>
            </a:fillRef>
            <a:effectRef idx="0">
              <a:schemeClr val="dk1"/>
            </a:effectRef>
            <a:fontRef idx="minor">
              <a:schemeClr val="dk1"/>
            </a:fontRef>
          </p:style>
          <p:txBody>
            <a:bodyPr lIns="36576" tIns="36576" rIns="36576" bIns="36576" rtlCol="0" anchor="ctr"/>
            <a:lstStyle/>
            <a:p>
              <a:pPr algn="ctr"/>
              <a:r>
                <a:rPr lang="en-US" b="1">
                  <a:solidFill>
                    <a:srgbClr val="000000"/>
                  </a:solidFill>
                  <a:latin typeface="Calibri" panose="020F0502020204030204" pitchFamily="34" charset="0"/>
                  <a:cs typeface="Calibri" panose="020F0502020204030204" pitchFamily="34" charset="0"/>
                </a:rPr>
                <a:t>Participation</a:t>
              </a:r>
            </a:p>
          </p:txBody>
        </p:sp>
        <p:sp>
          <p:nvSpPr>
            <p:cNvPr id="13" name="Rectangle 12">
              <a:extLst>
                <a:ext uri="{FF2B5EF4-FFF2-40B4-BE49-F238E27FC236}">
                  <a16:creationId xmlns:a16="http://schemas.microsoft.com/office/drawing/2014/main" id="{5B0EA998-D659-F4C3-3FA3-CE1D7EBBB589}"/>
                </a:ext>
              </a:extLst>
            </p:cNvPr>
            <p:cNvSpPr/>
            <p:nvPr/>
          </p:nvSpPr>
          <p:spPr>
            <a:xfrm>
              <a:off x="8302941" y="2983713"/>
              <a:ext cx="1874520" cy="365760"/>
            </a:xfrm>
            <a:prstGeom prst="rect">
              <a:avLst/>
            </a:prstGeom>
            <a:noFill/>
            <a:ln>
              <a:solidFill>
                <a:srgbClr val="000000"/>
              </a:solidFill>
            </a:ln>
          </p:spPr>
          <p:style>
            <a:lnRef idx="2">
              <a:schemeClr val="dk1"/>
            </a:lnRef>
            <a:fillRef idx="1">
              <a:schemeClr val="lt1"/>
            </a:fillRef>
            <a:effectRef idx="0">
              <a:schemeClr val="dk1"/>
            </a:effectRef>
            <a:fontRef idx="minor">
              <a:schemeClr val="dk1"/>
            </a:fontRef>
          </p:style>
          <p:txBody>
            <a:bodyPr lIns="36576" tIns="36576" rIns="36576" bIns="36576" rtlCol="0" anchor="ctr"/>
            <a:lstStyle/>
            <a:p>
              <a:pPr algn="ctr"/>
              <a:r>
                <a:rPr lang="en-US" b="1" err="1">
                  <a:solidFill>
                    <a:srgbClr val="000000"/>
                  </a:solidFill>
                  <a:latin typeface="Calibri" panose="020F0502020204030204" pitchFamily="34" charset="0"/>
                  <a:cs typeface="Calibri" panose="020F0502020204030204" pitchFamily="34" charset="0"/>
                </a:rPr>
                <a:t>Instrum</a:t>
              </a:r>
              <a:r>
                <a:rPr lang="en-US" b="1">
                  <a:solidFill>
                    <a:srgbClr val="000000"/>
                  </a:solidFill>
                  <a:latin typeface="Calibri" panose="020F0502020204030204" pitchFamily="34" charset="0"/>
                  <a:cs typeface="Calibri" panose="020F0502020204030204" pitchFamily="34" charset="0"/>
                </a:rPr>
                <a:t>. Activities</a:t>
              </a:r>
            </a:p>
          </p:txBody>
        </p:sp>
        <p:sp>
          <p:nvSpPr>
            <p:cNvPr id="23" name="Rectangle 22">
              <a:extLst>
                <a:ext uri="{FF2B5EF4-FFF2-40B4-BE49-F238E27FC236}">
                  <a16:creationId xmlns:a16="http://schemas.microsoft.com/office/drawing/2014/main" id="{2EB0E20B-C357-4E4E-BA74-008625DE8B78}"/>
                </a:ext>
              </a:extLst>
            </p:cNvPr>
            <p:cNvSpPr/>
            <p:nvPr/>
          </p:nvSpPr>
          <p:spPr>
            <a:xfrm>
              <a:off x="504340" y="3477109"/>
              <a:ext cx="1353424" cy="920025"/>
            </a:xfrm>
            <a:prstGeom prst="rect">
              <a:avLst/>
            </a:prstGeom>
            <a:noFill/>
            <a:ln>
              <a:solidFill>
                <a:srgbClr val="000000"/>
              </a:solidFill>
            </a:ln>
          </p:spPr>
          <p:style>
            <a:lnRef idx="2">
              <a:schemeClr val="dk1"/>
            </a:lnRef>
            <a:fillRef idx="1">
              <a:schemeClr val="lt1"/>
            </a:fillRef>
            <a:effectRef idx="0">
              <a:schemeClr val="dk1"/>
            </a:effectRef>
            <a:fontRef idx="minor">
              <a:schemeClr val="dk1"/>
            </a:fontRef>
          </p:style>
          <p:txBody>
            <a:bodyPr lIns="36576" tIns="36576" rIns="36576" bIns="36576" rtlCol="0" anchor="ctr"/>
            <a:lstStyle/>
            <a:p>
              <a:pPr algn="ctr"/>
              <a:r>
                <a:rPr lang="en-US" b="1">
                  <a:solidFill>
                    <a:srgbClr val="000000"/>
                  </a:solidFill>
                  <a:latin typeface="Calibri" panose="020F0502020204030204" pitchFamily="34" charset="0"/>
                  <a:cs typeface="Calibri" panose="020F0502020204030204" pitchFamily="34" charset="0"/>
                </a:rPr>
                <a:t>Diseases, </a:t>
              </a:r>
            </a:p>
            <a:p>
              <a:pPr algn="ctr"/>
              <a:r>
                <a:rPr lang="en-US" b="1">
                  <a:solidFill>
                    <a:srgbClr val="000000"/>
                  </a:solidFill>
                  <a:latin typeface="Calibri" panose="020F0502020204030204" pitchFamily="34" charset="0"/>
                  <a:cs typeface="Calibri" panose="020F0502020204030204" pitchFamily="34" charset="0"/>
                </a:rPr>
                <a:t>Disorders,</a:t>
              </a:r>
            </a:p>
            <a:p>
              <a:pPr algn="ctr"/>
              <a:r>
                <a:rPr lang="en-US" b="1">
                  <a:solidFill>
                    <a:srgbClr val="000000"/>
                  </a:solidFill>
                  <a:latin typeface="Calibri" panose="020F0502020204030204" pitchFamily="34" charset="0"/>
                  <a:cs typeface="Calibri" panose="020F0502020204030204" pitchFamily="34" charset="0"/>
                </a:rPr>
                <a:t>Chronic Cond</a:t>
              </a:r>
            </a:p>
          </p:txBody>
        </p:sp>
        <p:sp>
          <p:nvSpPr>
            <p:cNvPr id="24" name="Rectangle 23">
              <a:extLst>
                <a:ext uri="{FF2B5EF4-FFF2-40B4-BE49-F238E27FC236}">
                  <a16:creationId xmlns:a16="http://schemas.microsoft.com/office/drawing/2014/main" id="{F3460F80-ABDE-ADE6-AA01-168258EB32D2}"/>
                </a:ext>
              </a:extLst>
            </p:cNvPr>
            <p:cNvSpPr/>
            <p:nvPr/>
          </p:nvSpPr>
          <p:spPr>
            <a:xfrm>
              <a:off x="5143380" y="3480828"/>
              <a:ext cx="1593969" cy="917726"/>
            </a:xfrm>
            <a:prstGeom prst="rect">
              <a:avLst/>
            </a:prstGeom>
            <a:noFill/>
            <a:ln>
              <a:solidFill>
                <a:srgbClr val="000000"/>
              </a:solidFill>
            </a:ln>
          </p:spPr>
          <p:style>
            <a:lnRef idx="2">
              <a:schemeClr val="dk1"/>
            </a:lnRef>
            <a:fillRef idx="1">
              <a:schemeClr val="lt1"/>
            </a:fillRef>
            <a:effectRef idx="0">
              <a:schemeClr val="dk1"/>
            </a:effectRef>
            <a:fontRef idx="minor">
              <a:schemeClr val="dk1"/>
            </a:fontRef>
          </p:style>
          <p:txBody>
            <a:bodyPr lIns="0" tIns="36576" rIns="0" bIns="36576" rtlCol="0" anchor="ctr"/>
            <a:lstStyle/>
            <a:p>
              <a:pPr algn="ctr"/>
              <a:r>
                <a:rPr lang="en-US" b="1">
                  <a:solidFill>
                    <a:srgbClr val="000000"/>
                  </a:solidFill>
                  <a:latin typeface="Calibri" panose="020F0502020204030204" pitchFamily="34" charset="0"/>
                  <a:cs typeface="Calibri" panose="020F0502020204030204" pitchFamily="34" charset="0"/>
                </a:rPr>
                <a:t>Hearing, Seeing,</a:t>
              </a:r>
            </a:p>
            <a:p>
              <a:pPr algn="ctr"/>
              <a:r>
                <a:rPr lang="en-US" b="1">
                  <a:solidFill>
                    <a:srgbClr val="000000"/>
                  </a:solidFill>
                  <a:latin typeface="Calibri" panose="020F0502020204030204" pitchFamily="34" charset="0"/>
                  <a:cs typeface="Calibri" panose="020F0502020204030204" pitchFamily="34" charset="0"/>
                </a:rPr>
                <a:t>Cognition,</a:t>
              </a:r>
            </a:p>
            <a:p>
              <a:pPr algn="ctr"/>
              <a:r>
                <a:rPr lang="en-US" b="1">
                  <a:solidFill>
                    <a:srgbClr val="000000"/>
                  </a:solidFill>
                  <a:latin typeface="Calibri" panose="020F0502020204030204" pitchFamily="34" charset="0"/>
                  <a:cs typeface="Calibri" panose="020F0502020204030204" pitchFamily="34" charset="0"/>
                </a:rPr>
                <a:t>Ambulation</a:t>
              </a:r>
            </a:p>
          </p:txBody>
        </p:sp>
        <p:sp>
          <p:nvSpPr>
            <p:cNvPr id="28" name="Rectangle 27">
              <a:extLst>
                <a:ext uri="{FF2B5EF4-FFF2-40B4-BE49-F238E27FC236}">
                  <a16:creationId xmlns:a16="http://schemas.microsoft.com/office/drawing/2014/main" id="{745A405F-B313-08CF-A431-A7B64109F1FA}"/>
                </a:ext>
              </a:extLst>
            </p:cNvPr>
            <p:cNvSpPr/>
            <p:nvPr/>
          </p:nvSpPr>
          <p:spPr>
            <a:xfrm>
              <a:off x="6899540" y="3484924"/>
              <a:ext cx="1239901" cy="917726"/>
            </a:xfrm>
            <a:prstGeom prst="rect">
              <a:avLst/>
            </a:prstGeom>
            <a:noFill/>
            <a:ln>
              <a:solidFill>
                <a:srgbClr val="000000"/>
              </a:solidFill>
            </a:ln>
          </p:spPr>
          <p:style>
            <a:lnRef idx="2">
              <a:schemeClr val="dk1"/>
            </a:lnRef>
            <a:fillRef idx="1">
              <a:schemeClr val="lt1"/>
            </a:fillRef>
            <a:effectRef idx="0">
              <a:schemeClr val="dk1"/>
            </a:effectRef>
            <a:fontRef idx="minor">
              <a:schemeClr val="dk1"/>
            </a:fontRef>
          </p:style>
          <p:txBody>
            <a:bodyPr lIns="36576" tIns="36576" rIns="36576" bIns="36576" rtlCol="0" anchor="ctr"/>
            <a:lstStyle/>
            <a:p>
              <a:pPr algn="ctr"/>
              <a:r>
                <a:rPr lang="en-US" b="1">
                  <a:solidFill>
                    <a:srgbClr val="000000"/>
                  </a:solidFill>
                  <a:latin typeface="Calibri" panose="020F0502020204030204" pitchFamily="34" charset="0"/>
                  <a:cs typeface="Calibri" panose="020F0502020204030204" pitchFamily="34" charset="0"/>
                </a:rPr>
                <a:t>Bathing,</a:t>
              </a:r>
            </a:p>
            <a:p>
              <a:pPr algn="ctr"/>
              <a:r>
                <a:rPr lang="en-US" b="1">
                  <a:solidFill>
                    <a:srgbClr val="000000"/>
                  </a:solidFill>
                  <a:latin typeface="Calibri" panose="020F0502020204030204" pitchFamily="34" charset="0"/>
                  <a:cs typeface="Calibri" panose="020F0502020204030204" pitchFamily="34" charset="0"/>
                </a:rPr>
                <a:t>Showering</a:t>
              </a:r>
            </a:p>
            <a:p>
              <a:pPr algn="ctr"/>
              <a:r>
                <a:rPr lang="en-US" b="1">
                  <a:solidFill>
                    <a:srgbClr val="000000"/>
                  </a:solidFill>
                  <a:latin typeface="Calibri" panose="020F0502020204030204" pitchFamily="34" charset="0"/>
                  <a:cs typeface="Calibri" panose="020F0502020204030204" pitchFamily="34" charset="0"/>
                </a:rPr>
                <a:t>Dressing</a:t>
              </a:r>
            </a:p>
          </p:txBody>
        </p:sp>
        <p:sp>
          <p:nvSpPr>
            <p:cNvPr id="29" name="Rectangle 28">
              <a:extLst>
                <a:ext uri="{FF2B5EF4-FFF2-40B4-BE49-F238E27FC236}">
                  <a16:creationId xmlns:a16="http://schemas.microsoft.com/office/drawing/2014/main" id="{59F1A979-89E5-39A6-CF74-D039D7C3790B}"/>
                </a:ext>
              </a:extLst>
            </p:cNvPr>
            <p:cNvSpPr/>
            <p:nvPr/>
          </p:nvSpPr>
          <p:spPr>
            <a:xfrm>
              <a:off x="10334236" y="3490928"/>
              <a:ext cx="1330309" cy="913432"/>
            </a:xfrm>
            <a:prstGeom prst="rect">
              <a:avLst/>
            </a:prstGeom>
            <a:noFill/>
            <a:ln>
              <a:solidFill>
                <a:srgbClr val="000000"/>
              </a:solidFill>
            </a:ln>
          </p:spPr>
          <p:style>
            <a:lnRef idx="2">
              <a:schemeClr val="dk1"/>
            </a:lnRef>
            <a:fillRef idx="1">
              <a:schemeClr val="lt1"/>
            </a:fillRef>
            <a:effectRef idx="0">
              <a:schemeClr val="dk1"/>
            </a:effectRef>
            <a:fontRef idx="minor">
              <a:schemeClr val="dk1"/>
            </a:fontRef>
          </p:style>
          <p:txBody>
            <a:bodyPr lIns="36576" tIns="36576" rIns="36576" bIns="36576" rtlCol="0" anchor="ctr"/>
            <a:lstStyle/>
            <a:p>
              <a:pPr algn="ctr"/>
              <a:r>
                <a:rPr lang="en-US" b="1">
                  <a:solidFill>
                    <a:srgbClr val="000000"/>
                  </a:solidFill>
                  <a:latin typeface="Calibri" panose="020F0502020204030204" pitchFamily="34" charset="0"/>
                  <a:cs typeface="Calibri" panose="020F0502020204030204" pitchFamily="34" charset="0"/>
                </a:rPr>
                <a:t>Recreating,</a:t>
              </a:r>
            </a:p>
            <a:p>
              <a:pPr algn="ctr"/>
              <a:r>
                <a:rPr lang="en-US" b="1">
                  <a:solidFill>
                    <a:srgbClr val="000000"/>
                  </a:solidFill>
                  <a:latin typeface="Calibri" panose="020F0502020204030204" pitchFamily="34" charset="0"/>
                  <a:cs typeface="Calibri" panose="020F0502020204030204" pitchFamily="34" charset="0"/>
                </a:rPr>
                <a:t>Voting,</a:t>
              </a:r>
            </a:p>
            <a:p>
              <a:pPr algn="ctr"/>
              <a:r>
                <a:rPr lang="en-US" b="1">
                  <a:solidFill>
                    <a:srgbClr val="000000"/>
                  </a:solidFill>
                  <a:latin typeface="Calibri" panose="020F0502020204030204" pitchFamily="34" charset="0"/>
                  <a:cs typeface="Calibri" panose="020F0502020204030204" pitchFamily="34" charset="0"/>
                </a:rPr>
                <a:t>Working</a:t>
              </a:r>
            </a:p>
          </p:txBody>
        </p:sp>
        <p:sp>
          <p:nvSpPr>
            <p:cNvPr id="30" name="Rectangle 29">
              <a:extLst>
                <a:ext uri="{FF2B5EF4-FFF2-40B4-BE49-F238E27FC236}">
                  <a16:creationId xmlns:a16="http://schemas.microsoft.com/office/drawing/2014/main" id="{C7BD3682-8B08-8FF8-D518-F0C39728B13D}"/>
                </a:ext>
              </a:extLst>
            </p:cNvPr>
            <p:cNvSpPr/>
            <p:nvPr/>
          </p:nvSpPr>
          <p:spPr>
            <a:xfrm>
              <a:off x="8302942" y="3486634"/>
              <a:ext cx="1874520" cy="917726"/>
            </a:xfrm>
            <a:prstGeom prst="rect">
              <a:avLst/>
            </a:prstGeom>
            <a:noFill/>
            <a:ln>
              <a:solidFill>
                <a:srgbClr val="000000"/>
              </a:solidFill>
            </a:ln>
          </p:spPr>
          <p:style>
            <a:lnRef idx="2">
              <a:schemeClr val="dk1"/>
            </a:lnRef>
            <a:fillRef idx="1">
              <a:schemeClr val="lt1"/>
            </a:fillRef>
            <a:effectRef idx="0">
              <a:schemeClr val="dk1"/>
            </a:effectRef>
            <a:fontRef idx="minor">
              <a:schemeClr val="dk1"/>
            </a:fontRef>
          </p:style>
          <p:txBody>
            <a:bodyPr lIns="36576" tIns="36576" rIns="36576" bIns="36576" rtlCol="0" anchor="ctr"/>
            <a:lstStyle/>
            <a:p>
              <a:pPr algn="ctr"/>
              <a:r>
                <a:rPr lang="en-US" b="1">
                  <a:solidFill>
                    <a:srgbClr val="000000"/>
                  </a:solidFill>
                  <a:latin typeface="Calibri" panose="020F0502020204030204" pitchFamily="34" charset="0"/>
                  <a:cs typeface="Calibri" panose="020F0502020204030204" pitchFamily="34" charset="0"/>
                </a:rPr>
                <a:t>Preparing Meals,</a:t>
              </a:r>
            </a:p>
            <a:p>
              <a:pPr algn="ctr"/>
              <a:r>
                <a:rPr lang="en-US" b="1">
                  <a:solidFill>
                    <a:srgbClr val="000000"/>
                  </a:solidFill>
                  <a:latin typeface="Calibri" panose="020F0502020204030204" pitchFamily="34" charset="0"/>
                  <a:cs typeface="Calibri" panose="020F0502020204030204" pitchFamily="34" charset="0"/>
                </a:rPr>
                <a:t>Shopping,</a:t>
              </a:r>
            </a:p>
            <a:p>
              <a:pPr algn="ctr"/>
              <a:r>
                <a:rPr lang="en-US" b="1">
                  <a:solidFill>
                    <a:srgbClr val="000000"/>
                  </a:solidFill>
                  <a:latin typeface="Calibri" panose="020F0502020204030204" pitchFamily="34" charset="0"/>
                  <a:cs typeface="Calibri" panose="020F0502020204030204" pitchFamily="34" charset="0"/>
                </a:rPr>
                <a:t>Managing Money</a:t>
              </a:r>
            </a:p>
          </p:txBody>
        </p:sp>
        <p:sp>
          <p:nvSpPr>
            <p:cNvPr id="32" name="Rectangle 31">
              <a:extLst>
                <a:ext uri="{FF2B5EF4-FFF2-40B4-BE49-F238E27FC236}">
                  <a16:creationId xmlns:a16="http://schemas.microsoft.com/office/drawing/2014/main" id="{507AE0A7-4711-14C3-8444-FEF897685D3B}"/>
                </a:ext>
              </a:extLst>
            </p:cNvPr>
            <p:cNvSpPr/>
            <p:nvPr/>
          </p:nvSpPr>
          <p:spPr>
            <a:xfrm>
              <a:off x="5133028" y="4535854"/>
              <a:ext cx="6531517" cy="363015"/>
            </a:xfrm>
            <a:prstGeom prst="rect">
              <a:avLst/>
            </a:prstGeom>
            <a:noFill/>
            <a:ln>
              <a:solidFill>
                <a:srgbClr val="000000"/>
              </a:solidFill>
            </a:ln>
          </p:spPr>
          <p:style>
            <a:lnRef idx="2">
              <a:schemeClr val="dk1"/>
            </a:lnRef>
            <a:fillRef idx="1">
              <a:schemeClr val="lt1"/>
            </a:fillRef>
            <a:effectRef idx="0">
              <a:schemeClr val="dk1"/>
            </a:effectRef>
            <a:fontRef idx="minor">
              <a:schemeClr val="dk1"/>
            </a:fontRef>
          </p:style>
          <p:txBody>
            <a:bodyPr lIns="36576" tIns="36576" rIns="36576" bIns="36576" rtlCol="0" anchor="ctr"/>
            <a:lstStyle/>
            <a:p>
              <a:pPr algn="ctr"/>
              <a:r>
                <a:rPr lang="en-US" b="1" i="1">
                  <a:solidFill>
                    <a:srgbClr val="000000"/>
                  </a:solidFill>
                  <a:latin typeface="Calibri" panose="020F0502020204030204" pitchFamily="34" charset="0"/>
                  <a:cs typeface="Calibri" panose="020F0502020204030204" pitchFamily="34" charset="0"/>
                </a:rPr>
                <a:t>Characterized by “</a:t>
              </a:r>
              <a:r>
                <a:rPr lang="en-US" b="1" i="1" u="sng">
                  <a:solidFill>
                    <a:srgbClr val="000000"/>
                  </a:solidFill>
                  <a:latin typeface="Calibri" panose="020F0502020204030204" pitchFamily="34" charset="0"/>
                  <a:cs typeface="Calibri" panose="020F0502020204030204" pitchFamily="34" charset="0"/>
                </a:rPr>
                <a:t>Limitations” or Needs for Support</a:t>
              </a:r>
            </a:p>
          </p:txBody>
        </p:sp>
        <p:sp>
          <p:nvSpPr>
            <p:cNvPr id="34" name="Arrow: Left-Right 33">
              <a:extLst>
                <a:ext uri="{FF2B5EF4-FFF2-40B4-BE49-F238E27FC236}">
                  <a16:creationId xmlns:a16="http://schemas.microsoft.com/office/drawing/2014/main" id="{0BCBC037-E638-4BDD-F434-9E32DFCFE99B}"/>
                </a:ext>
              </a:extLst>
            </p:cNvPr>
            <p:cNvSpPr/>
            <p:nvPr/>
          </p:nvSpPr>
          <p:spPr>
            <a:xfrm>
              <a:off x="504339" y="5001396"/>
              <a:ext cx="11160206" cy="608713"/>
            </a:xfrm>
            <a:prstGeom prst="leftRightArrow">
              <a:avLst>
                <a:gd name="adj1" fmla="val 58689"/>
                <a:gd name="adj2" fmla="val 47495"/>
              </a:avLst>
            </a:prstGeom>
            <a:solidFill>
              <a:schemeClr val="bg1">
                <a:lumMod val="85000"/>
              </a:schemeClr>
            </a:solidFill>
            <a:ln>
              <a:solidFill>
                <a:srgbClr val="000000"/>
              </a:solidFill>
            </a:ln>
          </p:spPr>
          <p:style>
            <a:lnRef idx="2">
              <a:schemeClr val="dk1"/>
            </a:lnRef>
            <a:fillRef idx="1">
              <a:schemeClr val="lt1"/>
            </a:fillRef>
            <a:effectRef idx="0">
              <a:schemeClr val="dk1"/>
            </a:effectRef>
            <a:fontRef idx="minor">
              <a:schemeClr val="dk1"/>
            </a:fontRef>
          </p:style>
          <p:txBody>
            <a:bodyPr lIns="36576" tIns="36576" rIns="36576" bIns="36576" rtlCol="0" anchor="ctr"/>
            <a:lstStyle/>
            <a:p>
              <a:pPr algn="ctr"/>
              <a:r>
                <a:rPr lang="en-US" b="1">
                  <a:solidFill>
                    <a:srgbClr val="000000"/>
                  </a:solidFill>
                  <a:latin typeface="Calibri" panose="020F0502020204030204" pitchFamily="34" charset="0"/>
                  <a:cs typeface="Calibri" panose="020F0502020204030204" pitchFamily="34" charset="0"/>
                </a:rPr>
                <a:t>Mitigating and Aggravating Factors (at Person and/or Environment Levels)</a:t>
              </a:r>
            </a:p>
          </p:txBody>
        </p:sp>
        <p:sp>
          <p:nvSpPr>
            <p:cNvPr id="35" name="Rectangle 34">
              <a:extLst>
                <a:ext uri="{FF2B5EF4-FFF2-40B4-BE49-F238E27FC236}">
                  <a16:creationId xmlns:a16="http://schemas.microsoft.com/office/drawing/2014/main" id="{FF50682F-54C5-FFD3-7BFD-51241384C490}"/>
                </a:ext>
              </a:extLst>
            </p:cNvPr>
            <p:cNvSpPr/>
            <p:nvPr/>
          </p:nvSpPr>
          <p:spPr>
            <a:xfrm>
              <a:off x="526808" y="5671824"/>
              <a:ext cx="11137737" cy="608712"/>
            </a:xfrm>
            <a:prstGeom prst="rect">
              <a:avLst/>
            </a:prstGeom>
            <a:noFill/>
            <a:ln>
              <a:solidFill>
                <a:srgbClr val="000000"/>
              </a:solidFill>
            </a:ln>
          </p:spPr>
          <p:style>
            <a:lnRef idx="2">
              <a:schemeClr val="dk1"/>
            </a:lnRef>
            <a:fillRef idx="1">
              <a:schemeClr val="lt1"/>
            </a:fillRef>
            <a:effectRef idx="0">
              <a:schemeClr val="dk1"/>
            </a:effectRef>
            <a:fontRef idx="minor">
              <a:schemeClr val="dk1"/>
            </a:fontRef>
          </p:style>
          <p:txBody>
            <a:bodyPr lIns="36576" tIns="36576" rIns="36576" bIns="36576" rtlCol="0" anchor="ctr"/>
            <a:lstStyle/>
            <a:p>
              <a:pPr algn="ctr"/>
              <a:r>
                <a:rPr lang="en-US" b="1">
                  <a:solidFill>
                    <a:srgbClr val="000000"/>
                  </a:solidFill>
                  <a:latin typeface="Calibri" panose="020F0502020204030204" pitchFamily="34" charset="0"/>
                  <a:cs typeface="Calibri" panose="020F0502020204030204" pitchFamily="34" charset="0"/>
                </a:rPr>
                <a:t>Medications, Functional Restoration Procedures, Assistive Devices, Skill Building, </a:t>
              </a:r>
            </a:p>
            <a:p>
              <a:pPr algn="ctr"/>
              <a:r>
                <a:rPr lang="en-US" b="1">
                  <a:solidFill>
                    <a:srgbClr val="000000"/>
                  </a:solidFill>
                  <a:latin typeface="Calibri" panose="020F0502020204030204" pitchFamily="34" charset="0"/>
                  <a:cs typeface="Calibri" panose="020F0502020204030204" pitchFamily="34" charset="0"/>
                </a:rPr>
                <a:t>Environmental Modifications, Workplace Accommodations</a:t>
              </a:r>
            </a:p>
          </p:txBody>
        </p:sp>
        <p:sp>
          <p:nvSpPr>
            <p:cNvPr id="15" name="Rectangle 14">
              <a:extLst>
                <a:ext uri="{FF2B5EF4-FFF2-40B4-BE49-F238E27FC236}">
                  <a16:creationId xmlns:a16="http://schemas.microsoft.com/office/drawing/2014/main" id="{A2A94383-9C96-2EC4-9A55-A67F8402BE76}"/>
                </a:ext>
              </a:extLst>
            </p:cNvPr>
            <p:cNvSpPr/>
            <p:nvPr/>
          </p:nvSpPr>
          <p:spPr>
            <a:xfrm>
              <a:off x="2025176" y="2973625"/>
              <a:ext cx="2111779" cy="365760"/>
            </a:xfrm>
            <a:prstGeom prst="rect">
              <a:avLst/>
            </a:prstGeom>
            <a:noFill/>
            <a:ln>
              <a:solidFill>
                <a:srgbClr val="000000"/>
              </a:solidFill>
            </a:ln>
          </p:spPr>
          <p:style>
            <a:lnRef idx="2">
              <a:schemeClr val="dk1"/>
            </a:lnRef>
            <a:fillRef idx="1">
              <a:schemeClr val="lt1"/>
            </a:fillRef>
            <a:effectRef idx="0">
              <a:schemeClr val="dk1"/>
            </a:effectRef>
            <a:fontRef idx="minor">
              <a:schemeClr val="dk1"/>
            </a:fontRef>
          </p:style>
          <p:txBody>
            <a:bodyPr lIns="36576" tIns="36576" rIns="36576" bIns="36576" rtlCol="0" anchor="ctr"/>
            <a:lstStyle/>
            <a:p>
              <a:pPr algn="ctr"/>
              <a:r>
                <a:rPr lang="en-US" b="1">
                  <a:solidFill>
                    <a:srgbClr val="000000"/>
                  </a:solidFill>
                  <a:latin typeface="Calibri" panose="020F0502020204030204" pitchFamily="34" charset="0"/>
                  <a:cs typeface="Calibri" panose="020F0502020204030204" pitchFamily="34" charset="0"/>
                </a:rPr>
                <a:t>Structures/Systems</a:t>
              </a:r>
            </a:p>
          </p:txBody>
        </p:sp>
        <p:sp>
          <p:nvSpPr>
            <p:cNvPr id="16" name="Rectangle 15">
              <a:extLst>
                <a:ext uri="{FF2B5EF4-FFF2-40B4-BE49-F238E27FC236}">
                  <a16:creationId xmlns:a16="http://schemas.microsoft.com/office/drawing/2014/main" id="{3E05CAEB-A9AB-8080-FBBD-EE28A2362D4D}"/>
                </a:ext>
              </a:extLst>
            </p:cNvPr>
            <p:cNvSpPr/>
            <p:nvPr/>
          </p:nvSpPr>
          <p:spPr>
            <a:xfrm>
              <a:off x="2025176" y="3481133"/>
              <a:ext cx="2111780" cy="917421"/>
            </a:xfrm>
            <a:prstGeom prst="rect">
              <a:avLst/>
            </a:prstGeom>
            <a:noFill/>
            <a:ln>
              <a:solidFill>
                <a:srgbClr val="000000"/>
              </a:solidFill>
            </a:ln>
          </p:spPr>
          <p:style>
            <a:lnRef idx="2">
              <a:schemeClr val="dk1"/>
            </a:lnRef>
            <a:fillRef idx="1">
              <a:schemeClr val="lt1"/>
            </a:fillRef>
            <a:effectRef idx="0">
              <a:schemeClr val="dk1"/>
            </a:effectRef>
            <a:fontRef idx="minor">
              <a:schemeClr val="dk1"/>
            </a:fontRef>
          </p:style>
          <p:txBody>
            <a:bodyPr lIns="36576" tIns="36576" rIns="36576" bIns="36576" rtlCol="0" anchor="ctr"/>
            <a:lstStyle/>
            <a:p>
              <a:pPr algn="ctr"/>
              <a:r>
                <a:rPr lang="en-US" b="1">
                  <a:solidFill>
                    <a:srgbClr val="000000"/>
                  </a:solidFill>
                  <a:latin typeface="Calibri" panose="020F0502020204030204" pitchFamily="34" charset="0"/>
                  <a:cs typeface="Calibri" panose="020F0502020204030204" pitchFamily="34" charset="0"/>
                </a:rPr>
                <a:t>Impairments</a:t>
              </a:r>
            </a:p>
          </p:txBody>
        </p:sp>
        <p:sp>
          <p:nvSpPr>
            <p:cNvPr id="17" name="Arrow: Left-Right 16">
              <a:extLst>
                <a:ext uri="{FF2B5EF4-FFF2-40B4-BE49-F238E27FC236}">
                  <a16:creationId xmlns:a16="http://schemas.microsoft.com/office/drawing/2014/main" id="{F7BDB40B-55AD-B68D-24FA-B11C4837F096}"/>
                </a:ext>
                <a:ext uri="{C183D7F6-B498-43B3-948B-1728B52AA6E4}">
                  <adec:decorative xmlns:adec="http://schemas.microsoft.com/office/drawing/2017/decorative" val="1"/>
                </a:ext>
              </a:extLst>
            </p:cNvPr>
            <p:cNvSpPr/>
            <p:nvPr/>
          </p:nvSpPr>
          <p:spPr>
            <a:xfrm>
              <a:off x="4174923" y="3079889"/>
              <a:ext cx="907305" cy="1177786"/>
            </a:xfrm>
            <a:prstGeom prst="leftRightArrow">
              <a:avLst>
                <a:gd name="adj1" fmla="val 62585"/>
                <a:gd name="adj2" fmla="val 30275"/>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a:latin typeface="Calibri" panose="020F0502020204030204" pitchFamily="34" charset="0"/>
                <a:cs typeface="Calibri" panose="020F0502020204030204" pitchFamily="34" charset="0"/>
              </a:endParaRPr>
            </a:p>
          </p:txBody>
        </p:sp>
        <p:sp>
          <p:nvSpPr>
            <p:cNvPr id="19" name="Rectangle 18">
              <a:extLst>
                <a:ext uri="{FF2B5EF4-FFF2-40B4-BE49-F238E27FC236}">
                  <a16:creationId xmlns:a16="http://schemas.microsoft.com/office/drawing/2014/main" id="{6F1E36C8-124A-E919-56C5-7B1258F3FBAB}"/>
                </a:ext>
              </a:extLst>
            </p:cNvPr>
            <p:cNvSpPr/>
            <p:nvPr/>
          </p:nvSpPr>
          <p:spPr>
            <a:xfrm>
              <a:off x="526808" y="4547061"/>
              <a:ext cx="3610148" cy="363015"/>
            </a:xfrm>
            <a:prstGeom prst="rect">
              <a:avLst/>
            </a:prstGeom>
            <a:noFill/>
            <a:ln>
              <a:solidFill>
                <a:srgbClr val="000000"/>
              </a:solidFill>
            </a:ln>
          </p:spPr>
          <p:style>
            <a:lnRef idx="2">
              <a:schemeClr val="dk1"/>
            </a:lnRef>
            <a:fillRef idx="1">
              <a:schemeClr val="lt1"/>
            </a:fillRef>
            <a:effectRef idx="0">
              <a:schemeClr val="dk1"/>
            </a:effectRef>
            <a:fontRef idx="minor">
              <a:schemeClr val="dk1"/>
            </a:fontRef>
          </p:style>
          <p:txBody>
            <a:bodyPr lIns="36576" tIns="36576" rIns="36576" bIns="36576" rtlCol="0" anchor="ctr"/>
            <a:lstStyle/>
            <a:p>
              <a:pPr algn="ctr"/>
              <a:r>
                <a:rPr lang="en-US" b="1" i="1">
                  <a:solidFill>
                    <a:srgbClr val="000000"/>
                  </a:solidFill>
                  <a:latin typeface="Calibri" panose="020F0502020204030204" pitchFamily="34" charset="0"/>
                  <a:cs typeface="Calibri" panose="020F0502020204030204" pitchFamily="34" charset="0"/>
                </a:rPr>
                <a:t>Compared to “Normal”</a:t>
              </a:r>
              <a:endParaRPr lang="en-US" b="1" i="1" u="sng">
                <a:solidFill>
                  <a:srgbClr val="000000"/>
                </a:solidFill>
                <a:latin typeface="Calibri" panose="020F0502020204030204" pitchFamily="34" charset="0"/>
                <a:cs typeface="Calibri" panose="020F0502020204030204" pitchFamily="34" charset="0"/>
              </a:endParaRPr>
            </a:p>
          </p:txBody>
        </p:sp>
        <p:cxnSp>
          <p:nvCxnSpPr>
            <p:cNvPr id="37" name="Straight Connector 36">
              <a:extLst>
                <a:ext uri="{FF2B5EF4-FFF2-40B4-BE49-F238E27FC236}">
                  <a16:creationId xmlns:a16="http://schemas.microsoft.com/office/drawing/2014/main" id="{75462F5D-69A5-03EB-1FFD-E800553DFAC4}"/>
                </a:ext>
                <a:ext uri="{C183D7F6-B498-43B3-948B-1728B52AA6E4}">
                  <adec:decorative xmlns:adec="http://schemas.microsoft.com/office/drawing/2017/decorative" val="1"/>
                </a:ext>
              </a:extLst>
            </p:cNvPr>
            <p:cNvCxnSpPr>
              <a:cxnSpLocks/>
              <a:stCxn id="36" idx="0"/>
              <a:endCxn id="25" idx="2"/>
            </p:cNvCxnSpPr>
            <p:nvPr/>
          </p:nvCxnSpPr>
          <p:spPr>
            <a:xfrm flipH="1" flipV="1">
              <a:off x="6992454" y="2319196"/>
              <a:ext cx="1408596" cy="560568"/>
            </a:xfrm>
            <a:prstGeom prst="line">
              <a:avLst/>
            </a:prstGeom>
            <a:ln w="57150" cmpd="dbl"/>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95015698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4D18D0E-C468-C9CE-D943-25DA3A5E8648}"/>
              </a:ext>
            </a:extLst>
          </p:cNvPr>
          <p:cNvSpPr>
            <a:spLocks noGrp="1"/>
          </p:cNvSpPr>
          <p:nvPr>
            <p:ph type="title"/>
          </p:nvPr>
        </p:nvSpPr>
        <p:spPr/>
        <p:txBody>
          <a:bodyPr/>
          <a:lstStyle/>
          <a:p>
            <a:r>
              <a:rPr lang="en-US">
                <a:solidFill>
                  <a:schemeClr val="tx1"/>
                </a:solidFill>
              </a:rPr>
              <a:t>What is “Disability” … in Surveys?</a:t>
            </a:r>
            <a:br>
              <a:rPr lang="en-US">
                <a:solidFill>
                  <a:schemeClr val="tx1"/>
                </a:solidFill>
              </a:rPr>
            </a:br>
            <a:r>
              <a:rPr lang="en-US">
                <a:solidFill>
                  <a:schemeClr val="tx1"/>
                </a:solidFill>
              </a:rPr>
              <a:t>2008</a:t>
            </a:r>
          </a:p>
        </p:txBody>
      </p:sp>
      <p:sp>
        <p:nvSpPr>
          <p:cNvPr id="9" name="TextBox 8">
            <a:extLst>
              <a:ext uri="{FF2B5EF4-FFF2-40B4-BE49-F238E27FC236}">
                <a16:creationId xmlns:a16="http://schemas.microsoft.com/office/drawing/2014/main" id="{7357FBDE-EE83-1BB1-574A-9C49E747A088}"/>
              </a:ext>
            </a:extLst>
          </p:cNvPr>
          <p:cNvSpPr txBox="1"/>
          <p:nvPr/>
        </p:nvSpPr>
        <p:spPr>
          <a:xfrm>
            <a:off x="905004" y="1639856"/>
            <a:ext cx="7823360" cy="4678204"/>
          </a:xfrm>
          <a:prstGeom prst="rect">
            <a:avLst/>
          </a:prstGeom>
          <a:noFill/>
        </p:spPr>
        <p:txBody>
          <a:bodyPr wrap="square">
            <a:spAutoFit/>
          </a:bodyPr>
          <a:lstStyle/>
          <a:p>
            <a:pPr marL="0" marR="0">
              <a:spcBef>
                <a:spcPts val="0"/>
              </a:spcBef>
              <a:spcAft>
                <a:spcPts val="0"/>
              </a:spcAft>
            </a:pPr>
            <a:r>
              <a:rPr lang="en-US" sz="2000" b="1" u="sng">
                <a:solidFill>
                  <a:srgbClr val="000000"/>
                </a:solidFill>
                <a:effectLst/>
                <a:latin typeface="Calibri" panose="020F0502020204030204" pitchFamily="34" charset="0"/>
                <a:ea typeface="Calibri" panose="020F0502020204030204" pitchFamily="34" charset="0"/>
                <a:cs typeface="Calibri" panose="020F0502020204030204" pitchFamily="34" charset="0"/>
              </a:rPr>
              <a:t>2008 – Current ACS Questionnaire </a:t>
            </a:r>
            <a:endParaRPr lang="en-US" sz="2000" b="1" u="sng" kern="1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marL="342900" marR="0" lvl="0" indent="-168275">
              <a:spcBef>
                <a:spcPts val="0"/>
              </a:spcBef>
              <a:spcAft>
                <a:spcPts val="0"/>
              </a:spcAft>
              <a:buFont typeface="Symbol" panose="05050102010706020507" pitchFamily="18" charset="2"/>
              <a:buChar char=""/>
              <a:tabLst>
                <a:tab pos="1714500" algn="l"/>
              </a:tabLst>
            </a:pPr>
            <a:r>
              <a:rPr lang="en-US" sz="2000" kern="100">
                <a:solidFill>
                  <a:srgbClr val="000000"/>
                </a:solidFill>
                <a:latin typeface="Calibri" panose="020F0502020204030204" pitchFamily="34" charset="0"/>
                <a:ea typeface="Calibri" panose="020F0502020204030204" pitchFamily="34" charset="0"/>
                <a:cs typeface="Calibri" panose="020F0502020204030204" pitchFamily="34" charset="0"/>
              </a:rPr>
              <a:t>Is this person deaf or does he/she have serious difficulty hearing</a:t>
            </a:r>
            <a:r>
              <a:rPr lang="en-US" sz="2000" kern="10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000" kern="100">
                <a:solidFill>
                  <a:srgbClr val="000000"/>
                </a:solidFill>
                <a:latin typeface="Calibri" panose="020F0502020204030204" pitchFamily="34" charset="0"/>
                <a:ea typeface="Calibri" panose="020F0502020204030204" pitchFamily="34" charset="0"/>
                <a:cs typeface="Calibri" panose="020F0502020204030204" pitchFamily="34" charset="0"/>
              </a:rPr>
              <a:t>[Yes or No]</a:t>
            </a:r>
          </a:p>
          <a:p>
            <a:pPr marL="342900" indent="-168275">
              <a:buFont typeface="Symbol" panose="05050102010706020507" pitchFamily="18" charset="2"/>
              <a:buChar char=""/>
              <a:tabLst>
                <a:tab pos="1714500" algn="l"/>
              </a:tabLst>
            </a:pPr>
            <a:r>
              <a:rPr lang="en-US" sz="2000" kern="100">
                <a:solidFill>
                  <a:srgbClr val="000000"/>
                </a:solidFill>
                <a:latin typeface="Calibri" panose="020F0502020204030204" pitchFamily="34" charset="0"/>
                <a:ea typeface="Calibri" panose="020F0502020204030204" pitchFamily="34" charset="0"/>
                <a:cs typeface="Calibri" panose="020F0502020204030204" pitchFamily="34" charset="0"/>
              </a:rPr>
              <a:t>Is this person blind or does he/she have serious difficulty seeing even when wearing glasses? [Yes or No]</a:t>
            </a:r>
          </a:p>
          <a:p>
            <a:pPr marL="342900" marR="0" lvl="0" indent="-168275">
              <a:spcBef>
                <a:spcPts val="0"/>
              </a:spcBef>
              <a:spcAft>
                <a:spcPts val="0"/>
              </a:spcAft>
              <a:buFont typeface="Symbol" panose="05050102010706020507" pitchFamily="18" charset="2"/>
              <a:buChar char=""/>
              <a:tabLst>
                <a:tab pos="1714500" algn="l"/>
              </a:tabLst>
            </a:pPr>
            <a:r>
              <a:rPr lang="en-US" sz="2000" kern="100">
                <a:solidFill>
                  <a:srgbClr val="000000"/>
                </a:solidFill>
                <a:latin typeface="Calibri" panose="020F0502020204030204" pitchFamily="34" charset="0"/>
                <a:ea typeface="Calibri" panose="020F0502020204030204" pitchFamily="34" charset="0"/>
                <a:cs typeface="Calibri" panose="020F0502020204030204" pitchFamily="34" charset="0"/>
              </a:rPr>
              <a:t>Because of a physical, mental, or emotional condition lasting 6 months or more, does this person have any difficulty concentrating, remembering, or making decisions? [Yes or No]</a:t>
            </a:r>
          </a:p>
          <a:p>
            <a:pPr marL="342900" marR="0" lvl="0" indent="-168275">
              <a:spcBef>
                <a:spcPts val="0"/>
              </a:spcBef>
              <a:spcAft>
                <a:spcPts val="0"/>
              </a:spcAft>
              <a:buFont typeface="Symbol" panose="05050102010706020507" pitchFamily="18" charset="2"/>
              <a:buChar char=""/>
              <a:tabLst>
                <a:tab pos="1714500" algn="l"/>
              </a:tabLst>
            </a:pPr>
            <a:r>
              <a:rPr lang="en-US" sz="2000" kern="100">
                <a:solidFill>
                  <a:srgbClr val="000000"/>
                </a:solidFill>
                <a:latin typeface="Calibri" panose="020F0502020204030204" pitchFamily="34" charset="0"/>
                <a:ea typeface="Calibri" panose="020F0502020204030204" pitchFamily="34" charset="0"/>
                <a:cs typeface="Calibri" panose="020F0502020204030204" pitchFamily="34" charset="0"/>
              </a:rPr>
              <a:t>Does this person have serious difficulty walking or climbing stairs?</a:t>
            </a:r>
            <a:r>
              <a:rPr lang="en-US" sz="2000" kern="10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000" kern="100">
                <a:solidFill>
                  <a:srgbClr val="000000"/>
                </a:solidFill>
                <a:latin typeface="Calibri" panose="020F0502020204030204" pitchFamily="34" charset="0"/>
                <a:ea typeface="Calibri" panose="020F0502020204030204" pitchFamily="34" charset="0"/>
                <a:cs typeface="Calibri" panose="020F0502020204030204" pitchFamily="34" charset="0"/>
              </a:rPr>
              <a:t>[Yes or No]</a:t>
            </a:r>
          </a:p>
          <a:p>
            <a:pPr marL="342900" marR="0" lvl="0" indent="-168275">
              <a:spcBef>
                <a:spcPts val="0"/>
              </a:spcBef>
              <a:spcAft>
                <a:spcPts val="0"/>
              </a:spcAft>
              <a:buFont typeface="Symbol" panose="05050102010706020507" pitchFamily="18" charset="2"/>
              <a:buChar char=""/>
              <a:tabLst>
                <a:tab pos="1714500" algn="l"/>
              </a:tabLst>
            </a:pPr>
            <a:r>
              <a:rPr lang="en-US" sz="2000" kern="100">
                <a:solidFill>
                  <a:srgbClr val="000000"/>
                </a:solidFill>
                <a:latin typeface="Calibri" panose="020F0502020204030204" pitchFamily="34" charset="0"/>
                <a:ea typeface="Calibri" panose="020F0502020204030204" pitchFamily="34" charset="0"/>
                <a:cs typeface="Calibri" panose="020F0502020204030204" pitchFamily="34" charset="0"/>
              </a:rPr>
              <a:t>Does this person have difficulty dressing or bathing? [Yes or No]</a:t>
            </a:r>
          </a:p>
          <a:p>
            <a:pPr marL="342900" indent="-168275">
              <a:buFont typeface="Symbol" panose="05050102010706020507" pitchFamily="18" charset="2"/>
              <a:buChar char=""/>
              <a:tabLst>
                <a:tab pos="1714500" algn="l"/>
              </a:tabLst>
            </a:pPr>
            <a:r>
              <a:rPr lang="en-US" sz="2000" kern="100">
                <a:solidFill>
                  <a:srgbClr val="000000"/>
                </a:solidFill>
                <a:latin typeface="Calibri" panose="020F0502020204030204" pitchFamily="34" charset="0"/>
                <a:ea typeface="Calibri" panose="020F0502020204030204" pitchFamily="34" charset="0"/>
                <a:cs typeface="Calibri" panose="020F0502020204030204" pitchFamily="34" charset="0"/>
              </a:rPr>
              <a:t>Because of a physical, mental, or emotional condition lasting 6 months or more, does this person have any difficulty doing errands alone such as visiting a doctor’s office or shopping? [Yes or No]</a:t>
            </a:r>
          </a:p>
          <a:p>
            <a:pPr marL="342900" indent="-168275">
              <a:buFont typeface="Symbol" panose="05050102010706020507" pitchFamily="18" charset="2"/>
              <a:buChar char=""/>
              <a:tabLst>
                <a:tab pos="1714500" algn="l"/>
              </a:tabLst>
            </a:pPr>
            <a:r>
              <a:rPr lang="en-US" sz="2000" kern="100">
                <a:solidFill>
                  <a:srgbClr val="000000"/>
                </a:solidFill>
                <a:highlight>
                  <a:srgbClr val="FFFF00"/>
                </a:highlight>
                <a:latin typeface="Calibri" panose="020F0502020204030204" pitchFamily="34" charset="0"/>
                <a:ea typeface="Calibri" panose="020F0502020204030204" pitchFamily="34" charset="0"/>
                <a:cs typeface="Calibri" panose="020F0502020204030204" pitchFamily="34" charset="0"/>
              </a:rPr>
              <a:t>[No reference to work limitation]</a:t>
            </a:r>
          </a:p>
        </p:txBody>
      </p:sp>
      <p:pic>
        <p:nvPicPr>
          <p:cNvPr id="3" name="Picture 2" descr="2008-2024 ACS Questionnaire screenshot (with slight difference in question numbering and columniation by year), details in slide text">
            <a:extLst>
              <a:ext uri="{FF2B5EF4-FFF2-40B4-BE49-F238E27FC236}">
                <a16:creationId xmlns:a16="http://schemas.microsoft.com/office/drawing/2014/main" id="{68936A10-0531-3509-5F93-C19C8A3F4E8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339" t="699"/>
          <a:stretch/>
        </p:blipFill>
        <p:spPr bwMode="auto">
          <a:xfrm>
            <a:off x="9695144" y="1639856"/>
            <a:ext cx="2047914" cy="5022747"/>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06546031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4D18D0E-C468-C9CE-D943-25DA3A5E8648}"/>
              </a:ext>
            </a:extLst>
          </p:cNvPr>
          <p:cNvSpPr>
            <a:spLocks noGrp="1"/>
          </p:cNvSpPr>
          <p:nvPr>
            <p:ph type="title"/>
          </p:nvPr>
        </p:nvSpPr>
        <p:spPr/>
        <p:txBody>
          <a:bodyPr/>
          <a:lstStyle/>
          <a:p>
            <a:r>
              <a:rPr lang="en-US">
                <a:solidFill>
                  <a:schemeClr val="tx1"/>
                </a:solidFill>
              </a:rPr>
              <a:t>What is “Disability” … in Surveys?</a:t>
            </a:r>
            <a:br>
              <a:rPr lang="en-US">
                <a:solidFill>
                  <a:schemeClr val="tx1"/>
                </a:solidFill>
              </a:rPr>
            </a:br>
            <a:r>
              <a:rPr lang="en-US">
                <a:solidFill>
                  <a:schemeClr val="tx1"/>
                </a:solidFill>
              </a:rPr>
              <a:t>Proposed ACS Questionnaire</a:t>
            </a:r>
          </a:p>
        </p:txBody>
      </p:sp>
      <p:sp>
        <p:nvSpPr>
          <p:cNvPr id="9" name="TextBox 8">
            <a:extLst>
              <a:ext uri="{FF2B5EF4-FFF2-40B4-BE49-F238E27FC236}">
                <a16:creationId xmlns:a16="http://schemas.microsoft.com/office/drawing/2014/main" id="{7357FBDE-EE83-1BB1-574A-9C49E747A088}"/>
              </a:ext>
            </a:extLst>
          </p:cNvPr>
          <p:cNvSpPr txBox="1"/>
          <p:nvPr/>
        </p:nvSpPr>
        <p:spPr>
          <a:xfrm>
            <a:off x="905004" y="1639856"/>
            <a:ext cx="6988420" cy="4401205"/>
          </a:xfrm>
          <a:prstGeom prst="rect">
            <a:avLst/>
          </a:prstGeom>
          <a:noFill/>
        </p:spPr>
        <p:txBody>
          <a:bodyPr wrap="square">
            <a:spAutoFit/>
          </a:bodyPr>
          <a:lstStyle/>
          <a:p>
            <a:pPr marL="0" marR="0">
              <a:spcBef>
                <a:spcPts val="0"/>
              </a:spcBef>
              <a:spcAft>
                <a:spcPts val="0"/>
              </a:spcAft>
            </a:pPr>
            <a:r>
              <a:rPr lang="en-US" b="1" u="sng">
                <a:solidFill>
                  <a:srgbClr val="000000"/>
                </a:solidFill>
                <a:latin typeface="Calibri" panose="020F0502020204030204" pitchFamily="34" charset="0"/>
                <a:ea typeface="Calibri" panose="020F0502020204030204" pitchFamily="34" charset="0"/>
                <a:cs typeface="Calibri" panose="020F0502020204030204" pitchFamily="34" charset="0"/>
              </a:rPr>
              <a:t>Proposed </a:t>
            </a:r>
            <a:r>
              <a:rPr lang="en-US" sz="1800" b="1" u="sng">
                <a:solidFill>
                  <a:srgbClr val="000000"/>
                </a:solidFill>
                <a:effectLst/>
                <a:latin typeface="Calibri" panose="020F0502020204030204" pitchFamily="34" charset="0"/>
                <a:ea typeface="Calibri" panose="020F0502020204030204" pitchFamily="34" charset="0"/>
                <a:cs typeface="Calibri" panose="020F0502020204030204" pitchFamily="34" charset="0"/>
              </a:rPr>
              <a:t>ACS Questionnaire </a:t>
            </a:r>
            <a:endParaRPr lang="en-US" b="1" kern="100">
              <a:solidFill>
                <a:srgbClr val="000000"/>
              </a:solidFill>
              <a:latin typeface="Calibri" panose="020F0502020204030204" pitchFamily="34" charset="0"/>
              <a:ea typeface="Calibri" panose="020F0502020204030204" pitchFamily="34" charset="0"/>
              <a:cs typeface="Calibri" panose="020F0502020204030204" pitchFamily="34" charset="0"/>
            </a:endParaRPr>
          </a:p>
          <a:p>
            <a:pPr marL="174625" marR="0" lvl="0">
              <a:spcBef>
                <a:spcPts val="600"/>
              </a:spcBef>
              <a:spcAft>
                <a:spcPts val="600"/>
              </a:spcAft>
              <a:tabLst>
                <a:tab pos="1714500" algn="l"/>
              </a:tabLst>
            </a:pPr>
            <a:r>
              <a:rPr lang="en-US" b="1" kern="100">
                <a:solidFill>
                  <a:srgbClr val="000000"/>
                </a:solidFill>
                <a:highlight>
                  <a:srgbClr val="FFFF00"/>
                </a:highlight>
                <a:latin typeface="Calibri" panose="020F0502020204030204" pitchFamily="34" charset="0"/>
                <a:ea typeface="Calibri" panose="020F0502020204030204" pitchFamily="34" charset="0"/>
                <a:cs typeface="Calibri" panose="020F0502020204030204" pitchFamily="34" charset="0"/>
              </a:rPr>
              <a:t>Response Options </a:t>
            </a:r>
            <a:r>
              <a:rPr lang="en-US" kern="100">
                <a:solidFill>
                  <a:srgbClr val="000000"/>
                </a:solidFill>
                <a:latin typeface="Calibri" panose="020F0502020204030204" pitchFamily="34" charset="0"/>
                <a:ea typeface="Calibri" panose="020F0502020204030204" pitchFamily="34" charset="0"/>
                <a:cs typeface="Calibri" panose="020F0502020204030204" pitchFamily="34" charset="0"/>
              </a:rPr>
              <a:t>= No difficulty, Some difficulty, A lot of difficulty, or Cannot do at all</a:t>
            </a:r>
          </a:p>
          <a:p>
            <a:pPr marL="342900" marR="0" lvl="0" indent="-168275">
              <a:spcBef>
                <a:spcPts val="0"/>
              </a:spcBef>
              <a:spcAft>
                <a:spcPts val="0"/>
              </a:spcAft>
              <a:buFont typeface="Symbol" panose="05050102010706020507" pitchFamily="18" charset="2"/>
              <a:buChar char=""/>
              <a:tabLst>
                <a:tab pos="1714500" algn="l"/>
              </a:tabLst>
            </a:pPr>
            <a:r>
              <a:rPr lang="en-US" kern="100">
                <a:solidFill>
                  <a:srgbClr val="000000"/>
                </a:solidFill>
                <a:latin typeface="Calibri" panose="020F0502020204030204" pitchFamily="34" charset="0"/>
                <a:ea typeface="Calibri" panose="020F0502020204030204" pitchFamily="34" charset="0"/>
                <a:cs typeface="Calibri" panose="020F0502020204030204" pitchFamily="34" charset="0"/>
              </a:rPr>
              <a:t>Does this person have difficulty hearing, even if using a hearing aid?</a:t>
            </a:r>
          </a:p>
          <a:p>
            <a:pPr marL="342900" marR="0" lvl="0" indent="-168275">
              <a:spcBef>
                <a:spcPts val="0"/>
              </a:spcBef>
              <a:spcAft>
                <a:spcPts val="0"/>
              </a:spcAft>
              <a:buFont typeface="Symbol" panose="05050102010706020507" pitchFamily="18" charset="2"/>
              <a:buChar char=""/>
              <a:tabLst>
                <a:tab pos="1714500" algn="l"/>
              </a:tabLst>
            </a:pPr>
            <a:r>
              <a:rPr lang="en-US" kern="100">
                <a:solidFill>
                  <a:srgbClr val="000000"/>
                </a:solidFill>
                <a:latin typeface="Calibri" panose="020F0502020204030204" pitchFamily="34" charset="0"/>
                <a:ea typeface="Calibri" panose="020F0502020204030204" pitchFamily="34" charset="0"/>
                <a:cs typeface="Calibri" panose="020F0502020204030204" pitchFamily="34" charset="0"/>
              </a:rPr>
              <a:t>Does this person have difficulty seeing, even when wearing glasses?</a:t>
            </a:r>
          </a:p>
          <a:p>
            <a:pPr marL="342900" marR="0" lvl="0" indent="-168275">
              <a:spcBef>
                <a:spcPts val="0"/>
              </a:spcBef>
              <a:spcAft>
                <a:spcPts val="0"/>
              </a:spcAft>
              <a:buFont typeface="Symbol" panose="05050102010706020507" pitchFamily="18" charset="2"/>
              <a:buChar char=""/>
              <a:tabLst>
                <a:tab pos="1714500" algn="l"/>
              </a:tabLst>
            </a:pPr>
            <a:r>
              <a:rPr lang="en-US" kern="100">
                <a:solidFill>
                  <a:srgbClr val="000000"/>
                </a:solidFill>
                <a:latin typeface="Calibri" panose="020F0502020204030204" pitchFamily="34" charset="0"/>
                <a:ea typeface="Calibri" panose="020F0502020204030204" pitchFamily="34" charset="0"/>
                <a:cs typeface="Calibri" panose="020F0502020204030204" pitchFamily="34" charset="0"/>
              </a:rPr>
              <a:t>Does this person have difficulty remembering or concentrating?</a:t>
            </a:r>
          </a:p>
          <a:p>
            <a:pPr marL="342900" marR="0" lvl="0" indent="-168275">
              <a:spcBef>
                <a:spcPts val="0"/>
              </a:spcBef>
              <a:spcAft>
                <a:spcPts val="0"/>
              </a:spcAft>
              <a:buFont typeface="Symbol" panose="05050102010706020507" pitchFamily="18" charset="2"/>
              <a:buChar char=""/>
              <a:tabLst>
                <a:tab pos="1714500" algn="l"/>
              </a:tabLst>
            </a:pPr>
            <a:r>
              <a:rPr lang="en-US" kern="100">
                <a:solidFill>
                  <a:srgbClr val="000000"/>
                </a:solidFill>
                <a:latin typeface="Calibri" panose="020F0502020204030204" pitchFamily="34" charset="0"/>
                <a:ea typeface="Calibri" panose="020F0502020204030204" pitchFamily="34" charset="0"/>
                <a:cs typeface="Calibri" panose="020F0502020204030204" pitchFamily="34" charset="0"/>
              </a:rPr>
              <a:t>Does this person have difficulty walking or climbing steps?</a:t>
            </a:r>
          </a:p>
          <a:p>
            <a:pPr marL="342900" marR="0" lvl="0" indent="-168275">
              <a:spcBef>
                <a:spcPts val="0"/>
              </a:spcBef>
              <a:spcAft>
                <a:spcPts val="0"/>
              </a:spcAft>
              <a:buFont typeface="Symbol" panose="05050102010706020507" pitchFamily="18" charset="2"/>
              <a:buChar char=""/>
              <a:tabLst>
                <a:tab pos="1714500" algn="l"/>
              </a:tabLst>
            </a:pPr>
            <a:r>
              <a:rPr lang="en-US" kern="100">
                <a:solidFill>
                  <a:srgbClr val="000000"/>
                </a:solidFill>
                <a:latin typeface="Calibri" panose="020F0502020204030204" pitchFamily="34" charset="0"/>
                <a:ea typeface="Calibri" panose="020F0502020204030204" pitchFamily="34" charset="0"/>
                <a:cs typeface="Calibri" panose="020F0502020204030204" pitchFamily="34" charset="0"/>
              </a:rPr>
              <a:t>Does this person have difficulty with self-care, such as washing all over or dressing?</a:t>
            </a:r>
          </a:p>
          <a:p>
            <a:pPr marL="342900" marR="0" lvl="0" indent="-168275">
              <a:spcBef>
                <a:spcPts val="0"/>
              </a:spcBef>
              <a:spcAft>
                <a:spcPts val="0"/>
              </a:spcAft>
              <a:buFont typeface="Symbol" panose="05050102010706020507" pitchFamily="18" charset="2"/>
              <a:buChar char=""/>
              <a:tabLst>
                <a:tab pos="1714500" algn="l"/>
              </a:tabLst>
            </a:pPr>
            <a:r>
              <a:rPr lang="en-US" kern="100">
                <a:solidFill>
                  <a:srgbClr val="000000"/>
                </a:solidFill>
                <a:highlight>
                  <a:srgbClr val="FFFF00"/>
                </a:highlight>
                <a:latin typeface="Calibri" panose="020F0502020204030204" pitchFamily="34" charset="0"/>
                <a:ea typeface="Calibri" panose="020F0502020204030204" pitchFamily="34" charset="0"/>
                <a:cs typeface="Calibri" panose="020F0502020204030204" pitchFamily="34" charset="0"/>
              </a:rPr>
              <a:t>Using his or her usual language, does this person have difficulty communicating with others, for example understanding or being understood?</a:t>
            </a:r>
          </a:p>
          <a:p>
            <a:pPr marL="342900" marR="0" lvl="0" indent="-168275">
              <a:spcBef>
                <a:spcPts val="0"/>
              </a:spcBef>
              <a:spcAft>
                <a:spcPts val="0"/>
              </a:spcAft>
              <a:buFont typeface="Symbol" panose="05050102010706020507" pitchFamily="18" charset="2"/>
              <a:buChar char=""/>
              <a:tabLst>
                <a:tab pos="1714500" algn="l"/>
              </a:tabLst>
            </a:pPr>
            <a:r>
              <a:rPr lang="en-US" kern="100">
                <a:solidFill>
                  <a:srgbClr val="000000"/>
                </a:solidFill>
                <a:latin typeface="Calibri" panose="020F0502020204030204" pitchFamily="34" charset="0"/>
                <a:ea typeface="Calibri" panose="020F0502020204030204" pitchFamily="34" charset="0"/>
                <a:cs typeface="Calibri" panose="020F0502020204030204" pitchFamily="34" charset="0"/>
              </a:rPr>
              <a:t>Because of a physical, mental, or emotional condition, does this person have difficulty doing errands alone such as visiting a doctor’s office or shopping?</a:t>
            </a:r>
          </a:p>
        </p:txBody>
      </p:sp>
      <p:pic>
        <p:nvPicPr>
          <p:cNvPr id="4" name="Picture 3" descr="Proposed ACS Questionnaire screenshot, details in slide text.">
            <a:extLst>
              <a:ext uri="{FF2B5EF4-FFF2-40B4-BE49-F238E27FC236}">
                <a16:creationId xmlns:a16="http://schemas.microsoft.com/office/drawing/2014/main" id="{2A190548-6967-93C5-9890-CBB6508A271A}"/>
              </a:ext>
            </a:extLst>
          </p:cNvPr>
          <p:cNvPicPr>
            <a:picLocks noChangeAspect="1"/>
          </p:cNvPicPr>
          <p:nvPr/>
        </p:nvPicPr>
        <p:blipFill>
          <a:blip r:embed="rId3"/>
          <a:stretch>
            <a:fillRect/>
          </a:stretch>
        </p:blipFill>
        <p:spPr>
          <a:xfrm>
            <a:off x="8026208" y="1778696"/>
            <a:ext cx="3957386" cy="3882516"/>
          </a:xfrm>
          <a:prstGeom prst="rect">
            <a:avLst/>
          </a:prstGeom>
        </p:spPr>
      </p:pic>
    </p:spTree>
    <p:extLst>
      <p:ext uri="{BB962C8B-B14F-4D97-AF65-F5344CB8AC3E}">
        <p14:creationId xmlns:p14="http://schemas.microsoft.com/office/powerpoint/2010/main" val="364112259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4D18D0E-C468-C9CE-D943-25DA3A5E8648}"/>
              </a:ext>
            </a:extLst>
          </p:cNvPr>
          <p:cNvSpPr>
            <a:spLocks noGrp="1"/>
          </p:cNvSpPr>
          <p:nvPr>
            <p:ph type="title"/>
          </p:nvPr>
        </p:nvSpPr>
        <p:spPr/>
        <p:txBody>
          <a:bodyPr/>
          <a:lstStyle/>
          <a:p>
            <a:r>
              <a:rPr lang="en-US">
                <a:solidFill>
                  <a:schemeClr val="tx1"/>
                </a:solidFill>
              </a:rPr>
              <a:t>What is “Disability” … in Surveys?</a:t>
            </a:r>
            <a:br>
              <a:rPr lang="en-US">
                <a:solidFill>
                  <a:schemeClr val="tx1"/>
                </a:solidFill>
              </a:rPr>
            </a:br>
            <a:r>
              <a:rPr lang="en-US">
                <a:solidFill>
                  <a:schemeClr val="tx1"/>
                </a:solidFill>
              </a:rPr>
              <a:t>2008+ ACS</a:t>
            </a:r>
          </a:p>
        </p:txBody>
      </p:sp>
      <p:sp>
        <p:nvSpPr>
          <p:cNvPr id="10" name="Rectangle: Rounded Corners 9">
            <a:extLst>
              <a:ext uri="{FF2B5EF4-FFF2-40B4-BE49-F238E27FC236}">
                <a16:creationId xmlns:a16="http://schemas.microsoft.com/office/drawing/2014/main" id="{44ED9B48-D080-3E04-7112-89BEC8056D1E}"/>
              </a:ext>
            </a:extLst>
          </p:cNvPr>
          <p:cNvSpPr/>
          <p:nvPr/>
        </p:nvSpPr>
        <p:spPr>
          <a:xfrm>
            <a:off x="1110615" y="1626261"/>
            <a:ext cx="1607185" cy="686030"/>
          </a:xfrm>
          <a:prstGeom prst="roundRect">
            <a:avLst>
              <a:gd name="adj" fmla="val 31667"/>
            </a:avLst>
          </a:prstGeom>
          <a:noFill/>
          <a:ln>
            <a:solidFill>
              <a:srgbClr val="000000"/>
            </a:solidFill>
          </a:ln>
        </p:spPr>
        <p:style>
          <a:lnRef idx="2">
            <a:schemeClr val="dk1"/>
          </a:lnRef>
          <a:fillRef idx="1">
            <a:schemeClr val="lt1"/>
          </a:fillRef>
          <a:effectRef idx="0">
            <a:schemeClr val="dk1"/>
          </a:effectRef>
          <a:fontRef idx="minor">
            <a:schemeClr val="dk1"/>
          </a:fontRef>
        </p:style>
        <p:txBody>
          <a:bodyPr lIns="36576" tIns="36576" rIns="36576" bIns="36576" rtlCol="0" anchor="ctr"/>
          <a:lstStyle/>
          <a:p>
            <a:pPr algn="ctr"/>
            <a:r>
              <a:rPr lang="en-US" sz="2400" b="1">
                <a:solidFill>
                  <a:srgbClr val="000000"/>
                </a:solidFill>
                <a:latin typeface="Calibri" panose="020F0502020204030204" pitchFamily="34" charset="0"/>
                <a:cs typeface="Calibri" panose="020F0502020204030204" pitchFamily="34" charset="0"/>
              </a:rPr>
              <a:t>Early Census</a:t>
            </a:r>
          </a:p>
        </p:txBody>
      </p:sp>
      <p:sp>
        <p:nvSpPr>
          <p:cNvPr id="22" name="Rectangle: Rounded Corners 21">
            <a:extLst>
              <a:ext uri="{FF2B5EF4-FFF2-40B4-BE49-F238E27FC236}">
                <a16:creationId xmlns:a16="http://schemas.microsoft.com/office/drawing/2014/main" id="{B9EAF21D-92CF-1473-9208-B9A4BF9CC80F}"/>
              </a:ext>
            </a:extLst>
          </p:cNvPr>
          <p:cNvSpPr/>
          <p:nvPr/>
        </p:nvSpPr>
        <p:spPr>
          <a:xfrm>
            <a:off x="2804000" y="1626255"/>
            <a:ext cx="1607185" cy="686030"/>
          </a:xfrm>
          <a:prstGeom prst="roundRect">
            <a:avLst>
              <a:gd name="adj" fmla="val 31667"/>
            </a:avLst>
          </a:prstGeom>
          <a:noFill/>
          <a:ln>
            <a:solidFill>
              <a:srgbClr val="000000"/>
            </a:solidFill>
          </a:ln>
        </p:spPr>
        <p:style>
          <a:lnRef idx="2">
            <a:schemeClr val="dk1"/>
          </a:lnRef>
          <a:fillRef idx="1">
            <a:schemeClr val="lt1"/>
          </a:fillRef>
          <a:effectRef idx="0">
            <a:schemeClr val="dk1"/>
          </a:effectRef>
          <a:fontRef idx="minor">
            <a:schemeClr val="dk1"/>
          </a:fontRef>
        </p:style>
        <p:txBody>
          <a:bodyPr lIns="36576" tIns="36576" rIns="36576" bIns="36576" rtlCol="0" anchor="ctr"/>
          <a:lstStyle/>
          <a:p>
            <a:pPr algn="ctr"/>
            <a:r>
              <a:rPr lang="en-US" sz="2400" b="1">
                <a:solidFill>
                  <a:srgbClr val="000000"/>
                </a:solidFill>
                <a:latin typeface="Calibri" panose="020F0502020204030204" pitchFamily="34" charset="0"/>
                <a:cs typeface="Calibri" panose="020F0502020204030204" pitchFamily="34" charset="0"/>
              </a:rPr>
              <a:t>1970 Long Form</a:t>
            </a:r>
          </a:p>
        </p:txBody>
      </p:sp>
      <p:sp>
        <p:nvSpPr>
          <p:cNvPr id="27" name="Rectangle: Rounded Corners 26">
            <a:extLst>
              <a:ext uri="{FF2B5EF4-FFF2-40B4-BE49-F238E27FC236}">
                <a16:creationId xmlns:a16="http://schemas.microsoft.com/office/drawing/2014/main" id="{68C03C5C-B222-C3B1-3815-04188D7B3C54}"/>
              </a:ext>
            </a:extLst>
          </p:cNvPr>
          <p:cNvSpPr/>
          <p:nvPr/>
        </p:nvSpPr>
        <p:spPr>
          <a:xfrm>
            <a:off x="4495476" y="1633172"/>
            <a:ext cx="1607185" cy="686030"/>
          </a:xfrm>
          <a:prstGeom prst="roundRect">
            <a:avLst>
              <a:gd name="adj" fmla="val 31667"/>
            </a:avLst>
          </a:prstGeom>
          <a:noFill/>
          <a:ln>
            <a:solidFill>
              <a:srgbClr val="000000"/>
            </a:solidFill>
          </a:ln>
        </p:spPr>
        <p:style>
          <a:lnRef idx="2">
            <a:schemeClr val="dk1"/>
          </a:lnRef>
          <a:fillRef idx="1">
            <a:schemeClr val="lt1"/>
          </a:fillRef>
          <a:effectRef idx="0">
            <a:schemeClr val="dk1"/>
          </a:effectRef>
          <a:fontRef idx="minor">
            <a:schemeClr val="dk1"/>
          </a:fontRef>
        </p:style>
        <p:txBody>
          <a:bodyPr lIns="36576" tIns="36576" rIns="36576" bIns="36576" rtlCol="0" anchor="ctr"/>
          <a:lstStyle/>
          <a:p>
            <a:pPr algn="ctr"/>
            <a:r>
              <a:rPr lang="en-US" sz="2400" b="1">
                <a:solidFill>
                  <a:srgbClr val="000000"/>
                </a:solidFill>
                <a:latin typeface="Calibri" panose="020F0502020204030204" pitchFamily="34" charset="0"/>
                <a:cs typeface="Calibri" panose="020F0502020204030204" pitchFamily="34" charset="0"/>
              </a:rPr>
              <a:t>1990 Long Form</a:t>
            </a:r>
          </a:p>
        </p:txBody>
      </p:sp>
      <p:sp>
        <p:nvSpPr>
          <p:cNvPr id="25" name="Rectangle: Rounded Corners 24">
            <a:extLst>
              <a:ext uri="{FF2B5EF4-FFF2-40B4-BE49-F238E27FC236}">
                <a16:creationId xmlns:a16="http://schemas.microsoft.com/office/drawing/2014/main" id="{1E0AAC51-5C6D-9ECC-8613-A0FCC3C57A8F}"/>
              </a:ext>
            </a:extLst>
          </p:cNvPr>
          <p:cNvSpPr/>
          <p:nvPr/>
        </p:nvSpPr>
        <p:spPr>
          <a:xfrm>
            <a:off x="6188861" y="1633166"/>
            <a:ext cx="1607185" cy="686030"/>
          </a:xfrm>
          <a:prstGeom prst="roundRect">
            <a:avLst>
              <a:gd name="adj" fmla="val 31667"/>
            </a:avLst>
          </a:prstGeom>
          <a:noFill/>
          <a:ln>
            <a:solidFill>
              <a:srgbClr val="000000"/>
            </a:solidFill>
          </a:ln>
        </p:spPr>
        <p:style>
          <a:lnRef idx="2">
            <a:schemeClr val="dk1"/>
          </a:lnRef>
          <a:fillRef idx="1">
            <a:schemeClr val="lt1"/>
          </a:fillRef>
          <a:effectRef idx="0">
            <a:schemeClr val="dk1"/>
          </a:effectRef>
          <a:fontRef idx="minor">
            <a:schemeClr val="dk1"/>
          </a:fontRef>
        </p:style>
        <p:txBody>
          <a:bodyPr lIns="36576" tIns="36576" rIns="36576" bIns="36576" rtlCol="0" anchor="ctr"/>
          <a:lstStyle/>
          <a:p>
            <a:pPr algn="ctr"/>
            <a:r>
              <a:rPr lang="en-US" sz="2400" b="1">
                <a:solidFill>
                  <a:srgbClr val="000000"/>
                </a:solidFill>
                <a:latin typeface="Calibri" panose="020F0502020204030204" pitchFamily="34" charset="0"/>
                <a:cs typeface="Calibri" panose="020F0502020204030204" pitchFamily="34" charset="0"/>
              </a:rPr>
              <a:t>2000 LF &amp;</a:t>
            </a:r>
          </a:p>
          <a:p>
            <a:pPr algn="ctr"/>
            <a:r>
              <a:rPr lang="en-US" sz="2400" b="1">
                <a:solidFill>
                  <a:srgbClr val="000000"/>
                </a:solidFill>
                <a:latin typeface="Calibri" panose="020F0502020204030204" pitchFamily="34" charset="0"/>
                <a:cs typeface="Calibri" panose="020F0502020204030204" pitchFamily="34" charset="0"/>
              </a:rPr>
              <a:t>Early ACS</a:t>
            </a:r>
          </a:p>
        </p:txBody>
      </p:sp>
      <p:sp>
        <p:nvSpPr>
          <p:cNvPr id="31" name="Rectangle: Rounded Corners 30">
            <a:extLst>
              <a:ext uri="{FF2B5EF4-FFF2-40B4-BE49-F238E27FC236}">
                <a16:creationId xmlns:a16="http://schemas.microsoft.com/office/drawing/2014/main" id="{9DAF3604-FBB6-8931-E93C-D244C48205FF}"/>
              </a:ext>
            </a:extLst>
          </p:cNvPr>
          <p:cNvSpPr/>
          <p:nvPr/>
        </p:nvSpPr>
        <p:spPr>
          <a:xfrm>
            <a:off x="7882370" y="1626261"/>
            <a:ext cx="1607185" cy="686030"/>
          </a:xfrm>
          <a:prstGeom prst="roundRect">
            <a:avLst>
              <a:gd name="adj" fmla="val 31667"/>
            </a:avLst>
          </a:prstGeom>
          <a:noFill/>
          <a:ln>
            <a:solidFill>
              <a:srgbClr val="000000"/>
            </a:solidFill>
          </a:ln>
        </p:spPr>
        <p:style>
          <a:lnRef idx="2">
            <a:schemeClr val="dk1"/>
          </a:lnRef>
          <a:fillRef idx="1">
            <a:schemeClr val="lt1"/>
          </a:fillRef>
          <a:effectRef idx="0">
            <a:schemeClr val="dk1"/>
          </a:effectRef>
          <a:fontRef idx="minor">
            <a:schemeClr val="dk1"/>
          </a:fontRef>
        </p:style>
        <p:txBody>
          <a:bodyPr lIns="36576" tIns="36576" rIns="36576" bIns="36576" rtlCol="0" anchor="ctr"/>
          <a:lstStyle/>
          <a:p>
            <a:pPr algn="ctr"/>
            <a:r>
              <a:rPr lang="en-US" sz="2400" b="1">
                <a:solidFill>
                  <a:srgbClr val="000000"/>
                </a:solidFill>
                <a:latin typeface="Calibri" panose="020F0502020204030204" pitchFamily="34" charset="0"/>
                <a:cs typeface="Calibri" panose="020F0502020204030204" pitchFamily="34" charset="0"/>
              </a:rPr>
              <a:t>2008+</a:t>
            </a:r>
          </a:p>
          <a:p>
            <a:pPr algn="ctr"/>
            <a:r>
              <a:rPr lang="en-US" sz="2400" b="1">
                <a:solidFill>
                  <a:srgbClr val="000000"/>
                </a:solidFill>
                <a:latin typeface="Calibri" panose="020F0502020204030204" pitchFamily="34" charset="0"/>
                <a:cs typeface="Calibri" panose="020F0502020204030204" pitchFamily="34" charset="0"/>
              </a:rPr>
              <a:t>ACS</a:t>
            </a:r>
          </a:p>
        </p:txBody>
      </p:sp>
      <p:sp>
        <p:nvSpPr>
          <p:cNvPr id="26" name="Rectangle: Rounded Corners 25">
            <a:extLst>
              <a:ext uri="{FF2B5EF4-FFF2-40B4-BE49-F238E27FC236}">
                <a16:creationId xmlns:a16="http://schemas.microsoft.com/office/drawing/2014/main" id="{64564C17-F775-229A-472E-7B451BDDD658}"/>
              </a:ext>
            </a:extLst>
          </p:cNvPr>
          <p:cNvSpPr/>
          <p:nvPr/>
        </p:nvSpPr>
        <p:spPr>
          <a:xfrm>
            <a:off x="9575755" y="1626255"/>
            <a:ext cx="1607185" cy="686030"/>
          </a:xfrm>
          <a:prstGeom prst="roundRect">
            <a:avLst>
              <a:gd name="adj" fmla="val 31667"/>
            </a:avLst>
          </a:prstGeom>
          <a:noFill/>
          <a:ln>
            <a:solidFill>
              <a:srgbClr val="000000"/>
            </a:solidFill>
          </a:ln>
        </p:spPr>
        <p:style>
          <a:lnRef idx="2">
            <a:schemeClr val="dk1"/>
          </a:lnRef>
          <a:fillRef idx="1">
            <a:schemeClr val="lt1"/>
          </a:fillRef>
          <a:effectRef idx="0">
            <a:schemeClr val="dk1"/>
          </a:effectRef>
          <a:fontRef idx="minor">
            <a:schemeClr val="dk1"/>
          </a:fontRef>
        </p:style>
        <p:txBody>
          <a:bodyPr lIns="36576" tIns="36576" rIns="36576" bIns="36576" rtlCol="0" anchor="ctr"/>
          <a:lstStyle/>
          <a:p>
            <a:pPr algn="ctr"/>
            <a:r>
              <a:rPr lang="en-US" sz="2400" b="1">
                <a:solidFill>
                  <a:srgbClr val="000000"/>
                </a:solidFill>
                <a:latin typeface="Calibri" panose="020F0502020204030204" pitchFamily="34" charset="0"/>
                <a:cs typeface="Calibri" panose="020F0502020204030204" pitchFamily="34" charset="0"/>
              </a:rPr>
              <a:t>1983-96</a:t>
            </a:r>
          </a:p>
          <a:p>
            <a:pPr algn="ctr"/>
            <a:r>
              <a:rPr lang="en-US" sz="2400" b="1">
                <a:solidFill>
                  <a:srgbClr val="000000"/>
                </a:solidFill>
                <a:latin typeface="Calibri" panose="020F0502020204030204" pitchFamily="34" charset="0"/>
                <a:cs typeface="Calibri" panose="020F0502020204030204" pitchFamily="34" charset="0"/>
              </a:rPr>
              <a:t>NHIS</a:t>
            </a:r>
            <a:r>
              <a:rPr lang="en-US" sz="2400" b="1">
                <a:solidFill>
                  <a:srgbClr val="000000"/>
                </a:solidFill>
                <a:latin typeface="Calibri" panose="020F0502020204030204" pitchFamily="34" charset="0"/>
                <a:cs typeface="Calibri" panose="020F0502020204030204" pitchFamily="34" charset="0"/>
                <a:sym typeface="Wingdings" panose="05000000000000000000" pitchFamily="2" charset="2"/>
              </a:rPr>
              <a:t> </a:t>
            </a:r>
            <a:endParaRPr lang="en-US" sz="2400" b="1">
              <a:solidFill>
                <a:srgbClr val="000000"/>
              </a:solidFill>
              <a:latin typeface="Calibri" panose="020F0502020204030204" pitchFamily="34" charset="0"/>
              <a:cs typeface="Calibri" panose="020F0502020204030204" pitchFamily="34" charset="0"/>
            </a:endParaRPr>
          </a:p>
        </p:txBody>
      </p:sp>
      <p:grpSp>
        <p:nvGrpSpPr>
          <p:cNvPr id="5" name="Group 4" descr="2008+ ACS highlights the functions, activities, and instrumental activities as characterized by &quot;limitations&quot; or needs for support, under uses of body/mind.">
            <a:extLst>
              <a:ext uri="{FF2B5EF4-FFF2-40B4-BE49-F238E27FC236}">
                <a16:creationId xmlns:a16="http://schemas.microsoft.com/office/drawing/2014/main" id="{C1C25D85-E4F9-EAD1-717B-D18E85E17F39}"/>
              </a:ext>
            </a:extLst>
          </p:cNvPr>
          <p:cNvGrpSpPr/>
          <p:nvPr/>
        </p:nvGrpSpPr>
        <p:grpSpPr>
          <a:xfrm>
            <a:off x="504339" y="2312291"/>
            <a:ext cx="11160207" cy="3968245"/>
            <a:chOff x="504339" y="2312291"/>
            <a:chExt cx="11160207" cy="3968245"/>
          </a:xfrm>
        </p:grpSpPr>
        <p:sp>
          <p:nvSpPr>
            <p:cNvPr id="36" name="Rectangle: Rounded Corners 35">
              <a:extLst>
                <a:ext uri="{FF2B5EF4-FFF2-40B4-BE49-F238E27FC236}">
                  <a16:creationId xmlns:a16="http://schemas.microsoft.com/office/drawing/2014/main" id="{A9A663E5-D74C-4EFC-35CE-6319F5B43F08}"/>
                </a:ext>
                <a:ext uri="{C183D7F6-B498-43B3-948B-1728B52AA6E4}">
                  <adec:decorative xmlns:adec="http://schemas.microsoft.com/office/drawing/2017/decorative" val="1"/>
                </a:ext>
              </a:extLst>
            </p:cNvPr>
            <p:cNvSpPr/>
            <p:nvPr/>
          </p:nvSpPr>
          <p:spPr>
            <a:xfrm>
              <a:off x="5010151" y="2879764"/>
              <a:ext cx="5238750" cy="2101523"/>
            </a:xfrm>
            <a:prstGeom prst="roundRect">
              <a:avLst>
                <a:gd name="adj" fmla="val 9496"/>
              </a:avLst>
            </a:prstGeom>
            <a:solidFill>
              <a:srgbClr val="D1E1FF"/>
            </a:solidFill>
            <a:ln w="254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2" name="Rectangle 1">
              <a:extLst>
                <a:ext uri="{FF2B5EF4-FFF2-40B4-BE49-F238E27FC236}">
                  <a16:creationId xmlns:a16="http://schemas.microsoft.com/office/drawing/2014/main" id="{7EECDEEA-6EFB-9E4D-BF0B-C175C29FBD3F}"/>
                </a:ext>
              </a:extLst>
            </p:cNvPr>
            <p:cNvSpPr/>
            <p:nvPr/>
          </p:nvSpPr>
          <p:spPr>
            <a:xfrm>
              <a:off x="504339" y="2438577"/>
              <a:ext cx="3632617" cy="363015"/>
            </a:xfrm>
            <a:prstGeom prst="rect">
              <a:avLst/>
            </a:prstGeom>
            <a:solidFill>
              <a:schemeClr val="bg1">
                <a:lumMod val="85000"/>
              </a:schemeClr>
            </a:solidFill>
            <a:ln>
              <a:solidFill>
                <a:srgbClr val="000000"/>
              </a:solidFill>
            </a:ln>
          </p:spPr>
          <p:style>
            <a:lnRef idx="2">
              <a:schemeClr val="dk1"/>
            </a:lnRef>
            <a:fillRef idx="1">
              <a:schemeClr val="lt1"/>
            </a:fillRef>
            <a:effectRef idx="0">
              <a:schemeClr val="dk1"/>
            </a:effectRef>
            <a:fontRef idx="minor">
              <a:schemeClr val="dk1"/>
            </a:fontRef>
          </p:style>
          <p:txBody>
            <a:bodyPr lIns="36576" tIns="36576" rIns="36576" bIns="36576" rtlCol="0" anchor="ctr"/>
            <a:lstStyle/>
            <a:p>
              <a:pPr algn="ctr"/>
              <a:r>
                <a:rPr lang="en-US" b="1">
                  <a:solidFill>
                    <a:srgbClr val="000000"/>
                  </a:solidFill>
                  <a:latin typeface="Calibri" panose="020F0502020204030204" pitchFamily="34" charset="0"/>
                  <a:cs typeface="Calibri" panose="020F0502020204030204" pitchFamily="34" charset="0"/>
                </a:rPr>
                <a:t>Body/Mind</a:t>
              </a:r>
            </a:p>
          </p:txBody>
        </p:sp>
        <p:sp>
          <p:nvSpPr>
            <p:cNvPr id="3" name="Rectangle 2">
              <a:extLst>
                <a:ext uri="{FF2B5EF4-FFF2-40B4-BE49-F238E27FC236}">
                  <a16:creationId xmlns:a16="http://schemas.microsoft.com/office/drawing/2014/main" id="{A9832CEE-B143-5019-4D4B-249824774D15}"/>
                </a:ext>
              </a:extLst>
            </p:cNvPr>
            <p:cNvSpPr/>
            <p:nvPr/>
          </p:nvSpPr>
          <p:spPr>
            <a:xfrm>
              <a:off x="5133030" y="2438577"/>
              <a:ext cx="6531516" cy="363015"/>
            </a:xfrm>
            <a:prstGeom prst="rect">
              <a:avLst/>
            </a:prstGeom>
            <a:solidFill>
              <a:schemeClr val="bg1">
                <a:lumMod val="85000"/>
              </a:schemeClr>
            </a:solidFill>
            <a:ln>
              <a:solidFill>
                <a:srgbClr val="000000"/>
              </a:solidFill>
            </a:ln>
          </p:spPr>
          <p:style>
            <a:lnRef idx="2">
              <a:schemeClr val="dk1"/>
            </a:lnRef>
            <a:fillRef idx="1">
              <a:schemeClr val="lt1"/>
            </a:fillRef>
            <a:effectRef idx="0">
              <a:schemeClr val="dk1"/>
            </a:effectRef>
            <a:fontRef idx="minor">
              <a:schemeClr val="dk1"/>
            </a:fontRef>
          </p:style>
          <p:txBody>
            <a:bodyPr lIns="36576" tIns="36576" rIns="36576" bIns="36576" rtlCol="0" anchor="ctr"/>
            <a:lstStyle/>
            <a:p>
              <a:pPr algn="ctr"/>
              <a:r>
                <a:rPr lang="en-US" b="1">
                  <a:solidFill>
                    <a:srgbClr val="000000"/>
                  </a:solidFill>
                  <a:latin typeface="Calibri" panose="020F0502020204030204" pitchFamily="34" charset="0"/>
                  <a:cs typeface="Calibri" panose="020F0502020204030204" pitchFamily="34" charset="0"/>
                </a:rPr>
                <a:t>Uses of Body/Mind</a:t>
              </a:r>
            </a:p>
          </p:txBody>
        </p:sp>
        <p:sp>
          <p:nvSpPr>
            <p:cNvPr id="4" name="Rectangle 3">
              <a:extLst>
                <a:ext uri="{FF2B5EF4-FFF2-40B4-BE49-F238E27FC236}">
                  <a16:creationId xmlns:a16="http://schemas.microsoft.com/office/drawing/2014/main" id="{27158C15-FEF4-A369-A659-297AF3F11D88}"/>
                </a:ext>
              </a:extLst>
            </p:cNvPr>
            <p:cNvSpPr/>
            <p:nvPr/>
          </p:nvSpPr>
          <p:spPr>
            <a:xfrm>
              <a:off x="504340" y="2974188"/>
              <a:ext cx="1353424" cy="365760"/>
            </a:xfrm>
            <a:prstGeom prst="rect">
              <a:avLst/>
            </a:prstGeom>
            <a:noFill/>
            <a:ln>
              <a:solidFill>
                <a:srgbClr val="000000"/>
              </a:solidFill>
            </a:ln>
          </p:spPr>
          <p:style>
            <a:lnRef idx="2">
              <a:schemeClr val="dk1"/>
            </a:lnRef>
            <a:fillRef idx="1">
              <a:schemeClr val="lt1"/>
            </a:fillRef>
            <a:effectRef idx="0">
              <a:schemeClr val="dk1"/>
            </a:effectRef>
            <a:fontRef idx="minor">
              <a:schemeClr val="dk1"/>
            </a:fontRef>
          </p:style>
          <p:txBody>
            <a:bodyPr lIns="36576" tIns="36576" rIns="36576" bIns="36576" rtlCol="0" anchor="ctr"/>
            <a:lstStyle/>
            <a:p>
              <a:pPr algn="ctr"/>
              <a:r>
                <a:rPr lang="en-US" b="1">
                  <a:solidFill>
                    <a:srgbClr val="000000"/>
                  </a:solidFill>
                  <a:latin typeface="Calibri" panose="020F0502020204030204" pitchFamily="34" charset="0"/>
                  <a:cs typeface="Calibri" panose="020F0502020204030204" pitchFamily="34" charset="0"/>
                </a:rPr>
                <a:t>Cells/Tissues</a:t>
              </a:r>
            </a:p>
          </p:txBody>
        </p:sp>
        <p:sp>
          <p:nvSpPr>
            <p:cNvPr id="7" name="Rectangle 6">
              <a:extLst>
                <a:ext uri="{FF2B5EF4-FFF2-40B4-BE49-F238E27FC236}">
                  <a16:creationId xmlns:a16="http://schemas.microsoft.com/office/drawing/2014/main" id="{DCB34122-BF27-2AB9-0DDD-51107E329917}"/>
                </a:ext>
              </a:extLst>
            </p:cNvPr>
            <p:cNvSpPr/>
            <p:nvPr/>
          </p:nvSpPr>
          <p:spPr>
            <a:xfrm>
              <a:off x="5143380" y="2977907"/>
              <a:ext cx="1593969" cy="365760"/>
            </a:xfrm>
            <a:prstGeom prst="rect">
              <a:avLst/>
            </a:prstGeom>
            <a:noFill/>
            <a:ln>
              <a:solidFill>
                <a:srgbClr val="000000"/>
              </a:solidFill>
            </a:ln>
          </p:spPr>
          <p:style>
            <a:lnRef idx="2">
              <a:schemeClr val="dk1"/>
            </a:lnRef>
            <a:fillRef idx="1">
              <a:schemeClr val="lt1"/>
            </a:fillRef>
            <a:effectRef idx="0">
              <a:schemeClr val="dk1"/>
            </a:effectRef>
            <a:fontRef idx="minor">
              <a:schemeClr val="dk1"/>
            </a:fontRef>
          </p:style>
          <p:txBody>
            <a:bodyPr lIns="36576" tIns="36576" rIns="36576" bIns="36576" rtlCol="0" anchor="ctr"/>
            <a:lstStyle/>
            <a:p>
              <a:pPr algn="ctr"/>
              <a:r>
                <a:rPr lang="en-US" b="1">
                  <a:solidFill>
                    <a:srgbClr val="000000"/>
                  </a:solidFill>
                  <a:latin typeface="Calibri" panose="020F0502020204030204" pitchFamily="34" charset="0"/>
                  <a:cs typeface="Calibri" panose="020F0502020204030204" pitchFamily="34" charset="0"/>
                </a:rPr>
                <a:t>Functions</a:t>
              </a:r>
            </a:p>
          </p:txBody>
        </p:sp>
        <p:sp>
          <p:nvSpPr>
            <p:cNvPr id="11" name="Rectangle 10">
              <a:extLst>
                <a:ext uri="{FF2B5EF4-FFF2-40B4-BE49-F238E27FC236}">
                  <a16:creationId xmlns:a16="http://schemas.microsoft.com/office/drawing/2014/main" id="{1A9DE1DB-F000-7550-1C8B-AED610EA8E00}"/>
                </a:ext>
              </a:extLst>
            </p:cNvPr>
            <p:cNvSpPr/>
            <p:nvPr/>
          </p:nvSpPr>
          <p:spPr>
            <a:xfrm>
              <a:off x="6899540" y="2982003"/>
              <a:ext cx="1239901" cy="365760"/>
            </a:xfrm>
            <a:prstGeom prst="rect">
              <a:avLst/>
            </a:prstGeom>
            <a:noFill/>
            <a:ln>
              <a:solidFill>
                <a:srgbClr val="000000"/>
              </a:solidFill>
            </a:ln>
          </p:spPr>
          <p:style>
            <a:lnRef idx="2">
              <a:schemeClr val="dk1"/>
            </a:lnRef>
            <a:fillRef idx="1">
              <a:schemeClr val="lt1"/>
            </a:fillRef>
            <a:effectRef idx="0">
              <a:schemeClr val="dk1"/>
            </a:effectRef>
            <a:fontRef idx="minor">
              <a:schemeClr val="dk1"/>
            </a:fontRef>
          </p:style>
          <p:txBody>
            <a:bodyPr lIns="36576" tIns="36576" rIns="36576" bIns="36576" rtlCol="0" anchor="ctr"/>
            <a:lstStyle/>
            <a:p>
              <a:pPr algn="ctr"/>
              <a:r>
                <a:rPr lang="en-US" b="1">
                  <a:solidFill>
                    <a:srgbClr val="000000"/>
                  </a:solidFill>
                  <a:latin typeface="Calibri" panose="020F0502020204030204" pitchFamily="34" charset="0"/>
                  <a:cs typeface="Calibri" panose="020F0502020204030204" pitchFamily="34" charset="0"/>
                </a:rPr>
                <a:t>Basic </a:t>
              </a:r>
              <a:r>
                <a:rPr lang="en-US" b="1" err="1">
                  <a:solidFill>
                    <a:srgbClr val="000000"/>
                  </a:solidFill>
                  <a:latin typeface="Calibri" panose="020F0502020204030204" pitchFamily="34" charset="0"/>
                  <a:cs typeface="Calibri" panose="020F0502020204030204" pitchFamily="34" charset="0"/>
                </a:rPr>
                <a:t>Activ</a:t>
              </a:r>
              <a:r>
                <a:rPr lang="en-US" b="1">
                  <a:solidFill>
                    <a:srgbClr val="000000"/>
                  </a:solidFill>
                  <a:latin typeface="Calibri" panose="020F0502020204030204" pitchFamily="34" charset="0"/>
                  <a:cs typeface="Calibri" panose="020F0502020204030204" pitchFamily="34" charset="0"/>
                </a:rPr>
                <a:t>.</a:t>
              </a:r>
            </a:p>
          </p:txBody>
        </p:sp>
        <p:sp>
          <p:nvSpPr>
            <p:cNvPr id="12" name="Rectangle 11">
              <a:extLst>
                <a:ext uri="{FF2B5EF4-FFF2-40B4-BE49-F238E27FC236}">
                  <a16:creationId xmlns:a16="http://schemas.microsoft.com/office/drawing/2014/main" id="{63B6F72F-CD5A-A3C3-C44A-2D138FD3B742}"/>
                </a:ext>
              </a:extLst>
            </p:cNvPr>
            <p:cNvSpPr/>
            <p:nvPr/>
          </p:nvSpPr>
          <p:spPr>
            <a:xfrm>
              <a:off x="10334236" y="2988007"/>
              <a:ext cx="1330309" cy="365760"/>
            </a:xfrm>
            <a:prstGeom prst="rect">
              <a:avLst/>
            </a:prstGeom>
            <a:noFill/>
            <a:ln>
              <a:solidFill>
                <a:srgbClr val="000000"/>
              </a:solidFill>
            </a:ln>
          </p:spPr>
          <p:style>
            <a:lnRef idx="2">
              <a:schemeClr val="dk1"/>
            </a:lnRef>
            <a:fillRef idx="1">
              <a:schemeClr val="lt1"/>
            </a:fillRef>
            <a:effectRef idx="0">
              <a:schemeClr val="dk1"/>
            </a:effectRef>
            <a:fontRef idx="minor">
              <a:schemeClr val="dk1"/>
            </a:fontRef>
          </p:style>
          <p:txBody>
            <a:bodyPr lIns="36576" tIns="36576" rIns="36576" bIns="36576" rtlCol="0" anchor="ctr"/>
            <a:lstStyle/>
            <a:p>
              <a:pPr algn="ctr"/>
              <a:r>
                <a:rPr lang="en-US" b="1">
                  <a:solidFill>
                    <a:srgbClr val="000000"/>
                  </a:solidFill>
                  <a:latin typeface="Calibri" panose="020F0502020204030204" pitchFamily="34" charset="0"/>
                  <a:cs typeface="Calibri" panose="020F0502020204030204" pitchFamily="34" charset="0"/>
                </a:rPr>
                <a:t>Participation</a:t>
              </a:r>
            </a:p>
          </p:txBody>
        </p:sp>
        <p:sp>
          <p:nvSpPr>
            <p:cNvPr id="13" name="Rectangle 12">
              <a:extLst>
                <a:ext uri="{FF2B5EF4-FFF2-40B4-BE49-F238E27FC236}">
                  <a16:creationId xmlns:a16="http://schemas.microsoft.com/office/drawing/2014/main" id="{5B0EA998-D659-F4C3-3FA3-CE1D7EBBB589}"/>
                </a:ext>
              </a:extLst>
            </p:cNvPr>
            <p:cNvSpPr/>
            <p:nvPr/>
          </p:nvSpPr>
          <p:spPr>
            <a:xfrm>
              <a:off x="8302941" y="2983713"/>
              <a:ext cx="1874520" cy="365760"/>
            </a:xfrm>
            <a:prstGeom prst="rect">
              <a:avLst/>
            </a:prstGeom>
            <a:noFill/>
            <a:ln>
              <a:solidFill>
                <a:srgbClr val="000000"/>
              </a:solidFill>
            </a:ln>
          </p:spPr>
          <p:style>
            <a:lnRef idx="2">
              <a:schemeClr val="dk1"/>
            </a:lnRef>
            <a:fillRef idx="1">
              <a:schemeClr val="lt1"/>
            </a:fillRef>
            <a:effectRef idx="0">
              <a:schemeClr val="dk1"/>
            </a:effectRef>
            <a:fontRef idx="minor">
              <a:schemeClr val="dk1"/>
            </a:fontRef>
          </p:style>
          <p:txBody>
            <a:bodyPr lIns="36576" tIns="36576" rIns="36576" bIns="36576" rtlCol="0" anchor="ctr"/>
            <a:lstStyle/>
            <a:p>
              <a:pPr algn="ctr"/>
              <a:r>
                <a:rPr lang="en-US" b="1" err="1">
                  <a:solidFill>
                    <a:srgbClr val="000000"/>
                  </a:solidFill>
                  <a:latin typeface="Calibri" panose="020F0502020204030204" pitchFamily="34" charset="0"/>
                  <a:cs typeface="Calibri" panose="020F0502020204030204" pitchFamily="34" charset="0"/>
                </a:rPr>
                <a:t>Instrum</a:t>
              </a:r>
              <a:r>
                <a:rPr lang="en-US" b="1">
                  <a:solidFill>
                    <a:srgbClr val="000000"/>
                  </a:solidFill>
                  <a:latin typeface="Calibri" panose="020F0502020204030204" pitchFamily="34" charset="0"/>
                  <a:cs typeface="Calibri" panose="020F0502020204030204" pitchFamily="34" charset="0"/>
                </a:rPr>
                <a:t>. Activities</a:t>
              </a:r>
            </a:p>
          </p:txBody>
        </p:sp>
        <p:sp>
          <p:nvSpPr>
            <p:cNvPr id="23" name="Rectangle 22">
              <a:extLst>
                <a:ext uri="{FF2B5EF4-FFF2-40B4-BE49-F238E27FC236}">
                  <a16:creationId xmlns:a16="http://schemas.microsoft.com/office/drawing/2014/main" id="{2EB0E20B-C357-4E4E-BA74-008625DE8B78}"/>
                </a:ext>
              </a:extLst>
            </p:cNvPr>
            <p:cNvSpPr/>
            <p:nvPr/>
          </p:nvSpPr>
          <p:spPr>
            <a:xfrm>
              <a:off x="504340" y="3477109"/>
              <a:ext cx="1353424" cy="920025"/>
            </a:xfrm>
            <a:prstGeom prst="rect">
              <a:avLst/>
            </a:prstGeom>
            <a:noFill/>
            <a:ln>
              <a:solidFill>
                <a:srgbClr val="000000"/>
              </a:solidFill>
            </a:ln>
          </p:spPr>
          <p:style>
            <a:lnRef idx="2">
              <a:schemeClr val="dk1"/>
            </a:lnRef>
            <a:fillRef idx="1">
              <a:schemeClr val="lt1"/>
            </a:fillRef>
            <a:effectRef idx="0">
              <a:schemeClr val="dk1"/>
            </a:effectRef>
            <a:fontRef idx="minor">
              <a:schemeClr val="dk1"/>
            </a:fontRef>
          </p:style>
          <p:txBody>
            <a:bodyPr lIns="36576" tIns="36576" rIns="36576" bIns="36576" rtlCol="0" anchor="ctr"/>
            <a:lstStyle/>
            <a:p>
              <a:pPr algn="ctr"/>
              <a:r>
                <a:rPr lang="en-US" b="1">
                  <a:solidFill>
                    <a:srgbClr val="000000"/>
                  </a:solidFill>
                  <a:latin typeface="Calibri" panose="020F0502020204030204" pitchFamily="34" charset="0"/>
                  <a:cs typeface="Calibri" panose="020F0502020204030204" pitchFamily="34" charset="0"/>
                </a:rPr>
                <a:t>Diseases, </a:t>
              </a:r>
            </a:p>
            <a:p>
              <a:pPr algn="ctr"/>
              <a:r>
                <a:rPr lang="en-US" b="1">
                  <a:solidFill>
                    <a:srgbClr val="000000"/>
                  </a:solidFill>
                  <a:latin typeface="Calibri" panose="020F0502020204030204" pitchFamily="34" charset="0"/>
                  <a:cs typeface="Calibri" panose="020F0502020204030204" pitchFamily="34" charset="0"/>
                </a:rPr>
                <a:t>Disorders,</a:t>
              </a:r>
            </a:p>
            <a:p>
              <a:pPr algn="ctr"/>
              <a:r>
                <a:rPr lang="en-US" b="1">
                  <a:solidFill>
                    <a:srgbClr val="000000"/>
                  </a:solidFill>
                  <a:latin typeface="Calibri" panose="020F0502020204030204" pitchFamily="34" charset="0"/>
                  <a:cs typeface="Calibri" panose="020F0502020204030204" pitchFamily="34" charset="0"/>
                </a:rPr>
                <a:t>Chronic Cond</a:t>
              </a:r>
            </a:p>
          </p:txBody>
        </p:sp>
        <p:sp>
          <p:nvSpPr>
            <p:cNvPr id="24" name="Rectangle 23">
              <a:extLst>
                <a:ext uri="{FF2B5EF4-FFF2-40B4-BE49-F238E27FC236}">
                  <a16:creationId xmlns:a16="http://schemas.microsoft.com/office/drawing/2014/main" id="{F3460F80-ABDE-ADE6-AA01-168258EB32D2}"/>
                </a:ext>
              </a:extLst>
            </p:cNvPr>
            <p:cNvSpPr/>
            <p:nvPr/>
          </p:nvSpPr>
          <p:spPr>
            <a:xfrm>
              <a:off x="5143380" y="3480828"/>
              <a:ext cx="1593969" cy="917726"/>
            </a:xfrm>
            <a:prstGeom prst="rect">
              <a:avLst/>
            </a:prstGeom>
            <a:noFill/>
            <a:ln>
              <a:solidFill>
                <a:srgbClr val="000000"/>
              </a:solidFill>
            </a:ln>
          </p:spPr>
          <p:style>
            <a:lnRef idx="2">
              <a:schemeClr val="dk1"/>
            </a:lnRef>
            <a:fillRef idx="1">
              <a:schemeClr val="lt1"/>
            </a:fillRef>
            <a:effectRef idx="0">
              <a:schemeClr val="dk1"/>
            </a:effectRef>
            <a:fontRef idx="minor">
              <a:schemeClr val="dk1"/>
            </a:fontRef>
          </p:style>
          <p:txBody>
            <a:bodyPr lIns="0" tIns="36576" rIns="0" bIns="36576" rtlCol="0" anchor="ctr"/>
            <a:lstStyle/>
            <a:p>
              <a:pPr algn="ctr"/>
              <a:r>
                <a:rPr lang="en-US" b="1">
                  <a:solidFill>
                    <a:srgbClr val="000000"/>
                  </a:solidFill>
                  <a:latin typeface="Calibri" panose="020F0502020204030204" pitchFamily="34" charset="0"/>
                  <a:cs typeface="Calibri" panose="020F0502020204030204" pitchFamily="34" charset="0"/>
                </a:rPr>
                <a:t>Hearing, Seeing,</a:t>
              </a:r>
            </a:p>
            <a:p>
              <a:pPr algn="ctr"/>
              <a:r>
                <a:rPr lang="en-US" b="1">
                  <a:solidFill>
                    <a:srgbClr val="000000"/>
                  </a:solidFill>
                  <a:latin typeface="Calibri" panose="020F0502020204030204" pitchFamily="34" charset="0"/>
                  <a:cs typeface="Calibri" panose="020F0502020204030204" pitchFamily="34" charset="0"/>
                </a:rPr>
                <a:t>Cognition,</a:t>
              </a:r>
            </a:p>
            <a:p>
              <a:pPr algn="ctr"/>
              <a:r>
                <a:rPr lang="en-US" b="1">
                  <a:solidFill>
                    <a:srgbClr val="000000"/>
                  </a:solidFill>
                  <a:latin typeface="Calibri" panose="020F0502020204030204" pitchFamily="34" charset="0"/>
                  <a:cs typeface="Calibri" panose="020F0502020204030204" pitchFamily="34" charset="0"/>
                </a:rPr>
                <a:t>Ambulation</a:t>
              </a:r>
            </a:p>
          </p:txBody>
        </p:sp>
        <p:sp>
          <p:nvSpPr>
            <p:cNvPr id="28" name="Rectangle 27">
              <a:extLst>
                <a:ext uri="{FF2B5EF4-FFF2-40B4-BE49-F238E27FC236}">
                  <a16:creationId xmlns:a16="http://schemas.microsoft.com/office/drawing/2014/main" id="{745A405F-B313-08CF-A431-A7B64109F1FA}"/>
                </a:ext>
              </a:extLst>
            </p:cNvPr>
            <p:cNvSpPr/>
            <p:nvPr/>
          </p:nvSpPr>
          <p:spPr>
            <a:xfrm>
              <a:off x="6899540" y="3484924"/>
              <a:ext cx="1239901" cy="917726"/>
            </a:xfrm>
            <a:prstGeom prst="rect">
              <a:avLst/>
            </a:prstGeom>
            <a:noFill/>
            <a:ln>
              <a:solidFill>
                <a:srgbClr val="000000"/>
              </a:solidFill>
            </a:ln>
          </p:spPr>
          <p:style>
            <a:lnRef idx="2">
              <a:schemeClr val="dk1"/>
            </a:lnRef>
            <a:fillRef idx="1">
              <a:schemeClr val="lt1"/>
            </a:fillRef>
            <a:effectRef idx="0">
              <a:schemeClr val="dk1"/>
            </a:effectRef>
            <a:fontRef idx="minor">
              <a:schemeClr val="dk1"/>
            </a:fontRef>
          </p:style>
          <p:txBody>
            <a:bodyPr lIns="36576" tIns="36576" rIns="36576" bIns="36576" rtlCol="0" anchor="ctr"/>
            <a:lstStyle/>
            <a:p>
              <a:pPr algn="ctr"/>
              <a:r>
                <a:rPr lang="en-US" b="1">
                  <a:solidFill>
                    <a:srgbClr val="000000"/>
                  </a:solidFill>
                  <a:latin typeface="Calibri" panose="020F0502020204030204" pitchFamily="34" charset="0"/>
                  <a:cs typeface="Calibri" panose="020F0502020204030204" pitchFamily="34" charset="0"/>
                </a:rPr>
                <a:t>Bathing,</a:t>
              </a:r>
            </a:p>
            <a:p>
              <a:pPr algn="ctr"/>
              <a:r>
                <a:rPr lang="en-US" b="1">
                  <a:solidFill>
                    <a:srgbClr val="000000"/>
                  </a:solidFill>
                  <a:latin typeface="Calibri" panose="020F0502020204030204" pitchFamily="34" charset="0"/>
                  <a:cs typeface="Calibri" panose="020F0502020204030204" pitchFamily="34" charset="0"/>
                </a:rPr>
                <a:t>Showering</a:t>
              </a:r>
            </a:p>
            <a:p>
              <a:pPr algn="ctr"/>
              <a:r>
                <a:rPr lang="en-US" b="1">
                  <a:solidFill>
                    <a:srgbClr val="000000"/>
                  </a:solidFill>
                  <a:latin typeface="Calibri" panose="020F0502020204030204" pitchFamily="34" charset="0"/>
                  <a:cs typeface="Calibri" panose="020F0502020204030204" pitchFamily="34" charset="0"/>
                </a:rPr>
                <a:t>Dressing</a:t>
              </a:r>
            </a:p>
          </p:txBody>
        </p:sp>
        <p:sp>
          <p:nvSpPr>
            <p:cNvPr id="29" name="Rectangle 28">
              <a:extLst>
                <a:ext uri="{FF2B5EF4-FFF2-40B4-BE49-F238E27FC236}">
                  <a16:creationId xmlns:a16="http://schemas.microsoft.com/office/drawing/2014/main" id="{59F1A979-89E5-39A6-CF74-D039D7C3790B}"/>
                </a:ext>
              </a:extLst>
            </p:cNvPr>
            <p:cNvSpPr/>
            <p:nvPr/>
          </p:nvSpPr>
          <p:spPr>
            <a:xfrm>
              <a:off x="10334236" y="3490928"/>
              <a:ext cx="1330309" cy="913432"/>
            </a:xfrm>
            <a:prstGeom prst="rect">
              <a:avLst/>
            </a:prstGeom>
            <a:noFill/>
            <a:ln>
              <a:solidFill>
                <a:srgbClr val="000000"/>
              </a:solidFill>
            </a:ln>
          </p:spPr>
          <p:style>
            <a:lnRef idx="2">
              <a:schemeClr val="dk1"/>
            </a:lnRef>
            <a:fillRef idx="1">
              <a:schemeClr val="lt1"/>
            </a:fillRef>
            <a:effectRef idx="0">
              <a:schemeClr val="dk1"/>
            </a:effectRef>
            <a:fontRef idx="minor">
              <a:schemeClr val="dk1"/>
            </a:fontRef>
          </p:style>
          <p:txBody>
            <a:bodyPr lIns="36576" tIns="36576" rIns="36576" bIns="36576" rtlCol="0" anchor="ctr"/>
            <a:lstStyle/>
            <a:p>
              <a:pPr algn="ctr"/>
              <a:r>
                <a:rPr lang="en-US" b="1">
                  <a:solidFill>
                    <a:srgbClr val="000000"/>
                  </a:solidFill>
                  <a:latin typeface="Calibri" panose="020F0502020204030204" pitchFamily="34" charset="0"/>
                  <a:cs typeface="Calibri" panose="020F0502020204030204" pitchFamily="34" charset="0"/>
                </a:rPr>
                <a:t>Recreating,</a:t>
              </a:r>
            </a:p>
            <a:p>
              <a:pPr algn="ctr"/>
              <a:r>
                <a:rPr lang="en-US" b="1">
                  <a:solidFill>
                    <a:srgbClr val="000000"/>
                  </a:solidFill>
                  <a:latin typeface="Calibri" panose="020F0502020204030204" pitchFamily="34" charset="0"/>
                  <a:cs typeface="Calibri" panose="020F0502020204030204" pitchFamily="34" charset="0"/>
                </a:rPr>
                <a:t>Voting,</a:t>
              </a:r>
            </a:p>
            <a:p>
              <a:pPr algn="ctr"/>
              <a:r>
                <a:rPr lang="en-US" b="1">
                  <a:solidFill>
                    <a:srgbClr val="000000"/>
                  </a:solidFill>
                  <a:latin typeface="Calibri" panose="020F0502020204030204" pitchFamily="34" charset="0"/>
                  <a:cs typeface="Calibri" panose="020F0502020204030204" pitchFamily="34" charset="0"/>
                </a:rPr>
                <a:t>Working</a:t>
              </a:r>
            </a:p>
          </p:txBody>
        </p:sp>
        <p:sp>
          <p:nvSpPr>
            <p:cNvPr id="30" name="Rectangle 29">
              <a:extLst>
                <a:ext uri="{FF2B5EF4-FFF2-40B4-BE49-F238E27FC236}">
                  <a16:creationId xmlns:a16="http://schemas.microsoft.com/office/drawing/2014/main" id="{C7BD3682-8B08-8FF8-D518-F0C39728B13D}"/>
                </a:ext>
              </a:extLst>
            </p:cNvPr>
            <p:cNvSpPr/>
            <p:nvPr/>
          </p:nvSpPr>
          <p:spPr>
            <a:xfrm>
              <a:off x="8302942" y="3486634"/>
              <a:ext cx="1874520" cy="917726"/>
            </a:xfrm>
            <a:prstGeom prst="rect">
              <a:avLst/>
            </a:prstGeom>
            <a:noFill/>
            <a:ln>
              <a:solidFill>
                <a:srgbClr val="000000"/>
              </a:solidFill>
            </a:ln>
          </p:spPr>
          <p:style>
            <a:lnRef idx="2">
              <a:schemeClr val="dk1"/>
            </a:lnRef>
            <a:fillRef idx="1">
              <a:schemeClr val="lt1"/>
            </a:fillRef>
            <a:effectRef idx="0">
              <a:schemeClr val="dk1"/>
            </a:effectRef>
            <a:fontRef idx="minor">
              <a:schemeClr val="dk1"/>
            </a:fontRef>
          </p:style>
          <p:txBody>
            <a:bodyPr lIns="36576" tIns="36576" rIns="36576" bIns="36576" rtlCol="0" anchor="ctr"/>
            <a:lstStyle/>
            <a:p>
              <a:pPr algn="ctr"/>
              <a:r>
                <a:rPr lang="en-US" b="1">
                  <a:solidFill>
                    <a:srgbClr val="000000"/>
                  </a:solidFill>
                  <a:latin typeface="Calibri" panose="020F0502020204030204" pitchFamily="34" charset="0"/>
                  <a:cs typeface="Calibri" panose="020F0502020204030204" pitchFamily="34" charset="0"/>
                </a:rPr>
                <a:t>Preparing Meals,</a:t>
              </a:r>
            </a:p>
            <a:p>
              <a:pPr algn="ctr"/>
              <a:r>
                <a:rPr lang="en-US" b="1">
                  <a:solidFill>
                    <a:srgbClr val="000000"/>
                  </a:solidFill>
                  <a:latin typeface="Calibri" panose="020F0502020204030204" pitchFamily="34" charset="0"/>
                  <a:cs typeface="Calibri" panose="020F0502020204030204" pitchFamily="34" charset="0"/>
                </a:rPr>
                <a:t>Shopping,</a:t>
              </a:r>
            </a:p>
            <a:p>
              <a:pPr algn="ctr"/>
              <a:r>
                <a:rPr lang="en-US" b="1">
                  <a:solidFill>
                    <a:srgbClr val="000000"/>
                  </a:solidFill>
                  <a:latin typeface="Calibri" panose="020F0502020204030204" pitchFamily="34" charset="0"/>
                  <a:cs typeface="Calibri" panose="020F0502020204030204" pitchFamily="34" charset="0"/>
                </a:rPr>
                <a:t>Managing Money</a:t>
              </a:r>
            </a:p>
          </p:txBody>
        </p:sp>
        <p:sp>
          <p:nvSpPr>
            <p:cNvPr id="32" name="Rectangle 31">
              <a:extLst>
                <a:ext uri="{FF2B5EF4-FFF2-40B4-BE49-F238E27FC236}">
                  <a16:creationId xmlns:a16="http://schemas.microsoft.com/office/drawing/2014/main" id="{507AE0A7-4711-14C3-8444-FEF897685D3B}"/>
                </a:ext>
              </a:extLst>
            </p:cNvPr>
            <p:cNvSpPr/>
            <p:nvPr/>
          </p:nvSpPr>
          <p:spPr>
            <a:xfrm>
              <a:off x="5133028" y="4535854"/>
              <a:ext cx="6531517" cy="363015"/>
            </a:xfrm>
            <a:prstGeom prst="rect">
              <a:avLst/>
            </a:prstGeom>
            <a:noFill/>
            <a:ln>
              <a:solidFill>
                <a:srgbClr val="000000"/>
              </a:solidFill>
            </a:ln>
          </p:spPr>
          <p:style>
            <a:lnRef idx="2">
              <a:schemeClr val="dk1"/>
            </a:lnRef>
            <a:fillRef idx="1">
              <a:schemeClr val="lt1"/>
            </a:fillRef>
            <a:effectRef idx="0">
              <a:schemeClr val="dk1"/>
            </a:effectRef>
            <a:fontRef idx="minor">
              <a:schemeClr val="dk1"/>
            </a:fontRef>
          </p:style>
          <p:txBody>
            <a:bodyPr lIns="36576" tIns="36576" rIns="36576" bIns="36576" rtlCol="0" anchor="ctr"/>
            <a:lstStyle/>
            <a:p>
              <a:pPr algn="ctr"/>
              <a:r>
                <a:rPr lang="en-US" b="1" i="1">
                  <a:solidFill>
                    <a:srgbClr val="000000"/>
                  </a:solidFill>
                  <a:latin typeface="Calibri" panose="020F0502020204030204" pitchFamily="34" charset="0"/>
                  <a:cs typeface="Calibri" panose="020F0502020204030204" pitchFamily="34" charset="0"/>
                </a:rPr>
                <a:t>Characterized by “</a:t>
              </a:r>
              <a:r>
                <a:rPr lang="en-US" b="1" i="1" u="sng">
                  <a:solidFill>
                    <a:srgbClr val="000000"/>
                  </a:solidFill>
                  <a:latin typeface="Calibri" panose="020F0502020204030204" pitchFamily="34" charset="0"/>
                  <a:cs typeface="Calibri" panose="020F0502020204030204" pitchFamily="34" charset="0"/>
                </a:rPr>
                <a:t>Limitations” or Needs for Support</a:t>
              </a:r>
            </a:p>
          </p:txBody>
        </p:sp>
        <p:sp>
          <p:nvSpPr>
            <p:cNvPr id="34" name="Arrow: Left-Right 33">
              <a:extLst>
                <a:ext uri="{FF2B5EF4-FFF2-40B4-BE49-F238E27FC236}">
                  <a16:creationId xmlns:a16="http://schemas.microsoft.com/office/drawing/2014/main" id="{0BCBC037-E638-4BDD-F434-9E32DFCFE99B}"/>
                </a:ext>
              </a:extLst>
            </p:cNvPr>
            <p:cNvSpPr/>
            <p:nvPr/>
          </p:nvSpPr>
          <p:spPr>
            <a:xfrm>
              <a:off x="504339" y="5001396"/>
              <a:ext cx="11160206" cy="608713"/>
            </a:xfrm>
            <a:prstGeom prst="leftRightArrow">
              <a:avLst>
                <a:gd name="adj1" fmla="val 58689"/>
                <a:gd name="adj2" fmla="val 47495"/>
              </a:avLst>
            </a:prstGeom>
            <a:solidFill>
              <a:schemeClr val="bg1">
                <a:lumMod val="85000"/>
              </a:schemeClr>
            </a:solidFill>
            <a:ln>
              <a:solidFill>
                <a:srgbClr val="000000"/>
              </a:solidFill>
            </a:ln>
          </p:spPr>
          <p:style>
            <a:lnRef idx="2">
              <a:schemeClr val="dk1"/>
            </a:lnRef>
            <a:fillRef idx="1">
              <a:schemeClr val="lt1"/>
            </a:fillRef>
            <a:effectRef idx="0">
              <a:schemeClr val="dk1"/>
            </a:effectRef>
            <a:fontRef idx="minor">
              <a:schemeClr val="dk1"/>
            </a:fontRef>
          </p:style>
          <p:txBody>
            <a:bodyPr lIns="36576" tIns="36576" rIns="36576" bIns="36576" rtlCol="0" anchor="ctr"/>
            <a:lstStyle/>
            <a:p>
              <a:pPr algn="ctr"/>
              <a:r>
                <a:rPr lang="en-US" b="1">
                  <a:solidFill>
                    <a:srgbClr val="000000"/>
                  </a:solidFill>
                  <a:latin typeface="Calibri" panose="020F0502020204030204" pitchFamily="34" charset="0"/>
                  <a:cs typeface="Calibri" panose="020F0502020204030204" pitchFamily="34" charset="0"/>
                </a:rPr>
                <a:t>Mitigating and Aggravating Factors (at Person and/or Environment Levels)</a:t>
              </a:r>
            </a:p>
          </p:txBody>
        </p:sp>
        <p:sp>
          <p:nvSpPr>
            <p:cNvPr id="35" name="Rectangle 34">
              <a:extLst>
                <a:ext uri="{FF2B5EF4-FFF2-40B4-BE49-F238E27FC236}">
                  <a16:creationId xmlns:a16="http://schemas.microsoft.com/office/drawing/2014/main" id="{FF50682F-54C5-FFD3-7BFD-51241384C490}"/>
                </a:ext>
              </a:extLst>
            </p:cNvPr>
            <p:cNvSpPr/>
            <p:nvPr/>
          </p:nvSpPr>
          <p:spPr>
            <a:xfrm>
              <a:off x="526808" y="5671824"/>
              <a:ext cx="11137737" cy="608712"/>
            </a:xfrm>
            <a:prstGeom prst="rect">
              <a:avLst/>
            </a:prstGeom>
            <a:noFill/>
            <a:ln>
              <a:solidFill>
                <a:srgbClr val="000000"/>
              </a:solidFill>
            </a:ln>
          </p:spPr>
          <p:style>
            <a:lnRef idx="2">
              <a:schemeClr val="dk1"/>
            </a:lnRef>
            <a:fillRef idx="1">
              <a:schemeClr val="lt1"/>
            </a:fillRef>
            <a:effectRef idx="0">
              <a:schemeClr val="dk1"/>
            </a:effectRef>
            <a:fontRef idx="minor">
              <a:schemeClr val="dk1"/>
            </a:fontRef>
          </p:style>
          <p:txBody>
            <a:bodyPr lIns="36576" tIns="36576" rIns="36576" bIns="36576" rtlCol="0" anchor="ctr"/>
            <a:lstStyle/>
            <a:p>
              <a:pPr algn="ctr"/>
              <a:r>
                <a:rPr lang="en-US" b="1">
                  <a:solidFill>
                    <a:srgbClr val="000000"/>
                  </a:solidFill>
                  <a:latin typeface="Calibri" panose="020F0502020204030204" pitchFamily="34" charset="0"/>
                  <a:cs typeface="Calibri" panose="020F0502020204030204" pitchFamily="34" charset="0"/>
                </a:rPr>
                <a:t>Medications, Functional Restoration Procedures, Assistive Devices, Skill Building, </a:t>
              </a:r>
            </a:p>
            <a:p>
              <a:pPr algn="ctr"/>
              <a:r>
                <a:rPr lang="en-US" b="1">
                  <a:solidFill>
                    <a:srgbClr val="000000"/>
                  </a:solidFill>
                  <a:latin typeface="Calibri" panose="020F0502020204030204" pitchFamily="34" charset="0"/>
                  <a:cs typeface="Calibri" panose="020F0502020204030204" pitchFamily="34" charset="0"/>
                </a:rPr>
                <a:t>Environmental Modifications, Workplace Accommodations</a:t>
              </a:r>
            </a:p>
          </p:txBody>
        </p:sp>
        <p:sp>
          <p:nvSpPr>
            <p:cNvPr id="15" name="Rectangle 14">
              <a:extLst>
                <a:ext uri="{FF2B5EF4-FFF2-40B4-BE49-F238E27FC236}">
                  <a16:creationId xmlns:a16="http://schemas.microsoft.com/office/drawing/2014/main" id="{A2A94383-9C96-2EC4-9A55-A67F8402BE76}"/>
                </a:ext>
              </a:extLst>
            </p:cNvPr>
            <p:cNvSpPr/>
            <p:nvPr/>
          </p:nvSpPr>
          <p:spPr>
            <a:xfrm>
              <a:off x="2025176" y="2973625"/>
              <a:ext cx="2111779" cy="365760"/>
            </a:xfrm>
            <a:prstGeom prst="rect">
              <a:avLst/>
            </a:prstGeom>
            <a:noFill/>
            <a:ln>
              <a:solidFill>
                <a:srgbClr val="000000"/>
              </a:solidFill>
            </a:ln>
          </p:spPr>
          <p:style>
            <a:lnRef idx="2">
              <a:schemeClr val="dk1"/>
            </a:lnRef>
            <a:fillRef idx="1">
              <a:schemeClr val="lt1"/>
            </a:fillRef>
            <a:effectRef idx="0">
              <a:schemeClr val="dk1"/>
            </a:effectRef>
            <a:fontRef idx="minor">
              <a:schemeClr val="dk1"/>
            </a:fontRef>
          </p:style>
          <p:txBody>
            <a:bodyPr lIns="36576" tIns="36576" rIns="36576" bIns="36576" rtlCol="0" anchor="ctr"/>
            <a:lstStyle/>
            <a:p>
              <a:pPr algn="ctr"/>
              <a:r>
                <a:rPr lang="en-US" b="1">
                  <a:solidFill>
                    <a:srgbClr val="000000"/>
                  </a:solidFill>
                  <a:latin typeface="Calibri" panose="020F0502020204030204" pitchFamily="34" charset="0"/>
                  <a:cs typeface="Calibri" panose="020F0502020204030204" pitchFamily="34" charset="0"/>
                </a:rPr>
                <a:t>Structures/Systems</a:t>
              </a:r>
            </a:p>
          </p:txBody>
        </p:sp>
        <p:sp>
          <p:nvSpPr>
            <p:cNvPr id="16" name="Rectangle 15">
              <a:extLst>
                <a:ext uri="{FF2B5EF4-FFF2-40B4-BE49-F238E27FC236}">
                  <a16:creationId xmlns:a16="http://schemas.microsoft.com/office/drawing/2014/main" id="{3E05CAEB-A9AB-8080-FBBD-EE28A2362D4D}"/>
                </a:ext>
              </a:extLst>
            </p:cNvPr>
            <p:cNvSpPr/>
            <p:nvPr/>
          </p:nvSpPr>
          <p:spPr>
            <a:xfrm>
              <a:off x="2025176" y="3481133"/>
              <a:ext cx="2111780" cy="917421"/>
            </a:xfrm>
            <a:prstGeom prst="rect">
              <a:avLst/>
            </a:prstGeom>
            <a:noFill/>
            <a:ln>
              <a:solidFill>
                <a:srgbClr val="000000"/>
              </a:solidFill>
            </a:ln>
          </p:spPr>
          <p:style>
            <a:lnRef idx="2">
              <a:schemeClr val="dk1"/>
            </a:lnRef>
            <a:fillRef idx="1">
              <a:schemeClr val="lt1"/>
            </a:fillRef>
            <a:effectRef idx="0">
              <a:schemeClr val="dk1"/>
            </a:effectRef>
            <a:fontRef idx="minor">
              <a:schemeClr val="dk1"/>
            </a:fontRef>
          </p:style>
          <p:txBody>
            <a:bodyPr lIns="36576" tIns="36576" rIns="36576" bIns="36576" rtlCol="0" anchor="ctr"/>
            <a:lstStyle/>
            <a:p>
              <a:pPr algn="ctr"/>
              <a:r>
                <a:rPr lang="en-US" b="1">
                  <a:solidFill>
                    <a:srgbClr val="000000"/>
                  </a:solidFill>
                  <a:latin typeface="Calibri" panose="020F0502020204030204" pitchFamily="34" charset="0"/>
                  <a:cs typeface="Calibri" panose="020F0502020204030204" pitchFamily="34" charset="0"/>
                </a:rPr>
                <a:t>Impairments</a:t>
              </a:r>
            </a:p>
          </p:txBody>
        </p:sp>
        <p:sp>
          <p:nvSpPr>
            <p:cNvPr id="17" name="Arrow: Left-Right 16">
              <a:extLst>
                <a:ext uri="{FF2B5EF4-FFF2-40B4-BE49-F238E27FC236}">
                  <a16:creationId xmlns:a16="http://schemas.microsoft.com/office/drawing/2014/main" id="{F7BDB40B-55AD-B68D-24FA-B11C4837F096}"/>
                </a:ext>
                <a:ext uri="{C183D7F6-B498-43B3-948B-1728B52AA6E4}">
                  <adec:decorative xmlns:adec="http://schemas.microsoft.com/office/drawing/2017/decorative" val="1"/>
                </a:ext>
              </a:extLst>
            </p:cNvPr>
            <p:cNvSpPr/>
            <p:nvPr/>
          </p:nvSpPr>
          <p:spPr>
            <a:xfrm>
              <a:off x="4174923" y="3079889"/>
              <a:ext cx="907305" cy="1177786"/>
            </a:xfrm>
            <a:prstGeom prst="leftRightArrow">
              <a:avLst>
                <a:gd name="adj1" fmla="val 62585"/>
                <a:gd name="adj2" fmla="val 30275"/>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a:latin typeface="Calibri" panose="020F0502020204030204" pitchFamily="34" charset="0"/>
                <a:cs typeface="Calibri" panose="020F0502020204030204" pitchFamily="34" charset="0"/>
              </a:endParaRPr>
            </a:p>
          </p:txBody>
        </p:sp>
        <p:sp>
          <p:nvSpPr>
            <p:cNvPr id="19" name="Rectangle 18">
              <a:extLst>
                <a:ext uri="{FF2B5EF4-FFF2-40B4-BE49-F238E27FC236}">
                  <a16:creationId xmlns:a16="http://schemas.microsoft.com/office/drawing/2014/main" id="{6F1E36C8-124A-E919-56C5-7B1258F3FBAB}"/>
                </a:ext>
              </a:extLst>
            </p:cNvPr>
            <p:cNvSpPr/>
            <p:nvPr/>
          </p:nvSpPr>
          <p:spPr>
            <a:xfrm>
              <a:off x="526808" y="4547061"/>
              <a:ext cx="3610148" cy="363015"/>
            </a:xfrm>
            <a:prstGeom prst="rect">
              <a:avLst/>
            </a:prstGeom>
            <a:noFill/>
            <a:ln>
              <a:solidFill>
                <a:srgbClr val="000000"/>
              </a:solidFill>
            </a:ln>
          </p:spPr>
          <p:style>
            <a:lnRef idx="2">
              <a:schemeClr val="dk1"/>
            </a:lnRef>
            <a:fillRef idx="1">
              <a:schemeClr val="lt1"/>
            </a:fillRef>
            <a:effectRef idx="0">
              <a:schemeClr val="dk1"/>
            </a:effectRef>
            <a:fontRef idx="minor">
              <a:schemeClr val="dk1"/>
            </a:fontRef>
          </p:style>
          <p:txBody>
            <a:bodyPr lIns="36576" tIns="36576" rIns="36576" bIns="36576" rtlCol="0" anchor="ctr"/>
            <a:lstStyle/>
            <a:p>
              <a:pPr algn="ctr"/>
              <a:r>
                <a:rPr lang="en-US" b="1" i="1">
                  <a:solidFill>
                    <a:srgbClr val="000000"/>
                  </a:solidFill>
                  <a:latin typeface="Calibri" panose="020F0502020204030204" pitchFamily="34" charset="0"/>
                  <a:cs typeface="Calibri" panose="020F0502020204030204" pitchFamily="34" charset="0"/>
                </a:rPr>
                <a:t>Compared to “Normal”</a:t>
              </a:r>
              <a:endParaRPr lang="en-US" b="1" i="1" u="sng">
                <a:solidFill>
                  <a:srgbClr val="000000"/>
                </a:solidFill>
                <a:latin typeface="Calibri" panose="020F0502020204030204" pitchFamily="34" charset="0"/>
                <a:cs typeface="Calibri" panose="020F0502020204030204" pitchFamily="34" charset="0"/>
              </a:endParaRPr>
            </a:p>
          </p:txBody>
        </p:sp>
        <p:cxnSp>
          <p:nvCxnSpPr>
            <p:cNvPr id="37" name="Straight Connector 36">
              <a:extLst>
                <a:ext uri="{FF2B5EF4-FFF2-40B4-BE49-F238E27FC236}">
                  <a16:creationId xmlns:a16="http://schemas.microsoft.com/office/drawing/2014/main" id="{75462F5D-69A5-03EB-1FFD-E800553DFAC4}"/>
                </a:ext>
                <a:ext uri="{C183D7F6-B498-43B3-948B-1728B52AA6E4}">
                  <adec:decorative xmlns:adec="http://schemas.microsoft.com/office/drawing/2017/decorative" val="1"/>
                </a:ext>
              </a:extLst>
            </p:cNvPr>
            <p:cNvCxnSpPr>
              <a:cxnSpLocks/>
              <a:stCxn id="36" idx="0"/>
              <a:endCxn id="31" idx="2"/>
            </p:cNvCxnSpPr>
            <p:nvPr/>
          </p:nvCxnSpPr>
          <p:spPr>
            <a:xfrm flipV="1">
              <a:off x="7629526" y="2312291"/>
              <a:ext cx="1056437" cy="567473"/>
            </a:xfrm>
            <a:prstGeom prst="line">
              <a:avLst/>
            </a:prstGeom>
            <a:ln w="57150" cmpd="dbl"/>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8177000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9B8CA7-1ABB-449E-840E-639A7A1C80F1}"/>
              </a:ext>
            </a:extLst>
          </p:cNvPr>
          <p:cNvSpPr>
            <a:spLocks noGrp="1"/>
          </p:cNvSpPr>
          <p:nvPr>
            <p:ph type="title"/>
          </p:nvPr>
        </p:nvSpPr>
        <p:spPr/>
        <p:txBody>
          <a:bodyPr/>
          <a:lstStyle/>
          <a:p>
            <a:pPr algn="ctr"/>
            <a:r>
              <a:rPr lang="en-US" sz="4400" b="1" u="sng">
                <a:solidFill>
                  <a:schemeClr val="tx1"/>
                </a:solidFill>
                <a:latin typeface="Calibri" panose="020F0502020204030204" pitchFamily="34" charset="0"/>
              </a:rPr>
              <a:t>About the nTIDE Deeper Dive</a:t>
            </a:r>
            <a:endParaRPr lang="en-US"/>
          </a:p>
        </p:txBody>
      </p:sp>
      <p:sp>
        <p:nvSpPr>
          <p:cNvPr id="3" name="Content Placeholder 2">
            <a:extLst>
              <a:ext uri="{FF2B5EF4-FFF2-40B4-BE49-F238E27FC236}">
                <a16:creationId xmlns:a16="http://schemas.microsoft.com/office/drawing/2014/main" id="{4B922925-3559-40AC-B514-4AFF24DE8FDB}"/>
              </a:ext>
            </a:extLst>
          </p:cNvPr>
          <p:cNvSpPr>
            <a:spLocks noGrp="1"/>
          </p:cNvSpPr>
          <p:nvPr>
            <p:ph idx="1"/>
          </p:nvPr>
        </p:nvSpPr>
        <p:spPr>
          <a:xfrm>
            <a:off x="818950" y="1719750"/>
            <a:ext cx="10515600" cy="4351338"/>
          </a:xfrm>
        </p:spPr>
        <p:txBody>
          <a:bodyPr>
            <a:normAutofit/>
          </a:bodyPr>
          <a:lstStyle/>
          <a:p>
            <a:pPr marL="233363" lvl="1">
              <a:spcBef>
                <a:spcPts val="1800"/>
              </a:spcBef>
            </a:pPr>
            <a:r>
              <a:rPr lang="en-US" sz="3000">
                <a:latin typeface="Calibri" panose="020F0502020204030204" pitchFamily="34" charset="0"/>
              </a:rPr>
              <a:t>Occurs at noon Eastern-time on two weeks after the first Friday day of each month (when </a:t>
            </a:r>
            <a:r>
              <a:rPr lang="en-US" sz="3000" u="sng">
                <a:latin typeface="Calibri" panose="020F0502020204030204" pitchFamily="34" charset="0"/>
              </a:rPr>
              <a:t>nTIDE Report</a:t>
            </a:r>
            <a:r>
              <a:rPr lang="en-US" sz="3000">
                <a:latin typeface="Calibri" panose="020F0502020204030204" pitchFamily="34" charset="0"/>
              </a:rPr>
              <a:t> is released).</a:t>
            </a:r>
          </a:p>
          <a:p>
            <a:pPr marL="233363" lvl="1">
              <a:spcBef>
                <a:spcPts val="1800"/>
              </a:spcBef>
            </a:pPr>
            <a:r>
              <a:rPr lang="en-US" sz="3000">
                <a:latin typeface="Calibri" panose="020F0502020204030204" pitchFamily="34" charset="0"/>
              </a:rPr>
              <a:t>A joint effort of the University of New Hampshire, Kessler Foundation, and the Association of University Centers on Disabilities (AUCD).</a:t>
            </a:r>
          </a:p>
          <a:p>
            <a:pPr marL="233363" lvl="1">
              <a:spcBef>
                <a:spcPts val="1800"/>
              </a:spcBef>
            </a:pPr>
            <a:r>
              <a:rPr lang="en-US" sz="3000">
                <a:latin typeface="Calibri" panose="020F0502020204030204" pitchFamily="34" charset="0"/>
              </a:rPr>
              <a:t>Each month, the nTIDE Deeper Dive focuses on specific sub-populations within the population with disabilities.</a:t>
            </a:r>
          </a:p>
          <a:p>
            <a:pPr marL="233363" lvl="1">
              <a:spcBef>
                <a:spcPts val="1800"/>
              </a:spcBef>
            </a:pPr>
            <a:r>
              <a:rPr lang="en-US" sz="3000">
                <a:latin typeface="Calibri" panose="020F0502020204030204" pitchFamily="34" charset="0"/>
              </a:rPr>
              <a:t>Brings in a guest speaker to provide greater context.</a:t>
            </a:r>
          </a:p>
        </p:txBody>
      </p:sp>
      <p:sp>
        <p:nvSpPr>
          <p:cNvPr id="4" name="Date Placeholder 3">
            <a:extLst>
              <a:ext uri="{FF2B5EF4-FFF2-40B4-BE49-F238E27FC236}">
                <a16:creationId xmlns:a16="http://schemas.microsoft.com/office/drawing/2014/main" id="{029BF445-8B43-4B9B-815E-E0B643F9FD1E}"/>
              </a:ext>
              <a:ext uri="{C183D7F6-B498-43B3-948B-1728B52AA6E4}">
                <adec:decorative xmlns:adec="http://schemas.microsoft.com/office/drawing/2017/decorative" val="1"/>
              </a:ext>
            </a:extLst>
          </p:cNvPr>
          <p:cNvSpPr>
            <a:spLocks noGrp="1"/>
          </p:cNvSpPr>
          <p:nvPr>
            <p:ph type="dt" sz="half" idx="10"/>
          </p:nvPr>
        </p:nvSpPr>
        <p:spPr/>
        <p:txBody>
          <a:bodyPr/>
          <a:lstStyle/>
          <a:p>
            <a:r>
              <a:rPr lang="en-US"/>
              <a:t>#nTIDE</a:t>
            </a:r>
          </a:p>
        </p:txBody>
      </p:sp>
      <p:sp>
        <p:nvSpPr>
          <p:cNvPr id="5" name="Slide Number Placeholder 4">
            <a:extLst>
              <a:ext uri="{FF2B5EF4-FFF2-40B4-BE49-F238E27FC236}">
                <a16:creationId xmlns:a16="http://schemas.microsoft.com/office/drawing/2014/main" id="{7B0BDDCF-A7BE-4667-A7E6-60FAD664DDE1}"/>
              </a:ext>
              <a:ext uri="{C183D7F6-B498-43B3-948B-1728B52AA6E4}">
                <adec:decorative xmlns:adec="http://schemas.microsoft.com/office/drawing/2017/decorative" val="1"/>
              </a:ext>
            </a:extLst>
          </p:cNvPr>
          <p:cNvSpPr>
            <a:spLocks noGrp="1"/>
          </p:cNvSpPr>
          <p:nvPr>
            <p:ph type="sldNum" sz="quarter" idx="12"/>
          </p:nvPr>
        </p:nvSpPr>
        <p:spPr/>
        <p:txBody>
          <a:bodyPr/>
          <a:lstStyle/>
          <a:p>
            <a:fld id="{9C637C1D-740A-4EE7-9AC7-DE15DA94B719}" type="slidenum">
              <a:rPr lang="en-US" smtClean="0"/>
              <a:t>5</a:t>
            </a:fld>
            <a:endParaRPr lang="en-US"/>
          </a:p>
        </p:txBody>
      </p:sp>
    </p:spTree>
    <p:extLst>
      <p:ext uri="{BB962C8B-B14F-4D97-AF65-F5344CB8AC3E}">
        <p14:creationId xmlns:p14="http://schemas.microsoft.com/office/powerpoint/2010/main" val="53859677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4D18D0E-C468-C9CE-D943-25DA3A5E8648}"/>
              </a:ext>
            </a:extLst>
          </p:cNvPr>
          <p:cNvSpPr>
            <a:spLocks noGrp="1"/>
          </p:cNvSpPr>
          <p:nvPr>
            <p:ph type="title"/>
          </p:nvPr>
        </p:nvSpPr>
        <p:spPr/>
        <p:txBody>
          <a:bodyPr/>
          <a:lstStyle/>
          <a:p>
            <a:r>
              <a:rPr lang="en-US">
                <a:solidFill>
                  <a:schemeClr val="tx1"/>
                </a:solidFill>
              </a:rPr>
              <a:t>What is “Disability” … in Surveys?</a:t>
            </a:r>
            <a:br>
              <a:rPr lang="en-US">
                <a:solidFill>
                  <a:schemeClr val="tx1"/>
                </a:solidFill>
              </a:rPr>
            </a:br>
            <a:r>
              <a:rPr lang="en-US">
                <a:solidFill>
                  <a:schemeClr val="tx1"/>
                </a:solidFill>
              </a:rPr>
              <a:t>1983 - 1996</a:t>
            </a:r>
          </a:p>
        </p:txBody>
      </p:sp>
      <p:sp>
        <p:nvSpPr>
          <p:cNvPr id="9" name="TextBox 8">
            <a:extLst>
              <a:ext uri="{FF2B5EF4-FFF2-40B4-BE49-F238E27FC236}">
                <a16:creationId xmlns:a16="http://schemas.microsoft.com/office/drawing/2014/main" id="{7357FBDE-EE83-1BB1-574A-9C49E747A088}"/>
              </a:ext>
            </a:extLst>
          </p:cNvPr>
          <p:cNvSpPr txBox="1"/>
          <p:nvPr/>
        </p:nvSpPr>
        <p:spPr>
          <a:xfrm>
            <a:off x="722124" y="1468696"/>
            <a:ext cx="8426886" cy="369332"/>
          </a:xfrm>
          <a:prstGeom prst="rect">
            <a:avLst/>
          </a:prstGeom>
          <a:noFill/>
        </p:spPr>
        <p:txBody>
          <a:bodyPr wrap="square">
            <a:spAutoFit/>
          </a:bodyPr>
          <a:lstStyle/>
          <a:p>
            <a:pPr marL="0" marR="0">
              <a:spcBef>
                <a:spcPts val="0"/>
              </a:spcBef>
              <a:spcAft>
                <a:spcPts val="0"/>
              </a:spcAft>
            </a:pPr>
            <a:r>
              <a:rPr lang="en-US" b="1" u="sng">
                <a:solidFill>
                  <a:srgbClr val="000000"/>
                </a:solidFill>
                <a:ea typeface="Calibri" panose="020F0502020204030204" pitchFamily="34" charset="0"/>
              </a:rPr>
              <a:t>1983-1996 National Health Interview Impairment Checklist</a:t>
            </a:r>
            <a:endParaRPr lang="en-US" b="1" kern="100">
              <a:solidFill>
                <a:srgbClr val="000000"/>
              </a:solidFill>
              <a:ea typeface="Calibri" panose="020F0502020204030204" pitchFamily="34" charset="0"/>
            </a:endParaRPr>
          </a:p>
        </p:txBody>
      </p:sp>
      <p:sp>
        <p:nvSpPr>
          <p:cNvPr id="3" name="TextBox 2">
            <a:extLst>
              <a:ext uri="{FF2B5EF4-FFF2-40B4-BE49-F238E27FC236}">
                <a16:creationId xmlns:a16="http://schemas.microsoft.com/office/drawing/2014/main" id="{CA64E1EE-3A7A-A5DD-C830-799EF9F79D8D}"/>
              </a:ext>
            </a:extLst>
          </p:cNvPr>
          <p:cNvSpPr txBox="1"/>
          <p:nvPr/>
        </p:nvSpPr>
        <p:spPr>
          <a:xfrm>
            <a:off x="722124" y="1809657"/>
            <a:ext cx="11195555" cy="4941664"/>
          </a:xfrm>
          <a:prstGeom prst="rect">
            <a:avLst/>
          </a:prstGeom>
          <a:noFill/>
        </p:spPr>
        <p:txBody>
          <a:bodyPr wrap="square" numCol="3" spcCol="274320">
            <a:noAutofit/>
          </a:bodyPr>
          <a:lstStyle/>
          <a:p>
            <a:pPr marL="182880" indent="-182880">
              <a:buFont typeface="Arial" panose="020B0604020202020204" pitchFamily="34" charset="0"/>
              <a:buChar char="•"/>
            </a:pPr>
            <a:r>
              <a:rPr lang="en-US" sz="1600">
                <a:solidFill>
                  <a:srgbClr val="18214F"/>
                </a:solidFill>
                <a:latin typeface="Calibri" panose="020F0502020204030204" pitchFamily="34" charset="0"/>
                <a:cs typeface="Calibri" panose="020F0502020204030204" pitchFamily="34" charset="0"/>
              </a:rPr>
              <a:t>Blind - Both eyes</a:t>
            </a:r>
          </a:p>
          <a:p>
            <a:pPr marL="182880" indent="-182880">
              <a:buFont typeface="Arial" panose="020B0604020202020204" pitchFamily="34" charset="0"/>
              <a:buChar char="•"/>
            </a:pPr>
            <a:r>
              <a:rPr lang="en-US" sz="1600">
                <a:solidFill>
                  <a:srgbClr val="18214F"/>
                </a:solidFill>
                <a:latin typeface="Calibri" panose="020F0502020204030204" pitchFamily="34" charset="0"/>
                <a:cs typeface="Calibri" panose="020F0502020204030204" pitchFamily="34" charset="0"/>
              </a:rPr>
              <a:t>Other Visual Impairment</a:t>
            </a:r>
          </a:p>
          <a:p>
            <a:pPr marL="182880" indent="-182880">
              <a:buFont typeface="Arial" panose="020B0604020202020204" pitchFamily="34" charset="0"/>
              <a:buChar char="•"/>
            </a:pPr>
            <a:r>
              <a:rPr lang="en-US" sz="1600">
                <a:solidFill>
                  <a:srgbClr val="18214F"/>
                </a:solidFill>
                <a:latin typeface="Calibri" panose="020F0502020204030204" pitchFamily="34" charset="0"/>
                <a:cs typeface="Calibri" panose="020F0502020204030204" pitchFamily="34" charset="0"/>
              </a:rPr>
              <a:t>Deaf - Both ears</a:t>
            </a:r>
          </a:p>
          <a:p>
            <a:pPr marL="182880" indent="-182880">
              <a:buFont typeface="Arial" panose="020B0604020202020204" pitchFamily="34" charset="0"/>
              <a:buChar char="•"/>
            </a:pPr>
            <a:r>
              <a:rPr lang="en-US" sz="1600">
                <a:solidFill>
                  <a:srgbClr val="18214F"/>
                </a:solidFill>
                <a:latin typeface="Calibri" panose="020F0502020204030204" pitchFamily="34" charset="0"/>
                <a:cs typeface="Calibri" panose="020F0502020204030204" pitchFamily="34" charset="0"/>
              </a:rPr>
              <a:t>Other Hearing Impairments</a:t>
            </a:r>
          </a:p>
          <a:p>
            <a:pPr marL="182880" indent="-182880">
              <a:buFont typeface="Arial" panose="020B0604020202020204" pitchFamily="34" charset="0"/>
              <a:buChar char="•"/>
            </a:pPr>
            <a:r>
              <a:rPr lang="en-US" sz="1600">
                <a:solidFill>
                  <a:srgbClr val="18214F"/>
                </a:solidFill>
                <a:latin typeface="Calibri" panose="020F0502020204030204" pitchFamily="34" charset="0"/>
                <a:cs typeface="Calibri" panose="020F0502020204030204" pitchFamily="34" charset="0"/>
              </a:rPr>
              <a:t>Stammering and Stuttering</a:t>
            </a:r>
          </a:p>
          <a:p>
            <a:pPr marL="182880" indent="-182880">
              <a:buFont typeface="Arial" panose="020B0604020202020204" pitchFamily="34" charset="0"/>
              <a:buChar char="•"/>
            </a:pPr>
            <a:r>
              <a:rPr lang="en-US" sz="1600">
                <a:solidFill>
                  <a:srgbClr val="18214F"/>
                </a:solidFill>
                <a:latin typeface="Calibri" panose="020F0502020204030204" pitchFamily="34" charset="0"/>
                <a:cs typeface="Calibri" panose="020F0502020204030204" pitchFamily="34" charset="0"/>
              </a:rPr>
              <a:t>Other Speech Impairments</a:t>
            </a:r>
          </a:p>
          <a:p>
            <a:pPr marL="182880" indent="-182880">
              <a:buFont typeface="Arial" panose="020B0604020202020204" pitchFamily="34" charset="0"/>
              <a:buChar char="•"/>
            </a:pPr>
            <a:r>
              <a:rPr lang="en-US" sz="1600">
                <a:solidFill>
                  <a:srgbClr val="18214F"/>
                </a:solidFill>
                <a:latin typeface="Calibri" panose="020F0502020204030204" pitchFamily="34" charset="0"/>
                <a:cs typeface="Calibri" panose="020F0502020204030204" pitchFamily="34" charset="0"/>
              </a:rPr>
              <a:t>Impairment of Sensation</a:t>
            </a:r>
          </a:p>
          <a:p>
            <a:pPr marL="182880" indent="-182880">
              <a:buFont typeface="Arial" panose="020B0604020202020204" pitchFamily="34" charset="0"/>
              <a:buChar char="•"/>
            </a:pPr>
            <a:r>
              <a:rPr lang="en-US" sz="1600">
                <a:solidFill>
                  <a:srgbClr val="18214F"/>
                </a:solidFill>
                <a:latin typeface="Calibri" panose="020F0502020204030204" pitchFamily="34" charset="0"/>
                <a:cs typeface="Calibri" panose="020F0502020204030204" pitchFamily="34" charset="0"/>
              </a:rPr>
              <a:t>Mental Retardation</a:t>
            </a:r>
          </a:p>
          <a:p>
            <a:pPr marL="182880" indent="-182880">
              <a:buFont typeface="Arial" panose="020B0604020202020204" pitchFamily="34" charset="0"/>
              <a:buChar char="•"/>
            </a:pPr>
            <a:r>
              <a:rPr lang="en-US" sz="1600" b="1">
                <a:solidFill>
                  <a:srgbClr val="18214F"/>
                </a:solidFill>
                <a:latin typeface="Calibri" panose="020F0502020204030204" pitchFamily="34" charset="0"/>
                <a:cs typeface="Calibri" panose="020F0502020204030204" pitchFamily="34" charset="0"/>
              </a:rPr>
              <a:t>Absence Upper Extremities</a:t>
            </a:r>
          </a:p>
          <a:p>
            <a:pPr lvl="1" indent="-182880">
              <a:buFont typeface="Arial" panose="020B0604020202020204" pitchFamily="34" charset="0"/>
              <a:buChar char="•"/>
            </a:pPr>
            <a:r>
              <a:rPr lang="en-US" sz="1600">
                <a:solidFill>
                  <a:srgbClr val="18214F"/>
                </a:solidFill>
                <a:latin typeface="Calibri" panose="020F0502020204030204" pitchFamily="34" charset="0"/>
                <a:cs typeface="Calibri" panose="020F0502020204030204" pitchFamily="34" charset="0"/>
              </a:rPr>
              <a:t>Both Arms/Hands</a:t>
            </a:r>
          </a:p>
          <a:p>
            <a:pPr lvl="1" indent="-182880">
              <a:buFont typeface="Arial" panose="020B0604020202020204" pitchFamily="34" charset="0"/>
              <a:buChar char="•"/>
            </a:pPr>
            <a:r>
              <a:rPr lang="en-US" sz="1600">
                <a:solidFill>
                  <a:srgbClr val="18214F"/>
                </a:solidFill>
                <a:latin typeface="Calibri" panose="020F0502020204030204" pitchFamily="34" charset="0"/>
                <a:cs typeface="Calibri" panose="020F0502020204030204" pitchFamily="34" charset="0"/>
              </a:rPr>
              <a:t>One Hand/Arm</a:t>
            </a:r>
          </a:p>
          <a:p>
            <a:pPr lvl="1" indent="-182880">
              <a:buFont typeface="Arial" panose="020B0604020202020204" pitchFamily="34" charset="0"/>
              <a:buChar char="•"/>
            </a:pPr>
            <a:r>
              <a:rPr lang="en-US" sz="1600">
                <a:solidFill>
                  <a:srgbClr val="18214F"/>
                </a:solidFill>
                <a:latin typeface="Calibri" panose="020F0502020204030204" pitchFamily="34" charset="0"/>
                <a:cs typeface="Calibri" panose="020F0502020204030204" pitchFamily="34" charset="0"/>
              </a:rPr>
              <a:t>Fingers - One/Both Hands</a:t>
            </a:r>
          </a:p>
          <a:p>
            <a:pPr marL="182880" indent="-182880">
              <a:buFont typeface="Arial" panose="020B0604020202020204" pitchFamily="34" charset="0"/>
              <a:buChar char="•"/>
            </a:pPr>
            <a:r>
              <a:rPr lang="en-US" sz="1600" b="1">
                <a:solidFill>
                  <a:srgbClr val="18214F"/>
                </a:solidFill>
                <a:latin typeface="Calibri" panose="020F0502020204030204" pitchFamily="34" charset="0"/>
                <a:cs typeface="Calibri" panose="020F0502020204030204" pitchFamily="34" charset="0"/>
              </a:rPr>
              <a:t>Absence Lower Extremities</a:t>
            </a:r>
          </a:p>
          <a:p>
            <a:pPr lvl="1" indent="-182880">
              <a:buFont typeface="Arial" panose="020B0604020202020204" pitchFamily="34" charset="0"/>
              <a:buChar char="•"/>
            </a:pPr>
            <a:r>
              <a:rPr lang="en-US" sz="1600">
                <a:solidFill>
                  <a:srgbClr val="18214F"/>
                </a:solidFill>
                <a:latin typeface="Calibri" panose="020F0502020204030204" pitchFamily="34" charset="0"/>
                <a:cs typeface="Calibri" panose="020F0502020204030204" pitchFamily="34" charset="0"/>
              </a:rPr>
              <a:t>One/Both Legs</a:t>
            </a:r>
          </a:p>
          <a:p>
            <a:pPr lvl="1" indent="-182880">
              <a:buFont typeface="Arial" panose="020B0604020202020204" pitchFamily="34" charset="0"/>
              <a:buChar char="•"/>
            </a:pPr>
            <a:r>
              <a:rPr lang="en-US" sz="1600">
                <a:solidFill>
                  <a:srgbClr val="18214F"/>
                </a:solidFill>
                <a:latin typeface="Calibri" panose="020F0502020204030204" pitchFamily="34" charset="0"/>
                <a:cs typeface="Calibri" panose="020F0502020204030204" pitchFamily="34" charset="0"/>
              </a:rPr>
              <a:t>Feet/Toes - One/Both Limbs</a:t>
            </a:r>
          </a:p>
          <a:p>
            <a:pPr marL="182880" indent="-182880">
              <a:buFont typeface="Arial" panose="020B0604020202020204" pitchFamily="34" charset="0"/>
              <a:buChar char="•"/>
            </a:pPr>
            <a:r>
              <a:rPr lang="en-US" sz="1600" b="1">
                <a:solidFill>
                  <a:srgbClr val="18214F"/>
                </a:solidFill>
                <a:latin typeface="Calibri" panose="020F0502020204030204" pitchFamily="34" charset="0"/>
                <a:cs typeface="Calibri" panose="020F0502020204030204" pitchFamily="34" charset="0"/>
              </a:rPr>
              <a:t>Absence of </a:t>
            </a:r>
          </a:p>
          <a:p>
            <a:pPr lvl="1" indent="-182880">
              <a:buFont typeface="Arial" panose="020B0604020202020204" pitchFamily="34" charset="0"/>
              <a:buChar char="•"/>
            </a:pPr>
            <a:r>
              <a:rPr lang="en-US" sz="1600">
                <a:solidFill>
                  <a:srgbClr val="18214F"/>
                </a:solidFill>
                <a:latin typeface="Calibri" panose="020F0502020204030204" pitchFamily="34" charset="0"/>
                <a:cs typeface="Calibri" panose="020F0502020204030204" pitchFamily="34" charset="0"/>
              </a:rPr>
              <a:t>Lung</a:t>
            </a:r>
          </a:p>
          <a:p>
            <a:pPr lvl="1" indent="-182880">
              <a:buFont typeface="Arial" panose="020B0604020202020204" pitchFamily="34" charset="0"/>
              <a:buChar char="•"/>
            </a:pPr>
            <a:r>
              <a:rPr lang="en-US" sz="1600">
                <a:solidFill>
                  <a:srgbClr val="18214F"/>
                </a:solidFill>
                <a:latin typeface="Calibri" panose="020F0502020204030204" pitchFamily="34" charset="0"/>
                <a:cs typeface="Calibri" panose="020F0502020204030204" pitchFamily="34" charset="0"/>
              </a:rPr>
              <a:t>Kidney</a:t>
            </a:r>
          </a:p>
          <a:p>
            <a:pPr lvl="1" indent="-182880">
              <a:buFont typeface="Arial" panose="020B0604020202020204" pitchFamily="34" charset="0"/>
              <a:buChar char="•"/>
            </a:pPr>
            <a:r>
              <a:rPr lang="en-US" sz="1600">
                <a:solidFill>
                  <a:srgbClr val="18214F"/>
                </a:solidFill>
                <a:latin typeface="Calibri" panose="020F0502020204030204" pitchFamily="34" charset="0"/>
                <a:cs typeface="Calibri" panose="020F0502020204030204" pitchFamily="34" charset="0"/>
              </a:rPr>
              <a:t>Breast</a:t>
            </a:r>
            <a:br>
              <a:rPr lang="en-US" sz="1600">
                <a:solidFill>
                  <a:srgbClr val="18214F"/>
                </a:solidFill>
                <a:latin typeface="Calibri" panose="020F0502020204030204" pitchFamily="34" charset="0"/>
                <a:cs typeface="Calibri" panose="020F0502020204030204" pitchFamily="34" charset="0"/>
              </a:rPr>
            </a:br>
            <a:endParaRPr lang="en-US" sz="1600">
              <a:solidFill>
                <a:srgbClr val="18214F"/>
              </a:solidFill>
              <a:latin typeface="Calibri" panose="020F0502020204030204" pitchFamily="34" charset="0"/>
              <a:cs typeface="Calibri" panose="020F0502020204030204" pitchFamily="34" charset="0"/>
            </a:endParaRPr>
          </a:p>
          <a:p>
            <a:pPr marL="182880" indent="-182880">
              <a:buFont typeface="Arial" panose="020B0604020202020204" pitchFamily="34" charset="0"/>
              <a:buChar char="•"/>
            </a:pPr>
            <a:r>
              <a:rPr lang="en-US" sz="1600" b="1">
                <a:solidFill>
                  <a:srgbClr val="18214F"/>
                </a:solidFill>
                <a:latin typeface="Calibri" panose="020F0502020204030204" pitchFamily="34" charset="0"/>
                <a:cs typeface="Calibri" panose="020F0502020204030204" pitchFamily="34" charset="0"/>
              </a:rPr>
              <a:t>Absence of</a:t>
            </a:r>
          </a:p>
          <a:p>
            <a:pPr lvl="1" indent="-182880">
              <a:buFont typeface="Arial" panose="020B0604020202020204" pitchFamily="34" charset="0"/>
              <a:buChar char="•"/>
            </a:pPr>
            <a:r>
              <a:rPr lang="en-US" sz="1600">
                <a:solidFill>
                  <a:srgbClr val="18214F"/>
                </a:solidFill>
                <a:latin typeface="Calibri" panose="020F0502020204030204" pitchFamily="34" charset="0"/>
                <a:cs typeface="Calibri" panose="020F0502020204030204" pitchFamily="34" charset="0"/>
              </a:rPr>
              <a:t>Bone, Joint,</a:t>
            </a:r>
          </a:p>
          <a:p>
            <a:pPr lvl="1" indent="-182880">
              <a:buFont typeface="Arial" panose="020B0604020202020204" pitchFamily="34" charset="0"/>
              <a:buChar char="•"/>
            </a:pPr>
            <a:r>
              <a:rPr lang="en-US" sz="1600">
                <a:solidFill>
                  <a:srgbClr val="18214F"/>
                </a:solidFill>
                <a:latin typeface="Calibri" panose="020F0502020204030204" pitchFamily="34" charset="0"/>
                <a:cs typeface="Calibri" panose="020F0502020204030204" pitchFamily="34" charset="0"/>
              </a:rPr>
              <a:t>Muscle of extremity</a:t>
            </a:r>
          </a:p>
          <a:p>
            <a:pPr lvl="1" indent="-182880">
              <a:buFont typeface="Arial" panose="020B0604020202020204" pitchFamily="34" charset="0"/>
              <a:buChar char="•"/>
            </a:pPr>
            <a:r>
              <a:rPr lang="en-US" sz="1600">
                <a:solidFill>
                  <a:srgbClr val="18214F"/>
                </a:solidFill>
                <a:latin typeface="Calibri" panose="020F0502020204030204" pitchFamily="34" charset="0"/>
                <a:cs typeface="Calibri" panose="020F0502020204030204" pitchFamily="34" charset="0"/>
              </a:rPr>
              <a:t>Tips of Fingers, Toes</a:t>
            </a:r>
          </a:p>
          <a:p>
            <a:pPr marL="182880" indent="-182880">
              <a:buFont typeface="Arial" panose="020B0604020202020204" pitchFamily="34" charset="0"/>
              <a:buChar char="•"/>
            </a:pPr>
            <a:r>
              <a:rPr lang="en-US" sz="1600" b="1">
                <a:solidFill>
                  <a:srgbClr val="18214F"/>
                </a:solidFill>
                <a:latin typeface="Calibri" panose="020F0502020204030204" pitchFamily="34" charset="0"/>
                <a:cs typeface="Calibri" panose="020F0502020204030204" pitchFamily="34" charset="0"/>
              </a:rPr>
              <a:t>Paralysis of Extremities - Complete</a:t>
            </a:r>
          </a:p>
          <a:p>
            <a:pPr lvl="1" indent="-182880">
              <a:buFont typeface="Arial" panose="020B0604020202020204" pitchFamily="34" charset="0"/>
              <a:buChar char="•"/>
            </a:pPr>
            <a:r>
              <a:rPr lang="en-US" sz="1600">
                <a:solidFill>
                  <a:srgbClr val="18214F"/>
                </a:solidFill>
                <a:latin typeface="Calibri" panose="020F0502020204030204" pitchFamily="34" charset="0"/>
                <a:cs typeface="Calibri" panose="020F0502020204030204" pitchFamily="34" charset="0"/>
              </a:rPr>
              <a:t>Entire Body</a:t>
            </a:r>
          </a:p>
          <a:p>
            <a:pPr lvl="1" indent="-182880">
              <a:buFont typeface="Arial" panose="020B0604020202020204" pitchFamily="34" charset="0"/>
              <a:buChar char="•"/>
            </a:pPr>
            <a:r>
              <a:rPr lang="en-US" sz="1600">
                <a:solidFill>
                  <a:srgbClr val="18214F"/>
                </a:solidFill>
                <a:latin typeface="Calibri" panose="020F0502020204030204" pitchFamily="34" charset="0"/>
                <a:cs typeface="Calibri" panose="020F0502020204030204" pitchFamily="34" charset="0"/>
              </a:rPr>
              <a:t>One Side of Body - Hemiplegia</a:t>
            </a:r>
          </a:p>
          <a:p>
            <a:pPr lvl="1" indent="-182880">
              <a:buFont typeface="Arial" panose="020B0604020202020204" pitchFamily="34" charset="0"/>
              <a:buChar char="•"/>
            </a:pPr>
            <a:r>
              <a:rPr lang="en-US" sz="1600">
                <a:solidFill>
                  <a:srgbClr val="18214F"/>
                </a:solidFill>
                <a:latin typeface="Calibri" panose="020F0502020204030204" pitchFamily="34" charset="0"/>
                <a:cs typeface="Calibri" panose="020F0502020204030204" pitchFamily="34" charset="0"/>
              </a:rPr>
              <a:t>Both Legs - Paraplegia</a:t>
            </a:r>
          </a:p>
          <a:p>
            <a:pPr lvl="1" indent="-182880">
              <a:buFont typeface="Arial" panose="020B0604020202020204" pitchFamily="34" charset="0"/>
              <a:buChar char="•"/>
            </a:pPr>
            <a:r>
              <a:rPr lang="en-US" sz="1600">
                <a:solidFill>
                  <a:srgbClr val="18214F"/>
                </a:solidFill>
                <a:latin typeface="Calibri" panose="020F0502020204030204" pitchFamily="34" charset="0"/>
                <a:cs typeface="Calibri" panose="020F0502020204030204" pitchFamily="34" charset="0"/>
              </a:rPr>
              <a:t>Other paralysis</a:t>
            </a:r>
          </a:p>
          <a:p>
            <a:pPr marL="182880" indent="-182880">
              <a:buFont typeface="Arial" panose="020B0604020202020204" pitchFamily="34" charset="0"/>
              <a:buChar char="•"/>
            </a:pPr>
            <a:r>
              <a:rPr lang="en-US" sz="1600" b="1">
                <a:solidFill>
                  <a:srgbClr val="18214F"/>
                </a:solidFill>
                <a:latin typeface="Calibri" panose="020F0502020204030204" pitchFamily="34" charset="0"/>
                <a:cs typeface="Calibri" panose="020F0502020204030204" pitchFamily="34" charset="0"/>
              </a:rPr>
              <a:t>Paralysis of Extremities - Partial</a:t>
            </a:r>
          </a:p>
          <a:p>
            <a:pPr lvl="1" indent="-182880">
              <a:buFont typeface="Arial" panose="020B0604020202020204" pitchFamily="34" charset="0"/>
              <a:buChar char="•"/>
            </a:pPr>
            <a:r>
              <a:rPr lang="en-US" sz="1600">
                <a:solidFill>
                  <a:srgbClr val="18214F"/>
                </a:solidFill>
                <a:latin typeface="Calibri" panose="020F0502020204030204" pitchFamily="34" charset="0"/>
                <a:cs typeface="Calibri" panose="020F0502020204030204" pitchFamily="34" charset="0"/>
              </a:rPr>
              <a:t>Cerebral Palsy</a:t>
            </a:r>
          </a:p>
          <a:p>
            <a:pPr lvl="1" indent="-182880">
              <a:buFont typeface="Arial" panose="020B0604020202020204" pitchFamily="34" charset="0"/>
              <a:buChar char="•"/>
            </a:pPr>
            <a:r>
              <a:rPr lang="en-US" sz="1600">
                <a:solidFill>
                  <a:srgbClr val="18214F"/>
                </a:solidFill>
                <a:latin typeface="Calibri" panose="020F0502020204030204" pitchFamily="34" charset="0"/>
                <a:cs typeface="Calibri" panose="020F0502020204030204" pitchFamily="34" charset="0"/>
              </a:rPr>
              <a:t>One Side of Body Only - Hemiparesis</a:t>
            </a:r>
          </a:p>
          <a:p>
            <a:pPr lvl="1" indent="-182880">
              <a:buFont typeface="Arial" panose="020B0604020202020204" pitchFamily="34" charset="0"/>
              <a:buChar char="•"/>
            </a:pPr>
            <a:r>
              <a:rPr lang="en-US" sz="1600">
                <a:solidFill>
                  <a:srgbClr val="18214F"/>
                </a:solidFill>
                <a:latin typeface="Calibri" panose="020F0502020204030204" pitchFamily="34" charset="0"/>
                <a:cs typeface="Calibri" panose="020F0502020204030204" pitchFamily="34" charset="0"/>
              </a:rPr>
              <a:t>Legs - Both/Paraparesis</a:t>
            </a:r>
          </a:p>
          <a:p>
            <a:pPr lvl="1" indent="-182880">
              <a:buFont typeface="Arial" panose="020B0604020202020204" pitchFamily="34" charset="0"/>
              <a:buChar char="•"/>
            </a:pPr>
            <a:r>
              <a:rPr lang="en-US" sz="1600">
                <a:solidFill>
                  <a:srgbClr val="18214F"/>
                </a:solidFill>
                <a:latin typeface="Calibri" panose="020F0502020204030204" pitchFamily="34" charset="0"/>
                <a:cs typeface="Calibri" panose="020F0502020204030204" pitchFamily="34" charset="0"/>
              </a:rPr>
              <a:t>Other paralysis</a:t>
            </a:r>
          </a:p>
          <a:p>
            <a:pPr marL="182880" indent="-182880">
              <a:buFont typeface="Arial" panose="020B0604020202020204" pitchFamily="34" charset="0"/>
              <a:buChar char="•"/>
            </a:pPr>
            <a:r>
              <a:rPr lang="en-US" sz="1600" b="1">
                <a:solidFill>
                  <a:srgbClr val="18214F"/>
                </a:solidFill>
                <a:latin typeface="Calibri" panose="020F0502020204030204" pitchFamily="34" charset="0"/>
                <a:cs typeface="Calibri" panose="020F0502020204030204" pitchFamily="34" charset="0"/>
              </a:rPr>
              <a:t>Paralysis - Complete/Partial - Other site</a:t>
            </a:r>
          </a:p>
          <a:p>
            <a:pPr marL="182880" lvl="1" indent="-182880">
              <a:buFont typeface="Arial" panose="020B0604020202020204" pitchFamily="34" charset="0"/>
              <a:buChar char="•"/>
            </a:pPr>
            <a:r>
              <a:rPr lang="en-US" sz="1600" b="1">
                <a:solidFill>
                  <a:srgbClr val="18214F"/>
                </a:solidFill>
                <a:latin typeface="Calibri" panose="020F0502020204030204" pitchFamily="34" charset="0"/>
                <a:cs typeface="Calibri" panose="020F0502020204030204" pitchFamily="34" charset="0"/>
              </a:rPr>
              <a:t>Deformity/Orthopedic Impairment</a:t>
            </a:r>
          </a:p>
          <a:p>
            <a:pPr lvl="1" indent="-182880">
              <a:buFont typeface="Arial" panose="020B0604020202020204" pitchFamily="34" charset="0"/>
              <a:buChar char="•"/>
            </a:pPr>
            <a:r>
              <a:rPr lang="en-US" sz="1600" b="1">
                <a:solidFill>
                  <a:srgbClr val="18214F"/>
                </a:solidFill>
                <a:latin typeface="Calibri" panose="020F0502020204030204" pitchFamily="34" charset="0"/>
                <a:cs typeface="Calibri" panose="020F0502020204030204" pitchFamily="34" charset="0"/>
              </a:rPr>
              <a:t>Back</a:t>
            </a:r>
          </a:p>
          <a:p>
            <a:pPr marL="640080" lvl="2" indent="-182880">
              <a:buFont typeface="Arial" panose="020B0604020202020204" pitchFamily="34" charset="0"/>
              <a:buChar char="•"/>
            </a:pPr>
            <a:r>
              <a:rPr lang="en-US" sz="1600">
                <a:solidFill>
                  <a:srgbClr val="18214F"/>
                </a:solidFill>
                <a:latin typeface="Calibri" panose="020F0502020204030204" pitchFamily="34" charset="0"/>
                <a:cs typeface="Calibri" panose="020F0502020204030204" pitchFamily="34" charset="0"/>
              </a:rPr>
              <a:t>Curvature/other deformity of back/spine</a:t>
            </a:r>
          </a:p>
          <a:p>
            <a:pPr marL="640080" lvl="2" indent="-182880">
              <a:buFont typeface="Arial" panose="020B0604020202020204" pitchFamily="34" charset="0"/>
              <a:buChar char="•"/>
            </a:pPr>
            <a:r>
              <a:rPr lang="en-US" sz="1600">
                <a:solidFill>
                  <a:srgbClr val="18214F"/>
                </a:solidFill>
                <a:latin typeface="Calibri" panose="020F0502020204030204" pitchFamily="34" charset="0"/>
                <a:cs typeface="Calibri" panose="020F0502020204030204" pitchFamily="34" charset="0"/>
              </a:rPr>
              <a:t>Orthopedic Impairment</a:t>
            </a:r>
          </a:p>
          <a:p>
            <a:pPr marL="640080" lvl="2" indent="-182880">
              <a:buFont typeface="Arial" panose="020B0604020202020204" pitchFamily="34" charset="0"/>
              <a:buChar char="•"/>
            </a:pPr>
            <a:r>
              <a:rPr lang="en-US" sz="1600">
                <a:solidFill>
                  <a:srgbClr val="18214F"/>
                </a:solidFill>
                <a:latin typeface="Calibri" panose="020F0502020204030204" pitchFamily="34" charset="0"/>
                <a:cs typeface="Calibri" panose="020F0502020204030204" pitchFamily="34" charset="0"/>
              </a:rPr>
              <a:t>Spina Bifida</a:t>
            </a:r>
          </a:p>
          <a:p>
            <a:pPr lvl="1" indent="-182880">
              <a:buFont typeface="Arial" panose="020B0604020202020204" pitchFamily="34" charset="0"/>
              <a:buChar char="•"/>
            </a:pPr>
            <a:r>
              <a:rPr lang="en-US" sz="1600" b="1">
                <a:solidFill>
                  <a:srgbClr val="18214F"/>
                </a:solidFill>
                <a:latin typeface="Calibri" panose="020F0502020204030204" pitchFamily="34" charset="0"/>
                <a:cs typeface="Calibri" panose="020F0502020204030204" pitchFamily="34" charset="0"/>
              </a:rPr>
              <a:t>Other Upper Extremities</a:t>
            </a:r>
          </a:p>
          <a:p>
            <a:pPr marL="640080" lvl="2" indent="-182880">
              <a:buFont typeface="Arial" panose="020B0604020202020204" pitchFamily="34" charset="0"/>
              <a:buChar char="•"/>
            </a:pPr>
            <a:r>
              <a:rPr lang="en-US" sz="1600">
                <a:solidFill>
                  <a:srgbClr val="18214F"/>
                </a:solidFill>
                <a:latin typeface="Calibri" panose="020F0502020204030204" pitchFamily="34" charset="0"/>
                <a:cs typeface="Calibri" panose="020F0502020204030204" pitchFamily="34" charset="0"/>
              </a:rPr>
              <a:t>Hands, Fingers only</a:t>
            </a:r>
          </a:p>
          <a:p>
            <a:pPr marL="640080" lvl="2" indent="-182880">
              <a:buFont typeface="Arial" panose="020B0604020202020204" pitchFamily="34" charset="0"/>
              <a:buChar char="•"/>
            </a:pPr>
            <a:r>
              <a:rPr lang="en-US" sz="1600">
                <a:solidFill>
                  <a:srgbClr val="18214F"/>
                </a:solidFill>
                <a:latin typeface="Calibri" panose="020F0502020204030204" pitchFamily="34" charset="0"/>
                <a:cs typeface="Calibri" panose="020F0502020204030204" pitchFamily="34" charset="0"/>
              </a:rPr>
              <a:t>Shoulder(s)</a:t>
            </a:r>
          </a:p>
          <a:p>
            <a:pPr marL="640080" lvl="2" indent="-182880">
              <a:buFont typeface="Arial" panose="020B0604020202020204" pitchFamily="34" charset="0"/>
              <a:buChar char="•"/>
            </a:pPr>
            <a:r>
              <a:rPr lang="en-US" sz="1600">
                <a:solidFill>
                  <a:srgbClr val="18214F"/>
                </a:solidFill>
                <a:latin typeface="Calibri" panose="020F0502020204030204" pitchFamily="34" charset="0"/>
                <a:cs typeface="Calibri" panose="020F0502020204030204" pitchFamily="34" charset="0"/>
              </a:rPr>
              <a:t>Other</a:t>
            </a:r>
          </a:p>
          <a:p>
            <a:pPr lvl="1" indent="-182880">
              <a:buFont typeface="Arial" panose="020B0604020202020204" pitchFamily="34" charset="0"/>
              <a:buChar char="•"/>
            </a:pPr>
            <a:r>
              <a:rPr lang="en-US" sz="1600" b="1">
                <a:solidFill>
                  <a:srgbClr val="18214F"/>
                </a:solidFill>
                <a:latin typeface="Calibri" panose="020F0502020204030204" pitchFamily="34" charset="0"/>
                <a:cs typeface="Calibri" panose="020F0502020204030204" pitchFamily="34" charset="0"/>
              </a:rPr>
              <a:t>Lower Extremities</a:t>
            </a:r>
          </a:p>
          <a:p>
            <a:pPr marL="640080" lvl="2" indent="-182880">
              <a:buFont typeface="Arial" panose="020B0604020202020204" pitchFamily="34" charset="0"/>
              <a:buChar char="•"/>
            </a:pPr>
            <a:r>
              <a:rPr lang="en-US" sz="1600">
                <a:solidFill>
                  <a:srgbClr val="18214F"/>
                </a:solidFill>
                <a:latin typeface="Calibri" panose="020F0502020204030204" pitchFamily="34" charset="0"/>
                <a:cs typeface="Calibri" panose="020F0502020204030204" pitchFamily="34" charset="0"/>
              </a:rPr>
              <a:t>Flatfeet</a:t>
            </a:r>
          </a:p>
          <a:p>
            <a:pPr marL="640080" lvl="2" indent="-182880">
              <a:buFont typeface="Arial" panose="020B0604020202020204" pitchFamily="34" charset="0"/>
              <a:buChar char="•"/>
            </a:pPr>
            <a:r>
              <a:rPr lang="en-US" sz="1600">
                <a:solidFill>
                  <a:srgbClr val="18214F"/>
                </a:solidFill>
                <a:latin typeface="Calibri" panose="020F0502020204030204" pitchFamily="34" charset="0"/>
                <a:cs typeface="Calibri" panose="020F0502020204030204" pitchFamily="34" charset="0"/>
              </a:rPr>
              <a:t>Clubfoot</a:t>
            </a:r>
          </a:p>
          <a:p>
            <a:pPr marL="640080" lvl="2" indent="-182880">
              <a:buFont typeface="Arial" panose="020B0604020202020204" pitchFamily="34" charset="0"/>
              <a:buChar char="•"/>
            </a:pPr>
            <a:r>
              <a:rPr lang="en-US" sz="1600">
                <a:solidFill>
                  <a:srgbClr val="18214F"/>
                </a:solidFill>
                <a:latin typeface="Calibri" panose="020F0502020204030204" pitchFamily="34" charset="0"/>
                <a:cs typeface="Calibri" panose="020F0502020204030204" pitchFamily="34" charset="0"/>
              </a:rPr>
              <a:t>Other</a:t>
            </a:r>
          </a:p>
          <a:p>
            <a:pPr lvl="1" indent="-182880">
              <a:buFont typeface="Arial" panose="020B0604020202020204" pitchFamily="34" charset="0"/>
              <a:buChar char="•"/>
            </a:pPr>
            <a:r>
              <a:rPr lang="en-US" sz="1600" b="1">
                <a:solidFill>
                  <a:srgbClr val="18214F"/>
                </a:solidFill>
                <a:latin typeface="Calibri" panose="020F0502020204030204" pitchFamily="34" charset="0"/>
                <a:cs typeface="Calibri" panose="020F0502020204030204" pitchFamily="34" charset="0"/>
              </a:rPr>
              <a:t>Other</a:t>
            </a:r>
          </a:p>
          <a:p>
            <a:pPr marL="182880" indent="-182880">
              <a:buFont typeface="Arial" panose="020B0604020202020204" pitchFamily="34" charset="0"/>
              <a:buChar char="•"/>
            </a:pPr>
            <a:r>
              <a:rPr lang="en-US" sz="1600">
                <a:solidFill>
                  <a:srgbClr val="18214F"/>
                </a:solidFill>
                <a:latin typeface="Calibri" panose="020F0502020204030204" pitchFamily="34" charset="0"/>
                <a:cs typeface="Calibri" panose="020F0502020204030204" pitchFamily="34" charset="0"/>
              </a:rPr>
              <a:t>Cleft Palate</a:t>
            </a:r>
          </a:p>
          <a:p>
            <a:pPr marL="182880" indent="-182880">
              <a:buFont typeface="Arial" panose="020B0604020202020204" pitchFamily="34" charset="0"/>
              <a:buChar char="•"/>
            </a:pPr>
            <a:r>
              <a:rPr lang="en-US" sz="1600">
                <a:solidFill>
                  <a:srgbClr val="18214F"/>
                </a:solidFill>
                <a:latin typeface="Calibri" panose="020F0502020204030204" pitchFamily="34" charset="0"/>
                <a:cs typeface="Calibri" panose="020F0502020204030204" pitchFamily="34" charset="0"/>
              </a:rPr>
              <a:t>Color Blindness</a:t>
            </a:r>
          </a:p>
          <a:p>
            <a:pPr marL="182880" indent="-182880">
              <a:buFont typeface="Arial" panose="020B0604020202020204" pitchFamily="34" charset="0"/>
              <a:buChar char="•"/>
            </a:pPr>
            <a:r>
              <a:rPr lang="en-US" sz="1600">
                <a:solidFill>
                  <a:srgbClr val="18214F"/>
                </a:solidFill>
                <a:latin typeface="Calibri" panose="020F0502020204030204" pitchFamily="34" charset="0"/>
                <a:cs typeface="Calibri" panose="020F0502020204030204" pitchFamily="34" charset="0"/>
              </a:rPr>
              <a:t>Tinnitus</a:t>
            </a:r>
          </a:p>
          <a:p>
            <a:pPr marL="182880" indent="-182880">
              <a:buFont typeface="Arial" panose="020B0604020202020204" pitchFamily="34" charset="0"/>
              <a:buChar char="•"/>
            </a:pPr>
            <a:r>
              <a:rPr lang="en-US" sz="1600">
                <a:solidFill>
                  <a:srgbClr val="18214F"/>
                </a:solidFill>
                <a:latin typeface="Calibri" panose="020F0502020204030204" pitchFamily="34" charset="0"/>
                <a:cs typeface="Calibri" panose="020F0502020204030204" pitchFamily="34" charset="0"/>
              </a:rPr>
              <a:t>Cataracts</a:t>
            </a:r>
          </a:p>
          <a:p>
            <a:pPr marL="182880" indent="-182880">
              <a:buFont typeface="Arial" panose="020B0604020202020204" pitchFamily="34" charset="0"/>
              <a:buChar char="•"/>
            </a:pPr>
            <a:r>
              <a:rPr lang="en-US" sz="1600">
                <a:solidFill>
                  <a:srgbClr val="18214F"/>
                </a:solidFill>
                <a:latin typeface="Calibri" panose="020F0502020204030204" pitchFamily="34" charset="0"/>
                <a:cs typeface="Calibri" panose="020F0502020204030204" pitchFamily="34" charset="0"/>
              </a:rPr>
              <a:t>Glaucoma</a:t>
            </a:r>
          </a:p>
          <a:p>
            <a:pPr marL="182880" indent="-182880">
              <a:buFont typeface="Arial" panose="020B0604020202020204" pitchFamily="34" charset="0"/>
              <a:buChar char="•"/>
            </a:pPr>
            <a:r>
              <a:rPr lang="en-US" sz="1600">
                <a:solidFill>
                  <a:srgbClr val="18214F"/>
                </a:solidFill>
                <a:latin typeface="Calibri" panose="020F0502020204030204" pitchFamily="34" charset="0"/>
                <a:cs typeface="Calibri" panose="020F0502020204030204" pitchFamily="34" charset="0"/>
              </a:rPr>
              <a:t>Diseases of Retina</a:t>
            </a:r>
          </a:p>
        </p:txBody>
      </p:sp>
    </p:spTree>
    <p:extLst>
      <p:ext uri="{BB962C8B-B14F-4D97-AF65-F5344CB8AC3E}">
        <p14:creationId xmlns:p14="http://schemas.microsoft.com/office/powerpoint/2010/main" val="23352635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4D18D0E-C468-C9CE-D943-25DA3A5E8648}"/>
              </a:ext>
            </a:extLst>
          </p:cNvPr>
          <p:cNvSpPr>
            <a:spLocks noGrp="1"/>
          </p:cNvSpPr>
          <p:nvPr>
            <p:ph type="title"/>
          </p:nvPr>
        </p:nvSpPr>
        <p:spPr/>
        <p:txBody>
          <a:bodyPr/>
          <a:lstStyle/>
          <a:p>
            <a:r>
              <a:rPr lang="en-US">
                <a:solidFill>
                  <a:schemeClr val="tx1"/>
                </a:solidFill>
              </a:rPr>
              <a:t>What is “Disability” … in Surveys?</a:t>
            </a:r>
            <a:br>
              <a:rPr lang="en-US">
                <a:solidFill>
                  <a:schemeClr val="tx1"/>
                </a:solidFill>
              </a:rPr>
            </a:br>
            <a:r>
              <a:rPr lang="en-US">
                <a:solidFill>
                  <a:schemeClr val="tx1"/>
                </a:solidFill>
              </a:rPr>
              <a:t>1983 – 1996 NHIS</a:t>
            </a:r>
          </a:p>
        </p:txBody>
      </p:sp>
      <p:sp>
        <p:nvSpPr>
          <p:cNvPr id="10" name="Rectangle: Rounded Corners 9">
            <a:extLst>
              <a:ext uri="{FF2B5EF4-FFF2-40B4-BE49-F238E27FC236}">
                <a16:creationId xmlns:a16="http://schemas.microsoft.com/office/drawing/2014/main" id="{44ED9B48-D080-3E04-7112-89BEC8056D1E}"/>
              </a:ext>
            </a:extLst>
          </p:cNvPr>
          <p:cNvSpPr/>
          <p:nvPr/>
        </p:nvSpPr>
        <p:spPr>
          <a:xfrm>
            <a:off x="1110615" y="1626261"/>
            <a:ext cx="1607185" cy="686030"/>
          </a:xfrm>
          <a:prstGeom prst="roundRect">
            <a:avLst>
              <a:gd name="adj" fmla="val 31667"/>
            </a:avLst>
          </a:prstGeom>
          <a:noFill/>
          <a:ln>
            <a:solidFill>
              <a:srgbClr val="000000"/>
            </a:solidFill>
          </a:ln>
        </p:spPr>
        <p:style>
          <a:lnRef idx="2">
            <a:schemeClr val="dk1"/>
          </a:lnRef>
          <a:fillRef idx="1">
            <a:schemeClr val="lt1"/>
          </a:fillRef>
          <a:effectRef idx="0">
            <a:schemeClr val="dk1"/>
          </a:effectRef>
          <a:fontRef idx="minor">
            <a:schemeClr val="dk1"/>
          </a:fontRef>
        </p:style>
        <p:txBody>
          <a:bodyPr lIns="36576" tIns="36576" rIns="36576" bIns="36576" rtlCol="0" anchor="ctr"/>
          <a:lstStyle/>
          <a:p>
            <a:pPr algn="ctr"/>
            <a:r>
              <a:rPr lang="en-US" sz="2400" b="1">
                <a:solidFill>
                  <a:srgbClr val="000000"/>
                </a:solidFill>
                <a:latin typeface="Calibri" panose="020F0502020204030204" pitchFamily="34" charset="0"/>
                <a:cs typeface="Calibri" panose="020F0502020204030204" pitchFamily="34" charset="0"/>
              </a:rPr>
              <a:t>Early Census</a:t>
            </a:r>
          </a:p>
        </p:txBody>
      </p:sp>
      <p:sp>
        <p:nvSpPr>
          <p:cNvPr id="22" name="Rectangle: Rounded Corners 21">
            <a:extLst>
              <a:ext uri="{FF2B5EF4-FFF2-40B4-BE49-F238E27FC236}">
                <a16:creationId xmlns:a16="http://schemas.microsoft.com/office/drawing/2014/main" id="{B9EAF21D-92CF-1473-9208-B9A4BF9CC80F}"/>
              </a:ext>
            </a:extLst>
          </p:cNvPr>
          <p:cNvSpPr/>
          <p:nvPr/>
        </p:nvSpPr>
        <p:spPr>
          <a:xfrm>
            <a:off x="2804000" y="1626255"/>
            <a:ext cx="1607185" cy="686030"/>
          </a:xfrm>
          <a:prstGeom prst="roundRect">
            <a:avLst>
              <a:gd name="adj" fmla="val 31667"/>
            </a:avLst>
          </a:prstGeom>
          <a:noFill/>
          <a:ln>
            <a:solidFill>
              <a:srgbClr val="000000"/>
            </a:solidFill>
          </a:ln>
        </p:spPr>
        <p:style>
          <a:lnRef idx="2">
            <a:schemeClr val="dk1"/>
          </a:lnRef>
          <a:fillRef idx="1">
            <a:schemeClr val="lt1"/>
          </a:fillRef>
          <a:effectRef idx="0">
            <a:schemeClr val="dk1"/>
          </a:effectRef>
          <a:fontRef idx="minor">
            <a:schemeClr val="dk1"/>
          </a:fontRef>
        </p:style>
        <p:txBody>
          <a:bodyPr lIns="36576" tIns="36576" rIns="36576" bIns="36576" rtlCol="0" anchor="ctr"/>
          <a:lstStyle/>
          <a:p>
            <a:pPr algn="ctr"/>
            <a:r>
              <a:rPr lang="en-US" sz="2400" b="1">
                <a:solidFill>
                  <a:srgbClr val="000000"/>
                </a:solidFill>
                <a:latin typeface="Calibri" panose="020F0502020204030204" pitchFamily="34" charset="0"/>
                <a:cs typeface="Calibri" panose="020F0502020204030204" pitchFamily="34" charset="0"/>
              </a:rPr>
              <a:t>1970 Long Form</a:t>
            </a:r>
          </a:p>
        </p:txBody>
      </p:sp>
      <p:sp>
        <p:nvSpPr>
          <p:cNvPr id="27" name="Rectangle: Rounded Corners 26">
            <a:extLst>
              <a:ext uri="{FF2B5EF4-FFF2-40B4-BE49-F238E27FC236}">
                <a16:creationId xmlns:a16="http://schemas.microsoft.com/office/drawing/2014/main" id="{68C03C5C-B222-C3B1-3815-04188D7B3C54}"/>
              </a:ext>
            </a:extLst>
          </p:cNvPr>
          <p:cNvSpPr/>
          <p:nvPr/>
        </p:nvSpPr>
        <p:spPr>
          <a:xfrm>
            <a:off x="4495476" y="1633172"/>
            <a:ext cx="1607185" cy="686030"/>
          </a:xfrm>
          <a:prstGeom prst="roundRect">
            <a:avLst>
              <a:gd name="adj" fmla="val 31667"/>
            </a:avLst>
          </a:prstGeom>
          <a:noFill/>
          <a:ln>
            <a:solidFill>
              <a:srgbClr val="000000"/>
            </a:solidFill>
          </a:ln>
        </p:spPr>
        <p:style>
          <a:lnRef idx="2">
            <a:schemeClr val="dk1"/>
          </a:lnRef>
          <a:fillRef idx="1">
            <a:schemeClr val="lt1"/>
          </a:fillRef>
          <a:effectRef idx="0">
            <a:schemeClr val="dk1"/>
          </a:effectRef>
          <a:fontRef idx="minor">
            <a:schemeClr val="dk1"/>
          </a:fontRef>
        </p:style>
        <p:txBody>
          <a:bodyPr lIns="36576" tIns="36576" rIns="36576" bIns="36576" rtlCol="0" anchor="ctr"/>
          <a:lstStyle/>
          <a:p>
            <a:pPr algn="ctr"/>
            <a:r>
              <a:rPr lang="en-US" sz="2400" b="1">
                <a:solidFill>
                  <a:srgbClr val="000000"/>
                </a:solidFill>
                <a:latin typeface="Calibri" panose="020F0502020204030204" pitchFamily="34" charset="0"/>
                <a:cs typeface="Calibri" panose="020F0502020204030204" pitchFamily="34" charset="0"/>
              </a:rPr>
              <a:t>1990 Long Form</a:t>
            </a:r>
          </a:p>
        </p:txBody>
      </p:sp>
      <p:sp>
        <p:nvSpPr>
          <p:cNvPr id="25" name="Rectangle: Rounded Corners 24">
            <a:extLst>
              <a:ext uri="{FF2B5EF4-FFF2-40B4-BE49-F238E27FC236}">
                <a16:creationId xmlns:a16="http://schemas.microsoft.com/office/drawing/2014/main" id="{1E0AAC51-5C6D-9ECC-8613-A0FCC3C57A8F}"/>
              </a:ext>
            </a:extLst>
          </p:cNvPr>
          <p:cNvSpPr/>
          <p:nvPr/>
        </p:nvSpPr>
        <p:spPr>
          <a:xfrm>
            <a:off x="6188861" y="1633166"/>
            <a:ext cx="1607185" cy="686030"/>
          </a:xfrm>
          <a:prstGeom prst="roundRect">
            <a:avLst>
              <a:gd name="adj" fmla="val 31667"/>
            </a:avLst>
          </a:prstGeom>
          <a:noFill/>
          <a:ln>
            <a:solidFill>
              <a:srgbClr val="000000"/>
            </a:solidFill>
          </a:ln>
        </p:spPr>
        <p:style>
          <a:lnRef idx="2">
            <a:schemeClr val="dk1"/>
          </a:lnRef>
          <a:fillRef idx="1">
            <a:schemeClr val="lt1"/>
          </a:fillRef>
          <a:effectRef idx="0">
            <a:schemeClr val="dk1"/>
          </a:effectRef>
          <a:fontRef idx="minor">
            <a:schemeClr val="dk1"/>
          </a:fontRef>
        </p:style>
        <p:txBody>
          <a:bodyPr lIns="36576" tIns="36576" rIns="36576" bIns="36576" rtlCol="0" anchor="ctr"/>
          <a:lstStyle/>
          <a:p>
            <a:pPr algn="ctr"/>
            <a:r>
              <a:rPr lang="en-US" sz="2400" b="1">
                <a:solidFill>
                  <a:srgbClr val="000000"/>
                </a:solidFill>
                <a:latin typeface="Calibri" panose="020F0502020204030204" pitchFamily="34" charset="0"/>
                <a:cs typeface="Calibri" panose="020F0502020204030204" pitchFamily="34" charset="0"/>
              </a:rPr>
              <a:t>2000 LF &amp;</a:t>
            </a:r>
          </a:p>
          <a:p>
            <a:pPr algn="ctr"/>
            <a:r>
              <a:rPr lang="en-US" sz="2400" b="1">
                <a:solidFill>
                  <a:srgbClr val="000000"/>
                </a:solidFill>
                <a:latin typeface="Calibri" panose="020F0502020204030204" pitchFamily="34" charset="0"/>
                <a:cs typeface="Calibri" panose="020F0502020204030204" pitchFamily="34" charset="0"/>
              </a:rPr>
              <a:t>Early ACS</a:t>
            </a:r>
          </a:p>
        </p:txBody>
      </p:sp>
      <p:sp>
        <p:nvSpPr>
          <p:cNvPr id="31" name="Rectangle: Rounded Corners 30">
            <a:extLst>
              <a:ext uri="{FF2B5EF4-FFF2-40B4-BE49-F238E27FC236}">
                <a16:creationId xmlns:a16="http://schemas.microsoft.com/office/drawing/2014/main" id="{9DAF3604-FBB6-8931-E93C-D244C48205FF}"/>
              </a:ext>
            </a:extLst>
          </p:cNvPr>
          <p:cNvSpPr/>
          <p:nvPr/>
        </p:nvSpPr>
        <p:spPr>
          <a:xfrm>
            <a:off x="7882370" y="1626261"/>
            <a:ext cx="1607185" cy="686030"/>
          </a:xfrm>
          <a:prstGeom prst="roundRect">
            <a:avLst>
              <a:gd name="adj" fmla="val 31667"/>
            </a:avLst>
          </a:prstGeom>
          <a:noFill/>
          <a:ln>
            <a:solidFill>
              <a:srgbClr val="000000"/>
            </a:solidFill>
          </a:ln>
        </p:spPr>
        <p:style>
          <a:lnRef idx="2">
            <a:schemeClr val="dk1"/>
          </a:lnRef>
          <a:fillRef idx="1">
            <a:schemeClr val="lt1"/>
          </a:fillRef>
          <a:effectRef idx="0">
            <a:schemeClr val="dk1"/>
          </a:effectRef>
          <a:fontRef idx="minor">
            <a:schemeClr val="dk1"/>
          </a:fontRef>
        </p:style>
        <p:txBody>
          <a:bodyPr lIns="36576" tIns="36576" rIns="36576" bIns="36576" rtlCol="0" anchor="ctr"/>
          <a:lstStyle/>
          <a:p>
            <a:pPr algn="ctr"/>
            <a:r>
              <a:rPr lang="en-US" sz="2400" b="1">
                <a:solidFill>
                  <a:srgbClr val="000000"/>
                </a:solidFill>
                <a:latin typeface="Calibri" panose="020F0502020204030204" pitchFamily="34" charset="0"/>
                <a:cs typeface="Calibri" panose="020F0502020204030204" pitchFamily="34" charset="0"/>
              </a:rPr>
              <a:t>2008+</a:t>
            </a:r>
          </a:p>
          <a:p>
            <a:pPr algn="ctr"/>
            <a:r>
              <a:rPr lang="en-US" sz="2400" b="1">
                <a:solidFill>
                  <a:srgbClr val="000000"/>
                </a:solidFill>
                <a:latin typeface="Calibri" panose="020F0502020204030204" pitchFamily="34" charset="0"/>
                <a:cs typeface="Calibri" panose="020F0502020204030204" pitchFamily="34" charset="0"/>
              </a:rPr>
              <a:t>ACS</a:t>
            </a:r>
          </a:p>
        </p:txBody>
      </p:sp>
      <p:sp>
        <p:nvSpPr>
          <p:cNvPr id="26" name="Rectangle: Rounded Corners 25">
            <a:extLst>
              <a:ext uri="{FF2B5EF4-FFF2-40B4-BE49-F238E27FC236}">
                <a16:creationId xmlns:a16="http://schemas.microsoft.com/office/drawing/2014/main" id="{64564C17-F775-229A-472E-7B451BDDD658}"/>
              </a:ext>
            </a:extLst>
          </p:cNvPr>
          <p:cNvSpPr/>
          <p:nvPr/>
        </p:nvSpPr>
        <p:spPr>
          <a:xfrm>
            <a:off x="9575755" y="1626255"/>
            <a:ext cx="1607185" cy="686030"/>
          </a:xfrm>
          <a:prstGeom prst="roundRect">
            <a:avLst>
              <a:gd name="adj" fmla="val 31667"/>
            </a:avLst>
          </a:prstGeom>
          <a:noFill/>
          <a:ln>
            <a:solidFill>
              <a:srgbClr val="000000"/>
            </a:solidFill>
          </a:ln>
        </p:spPr>
        <p:style>
          <a:lnRef idx="2">
            <a:schemeClr val="dk1"/>
          </a:lnRef>
          <a:fillRef idx="1">
            <a:schemeClr val="lt1"/>
          </a:fillRef>
          <a:effectRef idx="0">
            <a:schemeClr val="dk1"/>
          </a:effectRef>
          <a:fontRef idx="minor">
            <a:schemeClr val="dk1"/>
          </a:fontRef>
        </p:style>
        <p:txBody>
          <a:bodyPr lIns="36576" tIns="36576" rIns="36576" bIns="36576" rtlCol="0" anchor="ctr"/>
          <a:lstStyle/>
          <a:p>
            <a:pPr algn="ctr"/>
            <a:r>
              <a:rPr lang="en-US" sz="2400" b="1">
                <a:solidFill>
                  <a:srgbClr val="000000"/>
                </a:solidFill>
                <a:latin typeface="Calibri" panose="020F0502020204030204" pitchFamily="34" charset="0"/>
                <a:cs typeface="Calibri" panose="020F0502020204030204" pitchFamily="34" charset="0"/>
              </a:rPr>
              <a:t>1983-96</a:t>
            </a:r>
          </a:p>
          <a:p>
            <a:pPr algn="ctr"/>
            <a:r>
              <a:rPr lang="en-US" sz="2400" b="1">
                <a:solidFill>
                  <a:srgbClr val="000000"/>
                </a:solidFill>
                <a:latin typeface="Calibri" panose="020F0502020204030204" pitchFamily="34" charset="0"/>
                <a:cs typeface="Calibri" panose="020F0502020204030204" pitchFamily="34" charset="0"/>
              </a:rPr>
              <a:t>NHIS</a:t>
            </a:r>
            <a:r>
              <a:rPr lang="en-US" sz="2400" b="1">
                <a:solidFill>
                  <a:srgbClr val="000000"/>
                </a:solidFill>
                <a:latin typeface="Calibri" panose="020F0502020204030204" pitchFamily="34" charset="0"/>
                <a:cs typeface="Calibri" panose="020F0502020204030204" pitchFamily="34" charset="0"/>
                <a:sym typeface="Wingdings" panose="05000000000000000000" pitchFamily="2" charset="2"/>
              </a:rPr>
              <a:t> </a:t>
            </a:r>
            <a:endParaRPr lang="en-US" sz="2400" b="1">
              <a:solidFill>
                <a:srgbClr val="000000"/>
              </a:solidFill>
              <a:latin typeface="Calibri" panose="020F0502020204030204" pitchFamily="34" charset="0"/>
              <a:cs typeface="Calibri" panose="020F0502020204030204" pitchFamily="34" charset="0"/>
            </a:endParaRPr>
          </a:p>
        </p:txBody>
      </p:sp>
      <p:grpSp>
        <p:nvGrpSpPr>
          <p:cNvPr id="5" name="Group 4" descr="1983-96 NHIS highlights the impairments of structures/systems of the body/mind and how they compart to &quot;normal&quot;">
            <a:extLst>
              <a:ext uri="{FF2B5EF4-FFF2-40B4-BE49-F238E27FC236}">
                <a16:creationId xmlns:a16="http://schemas.microsoft.com/office/drawing/2014/main" id="{761259A0-8625-934C-BC51-64FACA2E4EAC}"/>
              </a:ext>
            </a:extLst>
          </p:cNvPr>
          <p:cNvGrpSpPr/>
          <p:nvPr/>
        </p:nvGrpSpPr>
        <p:grpSpPr>
          <a:xfrm>
            <a:off x="504339" y="2312285"/>
            <a:ext cx="11160207" cy="3968251"/>
            <a:chOff x="504339" y="2312285"/>
            <a:chExt cx="11160207" cy="3968251"/>
          </a:xfrm>
        </p:grpSpPr>
        <p:sp>
          <p:nvSpPr>
            <p:cNvPr id="36" name="Rectangle: Rounded Corners 35">
              <a:extLst>
                <a:ext uri="{FF2B5EF4-FFF2-40B4-BE49-F238E27FC236}">
                  <a16:creationId xmlns:a16="http://schemas.microsoft.com/office/drawing/2014/main" id="{A9A663E5-D74C-4EFC-35CE-6319F5B43F08}"/>
                </a:ext>
                <a:ext uri="{C183D7F6-B498-43B3-948B-1728B52AA6E4}">
                  <adec:decorative xmlns:adec="http://schemas.microsoft.com/office/drawing/2017/decorative" val="1"/>
                </a:ext>
              </a:extLst>
            </p:cNvPr>
            <p:cNvSpPr/>
            <p:nvPr/>
          </p:nvSpPr>
          <p:spPr>
            <a:xfrm>
              <a:off x="1943101" y="2879764"/>
              <a:ext cx="2350630" cy="2101523"/>
            </a:xfrm>
            <a:prstGeom prst="roundRect">
              <a:avLst>
                <a:gd name="adj" fmla="val 9496"/>
              </a:avLst>
            </a:prstGeom>
            <a:solidFill>
              <a:srgbClr val="D1E1FF"/>
            </a:solidFill>
            <a:ln w="254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2" name="Rectangle 1">
              <a:extLst>
                <a:ext uri="{FF2B5EF4-FFF2-40B4-BE49-F238E27FC236}">
                  <a16:creationId xmlns:a16="http://schemas.microsoft.com/office/drawing/2014/main" id="{7EECDEEA-6EFB-9E4D-BF0B-C175C29FBD3F}"/>
                </a:ext>
              </a:extLst>
            </p:cNvPr>
            <p:cNvSpPr/>
            <p:nvPr/>
          </p:nvSpPr>
          <p:spPr>
            <a:xfrm>
              <a:off x="504339" y="2438577"/>
              <a:ext cx="3632617" cy="363015"/>
            </a:xfrm>
            <a:prstGeom prst="rect">
              <a:avLst/>
            </a:prstGeom>
            <a:solidFill>
              <a:schemeClr val="bg1">
                <a:lumMod val="85000"/>
              </a:schemeClr>
            </a:solidFill>
            <a:ln>
              <a:solidFill>
                <a:srgbClr val="000000"/>
              </a:solidFill>
            </a:ln>
          </p:spPr>
          <p:style>
            <a:lnRef idx="2">
              <a:schemeClr val="dk1"/>
            </a:lnRef>
            <a:fillRef idx="1">
              <a:schemeClr val="lt1"/>
            </a:fillRef>
            <a:effectRef idx="0">
              <a:schemeClr val="dk1"/>
            </a:effectRef>
            <a:fontRef idx="minor">
              <a:schemeClr val="dk1"/>
            </a:fontRef>
          </p:style>
          <p:txBody>
            <a:bodyPr lIns="36576" tIns="36576" rIns="36576" bIns="36576" rtlCol="0" anchor="ctr"/>
            <a:lstStyle/>
            <a:p>
              <a:pPr algn="ctr"/>
              <a:r>
                <a:rPr lang="en-US" b="1">
                  <a:solidFill>
                    <a:srgbClr val="000000"/>
                  </a:solidFill>
                  <a:latin typeface="Calibri" panose="020F0502020204030204" pitchFamily="34" charset="0"/>
                  <a:cs typeface="Calibri" panose="020F0502020204030204" pitchFamily="34" charset="0"/>
                </a:rPr>
                <a:t>Body/Mind</a:t>
              </a:r>
            </a:p>
          </p:txBody>
        </p:sp>
        <p:sp>
          <p:nvSpPr>
            <p:cNvPr id="3" name="Rectangle 2">
              <a:extLst>
                <a:ext uri="{FF2B5EF4-FFF2-40B4-BE49-F238E27FC236}">
                  <a16:creationId xmlns:a16="http://schemas.microsoft.com/office/drawing/2014/main" id="{A9832CEE-B143-5019-4D4B-249824774D15}"/>
                </a:ext>
              </a:extLst>
            </p:cNvPr>
            <p:cNvSpPr/>
            <p:nvPr/>
          </p:nvSpPr>
          <p:spPr>
            <a:xfrm>
              <a:off x="5133030" y="2438577"/>
              <a:ext cx="6531516" cy="363015"/>
            </a:xfrm>
            <a:prstGeom prst="rect">
              <a:avLst/>
            </a:prstGeom>
            <a:solidFill>
              <a:schemeClr val="bg1">
                <a:lumMod val="85000"/>
              </a:schemeClr>
            </a:solidFill>
            <a:ln>
              <a:solidFill>
                <a:srgbClr val="000000"/>
              </a:solidFill>
            </a:ln>
          </p:spPr>
          <p:style>
            <a:lnRef idx="2">
              <a:schemeClr val="dk1"/>
            </a:lnRef>
            <a:fillRef idx="1">
              <a:schemeClr val="lt1"/>
            </a:fillRef>
            <a:effectRef idx="0">
              <a:schemeClr val="dk1"/>
            </a:effectRef>
            <a:fontRef idx="minor">
              <a:schemeClr val="dk1"/>
            </a:fontRef>
          </p:style>
          <p:txBody>
            <a:bodyPr lIns="36576" tIns="36576" rIns="36576" bIns="36576" rtlCol="0" anchor="ctr"/>
            <a:lstStyle/>
            <a:p>
              <a:pPr algn="ctr"/>
              <a:r>
                <a:rPr lang="en-US" b="1">
                  <a:solidFill>
                    <a:srgbClr val="000000"/>
                  </a:solidFill>
                  <a:latin typeface="Calibri" panose="020F0502020204030204" pitchFamily="34" charset="0"/>
                  <a:cs typeface="Calibri" panose="020F0502020204030204" pitchFamily="34" charset="0"/>
                </a:rPr>
                <a:t>Uses of Body/Mind</a:t>
              </a:r>
            </a:p>
          </p:txBody>
        </p:sp>
        <p:sp>
          <p:nvSpPr>
            <p:cNvPr id="4" name="Rectangle 3">
              <a:extLst>
                <a:ext uri="{FF2B5EF4-FFF2-40B4-BE49-F238E27FC236}">
                  <a16:creationId xmlns:a16="http://schemas.microsoft.com/office/drawing/2014/main" id="{27158C15-FEF4-A369-A659-297AF3F11D88}"/>
                </a:ext>
              </a:extLst>
            </p:cNvPr>
            <p:cNvSpPr/>
            <p:nvPr/>
          </p:nvSpPr>
          <p:spPr>
            <a:xfrm>
              <a:off x="504340" y="2974188"/>
              <a:ext cx="1353424" cy="365760"/>
            </a:xfrm>
            <a:prstGeom prst="rect">
              <a:avLst/>
            </a:prstGeom>
            <a:noFill/>
            <a:ln>
              <a:solidFill>
                <a:srgbClr val="000000"/>
              </a:solidFill>
            </a:ln>
          </p:spPr>
          <p:style>
            <a:lnRef idx="2">
              <a:schemeClr val="dk1"/>
            </a:lnRef>
            <a:fillRef idx="1">
              <a:schemeClr val="lt1"/>
            </a:fillRef>
            <a:effectRef idx="0">
              <a:schemeClr val="dk1"/>
            </a:effectRef>
            <a:fontRef idx="minor">
              <a:schemeClr val="dk1"/>
            </a:fontRef>
          </p:style>
          <p:txBody>
            <a:bodyPr lIns="36576" tIns="36576" rIns="36576" bIns="36576" rtlCol="0" anchor="ctr"/>
            <a:lstStyle/>
            <a:p>
              <a:pPr algn="ctr"/>
              <a:r>
                <a:rPr lang="en-US" b="1">
                  <a:solidFill>
                    <a:srgbClr val="000000"/>
                  </a:solidFill>
                  <a:latin typeface="Calibri" panose="020F0502020204030204" pitchFamily="34" charset="0"/>
                  <a:cs typeface="Calibri" panose="020F0502020204030204" pitchFamily="34" charset="0"/>
                </a:rPr>
                <a:t>Cells/Tissues</a:t>
              </a:r>
            </a:p>
          </p:txBody>
        </p:sp>
        <p:sp>
          <p:nvSpPr>
            <p:cNvPr id="7" name="Rectangle 6">
              <a:extLst>
                <a:ext uri="{FF2B5EF4-FFF2-40B4-BE49-F238E27FC236}">
                  <a16:creationId xmlns:a16="http://schemas.microsoft.com/office/drawing/2014/main" id="{DCB34122-BF27-2AB9-0DDD-51107E329917}"/>
                </a:ext>
              </a:extLst>
            </p:cNvPr>
            <p:cNvSpPr/>
            <p:nvPr/>
          </p:nvSpPr>
          <p:spPr>
            <a:xfrm>
              <a:off x="5143380" y="2977907"/>
              <a:ext cx="1593969" cy="365760"/>
            </a:xfrm>
            <a:prstGeom prst="rect">
              <a:avLst/>
            </a:prstGeom>
            <a:noFill/>
            <a:ln>
              <a:solidFill>
                <a:srgbClr val="000000"/>
              </a:solidFill>
            </a:ln>
          </p:spPr>
          <p:style>
            <a:lnRef idx="2">
              <a:schemeClr val="dk1"/>
            </a:lnRef>
            <a:fillRef idx="1">
              <a:schemeClr val="lt1"/>
            </a:fillRef>
            <a:effectRef idx="0">
              <a:schemeClr val="dk1"/>
            </a:effectRef>
            <a:fontRef idx="minor">
              <a:schemeClr val="dk1"/>
            </a:fontRef>
          </p:style>
          <p:txBody>
            <a:bodyPr lIns="36576" tIns="36576" rIns="36576" bIns="36576" rtlCol="0" anchor="ctr"/>
            <a:lstStyle/>
            <a:p>
              <a:pPr algn="ctr"/>
              <a:r>
                <a:rPr lang="en-US" b="1">
                  <a:solidFill>
                    <a:srgbClr val="000000"/>
                  </a:solidFill>
                  <a:latin typeface="Calibri" panose="020F0502020204030204" pitchFamily="34" charset="0"/>
                  <a:cs typeface="Calibri" panose="020F0502020204030204" pitchFamily="34" charset="0"/>
                </a:rPr>
                <a:t>Functions</a:t>
              </a:r>
            </a:p>
          </p:txBody>
        </p:sp>
        <p:sp>
          <p:nvSpPr>
            <p:cNvPr id="11" name="Rectangle 10">
              <a:extLst>
                <a:ext uri="{FF2B5EF4-FFF2-40B4-BE49-F238E27FC236}">
                  <a16:creationId xmlns:a16="http://schemas.microsoft.com/office/drawing/2014/main" id="{1A9DE1DB-F000-7550-1C8B-AED610EA8E00}"/>
                </a:ext>
              </a:extLst>
            </p:cNvPr>
            <p:cNvSpPr/>
            <p:nvPr/>
          </p:nvSpPr>
          <p:spPr>
            <a:xfrm>
              <a:off x="6899540" y="2982003"/>
              <a:ext cx="1239901" cy="365760"/>
            </a:xfrm>
            <a:prstGeom prst="rect">
              <a:avLst/>
            </a:prstGeom>
            <a:noFill/>
            <a:ln>
              <a:solidFill>
                <a:srgbClr val="000000"/>
              </a:solidFill>
            </a:ln>
          </p:spPr>
          <p:style>
            <a:lnRef idx="2">
              <a:schemeClr val="dk1"/>
            </a:lnRef>
            <a:fillRef idx="1">
              <a:schemeClr val="lt1"/>
            </a:fillRef>
            <a:effectRef idx="0">
              <a:schemeClr val="dk1"/>
            </a:effectRef>
            <a:fontRef idx="minor">
              <a:schemeClr val="dk1"/>
            </a:fontRef>
          </p:style>
          <p:txBody>
            <a:bodyPr lIns="36576" tIns="36576" rIns="36576" bIns="36576" rtlCol="0" anchor="ctr"/>
            <a:lstStyle/>
            <a:p>
              <a:pPr algn="ctr"/>
              <a:r>
                <a:rPr lang="en-US" b="1">
                  <a:solidFill>
                    <a:srgbClr val="000000"/>
                  </a:solidFill>
                  <a:latin typeface="Calibri" panose="020F0502020204030204" pitchFamily="34" charset="0"/>
                  <a:cs typeface="Calibri" panose="020F0502020204030204" pitchFamily="34" charset="0"/>
                </a:rPr>
                <a:t>Basic </a:t>
              </a:r>
              <a:r>
                <a:rPr lang="en-US" b="1" err="1">
                  <a:solidFill>
                    <a:srgbClr val="000000"/>
                  </a:solidFill>
                  <a:latin typeface="Calibri" panose="020F0502020204030204" pitchFamily="34" charset="0"/>
                  <a:cs typeface="Calibri" panose="020F0502020204030204" pitchFamily="34" charset="0"/>
                </a:rPr>
                <a:t>Activ</a:t>
              </a:r>
              <a:r>
                <a:rPr lang="en-US" b="1">
                  <a:solidFill>
                    <a:srgbClr val="000000"/>
                  </a:solidFill>
                  <a:latin typeface="Calibri" panose="020F0502020204030204" pitchFamily="34" charset="0"/>
                  <a:cs typeface="Calibri" panose="020F0502020204030204" pitchFamily="34" charset="0"/>
                </a:rPr>
                <a:t>.</a:t>
              </a:r>
            </a:p>
          </p:txBody>
        </p:sp>
        <p:sp>
          <p:nvSpPr>
            <p:cNvPr id="12" name="Rectangle 11">
              <a:extLst>
                <a:ext uri="{FF2B5EF4-FFF2-40B4-BE49-F238E27FC236}">
                  <a16:creationId xmlns:a16="http://schemas.microsoft.com/office/drawing/2014/main" id="{63B6F72F-CD5A-A3C3-C44A-2D138FD3B742}"/>
                </a:ext>
              </a:extLst>
            </p:cNvPr>
            <p:cNvSpPr/>
            <p:nvPr/>
          </p:nvSpPr>
          <p:spPr>
            <a:xfrm>
              <a:off x="10334236" y="2988007"/>
              <a:ext cx="1330309" cy="365760"/>
            </a:xfrm>
            <a:prstGeom prst="rect">
              <a:avLst/>
            </a:prstGeom>
            <a:noFill/>
            <a:ln>
              <a:solidFill>
                <a:srgbClr val="000000"/>
              </a:solidFill>
            </a:ln>
          </p:spPr>
          <p:style>
            <a:lnRef idx="2">
              <a:schemeClr val="dk1"/>
            </a:lnRef>
            <a:fillRef idx="1">
              <a:schemeClr val="lt1"/>
            </a:fillRef>
            <a:effectRef idx="0">
              <a:schemeClr val="dk1"/>
            </a:effectRef>
            <a:fontRef idx="minor">
              <a:schemeClr val="dk1"/>
            </a:fontRef>
          </p:style>
          <p:txBody>
            <a:bodyPr lIns="36576" tIns="36576" rIns="36576" bIns="36576" rtlCol="0" anchor="ctr"/>
            <a:lstStyle/>
            <a:p>
              <a:pPr algn="ctr"/>
              <a:r>
                <a:rPr lang="en-US" b="1">
                  <a:solidFill>
                    <a:srgbClr val="000000"/>
                  </a:solidFill>
                  <a:latin typeface="Calibri" panose="020F0502020204030204" pitchFamily="34" charset="0"/>
                  <a:cs typeface="Calibri" panose="020F0502020204030204" pitchFamily="34" charset="0"/>
                </a:rPr>
                <a:t>Participation</a:t>
              </a:r>
            </a:p>
          </p:txBody>
        </p:sp>
        <p:sp>
          <p:nvSpPr>
            <p:cNvPr id="13" name="Rectangle 12">
              <a:extLst>
                <a:ext uri="{FF2B5EF4-FFF2-40B4-BE49-F238E27FC236}">
                  <a16:creationId xmlns:a16="http://schemas.microsoft.com/office/drawing/2014/main" id="{5B0EA998-D659-F4C3-3FA3-CE1D7EBBB589}"/>
                </a:ext>
              </a:extLst>
            </p:cNvPr>
            <p:cNvSpPr/>
            <p:nvPr/>
          </p:nvSpPr>
          <p:spPr>
            <a:xfrm>
              <a:off x="8302941" y="2983713"/>
              <a:ext cx="1874520" cy="365760"/>
            </a:xfrm>
            <a:prstGeom prst="rect">
              <a:avLst/>
            </a:prstGeom>
            <a:noFill/>
            <a:ln>
              <a:solidFill>
                <a:srgbClr val="000000"/>
              </a:solidFill>
            </a:ln>
          </p:spPr>
          <p:style>
            <a:lnRef idx="2">
              <a:schemeClr val="dk1"/>
            </a:lnRef>
            <a:fillRef idx="1">
              <a:schemeClr val="lt1"/>
            </a:fillRef>
            <a:effectRef idx="0">
              <a:schemeClr val="dk1"/>
            </a:effectRef>
            <a:fontRef idx="minor">
              <a:schemeClr val="dk1"/>
            </a:fontRef>
          </p:style>
          <p:txBody>
            <a:bodyPr lIns="36576" tIns="36576" rIns="36576" bIns="36576" rtlCol="0" anchor="ctr"/>
            <a:lstStyle/>
            <a:p>
              <a:pPr algn="ctr"/>
              <a:r>
                <a:rPr lang="en-US" b="1" err="1">
                  <a:solidFill>
                    <a:srgbClr val="000000"/>
                  </a:solidFill>
                  <a:latin typeface="Calibri" panose="020F0502020204030204" pitchFamily="34" charset="0"/>
                  <a:cs typeface="Calibri" panose="020F0502020204030204" pitchFamily="34" charset="0"/>
                </a:rPr>
                <a:t>Instrum</a:t>
              </a:r>
              <a:r>
                <a:rPr lang="en-US" b="1">
                  <a:solidFill>
                    <a:srgbClr val="000000"/>
                  </a:solidFill>
                  <a:latin typeface="Calibri" panose="020F0502020204030204" pitchFamily="34" charset="0"/>
                  <a:cs typeface="Calibri" panose="020F0502020204030204" pitchFamily="34" charset="0"/>
                </a:rPr>
                <a:t>. Activities</a:t>
              </a:r>
            </a:p>
          </p:txBody>
        </p:sp>
        <p:sp>
          <p:nvSpPr>
            <p:cNvPr id="23" name="Rectangle 22">
              <a:extLst>
                <a:ext uri="{FF2B5EF4-FFF2-40B4-BE49-F238E27FC236}">
                  <a16:creationId xmlns:a16="http://schemas.microsoft.com/office/drawing/2014/main" id="{2EB0E20B-C357-4E4E-BA74-008625DE8B78}"/>
                </a:ext>
              </a:extLst>
            </p:cNvPr>
            <p:cNvSpPr/>
            <p:nvPr/>
          </p:nvSpPr>
          <p:spPr>
            <a:xfrm>
              <a:off x="504340" y="3477109"/>
              <a:ext cx="1353424" cy="920025"/>
            </a:xfrm>
            <a:prstGeom prst="rect">
              <a:avLst/>
            </a:prstGeom>
            <a:noFill/>
            <a:ln>
              <a:solidFill>
                <a:srgbClr val="000000"/>
              </a:solidFill>
            </a:ln>
          </p:spPr>
          <p:style>
            <a:lnRef idx="2">
              <a:schemeClr val="dk1"/>
            </a:lnRef>
            <a:fillRef idx="1">
              <a:schemeClr val="lt1"/>
            </a:fillRef>
            <a:effectRef idx="0">
              <a:schemeClr val="dk1"/>
            </a:effectRef>
            <a:fontRef idx="minor">
              <a:schemeClr val="dk1"/>
            </a:fontRef>
          </p:style>
          <p:txBody>
            <a:bodyPr lIns="36576" tIns="36576" rIns="36576" bIns="36576" rtlCol="0" anchor="ctr"/>
            <a:lstStyle/>
            <a:p>
              <a:pPr algn="ctr"/>
              <a:r>
                <a:rPr lang="en-US" b="1">
                  <a:solidFill>
                    <a:srgbClr val="000000"/>
                  </a:solidFill>
                  <a:latin typeface="Calibri" panose="020F0502020204030204" pitchFamily="34" charset="0"/>
                  <a:cs typeface="Calibri" panose="020F0502020204030204" pitchFamily="34" charset="0"/>
                </a:rPr>
                <a:t>Diseases, </a:t>
              </a:r>
            </a:p>
            <a:p>
              <a:pPr algn="ctr"/>
              <a:r>
                <a:rPr lang="en-US" b="1">
                  <a:solidFill>
                    <a:srgbClr val="000000"/>
                  </a:solidFill>
                  <a:latin typeface="Calibri" panose="020F0502020204030204" pitchFamily="34" charset="0"/>
                  <a:cs typeface="Calibri" panose="020F0502020204030204" pitchFamily="34" charset="0"/>
                </a:rPr>
                <a:t>Disorders, Chronic Cond</a:t>
              </a:r>
            </a:p>
          </p:txBody>
        </p:sp>
        <p:sp>
          <p:nvSpPr>
            <p:cNvPr id="24" name="Rectangle 23">
              <a:extLst>
                <a:ext uri="{FF2B5EF4-FFF2-40B4-BE49-F238E27FC236}">
                  <a16:creationId xmlns:a16="http://schemas.microsoft.com/office/drawing/2014/main" id="{F3460F80-ABDE-ADE6-AA01-168258EB32D2}"/>
                </a:ext>
              </a:extLst>
            </p:cNvPr>
            <p:cNvSpPr/>
            <p:nvPr/>
          </p:nvSpPr>
          <p:spPr>
            <a:xfrm>
              <a:off x="5143380" y="3480828"/>
              <a:ext cx="1593969" cy="917726"/>
            </a:xfrm>
            <a:prstGeom prst="rect">
              <a:avLst/>
            </a:prstGeom>
            <a:noFill/>
            <a:ln>
              <a:solidFill>
                <a:srgbClr val="000000"/>
              </a:solidFill>
            </a:ln>
          </p:spPr>
          <p:style>
            <a:lnRef idx="2">
              <a:schemeClr val="dk1"/>
            </a:lnRef>
            <a:fillRef idx="1">
              <a:schemeClr val="lt1"/>
            </a:fillRef>
            <a:effectRef idx="0">
              <a:schemeClr val="dk1"/>
            </a:effectRef>
            <a:fontRef idx="minor">
              <a:schemeClr val="dk1"/>
            </a:fontRef>
          </p:style>
          <p:txBody>
            <a:bodyPr lIns="0" tIns="36576" rIns="0" bIns="36576" rtlCol="0" anchor="ctr"/>
            <a:lstStyle/>
            <a:p>
              <a:pPr algn="ctr"/>
              <a:r>
                <a:rPr lang="en-US" b="1">
                  <a:solidFill>
                    <a:srgbClr val="000000"/>
                  </a:solidFill>
                  <a:latin typeface="Calibri" panose="020F0502020204030204" pitchFamily="34" charset="0"/>
                  <a:cs typeface="Calibri" panose="020F0502020204030204" pitchFamily="34" charset="0"/>
                </a:rPr>
                <a:t>Hearing, Seeing,</a:t>
              </a:r>
            </a:p>
            <a:p>
              <a:pPr algn="ctr"/>
              <a:r>
                <a:rPr lang="en-US" b="1">
                  <a:solidFill>
                    <a:srgbClr val="000000"/>
                  </a:solidFill>
                  <a:latin typeface="Calibri" panose="020F0502020204030204" pitchFamily="34" charset="0"/>
                  <a:cs typeface="Calibri" panose="020F0502020204030204" pitchFamily="34" charset="0"/>
                </a:rPr>
                <a:t>Cognition,</a:t>
              </a:r>
            </a:p>
            <a:p>
              <a:pPr algn="ctr"/>
              <a:r>
                <a:rPr lang="en-US" b="1">
                  <a:solidFill>
                    <a:srgbClr val="000000"/>
                  </a:solidFill>
                  <a:latin typeface="Calibri" panose="020F0502020204030204" pitchFamily="34" charset="0"/>
                  <a:cs typeface="Calibri" panose="020F0502020204030204" pitchFamily="34" charset="0"/>
                </a:rPr>
                <a:t>Ambulation</a:t>
              </a:r>
            </a:p>
          </p:txBody>
        </p:sp>
        <p:sp>
          <p:nvSpPr>
            <p:cNvPr id="28" name="Rectangle 27">
              <a:extLst>
                <a:ext uri="{FF2B5EF4-FFF2-40B4-BE49-F238E27FC236}">
                  <a16:creationId xmlns:a16="http://schemas.microsoft.com/office/drawing/2014/main" id="{745A405F-B313-08CF-A431-A7B64109F1FA}"/>
                </a:ext>
              </a:extLst>
            </p:cNvPr>
            <p:cNvSpPr/>
            <p:nvPr/>
          </p:nvSpPr>
          <p:spPr>
            <a:xfrm>
              <a:off x="6899540" y="3484924"/>
              <a:ext cx="1239901" cy="917726"/>
            </a:xfrm>
            <a:prstGeom prst="rect">
              <a:avLst/>
            </a:prstGeom>
            <a:noFill/>
            <a:ln>
              <a:solidFill>
                <a:srgbClr val="000000"/>
              </a:solidFill>
            </a:ln>
          </p:spPr>
          <p:style>
            <a:lnRef idx="2">
              <a:schemeClr val="dk1"/>
            </a:lnRef>
            <a:fillRef idx="1">
              <a:schemeClr val="lt1"/>
            </a:fillRef>
            <a:effectRef idx="0">
              <a:schemeClr val="dk1"/>
            </a:effectRef>
            <a:fontRef idx="minor">
              <a:schemeClr val="dk1"/>
            </a:fontRef>
          </p:style>
          <p:txBody>
            <a:bodyPr lIns="36576" tIns="36576" rIns="36576" bIns="36576" rtlCol="0" anchor="ctr"/>
            <a:lstStyle/>
            <a:p>
              <a:pPr algn="ctr"/>
              <a:r>
                <a:rPr lang="en-US" b="1">
                  <a:solidFill>
                    <a:srgbClr val="000000"/>
                  </a:solidFill>
                  <a:latin typeface="Calibri" panose="020F0502020204030204" pitchFamily="34" charset="0"/>
                  <a:cs typeface="Calibri" panose="020F0502020204030204" pitchFamily="34" charset="0"/>
                </a:rPr>
                <a:t>Bathing,</a:t>
              </a:r>
            </a:p>
            <a:p>
              <a:pPr algn="ctr"/>
              <a:r>
                <a:rPr lang="en-US" b="1">
                  <a:solidFill>
                    <a:srgbClr val="000000"/>
                  </a:solidFill>
                  <a:latin typeface="Calibri" panose="020F0502020204030204" pitchFamily="34" charset="0"/>
                  <a:cs typeface="Calibri" panose="020F0502020204030204" pitchFamily="34" charset="0"/>
                </a:rPr>
                <a:t>Showering</a:t>
              </a:r>
            </a:p>
            <a:p>
              <a:pPr algn="ctr"/>
              <a:r>
                <a:rPr lang="en-US" b="1">
                  <a:solidFill>
                    <a:srgbClr val="000000"/>
                  </a:solidFill>
                  <a:latin typeface="Calibri" panose="020F0502020204030204" pitchFamily="34" charset="0"/>
                  <a:cs typeface="Calibri" panose="020F0502020204030204" pitchFamily="34" charset="0"/>
                </a:rPr>
                <a:t>Dressing</a:t>
              </a:r>
            </a:p>
          </p:txBody>
        </p:sp>
        <p:sp>
          <p:nvSpPr>
            <p:cNvPr id="29" name="Rectangle 28">
              <a:extLst>
                <a:ext uri="{FF2B5EF4-FFF2-40B4-BE49-F238E27FC236}">
                  <a16:creationId xmlns:a16="http://schemas.microsoft.com/office/drawing/2014/main" id="{59F1A979-89E5-39A6-CF74-D039D7C3790B}"/>
                </a:ext>
              </a:extLst>
            </p:cNvPr>
            <p:cNvSpPr/>
            <p:nvPr/>
          </p:nvSpPr>
          <p:spPr>
            <a:xfrm>
              <a:off x="10334236" y="3490928"/>
              <a:ext cx="1330309" cy="913432"/>
            </a:xfrm>
            <a:prstGeom prst="rect">
              <a:avLst/>
            </a:prstGeom>
            <a:noFill/>
            <a:ln>
              <a:solidFill>
                <a:srgbClr val="000000"/>
              </a:solidFill>
            </a:ln>
          </p:spPr>
          <p:style>
            <a:lnRef idx="2">
              <a:schemeClr val="dk1"/>
            </a:lnRef>
            <a:fillRef idx="1">
              <a:schemeClr val="lt1"/>
            </a:fillRef>
            <a:effectRef idx="0">
              <a:schemeClr val="dk1"/>
            </a:effectRef>
            <a:fontRef idx="minor">
              <a:schemeClr val="dk1"/>
            </a:fontRef>
          </p:style>
          <p:txBody>
            <a:bodyPr lIns="36576" tIns="36576" rIns="36576" bIns="36576" rtlCol="0" anchor="ctr"/>
            <a:lstStyle/>
            <a:p>
              <a:pPr algn="ctr"/>
              <a:r>
                <a:rPr lang="en-US" b="1">
                  <a:solidFill>
                    <a:srgbClr val="000000"/>
                  </a:solidFill>
                  <a:latin typeface="Calibri" panose="020F0502020204030204" pitchFamily="34" charset="0"/>
                  <a:cs typeface="Calibri" panose="020F0502020204030204" pitchFamily="34" charset="0"/>
                </a:rPr>
                <a:t>Recreating,</a:t>
              </a:r>
            </a:p>
            <a:p>
              <a:pPr algn="ctr"/>
              <a:r>
                <a:rPr lang="en-US" b="1">
                  <a:solidFill>
                    <a:srgbClr val="000000"/>
                  </a:solidFill>
                  <a:latin typeface="Calibri" panose="020F0502020204030204" pitchFamily="34" charset="0"/>
                  <a:cs typeface="Calibri" panose="020F0502020204030204" pitchFamily="34" charset="0"/>
                </a:rPr>
                <a:t>Voting,</a:t>
              </a:r>
            </a:p>
            <a:p>
              <a:pPr algn="ctr"/>
              <a:r>
                <a:rPr lang="en-US" b="1">
                  <a:solidFill>
                    <a:srgbClr val="000000"/>
                  </a:solidFill>
                  <a:latin typeface="Calibri" panose="020F0502020204030204" pitchFamily="34" charset="0"/>
                  <a:cs typeface="Calibri" panose="020F0502020204030204" pitchFamily="34" charset="0"/>
                </a:rPr>
                <a:t>Working</a:t>
              </a:r>
            </a:p>
          </p:txBody>
        </p:sp>
        <p:sp>
          <p:nvSpPr>
            <p:cNvPr id="30" name="Rectangle 29">
              <a:extLst>
                <a:ext uri="{FF2B5EF4-FFF2-40B4-BE49-F238E27FC236}">
                  <a16:creationId xmlns:a16="http://schemas.microsoft.com/office/drawing/2014/main" id="{C7BD3682-8B08-8FF8-D518-F0C39728B13D}"/>
                </a:ext>
              </a:extLst>
            </p:cNvPr>
            <p:cNvSpPr/>
            <p:nvPr/>
          </p:nvSpPr>
          <p:spPr>
            <a:xfrm>
              <a:off x="8302942" y="3486634"/>
              <a:ext cx="1874520" cy="917726"/>
            </a:xfrm>
            <a:prstGeom prst="rect">
              <a:avLst/>
            </a:prstGeom>
            <a:noFill/>
            <a:ln>
              <a:solidFill>
                <a:srgbClr val="000000"/>
              </a:solidFill>
            </a:ln>
          </p:spPr>
          <p:style>
            <a:lnRef idx="2">
              <a:schemeClr val="dk1"/>
            </a:lnRef>
            <a:fillRef idx="1">
              <a:schemeClr val="lt1"/>
            </a:fillRef>
            <a:effectRef idx="0">
              <a:schemeClr val="dk1"/>
            </a:effectRef>
            <a:fontRef idx="minor">
              <a:schemeClr val="dk1"/>
            </a:fontRef>
          </p:style>
          <p:txBody>
            <a:bodyPr lIns="36576" tIns="36576" rIns="36576" bIns="36576" rtlCol="0" anchor="ctr"/>
            <a:lstStyle/>
            <a:p>
              <a:pPr algn="ctr"/>
              <a:r>
                <a:rPr lang="en-US" b="1">
                  <a:solidFill>
                    <a:srgbClr val="000000"/>
                  </a:solidFill>
                  <a:latin typeface="Calibri" panose="020F0502020204030204" pitchFamily="34" charset="0"/>
                  <a:cs typeface="Calibri" panose="020F0502020204030204" pitchFamily="34" charset="0"/>
                </a:rPr>
                <a:t>Preparing Meals,</a:t>
              </a:r>
            </a:p>
            <a:p>
              <a:pPr algn="ctr"/>
              <a:r>
                <a:rPr lang="en-US" b="1">
                  <a:solidFill>
                    <a:srgbClr val="000000"/>
                  </a:solidFill>
                  <a:latin typeface="Calibri" panose="020F0502020204030204" pitchFamily="34" charset="0"/>
                  <a:cs typeface="Calibri" panose="020F0502020204030204" pitchFamily="34" charset="0"/>
                </a:rPr>
                <a:t>Shopping,</a:t>
              </a:r>
            </a:p>
            <a:p>
              <a:pPr algn="ctr"/>
              <a:r>
                <a:rPr lang="en-US" b="1">
                  <a:solidFill>
                    <a:srgbClr val="000000"/>
                  </a:solidFill>
                  <a:latin typeface="Calibri" panose="020F0502020204030204" pitchFamily="34" charset="0"/>
                  <a:cs typeface="Calibri" panose="020F0502020204030204" pitchFamily="34" charset="0"/>
                </a:rPr>
                <a:t>Managing Money</a:t>
              </a:r>
            </a:p>
          </p:txBody>
        </p:sp>
        <p:sp>
          <p:nvSpPr>
            <p:cNvPr id="32" name="Rectangle 31">
              <a:extLst>
                <a:ext uri="{FF2B5EF4-FFF2-40B4-BE49-F238E27FC236}">
                  <a16:creationId xmlns:a16="http://schemas.microsoft.com/office/drawing/2014/main" id="{507AE0A7-4711-14C3-8444-FEF897685D3B}"/>
                </a:ext>
              </a:extLst>
            </p:cNvPr>
            <p:cNvSpPr/>
            <p:nvPr/>
          </p:nvSpPr>
          <p:spPr>
            <a:xfrm>
              <a:off x="5133028" y="4535854"/>
              <a:ext cx="6531517" cy="363015"/>
            </a:xfrm>
            <a:prstGeom prst="rect">
              <a:avLst/>
            </a:prstGeom>
            <a:noFill/>
            <a:ln>
              <a:solidFill>
                <a:srgbClr val="000000"/>
              </a:solidFill>
            </a:ln>
          </p:spPr>
          <p:style>
            <a:lnRef idx="2">
              <a:schemeClr val="dk1"/>
            </a:lnRef>
            <a:fillRef idx="1">
              <a:schemeClr val="lt1"/>
            </a:fillRef>
            <a:effectRef idx="0">
              <a:schemeClr val="dk1"/>
            </a:effectRef>
            <a:fontRef idx="minor">
              <a:schemeClr val="dk1"/>
            </a:fontRef>
          </p:style>
          <p:txBody>
            <a:bodyPr lIns="36576" tIns="36576" rIns="36576" bIns="36576" rtlCol="0" anchor="ctr"/>
            <a:lstStyle/>
            <a:p>
              <a:pPr algn="ctr"/>
              <a:r>
                <a:rPr lang="en-US" b="1" i="1">
                  <a:solidFill>
                    <a:srgbClr val="000000"/>
                  </a:solidFill>
                  <a:latin typeface="Calibri" panose="020F0502020204030204" pitchFamily="34" charset="0"/>
                  <a:cs typeface="Calibri" panose="020F0502020204030204" pitchFamily="34" charset="0"/>
                </a:rPr>
                <a:t>Characterized by “</a:t>
              </a:r>
              <a:r>
                <a:rPr lang="en-US" b="1" i="1" u="sng">
                  <a:solidFill>
                    <a:srgbClr val="000000"/>
                  </a:solidFill>
                  <a:latin typeface="Calibri" panose="020F0502020204030204" pitchFamily="34" charset="0"/>
                  <a:cs typeface="Calibri" panose="020F0502020204030204" pitchFamily="34" charset="0"/>
                </a:rPr>
                <a:t>Limitations” or Needs for Support</a:t>
              </a:r>
            </a:p>
          </p:txBody>
        </p:sp>
        <p:sp>
          <p:nvSpPr>
            <p:cNvPr id="34" name="Arrow: Left-Right 33">
              <a:extLst>
                <a:ext uri="{FF2B5EF4-FFF2-40B4-BE49-F238E27FC236}">
                  <a16:creationId xmlns:a16="http://schemas.microsoft.com/office/drawing/2014/main" id="{0BCBC037-E638-4BDD-F434-9E32DFCFE99B}"/>
                </a:ext>
              </a:extLst>
            </p:cNvPr>
            <p:cNvSpPr/>
            <p:nvPr/>
          </p:nvSpPr>
          <p:spPr>
            <a:xfrm>
              <a:off x="504339" y="5001396"/>
              <a:ext cx="11160206" cy="608713"/>
            </a:xfrm>
            <a:prstGeom prst="leftRightArrow">
              <a:avLst>
                <a:gd name="adj1" fmla="val 58689"/>
                <a:gd name="adj2" fmla="val 47495"/>
              </a:avLst>
            </a:prstGeom>
            <a:solidFill>
              <a:schemeClr val="bg1">
                <a:lumMod val="85000"/>
              </a:schemeClr>
            </a:solidFill>
            <a:ln>
              <a:solidFill>
                <a:srgbClr val="000000"/>
              </a:solidFill>
            </a:ln>
          </p:spPr>
          <p:style>
            <a:lnRef idx="2">
              <a:schemeClr val="dk1"/>
            </a:lnRef>
            <a:fillRef idx="1">
              <a:schemeClr val="lt1"/>
            </a:fillRef>
            <a:effectRef idx="0">
              <a:schemeClr val="dk1"/>
            </a:effectRef>
            <a:fontRef idx="minor">
              <a:schemeClr val="dk1"/>
            </a:fontRef>
          </p:style>
          <p:txBody>
            <a:bodyPr lIns="36576" tIns="36576" rIns="36576" bIns="36576" rtlCol="0" anchor="ctr"/>
            <a:lstStyle/>
            <a:p>
              <a:pPr algn="ctr"/>
              <a:r>
                <a:rPr lang="en-US" b="1">
                  <a:solidFill>
                    <a:srgbClr val="000000"/>
                  </a:solidFill>
                  <a:latin typeface="Calibri" panose="020F0502020204030204" pitchFamily="34" charset="0"/>
                  <a:cs typeface="Calibri" panose="020F0502020204030204" pitchFamily="34" charset="0"/>
                </a:rPr>
                <a:t>Mitigating and Aggravating Factors (at Person and/or Environment Levels)</a:t>
              </a:r>
            </a:p>
          </p:txBody>
        </p:sp>
        <p:sp>
          <p:nvSpPr>
            <p:cNvPr id="35" name="Rectangle 34">
              <a:extLst>
                <a:ext uri="{FF2B5EF4-FFF2-40B4-BE49-F238E27FC236}">
                  <a16:creationId xmlns:a16="http://schemas.microsoft.com/office/drawing/2014/main" id="{FF50682F-54C5-FFD3-7BFD-51241384C490}"/>
                </a:ext>
              </a:extLst>
            </p:cNvPr>
            <p:cNvSpPr/>
            <p:nvPr/>
          </p:nvSpPr>
          <p:spPr>
            <a:xfrm>
              <a:off x="526808" y="5671824"/>
              <a:ext cx="11137737" cy="608712"/>
            </a:xfrm>
            <a:prstGeom prst="rect">
              <a:avLst/>
            </a:prstGeom>
            <a:noFill/>
            <a:ln>
              <a:solidFill>
                <a:srgbClr val="000000"/>
              </a:solidFill>
            </a:ln>
          </p:spPr>
          <p:style>
            <a:lnRef idx="2">
              <a:schemeClr val="dk1"/>
            </a:lnRef>
            <a:fillRef idx="1">
              <a:schemeClr val="lt1"/>
            </a:fillRef>
            <a:effectRef idx="0">
              <a:schemeClr val="dk1"/>
            </a:effectRef>
            <a:fontRef idx="minor">
              <a:schemeClr val="dk1"/>
            </a:fontRef>
          </p:style>
          <p:txBody>
            <a:bodyPr lIns="36576" tIns="36576" rIns="36576" bIns="36576" rtlCol="0" anchor="ctr"/>
            <a:lstStyle/>
            <a:p>
              <a:pPr algn="ctr"/>
              <a:r>
                <a:rPr lang="en-US" b="1">
                  <a:solidFill>
                    <a:srgbClr val="000000"/>
                  </a:solidFill>
                  <a:latin typeface="Calibri" panose="020F0502020204030204" pitchFamily="34" charset="0"/>
                  <a:cs typeface="Calibri" panose="020F0502020204030204" pitchFamily="34" charset="0"/>
                </a:rPr>
                <a:t>Medications, Functional Restoration Procedures, Assistive Devices, Skill Building, </a:t>
              </a:r>
            </a:p>
            <a:p>
              <a:pPr algn="ctr"/>
              <a:r>
                <a:rPr lang="en-US" b="1">
                  <a:solidFill>
                    <a:srgbClr val="000000"/>
                  </a:solidFill>
                  <a:latin typeface="Calibri" panose="020F0502020204030204" pitchFamily="34" charset="0"/>
                  <a:cs typeface="Calibri" panose="020F0502020204030204" pitchFamily="34" charset="0"/>
                </a:rPr>
                <a:t>Environmental Modifications, Workplace Accommodations</a:t>
              </a:r>
            </a:p>
          </p:txBody>
        </p:sp>
        <p:sp>
          <p:nvSpPr>
            <p:cNvPr id="15" name="Rectangle 14">
              <a:extLst>
                <a:ext uri="{FF2B5EF4-FFF2-40B4-BE49-F238E27FC236}">
                  <a16:creationId xmlns:a16="http://schemas.microsoft.com/office/drawing/2014/main" id="{A2A94383-9C96-2EC4-9A55-A67F8402BE76}"/>
                </a:ext>
              </a:extLst>
            </p:cNvPr>
            <p:cNvSpPr/>
            <p:nvPr/>
          </p:nvSpPr>
          <p:spPr>
            <a:xfrm>
              <a:off x="2025176" y="2973625"/>
              <a:ext cx="2111779" cy="365760"/>
            </a:xfrm>
            <a:prstGeom prst="rect">
              <a:avLst/>
            </a:prstGeom>
            <a:noFill/>
            <a:ln>
              <a:solidFill>
                <a:srgbClr val="000000"/>
              </a:solidFill>
            </a:ln>
          </p:spPr>
          <p:style>
            <a:lnRef idx="2">
              <a:schemeClr val="dk1"/>
            </a:lnRef>
            <a:fillRef idx="1">
              <a:schemeClr val="lt1"/>
            </a:fillRef>
            <a:effectRef idx="0">
              <a:schemeClr val="dk1"/>
            </a:effectRef>
            <a:fontRef idx="minor">
              <a:schemeClr val="dk1"/>
            </a:fontRef>
          </p:style>
          <p:txBody>
            <a:bodyPr lIns="36576" tIns="36576" rIns="36576" bIns="36576" rtlCol="0" anchor="ctr"/>
            <a:lstStyle/>
            <a:p>
              <a:pPr algn="ctr"/>
              <a:r>
                <a:rPr lang="en-US" b="1">
                  <a:solidFill>
                    <a:srgbClr val="000000"/>
                  </a:solidFill>
                  <a:latin typeface="Calibri" panose="020F0502020204030204" pitchFamily="34" charset="0"/>
                  <a:cs typeface="Calibri" panose="020F0502020204030204" pitchFamily="34" charset="0"/>
                </a:rPr>
                <a:t>Structures/Systems</a:t>
              </a:r>
            </a:p>
          </p:txBody>
        </p:sp>
        <p:sp>
          <p:nvSpPr>
            <p:cNvPr id="16" name="Rectangle 15">
              <a:extLst>
                <a:ext uri="{FF2B5EF4-FFF2-40B4-BE49-F238E27FC236}">
                  <a16:creationId xmlns:a16="http://schemas.microsoft.com/office/drawing/2014/main" id="{3E05CAEB-A9AB-8080-FBBD-EE28A2362D4D}"/>
                </a:ext>
              </a:extLst>
            </p:cNvPr>
            <p:cNvSpPr/>
            <p:nvPr/>
          </p:nvSpPr>
          <p:spPr>
            <a:xfrm>
              <a:off x="2025176" y="3481133"/>
              <a:ext cx="2111780" cy="917421"/>
            </a:xfrm>
            <a:prstGeom prst="rect">
              <a:avLst/>
            </a:prstGeom>
            <a:noFill/>
            <a:ln>
              <a:solidFill>
                <a:srgbClr val="000000"/>
              </a:solidFill>
            </a:ln>
          </p:spPr>
          <p:style>
            <a:lnRef idx="2">
              <a:schemeClr val="dk1"/>
            </a:lnRef>
            <a:fillRef idx="1">
              <a:schemeClr val="lt1"/>
            </a:fillRef>
            <a:effectRef idx="0">
              <a:schemeClr val="dk1"/>
            </a:effectRef>
            <a:fontRef idx="minor">
              <a:schemeClr val="dk1"/>
            </a:fontRef>
          </p:style>
          <p:txBody>
            <a:bodyPr lIns="36576" tIns="36576" rIns="36576" bIns="36576" rtlCol="0" anchor="ctr"/>
            <a:lstStyle/>
            <a:p>
              <a:pPr algn="ctr"/>
              <a:r>
                <a:rPr lang="en-US" b="1">
                  <a:solidFill>
                    <a:srgbClr val="000000"/>
                  </a:solidFill>
                  <a:latin typeface="Calibri" panose="020F0502020204030204" pitchFamily="34" charset="0"/>
                  <a:cs typeface="Calibri" panose="020F0502020204030204" pitchFamily="34" charset="0"/>
                </a:rPr>
                <a:t>Impairments</a:t>
              </a:r>
            </a:p>
          </p:txBody>
        </p:sp>
        <p:sp>
          <p:nvSpPr>
            <p:cNvPr id="17" name="Arrow: Left-Right 16">
              <a:extLst>
                <a:ext uri="{FF2B5EF4-FFF2-40B4-BE49-F238E27FC236}">
                  <a16:creationId xmlns:a16="http://schemas.microsoft.com/office/drawing/2014/main" id="{F7BDB40B-55AD-B68D-24FA-B11C4837F096}"/>
                </a:ext>
                <a:ext uri="{C183D7F6-B498-43B3-948B-1728B52AA6E4}">
                  <adec:decorative xmlns:adec="http://schemas.microsoft.com/office/drawing/2017/decorative" val="1"/>
                </a:ext>
              </a:extLst>
            </p:cNvPr>
            <p:cNvSpPr/>
            <p:nvPr/>
          </p:nvSpPr>
          <p:spPr>
            <a:xfrm>
              <a:off x="4174923" y="3079889"/>
              <a:ext cx="907305" cy="1177786"/>
            </a:xfrm>
            <a:prstGeom prst="leftRightArrow">
              <a:avLst>
                <a:gd name="adj1" fmla="val 62585"/>
                <a:gd name="adj2" fmla="val 30275"/>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a:latin typeface="Calibri" panose="020F0502020204030204" pitchFamily="34" charset="0"/>
                <a:cs typeface="Calibri" panose="020F0502020204030204" pitchFamily="34" charset="0"/>
              </a:endParaRPr>
            </a:p>
          </p:txBody>
        </p:sp>
        <p:sp>
          <p:nvSpPr>
            <p:cNvPr id="19" name="Rectangle 18">
              <a:extLst>
                <a:ext uri="{FF2B5EF4-FFF2-40B4-BE49-F238E27FC236}">
                  <a16:creationId xmlns:a16="http://schemas.microsoft.com/office/drawing/2014/main" id="{6F1E36C8-124A-E919-56C5-7B1258F3FBAB}"/>
                </a:ext>
              </a:extLst>
            </p:cNvPr>
            <p:cNvSpPr/>
            <p:nvPr/>
          </p:nvSpPr>
          <p:spPr>
            <a:xfrm>
              <a:off x="526808" y="4547061"/>
              <a:ext cx="3610148" cy="363015"/>
            </a:xfrm>
            <a:prstGeom prst="rect">
              <a:avLst/>
            </a:prstGeom>
            <a:noFill/>
            <a:ln>
              <a:solidFill>
                <a:srgbClr val="000000"/>
              </a:solidFill>
            </a:ln>
          </p:spPr>
          <p:style>
            <a:lnRef idx="2">
              <a:schemeClr val="dk1"/>
            </a:lnRef>
            <a:fillRef idx="1">
              <a:schemeClr val="lt1"/>
            </a:fillRef>
            <a:effectRef idx="0">
              <a:schemeClr val="dk1"/>
            </a:effectRef>
            <a:fontRef idx="minor">
              <a:schemeClr val="dk1"/>
            </a:fontRef>
          </p:style>
          <p:txBody>
            <a:bodyPr lIns="36576" tIns="36576" rIns="36576" bIns="36576" rtlCol="0" anchor="ctr"/>
            <a:lstStyle/>
            <a:p>
              <a:pPr algn="ctr"/>
              <a:r>
                <a:rPr lang="en-US" b="1" i="1">
                  <a:solidFill>
                    <a:srgbClr val="000000"/>
                  </a:solidFill>
                  <a:latin typeface="Calibri" panose="020F0502020204030204" pitchFamily="34" charset="0"/>
                  <a:cs typeface="Calibri" panose="020F0502020204030204" pitchFamily="34" charset="0"/>
                </a:rPr>
                <a:t>Compared to “Normal”</a:t>
              </a:r>
              <a:endParaRPr lang="en-US" b="1" i="1" u="sng">
                <a:solidFill>
                  <a:srgbClr val="000000"/>
                </a:solidFill>
                <a:latin typeface="Calibri" panose="020F0502020204030204" pitchFamily="34" charset="0"/>
                <a:cs typeface="Calibri" panose="020F0502020204030204" pitchFamily="34" charset="0"/>
              </a:endParaRPr>
            </a:p>
          </p:txBody>
        </p:sp>
        <p:cxnSp>
          <p:nvCxnSpPr>
            <p:cNvPr id="37" name="Straight Connector 36">
              <a:extLst>
                <a:ext uri="{FF2B5EF4-FFF2-40B4-BE49-F238E27FC236}">
                  <a16:creationId xmlns:a16="http://schemas.microsoft.com/office/drawing/2014/main" id="{75462F5D-69A5-03EB-1FFD-E800553DFAC4}"/>
                </a:ext>
                <a:ext uri="{C183D7F6-B498-43B3-948B-1728B52AA6E4}">
                  <adec:decorative xmlns:adec="http://schemas.microsoft.com/office/drawing/2017/decorative" val="1"/>
                </a:ext>
              </a:extLst>
            </p:cNvPr>
            <p:cNvCxnSpPr>
              <a:cxnSpLocks/>
              <a:endCxn id="26" idx="2"/>
            </p:cNvCxnSpPr>
            <p:nvPr/>
          </p:nvCxnSpPr>
          <p:spPr>
            <a:xfrm flipV="1">
              <a:off x="4293731" y="2312285"/>
              <a:ext cx="6085617" cy="661340"/>
            </a:xfrm>
            <a:prstGeom prst="line">
              <a:avLst/>
            </a:prstGeom>
            <a:ln w="57150" cmpd="dbl"/>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8750865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4D18D0E-C468-C9CE-D943-25DA3A5E8648}"/>
              </a:ext>
            </a:extLst>
          </p:cNvPr>
          <p:cNvSpPr>
            <a:spLocks noGrp="1"/>
          </p:cNvSpPr>
          <p:nvPr>
            <p:ph type="title"/>
          </p:nvPr>
        </p:nvSpPr>
        <p:spPr/>
        <p:txBody>
          <a:bodyPr/>
          <a:lstStyle/>
          <a:p>
            <a:pPr marL="0" marR="0">
              <a:spcBef>
                <a:spcPts val="0"/>
              </a:spcBef>
              <a:spcAft>
                <a:spcPts val="0"/>
              </a:spcAft>
            </a:pPr>
            <a:r>
              <a:rPr lang="en-US" b="1" u="sng">
                <a:solidFill>
                  <a:srgbClr val="000000"/>
                </a:solidFill>
                <a:ea typeface="Calibri" panose="020F0502020204030204" pitchFamily="34" charset="0"/>
                <a:cs typeface="Calibri" panose="020F0502020204030204" pitchFamily="34" charset="0"/>
              </a:rPr>
              <a:t>Survey Design … Impacts</a:t>
            </a:r>
            <a:r>
              <a:rPr lang="en-US" u="sng">
                <a:solidFill>
                  <a:srgbClr val="000000"/>
                </a:solidFill>
                <a:ea typeface="Calibri" panose="020F0502020204030204" pitchFamily="34" charset="0"/>
                <a:cs typeface="Calibri" panose="020F0502020204030204" pitchFamily="34" charset="0"/>
              </a:rPr>
              <a:t> </a:t>
            </a:r>
            <a:r>
              <a:rPr lang="en-US" b="1" u="sng">
                <a:solidFill>
                  <a:srgbClr val="000000"/>
                </a:solidFill>
                <a:ea typeface="Calibri" panose="020F0502020204030204" pitchFamily="34" charset="0"/>
                <a:cs typeface="Calibri" panose="020F0502020204030204" pitchFamily="34" charset="0"/>
              </a:rPr>
              <a:t>Estimates!!!</a:t>
            </a:r>
            <a:endParaRPr lang="en-US" b="1" kern="100">
              <a:solidFill>
                <a:srgbClr val="000000"/>
              </a:solidFill>
              <a:ea typeface="Calibri" panose="020F0502020204030204" pitchFamily="34" charset="0"/>
              <a:cs typeface="Calibri" panose="020F0502020204030204" pitchFamily="34" charset="0"/>
            </a:endParaRPr>
          </a:p>
        </p:txBody>
      </p:sp>
      <p:sp>
        <p:nvSpPr>
          <p:cNvPr id="2" name="Rectangle 1">
            <a:extLst>
              <a:ext uri="{FF2B5EF4-FFF2-40B4-BE49-F238E27FC236}">
                <a16:creationId xmlns:a16="http://schemas.microsoft.com/office/drawing/2014/main" id="{87720527-9CF3-FBD7-8CA7-528821E41868}"/>
              </a:ext>
            </a:extLst>
          </p:cNvPr>
          <p:cNvSpPr/>
          <p:nvPr/>
        </p:nvSpPr>
        <p:spPr>
          <a:xfrm>
            <a:off x="1937945" y="1827672"/>
            <a:ext cx="8316109" cy="365760"/>
          </a:xfrm>
          <a:prstGeom prst="rect">
            <a:avLst/>
          </a:prstGeom>
          <a:noFill/>
          <a:ln>
            <a:noFill/>
          </a:ln>
        </p:spPr>
        <p:style>
          <a:lnRef idx="2">
            <a:schemeClr val="dk1"/>
          </a:lnRef>
          <a:fillRef idx="1">
            <a:schemeClr val="lt1"/>
          </a:fillRef>
          <a:effectRef idx="0">
            <a:schemeClr val="dk1"/>
          </a:effectRef>
          <a:fontRef idx="minor">
            <a:schemeClr val="dk1"/>
          </a:fontRef>
        </p:style>
        <p:txBody>
          <a:bodyPr lIns="36576" tIns="36576" rIns="36576" bIns="36576" rtlCol="0" anchor="ctr"/>
          <a:lstStyle/>
          <a:p>
            <a:pPr algn="ctr"/>
            <a:r>
              <a:rPr lang="en-US" sz="2400" b="1" u="sng">
                <a:solidFill>
                  <a:srgbClr val="000000"/>
                </a:solidFill>
                <a:latin typeface="Calibri" panose="020F0502020204030204" pitchFamily="34" charset="0"/>
                <a:cs typeface="Calibri" panose="020F0502020204030204" pitchFamily="34" charset="0"/>
              </a:rPr>
              <a:t>Estimates using 1983-1996 NHIS Core and Impairment Check List</a:t>
            </a:r>
          </a:p>
        </p:txBody>
      </p:sp>
      <p:sp>
        <p:nvSpPr>
          <p:cNvPr id="4" name="Rectangle 3">
            <a:extLst>
              <a:ext uri="{FF2B5EF4-FFF2-40B4-BE49-F238E27FC236}">
                <a16:creationId xmlns:a16="http://schemas.microsoft.com/office/drawing/2014/main" id="{E1012AED-8C51-975A-A88C-06FD00EC9375}"/>
              </a:ext>
            </a:extLst>
          </p:cNvPr>
          <p:cNvSpPr/>
          <p:nvPr/>
        </p:nvSpPr>
        <p:spPr>
          <a:xfrm>
            <a:off x="758537" y="3107955"/>
            <a:ext cx="4135582" cy="365760"/>
          </a:xfrm>
          <a:prstGeom prst="rect">
            <a:avLst/>
          </a:prstGeom>
          <a:noFill/>
          <a:ln>
            <a:solidFill>
              <a:srgbClr val="000000"/>
            </a:solidFill>
          </a:ln>
        </p:spPr>
        <p:style>
          <a:lnRef idx="2">
            <a:schemeClr val="dk1"/>
          </a:lnRef>
          <a:fillRef idx="1">
            <a:schemeClr val="lt1"/>
          </a:fillRef>
          <a:effectRef idx="0">
            <a:schemeClr val="dk1"/>
          </a:effectRef>
          <a:fontRef idx="minor">
            <a:schemeClr val="dk1"/>
          </a:fontRef>
        </p:style>
        <p:txBody>
          <a:bodyPr lIns="36576" tIns="36576" rIns="36576" bIns="36576" rtlCol="0" anchor="ctr"/>
          <a:lstStyle/>
          <a:p>
            <a:pPr algn="ctr"/>
            <a:r>
              <a:rPr lang="en-US" b="1">
                <a:solidFill>
                  <a:srgbClr val="000000"/>
                </a:solidFill>
                <a:latin typeface="Calibri" panose="020F0502020204030204" pitchFamily="34" charset="0"/>
                <a:cs typeface="Calibri" panose="020F0502020204030204" pitchFamily="34" charset="0"/>
              </a:rPr>
              <a:t>0.15% reported being blind in both eyes</a:t>
            </a:r>
          </a:p>
        </p:txBody>
      </p:sp>
      <p:sp>
        <p:nvSpPr>
          <p:cNvPr id="8" name="Oval 7">
            <a:extLst>
              <a:ext uri="{FF2B5EF4-FFF2-40B4-BE49-F238E27FC236}">
                <a16:creationId xmlns:a16="http://schemas.microsoft.com/office/drawing/2014/main" id="{B9341873-B9A4-2905-3160-26D09EBA03FA}"/>
              </a:ext>
            </a:extLst>
          </p:cNvPr>
          <p:cNvSpPr/>
          <p:nvPr/>
        </p:nvSpPr>
        <p:spPr>
          <a:xfrm>
            <a:off x="2070100" y="3761084"/>
            <a:ext cx="1508990" cy="785481"/>
          </a:xfrm>
          <a:prstGeom prst="ellipse">
            <a:avLst/>
          </a:prstGeom>
          <a:noFill/>
          <a:ln>
            <a:solidFill>
              <a:srgbClr val="000000"/>
            </a:solidFill>
          </a:ln>
        </p:spPr>
        <p:style>
          <a:lnRef idx="2">
            <a:schemeClr val="dk1"/>
          </a:lnRef>
          <a:fillRef idx="1">
            <a:schemeClr val="lt1"/>
          </a:fillRef>
          <a:effectRef idx="0">
            <a:schemeClr val="dk1"/>
          </a:effectRef>
          <a:fontRef idx="minor">
            <a:schemeClr val="dk1"/>
          </a:fontRef>
        </p:style>
        <p:txBody>
          <a:bodyPr lIns="36576" tIns="36576" rIns="36576" bIns="36576" rtlCol="0" anchor="ctr"/>
          <a:lstStyle/>
          <a:p>
            <a:pPr algn="ctr"/>
            <a:r>
              <a:rPr lang="en-US" b="1">
                <a:solidFill>
                  <a:srgbClr val="000000"/>
                </a:solidFill>
                <a:latin typeface="Calibri" panose="020F0502020204030204" pitchFamily="34" charset="0"/>
                <a:cs typeface="Calibri" panose="020F0502020204030204" pitchFamily="34" charset="0"/>
              </a:rPr>
              <a:t>39% were employed</a:t>
            </a:r>
          </a:p>
        </p:txBody>
      </p:sp>
      <p:sp>
        <p:nvSpPr>
          <p:cNvPr id="5" name="Rectangle 4">
            <a:extLst>
              <a:ext uri="{FF2B5EF4-FFF2-40B4-BE49-F238E27FC236}">
                <a16:creationId xmlns:a16="http://schemas.microsoft.com/office/drawing/2014/main" id="{9419E724-14F4-0A17-5543-6D448732E6BC}"/>
              </a:ext>
            </a:extLst>
          </p:cNvPr>
          <p:cNvSpPr/>
          <p:nvPr/>
        </p:nvSpPr>
        <p:spPr>
          <a:xfrm>
            <a:off x="5643223" y="2668613"/>
            <a:ext cx="3200400" cy="369332"/>
          </a:xfrm>
          <a:prstGeom prst="rect">
            <a:avLst/>
          </a:prstGeom>
          <a:noFill/>
          <a:ln>
            <a:solidFill>
              <a:srgbClr val="000000"/>
            </a:solidFill>
          </a:ln>
        </p:spPr>
        <p:style>
          <a:lnRef idx="2">
            <a:schemeClr val="dk1"/>
          </a:lnRef>
          <a:fillRef idx="1">
            <a:schemeClr val="lt1"/>
          </a:fillRef>
          <a:effectRef idx="0">
            <a:schemeClr val="dk1"/>
          </a:effectRef>
          <a:fontRef idx="minor">
            <a:schemeClr val="dk1"/>
          </a:fontRef>
        </p:style>
        <p:txBody>
          <a:bodyPr lIns="36576" tIns="36576" rIns="36576" bIns="36576" rtlCol="0" anchor="ctr"/>
          <a:lstStyle/>
          <a:p>
            <a:pPr algn="ctr"/>
            <a:r>
              <a:rPr lang="en-US" b="1">
                <a:solidFill>
                  <a:srgbClr val="000000"/>
                </a:solidFill>
                <a:latin typeface="Calibri" panose="020F0502020204030204" pitchFamily="34" charset="0"/>
                <a:cs typeface="Calibri" panose="020F0502020204030204" pitchFamily="34" charset="0"/>
              </a:rPr>
              <a:t>69% reported a work limitation</a:t>
            </a:r>
          </a:p>
        </p:txBody>
      </p:sp>
      <p:sp>
        <p:nvSpPr>
          <p:cNvPr id="14" name="Oval 13">
            <a:extLst>
              <a:ext uri="{FF2B5EF4-FFF2-40B4-BE49-F238E27FC236}">
                <a16:creationId xmlns:a16="http://schemas.microsoft.com/office/drawing/2014/main" id="{97744002-AF0A-4D0F-30F9-B52D49341F21}"/>
              </a:ext>
            </a:extLst>
          </p:cNvPr>
          <p:cNvSpPr/>
          <p:nvPr/>
        </p:nvSpPr>
        <p:spPr>
          <a:xfrm>
            <a:off x="9895609" y="2464944"/>
            <a:ext cx="1508990" cy="785481"/>
          </a:xfrm>
          <a:prstGeom prst="ellipse">
            <a:avLst/>
          </a:prstGeom>
          <a:noFill/>
          <a:ln>
            <a:solidFill>
              <a:srgbClr val="000000"/>
            </a:solidFill>
          </a:ln>
        </p:spPr>
        <p:style>
          <a:lnRef idx="2">
            <a:schemeClr val="dk1"/>
          </a:lnRef>
          <a:fillRef idx="1">
            <a:schemeClr val="lt1"/>
          </a:fillRef>
          <a:effectRef idx="0">
            <a:schemeClr val="dk1"/>
          </a:effectRef>
          <a:fontRef idx="minor">
            <a:schemeClr val="dk1"/>
          </a:fontRef>
        </p:style>
        <p:txBody>
          <a:bodyPr lIns="36576" tIns="36576" rIns="36576" bIns="36576" rtlCol="0" anchor="ctr"/>
          <a:lstStyle/>
          <a:p>
            <a:pPr algn="ctr"/>
            <a:r>
              <a:rPr lang="en-US" b="1">
                <a:solidFill>
                  <a:srgbClr val="000000"/>
                </a:solidFill>
                <a:latin typeface="Calibri" panose="020F0502020204030204" pitchFamily="34" charset="0"/>
                <a:cs typeface="Calibri" panose="020F0502020204030204" pitchFamily="34" charset="0"/>
              </a:rPr>
              <a:t>20% were employed</a:t>
            </a:r>
          </a:p>
        </p:txBody>
      </p:sp>
      <p:sp>
        <p:nvSpPr>
          <p:cNvPr id="10" name="Rectangle 9">
            <a:extLst>
              <a:ext uri="{FF2B5EF4-FFF2-40B4-BE49-F238E27FC236}">
                <a16:creationId xmlns:a16="http://schemas.microsoft.com/office/drawing/2014/main" id="{2DC03D72-BA1B-AAD7-7D5C-E84B542E994C}"/>
              </a:ext>
            </a:extLst>
          </p:cNvPr>
          <p:cNvSpPr/>
          <p:nvPr/>
        </p:nvSpPr>
        <p:spPr>
          <a:xfrm>
            <a:off x="5642427" y="3487222"/>
            <a:ext cx="3200400" cy="369332"/>
          </a:xfrm>
          <a:prstGeom prst="rect">
            <a:avLst/>
          </a:prstGeom>
          <a:noFill/>
          <a:ln>
            <a:solidFill>
              <a:srgbClr val="000000"/>
            </a:solidFill>
          </a:ln>
        </p:spPr>
        <p:style>
          <a:lnRef idx="2">
            <a:schemeClr val="dk1"/>
          </a:lnRef>
          <a:fillRef idx="1">
            <a:schemeClr val="lt1"/>
          </a:fillRef>
          <a:effectRef idx="0">
            <a:schemeClr val="dk1"/>
          </a:effectRef>
          <a:fontRef idx="minor">
            <a:schemeClr val="dk1"/>
          </a:fontRef>
        </p:style>
        <p:txBody>
          <a:bodyPr lIns="36576" tIns="36576" rIns="36576" bIns="36576" rtlCol="0" anchor="ctr"/>
          <a:lstStyle/>
          <a:p>
            <a:pPr algn="ctr"/>
            <a:r>
              <a:rPr lang="en-US" b="1">
                <a:solidFill>
                  <a:srgbClr val="000000"/>
                </a:solidFill>
                <a:latin typeface="Calibri" panose="020F0502020204030204" pitchFamily="34" charset="0"/>
                <a:cs typeface="Calibri" panose="020F0502020204030204" pitchFamily="34" charset="0"/>
              </a:rPr>
              <a:t>31% reported </a:t>
            </a:r>
            <a:r>
              <a:rPr lang="en-US" b="1" u="sng">
                <a:solidFill>
                  <a:srgbClr val="000000"/>
                </a:solidFill>
                <a:latin typeface="Calibri" panose="020F0502020204030204" pitchFamily="34" charset="0"/>
                <a:cs typeface="Calibri" panose="020F0502020204030204" pitchFamily="34" charset="0"/>
              </a:rPr>
              <a:t>no</a:t>
            </a:r>
            <a:r>
              <a:rPr lang="en-US" b="1">
                <a:solidFill>
                  <a:srgbClr val="000000"/>
                </a:solidFill>
                <a:latin typeface="Calibri" panose="020F0502020204030204" pitchFamily="34" charset="0"/>
                <a:cs typeface="Calibri" panose="020F0502020204030204" pitchFamily="34" charset="0"/>
              </a:rPr>
              <a:t> work limitation</a:t>
            </a:r>
          </a:p>
        </p:txBody>
      </p:sp>
      <p:sp>
        <p:nvSpPr>
          <p:cNvPr id="12" name="Oval 11">
            <a:extLst>
              <a:ext uri="{FF2B5EF4-FFF2-40B4-BE49-F238E27FC236}">
                <a16:creationId xmlns:a16="http://schemas.microsoft.com/office/drawing/2014/main" id="{5B3E0CAD-1BB5-5DA6-BAED-36AF70498A76}"/>
              </a:ext>
            </a:extLst>
          </p:cNvPr>
          <p:cNvSpPr/>
          <p:nvPr/>
        </p:nvSpPr>
        <p:spPr>
          <a:xfrm>
            <a:off x="9895609" y="3285428"/>
            <a:ext cx="1508990" cy="785481"/>
          </a:xfrm>
          <a:prstGeom prst="ellipse">
            <a:avLst/>
          </a:prstGeom>
          <a:noFill/>
          <a:ln>
            <a:solidFill>
              <a:srgbClr val="000000"/>
            </a:solidFill>
          </a:ln>
        </p:spPr>
        <p:style>
          <a:lnRef idx="2">
            <a:schemeClr val="dk1"/>
          </a:lnRef>
          <a:fillRef idx="1">
            <a:schemeClr val="lt1"/>
          </a:fillRef>
          <a:effectRef idx="0">
            <a:schemeClr val="dk1"/>
          </a:effectRef>
          <a:fontRef idx="minor">
            <a:schemeClr val="dk1"/>
          </a:fontRef>
        </p:style>
        <p:txBody>
          <a:bodyPr lIns="36576" tIns="36576" rIns="36576" bIns="36576" rtlCol="0" anchor="ctr"/>
          <a:lstStyle/>
          <a:p>
            <a:pPr algn="ctr"/>
            <a:r>
              <a:rPr lang="en-US" b="1">
                <a:solidFill>
                  <a:srgbClr val="000000"/>
                </a:solidFill>
                <a:latin typeface="Calibri" panose="020F0502020204030204" pitchFamily="34" charset="0"/>
                <a:cs typeface="Calibri" panose="020F0502020204030204" pitchFamily="34" charset="0"/>
              </a:rPr>
              <a:t>81% were employed</a:t>
            </a:r>
          </a:p>
        </p:txBody>
      </p:sp>
      <p:cxnSp>
        <p:nvCxnSpPr>
          <p:cNvPr id="16" name="Straight Arrow Connector 15">
            <a:extLst>
              <a:ext uri="{FF2B5EF4-FFF2-40B4-BE49-F238E27FC236}">
                <a16:creationId xmlns:a16="http://schemas.microsoft.com/office/drawing/2014/main" id="{211AE47C-A0DC-F1A7-BA7A-21E6E40B10A9}"/>
              </a:ext>
              <a:ext uri="{C183D7F6-B498-43B3-948B-1728B52AA6E4}">
                <adec:decorative xmlns:adec="http://schemas.microsoft.com/office/drawing/2017/decorative" val="1"/>
              </a:ext>
            </a:extLst>
          </p:cNvPr>
          <p:cNvCxnSpPr>
            <a:cxnSpLocks/>
            <a:stCxn id="5" idx="3"/>
            <a:endCxn id="14" idx="2"/>
          </p:cNvCxnSpPr>
          <p:nvPr/>
        </p:nvCxnSpPr>
        <p:spPr>
          <a:xfrm>
            <a:off x="8843623" y="2853279"/>
            <a:ext cx="1051986" cy="4406"/>
          </a:xfrm>
          <a:prstGeom prst="straightConnector1">
            <a:avLst/>
          </a:prstGeom>
          <a:ln w="19050" cap="flat" cmpd="sng" algn="ctr">
            <a:solidFill>
              <a:srgbClr val="00000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19" name="Straight Arrow Connector 18">
            <a:extLst>
              <a:ext uri="{FF2B5EF4-FFF2-40B4-BE49-F238E27FC236}">
                <a16:creationId xmlns:a16="http://schemas.microsoft.com/office/drawing/2014/main" id="{211324EC-ABC0-DCB2-4F3D-39BF32DE7C64}"/>
              </a:ext>
              <a:ext uri="{C183D7F6-B498-43B3-948B-1728B52AA6E4}">
                <adec:decorative xmlns:adec="http://schemas.microsoft.com/office/drawing/2017/decorative" val="1"/>
              </a:ext>
            </a:extLst>
          </p:cNvPr>
          <p:cNvCxnSpPr>
            <a:cxnSpLocks/>
            <a:stCxn id="4" idx="3"/>
            <a:endCxn id="10" idx="1"/>
          </p:cNvCxnSpPr>
          <p:nvPr/>
        </p:nvCxnSpPr>
        <p:spPr>
          <a:xfrm>
            <a:off x="4894119" y="3290835"/>
            <a:ext cx="748308" cy="381053"/>
          </a:xfrm>
          <a:prstGeom prst="straightConnector1">
            <a:avLst/>
          </a:prstGeom>
          <a:ln w="19050" cap="flat" cmpd="sng" algn="ctr">
            <a:solidFill>
              <a:srgbClr val="00000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22" name="Straight Arrow Connector 21">
            <a:extLst>
              <a:ext uri="{FF2B5EF4-FFF2-40B4-BE49-F238E27FC236}">
                <a16:creationId xmlns:a16="http://schemas.microsoft.com/office/drawing/2014/main" id="{507E5D1E-1DDF-48FA-5CA3-EB8E798E1681}"/>
              </a:ext>
              <a:ext uri="{C183D7F6-B498-43B3-948B-1728B52AA6E4}">
                <adec:decorative xmlns:adec="http://schemas.microsoft.com/office/drawing/2017/decorative" val="1"/>
              </a:ext>
            </a:extLst>
          </p:cNvPr>
          <p:cNvCxnSpPr>
            <a:cxnSpLocks/>
            <a:stCxn id="4" idx="3"/>
            <a:endCxn id="5" idx="1"/>
          </p:cNvCxnSpPr>
          <p:nvPr/>
        </p:nvCxnSpPr>
        <p:spPr>
          <a:xfrm flipV="1">
            <a:off x="4894119" y="2853279"/>
            <a:ext cx="749104" cy="437556"/>
          </a:xfrm>
          <a:prstGeom prst="straightConnector1">
            <a:avLst/>
          </a:prstGeom>
          <a:ln w="19050" cap="flat" cmpd="sng" algn="ctr">
            <a:solidFill>
              <a:srgbClr val="00000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24" name="Straight Arrow Connector 23">
            <a:extLst>
              <a:ext uri="{FF2B5EF4-FFF2-40B4-BE49-F238E27FC236}">
                <a16:creationId xmlns:a16="http://schemas.microsoft.com/office/drawing/2014/main" id="{786CD505-4FB6-5E2A-5C43-7FBDC55E4F23}"/>
              </a:ext>
              <a:ext uri="{C183D7F6-B498-43B3-948B-1728B52AA6E4}">
                <adec:decorative xmlns:adec="http://schemas.microsoft.com/office/drawing/2017/decorative" val="1"/>
              </a:ext>
            </a:extLst>
          </p:cNvPr>
          <p:cNvCxnSpPr>
            <a:cxnSpLocks/>
            <a:stCxn id="10" idx="3"/>
            <a:endCxn id="12" idx="2"/>
          </p:cNvCxnSpPr>
          <p:nvPr/>
        </p:nvCxnSpPr>
        <p:spPr>
          <a:xfrm>
            <a:off x="8842827" y="3671888"/>
            <a:ext cx="1052782" cy="6281"/>
          </a:xfrm>
          <a:prstGeom prst="straightConnector1">
            <a:avLst/>
          </a:prstGeom>
          <a:ln w="19050" cap="flat" cmpd="sng" algn="ctr">
            <a:solidFill>
              <a:srgbClr val="00000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31" name="Straight Arrow Connector 30">
            <a:extLst>
              <a:ext uri="{FF2B5EF4-FFF2-40B4-BE49-F238E27FC236}">
                <a16:creationId xmlns:a16="http://schemas.microsoft.com/office/drawing/2014/main" id="{D1157B7F-5FB2-3908-A31E-D97A3C40C531}"/>
              </a:ext>
              <a:ext uri="{C183D7F6-B498-43B3-948B-1728B52AA6E4}">
                <adec:decorative xmlns:adec="http://schemas.microsoft.com/office/drawing/2017/decorative" val="1"/>
              </a:ext>
            </a:extLst>
          </p:cNvPr>
          <p:cNvCxnSpPr>
            <a:cxnSpLocks/>
            <a:stCxn id="4" idx="2"/>
            <a:endCxn id="8" idx="0"/>
          </p:cNvCxnSpPr>
          <p:nvPr/>
        </p:nvCxnSpPr>
        <p:spPr>
          <a:xfrm flipH="1">
            <a:off x="2824595" y="3473715"/>
            <a:ext cx="1733" cy="287369"/>
          </a:xfrm>
          <a:prstGeom prst="straightConnector1">
            <a:avLst/>
          </a:prstGeom>
          <a:ln w="19050" cap="flat" cmpd="sng" algn="ctr">
            <a:solidFill>
              <a:srgbClr val="00000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37" name="TextBox 36">
            <a:extLst>
              <a:ext uri="{FF2B5EF4-FFF2-40B4-BE49-F238E27FC236}">
                <a16:creationId xmlns:a16="http://schemas.microsoft.com/office/drawing/2014/main" id="{48D8B445-32E6-CAAC-6869-EA107FB970E4}"/>
              </a:ext>
            </a:extLst>
          </p:cNvPr>
          <p:cNvSpPr txBox="1"/>
          <p:nvPr/>
        </p:nvSpPr>
        <p:spPr>
          <a:xfrm>
            <a:off x="5268273" y="5672430"/>
            <a:ext cx="6654719" cy="923330"/>
          </a:xfrm>
          <a:prstGeom prst="rect">
            <a:avLst/>
          </a:prstGeom>
          <a:noFill/>
        </p:spPr>
        <p:txBody>
          <a:bodyPr wrap="square">
            <a:spAutoFit/>
          </a:bodyPr>
          <a:lstStyle/>
          <a:p>
            <a:pPr marR="0" hangingPunct="0">
              <a:spcBef>
                <a:spcPts val="0"/>
              </a:spcBef>
              <a:spcAft>
                <a:spcPts val="1000"/>
              </a:spcAft>
            </a:pPr>
            <a:r>
              <a:rPr lang="en-US" b="1" u="sng" kern="1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Source</a:t>
            </a:r>
            <a:r>
              <a:rPr lang="en-US" b="1" kern="1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t>
            </a:r>
            <a:r>
              <a:rPr lang="en-US" kern="1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Burkhauser, R., Daly, M., Houtenville, A. &amp; Nigras, N. (2002). The employment of </a:t>
            </a:r>
            <a:r>
              <a:rPr lang="en-US" kern="1400">
                <a:solidFill>
                  <a:srgbClr val="000000"/>
                </a:solidFill>
                <a:latin typeface="Calibri" panose="020F0502020204030204" pitchFamily="34" charset="0"/>
                <a:ea typeface="Times New Roman" panose="02020603050405020304" pitchFamily="18" charset="0"/>
                <a:cs typeface="Calibri" panose="020F0502020204030204" pitchFamily="34" charset="0"/>
              </a:rPr>
              <a:t>p</a:t>
            </a:r>
            <a:r>
              <a:rPr lang="en-US" kern="1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eople with disabilities: What can the data </a:t>
            </a:r>
            <a:r>
              <a:rPr lang="en-US" kern="1400">
                <a:solidFill>
                  <a:srgbClr val="000000"/>
                </a:solidFill>
                <a:latin typeface="Calibri" panose="020F0502020204030204" pitchFamily="34" charset="0"/>
                <a:ea typeface="Times New Roman" panose="02020603050405020304" pitchFamily="18" charset="0"/>
                <a:cs typeface="Calibri" panose="020F0502020204030204" pitchFamily="34" charset="0"/>
              </a:rPr>
              <a:t>t</a:t>
            </a:r>
            <a:r>
              <a:rPr lang="en-US" kern="1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ell </a:t>
            </a:r>
            <a:r>
              <a:rPr lang="en-US" kern="1400">
                <a:solidFill>
                  <a:srgbClr val="000000"/>
                </a:solidFill>
                <a:latin typeface="Calibri" panose="020F0502020204030204" pitchFamily="34" charset="0"/>
                <a:ea typeface="Times New Roman" panose="02020603050405020304" pitchFamily="18" charset="0"/>
                <a:cs typeface="Calibri" panose="020F0502020204030204" pitchFamily="34" charset="0"/>
              </a:rPr>
              <a:t>u</a:t>
            </a:r>
            <a:r>
              <a:rPr lang="en-US" kern="1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  </a:t>
            </a:r>
            <a:r>
              <a:rPr lang="en-US" i="1" kern="1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Demography</a:t>
            </a:r>
            <a:r>
              <a:rPr lang="en-US" kern="1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39(3), 541-555.</a:t>
            </a:r>
            <a:endParaRPr lang="en-US" kern="1400">
              <a:effectLst/>
              <a:latin typeface="Calibri" panose="020F0502020204030204" pitchFamily="34" charset="0"/>
              <a:ea typeface="Times New Roman" panose="02020603050405020304" pitchFamily="18" charset="0"/>
              <a:cs typeface="Calibri" panose="020F0502020204030204" pitchFamily="34" charset="0"/>
            </a:endParaRPr>
          </a:p>
        </p:txBody>
      </p:sp>
    </p:spTree>
    <p:extLst>
      <p:ext uri="{BB962C8B-B14F-4D97-AF65-F5344CB8AC3E}">
        <p14:creationId xmlns:p14="http://schemas.microsoft.com/office/powerpoint/2010/main" val="2140297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fade">
                                      <p:cBhvr>
                                        <p:cTn id="20" dur="500"/>
                                        <p:tgtEl>
                                          <p:spTgt spid="19"/>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1"/>
                                        </p:tgtEl>
                                        <p:attrNameLst>
                                          <p:attrName>style.visibility</p:attrName>
                                        </p:attrNameLst>
                                      </p:cBhvr>
                                      <p:to>
                                        <p:strVal val="visible"/>
                                      </p:to>
                                    </p:set>
                                    <p:animEffect transition="in" filter="fade">
                                      <p:cBhvr>
                                        <p:cTn id="28" dur="500"/>
                                        <p:tgtEl>
                                          <p:spTgt spid="31"/>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500"/>
                                        <p:tgtEl>
                                          <p:spTgt spid="8"/>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fade">
                                      <p:cBhvr>
                                        <p:cTn id="36" dur="500"/>
                                        <p:tgtEl>
                                          <p:spTgt spid="16"/>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fade">
                                      <p:cBhvr>
                                        <p:cTn id="39" dur="500"/>
                                        <p:tgtEl>
                                          <p:spTgt spid="14"/>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24"/>
                                        </p:tgtEl>
                                        <p:attrNameLst>
                                          <p:attrName>style.visibility</p:attrName>
                                        </p:attrNameLst>
                                      </p:cBhvr>
                                      <p:to>
                                        <p:strVal val="visible"/>
                                      </p:to>
                                    </p:set>
                                    <p:animEffect transition="in" filter="fade">
                                      <p:cBhvr>
                                        <p:cTn id="44" dur="500"/>
                                        <p:tgtEl>
                                          <p:spTgt spid="24"/>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fade">
                                      <p:cBhvr>
                                        <p:cTn id="47" dur="500"/>
                                        <p:tgtEl>
                                          <p:spTgt spid="12"/>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2"/>
                                        </p:tgtEl>
                                        <p:attrNameLst>
                                          <p:attrName>style.visibility</p:attrName>
                                        </p:attrNameLst>
                                      </p:cBhvr>
                                      <p:to>
                                        <p:strVal val="visible"/>
                                      </p:to>
                                    </p:set>
                                    <p:animEffect transition="in" filter="fade">
                                      <p:cBhvr>
                                        <p:cTn id="5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8" grpId="0" animBg="1"/>
      <p:bldP spid="5" grpId="0" animBg="1"/>
      <p:bldP spid="14" grpId="0" animBg="1"/>
      <p:bldP spid="10" grpId="0" animBg="1"/>
      <p:bldP spid="12"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4D18D0E-C468-C9CE-D943-25DA3A5E8648}"/>
              </a:ext>
            </a:extLst>
          </p:cNvPr>
          <p:cNvSpPr>
            <a:spLocks noGrp="1"/>
          </p:cNvSpPr>
          <p:nvPr>
            <p:ph type="title"/>
          </p:nvPr>
        </p:nvSpPr>
        <p:spPr/>
        <p:txBody>
          <a:bodyPr/>
          <a:lstStyle/>
          <a:p>
            <a:r>
              <a:rPr lang="en-US">
                <a:solidFill>
                  <a:schemeClr val="tx1"/>
                </a:solidFill>
              </a:rPr>
              <a:t>Future of Survey Design</a:t>
            </a:r>
          </a:p>
        </p:txBody>
      </p:sp>
      <p:sp>
        <p:nvSpPr>
          <p:cNvPr id="9" name="Content Placeholder 2">
            <a:extLst>
              <a:ext uri="{FF2B5EF4-FFF2-40B4-BE49-F238E27FC236}">
                <a16:creationId xmlns:a16="http://schemas.microsoft.com/office/drawing/2014/main" id="{264AD85D-15FD-AB81-2A94-67CF5B5FE0AF}"/>
              </a:ext>
            </a:extLst>
          </p:cNvPr>
          <p:cNvSpPr txBox="1">
            <a:spLocks/>
          </p:cNvSpPr>
          <p:nvPr/>
        </p:nvSpPr>
        <p:spPr>
          <a:xfrm>
            <a:off x="866774" y="1617344"/>
            <a:ext cx="11172825" cy="4573906"/>
          </a:xfrm>
          <a:prstGeom prst="rect">
            <a:avLst/>
          </a:prstGeom>
        </p:spPr>
        <p:txBody>
          <a:bodyPr>
            <a:noAutofit/>
          </a:bodyPr>
          <a:lstStyle>
            <a:lvl1pPr marL="0" indent="0" algn="l" defTabSz="914400" rtl="0" eaLnBrk="1" latinLnBrk="0" hangingPunct="1">
              <a:lnSpc>
                <a:spcPct val="100000"/>
              </a:lnSpc>
              <a:spcBef>
                <a:spcPts val="400"/>
              </a:spcBef>
              <a:buFont typeface="Arial" panose="020B0604020202020204" pitchFamily="34" charset="0"/>
              <a:buNone/>
              <a:defRPr sz="3600" kern="1200">
                <a:solidFill>
                  <a:schemeClr val="tx1"/>
                </a:solidFill>
                <a:latin typeface="Source Sans Pro" panose="020B0503030403020204" pitchFamily="34" charset="77"/>
                <a:ea typeface="+mn-ea"/>
                <a:cs typeface="+mn-cs"/>
              </a:defRPr>
            </a:lvl1pPr>
            <a:lvl2pPr marL="457200" indent="0" algn="l" defTabSz="914400" rtl="0" eaLnBrk="1" latinLnBrk="0" hangingPunct="1">
              <a:lnSpc>
                <a:spcPct val="100000"/>
              </a:lnSpc>
              <a:spcBef>
                <a:spcPts val="500"/>
              </a:spcBef>
              <a:buFont typeface="Arial" panose="020B0604020202020204" pitchFamily="34" charset="0"/>
              <a:buNone/>
              <a:defRPr sz="3200" kern="1200">
                <a:solidFill>
                  <a:schemeClr val="tx1"/>
                </a:solidFill>
                <a:latin typeface="Source Sans Pro" panose="020B0503030403020204" pitchFamily="34" charset="77"/>
                <a:ea typeface="+mn-ea"/>
                <a:cs typeface="+mn-cs"/>
              </a:defRPr>
            </a:lvl2pPr>
            <a:lvl3pPr marL="914400" indent="0" algn="l" defTabSz="914400" rtl="0" eaLnBrk="1" latinLnBrk="0" hangingPunct="1">
              <a:lnSpc>
                <a:spcPct val="100000"/>
              </a:lnSpc>
              <a:spcBef>
                <a:spcPts val="500"/>
              </a:spcBef>
              <a:buFont typeface="Arial" panose="020B0604020202020204" pitchFamily="34" charset="0"/>
              <a:buNone/>
              <a:defRPr sz="2800" kern="1200">
                <a:solidFill>
                  <a:schemeClr val="tx1"/>
                </a:solidFill>
                <a:latin typeface="Source Sans Pro" panose="020B0503030403020204" pitchFamily="34" charset="77"/>
                <a:ea typeface="+mn-ea"/>
                <a:cs typeface="+mn-cs"/>
              </a:defRPr>
            </a:lvl3pPr>
            <a:lvl4pPr marL="1371600" indent="0" algn="l" defTabSz="914400" rtl="0" eaLnBrk="1" latinLnBrk="0" hangingPunct="1">
              <a:lnSpc>
                <a:spcPct val="100000"/>
              </a:lnSpc>
              <a:spcBef>
                <a:spcPts val="500"/>
              </a:spcBef>
              <a:buFont typeface="Arial" panose="020B0604020202020204" pitchFamily="34" charset="0"/>
              <a:buNone/>
              <a:defRPr sz="2800" kern="1200">
                <a:solidFill>
                  <a:schemeClr val="tx1"/>
                </a:solidFill>
                <a:latin typeface="Source Sans Pro" panose="020B0503030403020204" pitchFamily="34" charset="77"/>
                <a:ea typeface="+mn-ea"/>
                <a:cs typeface="+mn-cs"/>
              </a:defRPr>
            </a:lvl4pPr>
            <a:lvl5pPr marL="1828800" indent="0" algn="l" defTabSz="914400" rtl="0" eaLnBrk="1" latinLnBrk="0" hangingPunct="1">
              <a:lnSpc>
                <a:spcPct val="100000"/>
              </a:lnSpc>
              <a:spcBef>
                <a:spcPts val="500"/>
              </a:spcBef>
              <a:buFont typeface="Arial" panose="020B0604020202020204" pitchFamily="34" charset="0"/>
              <a:buNone/>
              <a:defRPr sz="2800" kern="1200">
                <a:solidFill>
                  <a:schemeClr val="tx1"/>
                </a:solidFill>
                <a:latin typeface="Source Sans Pro" panose="020B0503030403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indent="-228600">
              <a:spcBef>
                <a:spcPts val="600"/>
              </a:spcBef>
              <a:buFont typeface="Source Sans Pro" panose="020B0503030403020204" pitchFamily="34" charset="0"/>
              <a:buChar char="–"/>
            </a:pPr>
            <a:r>
              <a:rPr lang="en-US" sz="2000">
                <a:solidFill>
                  <a:srgbClr val="000000"/>
                </a:solidFill>
                <a:latin typeface="Calibri" panose="020F0502020204030204" pitchFamily="34" charset="0"/>
                <a:ea typeface="Source Sans Pro" panose="020B0503030403020204" pitchFamily="34" charset="0"/>
              </a:rPr>
              <a:t>Need to </a:t>
            </a:r>
            <a:r>
              <a:rPr lang="en-US" sz="2000" b="1" i="1">
                <a:solidFill>
                  <a:srgbClr val="000000"/>
                </a:solidFill>
                <a:latin typeface="Calibri" panose="020F0502020204030204" pitchFamily="34" charset="0"/>
                <a:ea typeface="Source Sans Pro" panose="020B0503030403020204" pitchFamily="34" charset="0"/>
              </a:rPr>
              <a:t>reconcile</a:t>
            </a:r>
            <a:r>
              <a:rPr lang="en-US" sz="2000">
                <a:solidFill>
                  <a:srgbClr val="000000"/>
                </a:solidFill>
                <a:latin typeface="Calibri" panose="020F0502020204030204" pitchFamily="34" charset="0"/>
                <a:ea typeface="Source Sans Pro" panose="020B0503030403020204" pitchFamily="34" charset="0"/>
              </a:rPr>
              <a:t> expectations with regard to how survey questions support …</a:t>
            </a:r>
            <a:endParaRPr lang="en-US" sz="2000">
              <a:solidFill>
                <a:srgbClr val="000000"/>
              </a:solidFill>
              <a:latin typeface="Calibri" panose="020F0502020204030204" pitchFamily="34" charset="0"/>
            </a:endParaRPr>
          </a:p>
          <a:p>
            <a:pPr marL="857250" lvl="1" indent="-228600">
              <a:spcBef>
                <a:spcPts val="600"/>
              </a:spcBef>
              <a:buFont typeface="Source Sans Pro" panose="020B0503030403020204" pitchFamily="34" charset="0"/>
              <a:buChar char="–"/>
            </a:pPr>
            <a:r>
              <a:rPr lang="en-US" sz="1800">
                <a:solidFill>
                  <a:srgbClr val="000000"/>
                </a:solidFill>
                <a:latin typeface="Calibri" panose="020F0502020204030204" pitchFamily="34" charset="0"/>
                <a:ea typeface="Source Sans Pro" panose="020B0503030403020204" pitchFamily="34" charset="0"/>
              </a:rPr>
              <a:t>Identity and sources of discrimination (chronic health condition and impairment) and</a:t>
            </a:r>
            <a:endParaRPr lang="en-US" sz="1800">
              <a:solidFill>
                <a:srgbClr val="000000"/>
              </a:solidFill>
              <a:latin typeface="Calibri" panose="020F0502020204030204" pitchFamily="34" charset="0"/>
            </a:endParaRPr>
          </a:p>
          <a:p>
            <a:pPr marL="857250" lvl="1" indent="-228600">
              <a:spcBef>
                <a:spcPts val="600"/>
              </a:spcBef>
              <a:buFont typeface="Source Sans Pro" panose="020B0503030403020204" pitchFamily="34" charset="0"/>
              <a:buChar char="–"/>
            </a:pPr>
            <a:r>
              <a:rPr lang="en-US" sz="1800">
                <a:solidFill>
                  <a:srgbClr val="000000"/>
                </a:solidFill>
                <a:latin typeface="Calibri" panose="020F0502020204030204" pitchFamily="34" charset="0"/>
                <a:ea typeface="Source Sans Pro" panose="020B0503030403020204" pitchFamily="34" charset="0"/>
              </a:rPr>
              <a:t>Programmatic needs for data to more effectively direct resources (function, activities, participation)</a:t>
            </a:r>
            <a:r>
              <a:rPr lang="en-US" sz="1800">
                <a:solidFill>
                  <a:srgbClr val="000000"/>
                </a:solidFill>
                <a:latin typeface="Calibri" panose="020F0502020204030204" pitchFamily="34" charset="0"/>
              </a:rPr>
              <a:t> </a:t>
            </a:r>
          </a:p>
        </p:txBody>
      </p:sp>
    </p:spTree>
    <p:extLst>
      <p:ext uri="{BB962C8B-B14F-4D97-AF65-F5344CB8AC3E}">
        <p14:creationId xmlns:p14="http://schemas.microsoft.com/office/powerpoint/2010/main" val="976077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fade">
                                      <p:cBhvr>
                                        <p:cTn id="12" dur="500"/>
                                        <p:tgtEl>
                                          <p:spTgt spid="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xEl>
                                              <p:pRg st="2" end="2"/>
                                            </p:txEl>
                                          </p:spTgt>
                                        </p:tgtEl>
                                        <p:attrNameLst>
                                          <p:attrName>style.visibility</p:attrName>
                                        </p:attrNameLst>
                                      </p:cBhvr>
                                      <p:to>
                                        <p:strVal val="visible"/>
                                      </p:to>
                                    </p:set>
                                    <p:animEffect transition="in" filter="fade">
                                      <p:cBhvr>
                                        <p:cTn id="17" dur="500"/>
                                        <p:tgtEl>
                                          <p:spTgt spid="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C8E234-17A7-4585-92D3-92343A73E2BE}"/>
              </a:ext>
            </a:extLst>
          </p:cNvPr>
          <p:cNvSpPr>
            <a:spLocks noGrp="1"/>
          </p:cNvSpPr>
          <p:nvPr>
            <p:ph type="title"/>
          </p:nvPr>
        </p:nvSpPr>
        <p:spPr/>
        <p:txBody>
          <a:bodyPr/>
          <a:lstStyle/>
          <a:p>
            <a:pPr algn="ctr"/>
            <a:r>
              <a:rPr lang="en-US" b="1" u="sng">
                <a:latin typeface="Calibri" panose="020F0502020204030204" pitchFamily="34" charset="0"/>
              </a:rPr>
              <a:t>Q &amp; A</a:t>
            </a:r>
            <a:endParaRPr lang="en-US"/>
          </a:p>
        </p:txBody>
      </p:sp>
      <p:sp>
        <p:nvSpPr>
          <p:cNvPr id="3" name="Content Placeholder 2">
            <a:extLst>
              <a:ext uri="{FF2B5EF4-FFF2-40B4-BE49-F238E27FC236}">
                <a16:creationId xmlns:a16="http://schemas.microsoft.com/office/drawing/2014/main" id="{C6B18112-06CD-41A4-BAA1-9D0CC2AA05FA}"/>
              </a:ext>
            </a:extLst>
          </p:cNvPr>
          <p:cNvSpPr>
            <a:spLocks noGrp="1"/>
          </p:cNvSpPr>
          <p:nvPr>
            <p:ph idx="1"/>
          </p:nvPr>
        </p:nvSpPr>
        <p:spPr/>
        <p:txBody>
          <a:bodyPr/>
          <a:lstStyle/>
          <a:p>
            <a:pPr marL="285750" indent="-285750">
              <a:spcBef>
                <a:spcPts val="1800"/>
              </a:spcBef>
            </a:pPr>
            <a:r>
              <a:rPr lang="en-US" sz="3200">
                <a:latin typeface="Calibri" panose="020F0502020204030204" pitchFamily="34" charset="0"/>
                <a:cs typeface="Microsoft Sans Serif" pitchFamily="34" charset="0"/>
              </a:rPr>
              <a:t>Use “Q&amp;A” button on Zoom to ask a questions</a:t>
            </a:r>
          </a:p>
          <a:p>
            <a:pPr marL="283464" indent="-285750">
              <a:spcBef>
                <a:spcPts val="2400"/>
              </a:spcBef>
            </a:pPr>
            <a:r>
              <a:rPr lang="en-US" sz="3200">
                <a:latin typeface="Calibri" panose="020F0502020204030204" pitchFamily="34" charset="0"/>
                <a:cs typeface="Microsoft Sans Serif" pitchFamily="34" charset="0"/>
              </a:rPr>
              <a:t>Slides will be archived at</a:t>
            </a:r>
            <a:br>
              <a:rPr lang="en-US" sz="3200">
                <a:latin typeface="Calibri" panose="020F0502020204030204" pitchFamily="34" charset="0"/>
                <a:cs typeface="Microsoft Sans Serif" pitchFamily="34" charset="0"/>
              </a:rPr>
            </a:br>
            <a:r>
              <a:rPr lang="en-US" sz="2800">
                <a:latin typeface="Calibri" panose="020F0502020204030204" pitchFamily="34" charset="0"/>
                <a:cs typeface="Microsoft Sans Serif" pitchFamily="34" charset="0"/>
              </a:rPr>
              <a:t>     </a:t>
            </a:r>
            <a:r>
              <a:rPr lang="en-US" sz="2800">
                <a:latin typeface="Calibri" panose="020F0502020204030204" pitchFamily="34" charset="0"/>
                <a:cs typeface="Microsoft Sans Serif" pitchFamily="34" charset="0"/>
                <a:sym typeface="Wingdings 3" panose="05040102010807070707" pitchFamily="18" charset="2"/>
              </a:rPr>
              <a:t>  </a:t>
            </a:r>
            <a:r>
              <a:rPr lang="en-US" sz="2800">
                <a:latin typeface="Calibri" panose="020F0502020204030204" pitchFamily="34" charset="0"/>
                <a:cs typeface="Microsoft Sans Serif" pitchFamily="34" charset="0"/>
                <a:sym typeface="Wingdings 3" panose="05040102010807070707" pitchFamily="18" charset="2"/>
                <a:hlinkClick r:id="rId2"/>
              </a:rPr>
              <a:t>https://www.researchondisability.org/ntide-episodes-list</a:t>
            </a:r>
            <a:r>
              <a:rPr lang="en-US" sz="2800">
                <a:latin typeface="Calibri" panose="020F0502020204030204" pitchFamily="34" charset="0"/>
                <a:cs typeface="Microsoft Sans Serif" pitchFamily="34" charset="0"/>
                <a:sym typeface="Wingdings 3" panose="05040102010807070707" pitchFamily="18" charset="2"/>
              </a:rPr>
              <a:t> </a:t>
            </a:r>
            <a:endParaRPr lang="en-US" sz="3200" b="1">
              <a:latin typeface="Calibri" panose="020F0502020204030204" pitchFamily="34" charset="0"/>
            </a:endParaRPr>
          </a:p>
          <a:p>
            <a:pPr marL="283464" indent="-285750">
              <a:spcBef>
                <a:spcPts val="2400"/>
              </a:spcBef>
            </a:pPr>
            <a:r>
              <a:rPr lang="en-US" sz="3200">
                <a:latin typeface="Calibri" panose="020F0502020204030204" pitchFamily="34" charset="0"/>
                <a:cs typeface="Microsoft Sans Serif" pitchFamily="34" charset="0"/>
              </a:rPr>
              <a:t>Take our feedback survey at</a:t>
            </a:r>
            <a:br>
              <a:rPr lang="en-US" sz="3600">
                <a:latin typeface="Calibri" panose="020F0502020204030204" pitchFamily="34" charset="0"/>
                <a:cs typeface="Microsoft Sans Serif" pitchFamily="34" charset="0"/>
              </a:rPr>
            </a:br>
            <a:r>
              <a:rPr lang="en-US">
                <a:latin typeface="Calibri" panose="020F0502020204030204" pitchFamily="34" charset="0"/>
                <a:cs typeface="Microsoft Sans Serif" pitchFamily="34" charset="0"/>
              </a:rPr>
              <a:t>     </a:t>
            </a:r>
            <a:r>
              <a:rPr lang="en-US" sz="2800">
                <a:latin typeface="Calibri" panose="020F0502020204030204" pitchFamily="34" charset="0"/>
                <a:cs typeface="Microsoft Sans Serif" pitchFamily="34" charset="0"/>
                <a:sym typeface="Wingdings 3" panose="05040102010807070707" pitchFamily="18" charset="2"/>
              </a:rPr>
              <a:t></a:t>
            </a:r>
            <a:r>
              <a:rPr lang="en-US">
                <a:latin typeface="Calibri" panose="020F0502020204030204" pitchFamily="34" charset="0"/>
                <a:cs typeface="Microsoft Sans Serif" pitchFamily="34" charset="0"/>
              </a:rPr>
              <a:t> </a:t>
            </a:r>
            <a:r>
              <a:rPr lang="en-US" sz="2800">
                <a:latin typeface="Calibri" panose="020F0502020204030204" pitchFamily="34" charset="0"/>
                <a:cs typeface="Microsoft Sans Serif" pitchFamily="34" charset="0"/>
                <a:sym typeface="Wingdings 3" panose="05040102010807070707" pitchFamily="18" charset="2"/>
                <a:hlinkClick r:id="rId2"/>
              </a:rPr>
              <a:t>https://www.researchondisability.org/ntide-episodes-list</a:t>
            </a:r>
            <a:endParaRPr lang="en-US" b="1">
              <a:latin typeface="Calibri" panose="020F0502020204030204" pitchFamily="34" charset="0"/>
            </a:endParaRPr>
          </a:p>
        </p:txBody>
      </p:sp>
      <p:sp>
        <p:nvSpPr>
          <p:cNvPr id="4" name="Date Placeholder 3">
            <a:extLst>
              <a:ext uri="{FF2B5EF4-FFF2-40B4-BE49-F238E27FC236}">
                <a16:creationId xmlns:a16="http://schemas.microsoft.com/office/drawing/2014/main" id="{45E4D45E-1B30-4D42-834E-52485477067C}"/>
              </a:ext>
              <a:ext uri="{C183D7F6-B498-43B3-948B-1728B52AA6E4}">
                <adec:decorative xmlns:adec="http://schemas.microsoft.com/office/drawing/2017/decorative" val="1"/>
              </a:ext>
            </a:extLst>
          </p:cNvPr>
          <p:cNvSpPr>
            <a:spLocks noGrp="1"/>
          </p:cNvSpPr>
          <p:nvPr>
            <p:ph type="dt" sz="half" idx="10"/>
          </p:nvPr>
        </p:nvSpPr>
        <p:spPr/>
        <p:txBody>
          <a:bodyPr/>
          <a:lstStyle/>
          <a:p>
            <a:r>
              <a:rPr lang="en-US"/>
              <a:t>#nTIDE</a:t>
            </a:r>
          </a:p>
        </p:txBody>
      </p:sp>
      <p:sp>
        <p:nvSpPr>
          <p:cNvPr id="5" name="Slide Number Placeholder 4">
            <a:extLst>
              <a:ext uri="{FF2B5EF4-FFF2-40B4-BE49-F238E27FC236}">
                <a16:creationId xmlns:a16="http://schemas.microsoft.com/office/drawing/2014/main" id="{8D82BACC-640C-4410-8400-E0DEC5E1A9BE}"/>
              </a:ext>
              <a:ext uri="{C183D7F6-B498-43B3-948B-1728B52AA6E4}">
                <adec:decorative xmlns:adec="http://schemas.microsoft.com/office/drawing/2017/decorative" val="1"/>
              </a:ext>
            </a:extLst>
          </p:cNvPr>
          <p:cNvSpPr>
            <a:spLocks noGrp="1"/>
          </p:cNvSpPr>
          <p:nvPr>
            <p:ph type="sldNum" sz="quarter" idx="12"/>
          </p:nvPr>
        </p:nvSpPr>
        <p:spPr/>
        <p:txBody>
          <a:bodyPr/>
          <a:lstStyle/>
          <a:p>
            <a:fld id="{9C637C1D-740A-4EE7-9AC7-DE15DA94B719}" type="slidenum">
              <a:rPr lang="en-US" smtClean="0"/>
              <a:t>54</a:t>
            </a:fld>
            <a:endParaRPr lang="en-US"/>
          </a:p>
        </p:txBody>
      </p:sp>
      <p:pic>
        <p:nvPicPr>
          <p:cNvPr id="6" name="Picture 5">
            <a:extLst>
              <a:ext uri="{FF2B5EF4-FFF2-40B4-BE49-F238E27FC236}">
                <a16:creationId xmlns:a16="http://schemas.microsoft.com/office/drawing/2014/main" id="{F28EB550-BD71-4B32-99F8-E339BE80271F}"/>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9071592" y="1955382"/>
            <a:ext cx="994829" cy="763475"/>
          </a:xfrm>
          <a:prstGeom prst="rect">
            <a:avLst/>
          </a:prstGeom>
        </p:spPr>
      </p:pic>
    </p:spTree>
    <p:extLst>
      <p:ext uri="{BB962C8B-B14F-4D97-AF65-F5344CB8AC3E}">
        <p14:creationId xmlns:p14="http://schemas.microsoft.com/office/powerpoint/2010/main" val="322912021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C8E234-17A7-4585-92D3-92343A73E2BE}"/>
              </a:ext>
            </a:extLst>
          </p:cNvPr>
          <p:cNvSpPr>
            <a:spLocks noGrp="1"/>
          </p:cNvSpPr>
          <p:nvPr>
            <p:ph type="title"/>
          </p:nvPr>
        </p:nvSpPr>
        <p:spPr/>
        <p:txBody>
          <a:bodyPr/>
          <a:lstStyle/>
          <a:p>
            <a:pPr algn="ctr"/>
            <a:r>
              <a:rPr lang="en-US" b="1" u="sng">
                <a:latin typeface="Calibri" panose="020F0502020204030204" pitchFamily="34" charset="0"/>
              </a:rPr>
              <a:t>Thank You!</a:t>
            </a:r>
            <a:endParaRPr lang="en-US"/>
          </a:p>
        </p:txBody>
      </p:sp>
      <p:sp>
        <p:nvSpPr>
          <p:cNvPr id="3" name="Content Placeholder 2">
            <a:extLst>
              <a:ext uri="{FF2B5EF4-FFF2-40B4-BE49-F238E27FC236}">
                <a16:creationId xmlns:a16="http://schemas.microsoft.com/office/drawing/2014/main" id="{C6B18112-06CD-41A4-BAA1-9D0CC2AA05FA}"/>
              </a:ext>
            </a:extLst>
          </p:cNvPr>
          <p:cNvSpPr>
            <a:spLocks noGrp="1"/>
          </p:cNvSpPr>
          <p:nvPr>
            <p:ph idx="1"/>
          </p:nvPr>
        </p:nvSpPr>
        <p:spPr/>
        <p:txBody>
          <a:bodyPr/>
          <a:lstStyle/>
          <a:p>
            <a:pPr marL="285750" indent="-285750">
              <a:spcBef>
                <a:spcPts val="1800"/>
              </a:spcBef>
              <a:buFont typeface="Arial" panose="020B0604020202020204" pitchFamily="34" charset="0"/>
              <a:buChar char="•"/>
            </a:pPr>
            <a:r>
              <a:rPr lang="en-US" sz="3200">
                <a:latin typeface="Calibri" panose="020F0502020204030204" pitchFamily="34" charset="0"/>
                <a:cs typeface="Microsoft Sans Serif" pitchFamily="34" charset="0"/>
              </a:rPr>
              <a:t>Thanks to our partners:</a:t>
            </a:r>
            <a:br>
              <a:rPr lang="en-US" sz="3200">
                <a:latin typeface="Calibri" panose="020F0502020204030204" pitchFamily="34" charset="0"/>
                <a:cs typeface="Microsoft Sans Serif" pitchFamily="34" charset="0"/>
              </a:rPr>
            </a:br>
            <a:r>
              <a:rPr lang="en-US" sz="2800">
                <a:latin typeface="Calibri" panose="020F0502020204030204" pitchFamily="34" charset="0"/>
                <a:cs typeface="Microsoft Sans Serif" pitchFamily="34" charset="0"/>
              </a:rPr>
              <a:t>     - UNH/Institute on Disability (www.ResearchOnDisability.org) </a:t>
            </a:r>
            <a:br>
              <a:rPr lang="en-US" sz="2800">
                <a:latin typeface="Calibri" panose="020F0502020204030204" pitchFamily="34" charset="0"/>
                <a:cs typeface="Microsoft Sans Serif" pitchFamily="34" charset="0"/>
              </a:rPr>
            </a:br>
            <a:r>
              <a:rPr lang="en-US" sz="2800">
                <a:latin typeface="Calibri" panose="020F0502020204030204" pitchFamily="34" charset="0"/>
                <a:cs typeface="Microsoft Sans Serif" pitchFamily="34" charset="0"/>
              </a:rPr>
              <a:t>     - Kessler Foundation (www.KesslerFoundation.org)</a:t>
            </a:r>
            <a:br>
              <a:rPr lang="en-US" sz="2800">
                <a:latin typeface="Calibri" panose="020F0502020204030204" pitchFamily="34" charset="0"/>
                <a:cs typeface="Microsoft Sans Serif" pitchFamily="34" charset="0"/>
              </a:rPr>
            </a:br>
            <a:r>
              <a:rPr lang="en-US" sz="2800">
                <a:latin typeface="Calibri" panose="020F0502020204030204" pitchFamily="34" charset="0"/>
                <a:cs typeface="Microsoft Sans Serif" pitchFamily="34" charset="0"/>
              </a:rPr>
              <a:t>     - AUCD (www.AUCD.org)	</a:t>
            </a:r>
          </a:p>
          <a:p>
            <a:pPr marL="285750" indent="-285750">
              <a:spcBef>
                <a:spcPts val="1800"/>
              </a:spcBef>
              <a:buFont typeface="Arial" panose="020B0604020202020204" pitchFamily="34" charset="0"/>
              <a:buChar char="•"/>
            </a:pPr>
            <a:r>
              <a:rPr lang="en-US" sz="3200">
                <a:latin typeface="Calibri" panose="020F0502020204030204" pitchFamily="34" charset="0"/>
                <a:cs typeface="Microsoft Sans Serif" pitchFamily="34" charset="0"/>
              </a:rPr>
              <a:t>Contact us:</a:t>
            </a:r>
            <a:br>
              <a:rPr lang="en-US" sz="3200">
                <a:latin typeface="Calibri" panose="020F0502020204030204" pitchFamily="34" charset="0"/>
                <a:cs typeface="Microsoft Sans Serif" pitchFamily="34" charset="0"/>
              </a:rPr>
            </a:br>
            <a:r>
              <a:rPr lang="en-US" sz="2800">
                <a:latin typeface="Calibri" panose="020F0502020204030204" pitchFamily="34" charset="0"/>
                <a:cs typeface="Microsoft Sans Serif" pitchFamily="34" charset="0"/>
              </a:rPr>
              <a:t>     - Email: Disability.Statistics@unh.edu </a:t>
            </a:r>
            <a:br>
              <a:rPr lang="en-US" sz="2800">
                <a:latin typeface="Calibri" panose="020F0502020204030204" pitchFamily="34" charset="0"/>
                <a:cs typeface="Microsoft Sans Serif" pitchFamily="34" charset="0"/>
              </a:rPr>
            </a:br>
            <a:r>
              <a:rPr lang="en-US" sz="2800">
                <a:latin typeface="Calibri" panose="020F0502020204030204" pitchFamily="34" charset="0"/>
                <a:cs typeface="Microsoft Sans Serif" pitchFamily="34" charset="0"/>
              </a:rPr>
              <a:t>     - Call: </a:t>
            </a:r>
            <a:r>
              <a:rPr lang="en-US" sz="2800">
                <a:latin typeface="Calibri" panose="020F0502020204030204" pitchFamily="34" charset="0"/>
              </a:rPr>
              <a:t>866-538-9521 (toll free</a:t>
            </a:r>
            <a:r>
              <a:rPr lang="en-US" sz="3200">
                <a:latin typeface="Calibri" panose="020F0502020204030204" pitchFamily="34" charset="0"/>
              </a:rPr>
              <a:t>)</a:t>
            </a:r>
            <a:endParaRPr lang="en-US" sz="3200" b="1">
              <a:latin typeface="Calibri" panose="020F0502020204030204" pitchFamily="34" charset="0"/>
            </a:endParaRPr>
          </a:p>
          <a:p>
            <a:pPr marL="285750" indent="-285750">
              <a:spcBef>
                <a:spcPts val="1800"/>
              </a:spcBef>
              <a:buFont typeface="Arial" panose="020B0604020202020204" pitchFamily="34" charset="0"/>
              <a:buChar char="•"/>
            </a:pPr>
            <a:r>
              <a:rPr lang="en-US" sz="3200">
                <a:latin typeface="Calibri" panose="020F0502020204030204" pitchFamily="34" charset="0"/>
              </a:rPr>
              <a:t>Twitter at </a:t>
            </a:r>
            <a:r>
              <a:rPr lang="en-US" sz="3200" i="1">
                <a:latin typeface="Calibri" panose="020F0502020204030204" pitchFamily="34" charset="0"/>
              </a:rPr>
              <a:t>#nTIDELearn  </a:t>
            </a:r>
            <a:endParaRPr lang="en-US" sz="3200">
              <a:latin typeface="Calibri" panose="020F0502020204030204" pitchFamily="34" charset="0"/>
            </a:endParaRPr>
          </a:p>
          <a:p>
            <a:endParaRPr lang="en-US"/>
          </a:p>
        </p:txBody>
      </p:sp>
      <p:sp>
        <p:nvSpPr>
          <p:cNvPr id="4" name="Date Placeholder 3">
            <a:extLst>
              <a:ext uri="{FF2B5EF4-FFF2-40B4-BE49-F238E27FC236}">
                <a16:creationId xmlns:a16="http://schemas.microsoft.com/office/drawing/2014/main" id="{45E4D45E-1B30-4D42-834E-52485477067C}"/>
              </a:ext>
              <a:ext uri="{C183D7F6-B498-43B3-948B-1728B52AA6E4}">
                <adec:decorative xmlns:adec="http://schemas.microsoft.com/office/drawing/2017/decorative" val="1"/>
              </a:ext>
            </a:extLst>
          </p:cNvPr>
          <p:cNvSpPr>
            <a:spLocks noGrp="1"/>
          </p:cNvSpPr>
          <p:nvPr>
            <p:ph type="dt" sz="half" idx="10"/>
          </p:nvPr>
        </p:nvSpPr>
        <p:spPr/>
        <p:txBody>
          <a:bodyPr/>
          <a:lstStyle/>
          <a:p>
            <a:r>
              <a:rPr lang="en-US"/>
              <a:t>#nTIDE</a:t>
            </a:r>
          </a:p>
        </p:txBody>
      </p:sp>
      <p:sp>
        <p:nvSpPr>
          <p:cNvPr id="5" name="Slide Number Placeholder 4">
            <a:extLst>
              <a:ext uri="{FF2B5EF4-FFF2-40B4-BE49-F238E27FC236}">
                <a16:creationId xmlns:a16="http://schemas.microsoft.com/office/drawing/2014/main" id="{8D82BACC-640C-4410-8400-E0DEC5E1A9BE}"/>
              </a:ext>
              <a:ext uri="{C183D7F6-B498-43B3-948B-1728B52AA6E4}">
                <adec:decorative xmlns:adec="http://schemas.microsoft.com/office/drawing/2017/decorative" val="1"/>
              </a:ext>
            </a:extLst>
          </p:cNvPr>
          <p:cNvSpPr>
            <a:spLocks noGrp="1"/>
          </p:cNvSpPr>
          <p:nvPr>
            <p:ph type="sldNum" sz="quarter" idx="12"/>
          </p:nvPr>
        </p:nvSpPr>
        <p:spPr/>
        <p:txBody>
          <a:bodyPr/>
          <a:lstStyle/>
          <a:p>
            <a:fld id="{9C637C1D-740A-4EE7-9AC7-DE15DA94B719}" type="slidenum">
              <a:rPr lang="en-US" smtClean="0"/>
              <a:t>55</a:t>
            </a:fld>
            <a:endParaRPr lang="en-US"/>
          </a:p>
        </p:txBody>
      </p:sp>
      <p:pic>
        <p:nvPicPr>
          <p:cNvPr id="9" name="Picture 3">
            <a:extLst>
              <a:ext uri="{FF2B5EF4-FFF2-40B4-BE49-F238E27FC236}">
                <a16:creationId xmlns:a16="http://schemas.microsoft.com/office/drawing/2014/main" id="{50F9D74D-F681-44D6-8D11-5356F11F74C9}"/>
              </a:ext>
              <a:ext uri="{C183D7F6-B498-43B3-948B-1728B52AA6E4}">
                <adec:decorative xmlns:adec="http://schemas.microsoft.com/office/drawing/2017/decorative" val="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29287" y="5272087"/>
            <a:ext cx="471413" cy="3762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578060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C8E234-17A7-4585-92D3-92343A73E2BE}"/>
              </a:ext>
            </a:extLst>
          </p:cNvPr>
          <p:cNvSpPr>
            <a:spLocks noGrp="1"/>
          </p:cNvSpPr>
          <p:nvPr>
            <p:ph type="title"/>
          </p:nvPr>
        </p:nvSpPr>
        <p:spPr/>
        <p:txBody>
          <a:bodyPr/>
          <a:lstStyle/>
          <a:p>
            <a:pPr algn="ctr"/>
            <a:r>
              <a:rPr lang="en-US" b="1" u="sng">
                <a:latin typeface="Calibri" panose="020F0502020204030204" pitchFamily="34" charset="0"/>
              </a:rPr>
              <a:t>Thank You!</a:t>
            </a:r>
            <a:r>
              <a:rPr lang="en-US" b="1" u="sng">
                <a:solidFill>
                  <a:schemeClr val="bg1"/>
                </a:solidFill>
                <a:latin typeface="Calibri" panose="020F0502020204030204" pitchFamily="34" charset="0"/>
              </a:rPr>
              <a:t> </a:t>
            </a:r>
            <a:r>
              <a:rPr lang="en-US" sz="800" b="1" u="sng">
                <a:solidFill>
                  <a:schemeClr val="bg1"/>
                </a:solidFill>
                <a:latin typeface="Calibri" panose="020F0502020204030204" pitchFamily="34" charset="0"/>
              </a:rPr>
              <a:t>audio</a:t>
            </a:r>
            <a:endParaRPr lang="en-US" sz="800">
              <a:solidFill>
                <a:schemeClr val="bg1"/>
              </a:solidFill>
            </a:endParaRPr>
          </a:p>
        </p:txBody>
      </p:sp>
      <p:sp>
        <p:nvSpPr>
          <p:cNvPr id="3" name="Content Placeholder 2">
            <a:extLst>
              <a:ext uri="{FF2B5EF4-FFF2-40B4-BE49-F238E27FC236}">
                <a16:creationId xmlns:a16="http://schemas.microsoft.com/office/drawing/2014/main" id="{C6B18112-06CD-41A4-BAA1-9D0CC2AA05FA}"/>
              </a:ext>
            </a:extLst>
          </p:cNvPr>
          <p:cNvSpPr>
            <a:spLocks noGrp="1"/>
          </p:cNvSpPr>
          <p:nvPr>
            <p:ph idx="1"/>
          </p:nvPr>
        </p:nvSpPr>
        <p:spPr/>
        <p:txBody>
          <a:bodyPr/>
          <a:lstStyle/>
          <a:p>
            <a:pPr marL="285750" indent="-285750">
              <a:spcBef>
                <a:spcPts val="1800"/>
              </a:spcBef>
              <a:buFont typeface="Arial" panose="020B0604020202020204" pitchFamily="34" charset="0"/>
              <a:buChar char="•"/>
            </a:pPr>
            <a:r>
              <a:rPr lang="en-US" sz="3200">
                <a:latin typeface="Calibri" panose="020F0502020204030204" pitchFamily="34" charset="0"/>
                <a:cs typeface="Microsoft Sans Serif" pitchFamily="34" charset="0"/>
              </a:rPr>
              <a:t>Thanks to our partners:</a:t>
            </a:r>
            <a:br>
              <a:rPr lang="en-US" sz="3200">
                <a:latin typeface="Calibri" panose="020F0502020204030204" pitchFamily="34" charset="0"/>
                <a:cs typeface="Microsoft Sans Serif" pitchFamily="34" charset="0"/>
              </a:rPr>
            </a:br>
            <a:r>
              <a:rPr lang="en-US" sz="2800">
                <a:latin typeface="Calibri" panose="020F0502020204030204" pitchFamily="34" charset="0"/>
                <a:cs typeface="Microsoft Sans Serif" pitchFamily="34" charset="0"/>
              </a:rPr>
              <a:t>     - UNH/Institute on Disability (www.ResearchOnDisability.org) </a:t>
            </a:r>
            <a:br>
              <a:rPr lang="en-US" sz="2800">
                <a:latin typeface="Calibri" panose="020F0502020204030204" pitchFamily="34" charset="0"/>
                <a:cs typeface="Microsoft Sans Serif" pitchFamily="34" charset="0"/>
              </a:rPr>
            </a:br>
            <a:r>
              <a:rPr lang="en-US" sz="2800">
                <a:latin typeface="Calibri" panose="020F0502020204030204" pitchFamily="34" charset="0"/>
                <a:cs typeface="Microsoft Sans Serif" pitchFamily="34" charset="0"/>
              </a:rPr>
              <a:t>     - Kessler Foundation (www.KesslerFoundation.org)</a:t>
            </a:r>
            <a:br>
              <a:rPr lang="en-US" sz="2800">
                <a:latin typeface="Calibri" panose="020F0502020204030204" pitchFamily="34" charset="0"/>
                <a:cs typeface="Microsoft Sans Serif" pitchFamily="34" charset="0"/>
              </a:rPr>
            </a:br>
            <a:r>
              <a:rPr lang="en-US" sz="2800">
                <a:latin typeface="Calibri" panose="020F0502020204030204" pitchFamily="34" charset="0"/>
                <a:cs typeface="Microsoft Sans Serif" pitchFamily="34" charset="0"/>
              </a:rPr>
              <a:t>     - AUCD (www.AUCD.org)	</a:t>
            </a:r>
          </a:p>
          <a:p>
            <a:pPr marL="285750" indent="-285750">
              <a:spcBef>
                <a:spcPts val="1800"/>
              </a:spcBef>
              <a:buFont typeface="Arial" panose="020B0604020202020204" pitchFamily="34" charset="0"/>
              <a:buChar char="•"/>
            </a:pPr>
            <a:r>
              <a:rPr lang="en-US" sz="3200">
                <a:latin typeface="Calibri" panose="020F0502020204030204" pitchFamily="34" charset="0"/>
                <a:cs typeface="Microsoft Sans Serif" pitchFamily="34" charset="0"/>
              </a:rPr>
              <a:t>Contact us:</a:t>
            </a:r>
            <a:br>
              <a:rPr lang="en-US" sz="3200">
                <a:latin typeface="Calibri" panose="020F0502020204030204" pitchFamily="34" charset="0"/>
                <a:cs typeface="Microsoft Sans Serif" pitchFamily="34" charset="0"/>
              </a:rPr>
            </a:br>
            <a:r>
              <a:rPr lang="en-US" sz="2800">
                <a:latin typeface="Calibri" panose="020F0502020204030204" pitchFamily="34" charset="0"/>
                <a:cs typeface="Microsoft Sans Serif" pitchFamily="34" charset="0"/>
              </a:rPr>
              <a:t>     - Email: Disability.Statistics@unh.edu </a:t>
            </a:r>
            <a:br>
              <a:rPr lang="en-US" sz="2800">
                <a:latin typeface="Calibri" panose="020F0502020204030204" pitchFamily="34" charset="0"/>
                <a:cs typeface="Microsoft Sans Serif" pitchFamily="34" charset="0"/>
              </a:rPr>
            </a:br>
            <a:r>
              <a:rPr lang="en-US" sz="2800">
                <a:latin typeface="Calibri" panose="020F0502020204030204" pitchFamily="34" charset="0"/>
                <a:cs typeface="Microsoft Sans Serif" pitchFamily="34" charset="0"/>
              </a:rPr>
              <a:t>     - Call: </a:t>
            </a:r>
            <a:r>
              <a:rPr lang="en-US" sz="2800">
                <a:latin typeface="Calibri" panose="020F0502020204030204" pitchFamily="34" charset="0"/>
              </a:rPr>
              <a:t>866-538-9521 (toll free</a:t>
            </a:r>
            <a:r>
              <a:rPr lang="en-US" sz="3200">
                <a:latin typeface="Calibri" panose="020F0502020204030204" pitchFamily="34" charset="0"/>
              </a:rPr>
              <a:t>)</a:t>
            </a:r>
            <a:endParaRPr lang="en-US" sz="3200" b="1">
              <a:latin typeface="Calibri" panose="020F0502020204030204" pitchFamily="34" charset="0"/>
            </a:endParaRPr>
          </a:p>
          <a:p>
            <a:pPr marL="285750" indent="-285750">
              <a:spcBef>
                <a:spcPts val="1800"/>
              </a:spcBef>
              <a:buFont typeface="Arial" panose="020B0604020202020204" pitchFamily="34" charset="0"/>
              <a:buChar char="•"/>
            </a:pPr>
            <a:r>
              <a:rPr lang="en-US" sz="3200">
                <a:latin typeface="Calibri" panose="020F0502020204030204" pitchFamily="34" charset="0"/>
              </a:rPr>
              <a:t>Twitter at </a:t>
            </a:r>
            <a:r>
              <a:rPr lang="en-US" sz="3200" i="1">
                <a:latin typeface="Calibri" panose="020F0502020204030204" pitchFamily="34" charset="0"/>
              </a:rPr>
              <a:t>#nTIDELearn  </a:t>
            </a:r>
            <a:endParaRPr lang="en-US" sz="3200">
              <a:latin typeface="Calibri" panose="020F0502020204030204" pitchFamily="34" charset="0"/>
            </a:endParaRPr>
          </a:p>
          <a:p>
            <a:endParaRPr lang="en-US"/>
          </a:p>
        </p:txBody>
      </p:sp>
      <p:pic>
        <p:nvPicPr>
          <p:cNvPr id="7" name="nTIDE-4" descr="audio icon to start end music">
            <a:hlinkClick r:id="" action="ppaction://media"/>
            <a:extLst>
              <a:ext uri="{FF2B5EF4-FFF2-40B4-BE49-F238E27FC236}">
                <a16:creationId xmlns:a16="http://schemas.microsoft.com/office/drawing/2014/main" id="{455604EA-1F46-4130-A5D1-B3D9F9C5DADB}"/>
              </a:ext>
            </a:extLst>
          </p:cNvPr>
          <p:cNvPicPr>
            <a:picLocks noChangeAspect="1"/>
          </p:cNvPicPr>
          <p:nvPr>
            <a:audioFile r:link="rId2"/>
            <p:extLst>
              <p:ext uri="{DAA4B4D4-6D71-4841-9C94-3DE7FCFB9230}">
                <p14:media xmlns:p14="http://schemas.microsoft.com/office/powerpoint/2010/main" r:embed="rId1">
                  <p14:extLst>
                    <p:ext uri="{3AFAAA56-56D3-431D-BCD4-E75A35582382}">
                      <p173:tracksInfo xmlns:p173="http://schemas.microsoft.com/office/powerpoint/2017/3/main" displayLoc="slide">
                        <p173:trackLst>
                          <p173:track id="{2762C9EC-AEAA-416E-B6A8-DF788730F307}" label="nTIDE-4 subtitle" lang="" r:embed="rId4"/>
                        </p173:trackLst>
                      </p173:tracksInfo>
                    </p:ext>
                  </p14:extLst>
                </p14:media>
              </p:ext>
            </p:extLst>
          </p:nvPr>
        </p:nvPicPr>
        <p:blipFill>
          <a:blip r:embed="rId5"/>
          <a:stretch>
            <a:fillRect/>
          </a:stretch>
        </p:blipFill>
        <p:spPr>
          <a:xfrm>
            <a:off x="1651000" y="707817"/>
            <a:ext cx="489366" cy="489366"/>
          </a:xfrm>
          <a:prstGeom prst="rect">
            <a:avLst/>
          </a:prstGeom>
        </p:spPr>
      </p:pic>
      <p:sp>
        <p:nvSpPr>
          <p:cNvPr id="4" name="Date Placeholder 3">
            <a:extLst>
              <a:ext uri="{FF2B5EF4-FFF2-40B4-BE49-F238E27FC236}">
                <a16:creationId xmlns:a16="http://schemas.microsoft.com/office/drawing/2014/main" id="{45E4D45E-1B30-4D42-834E-52485477067C}"/>
              </a:ext>
              <a:ext uri="{C183D7F6-B498-43B3-948B-1728B52AA6E4}">
                <adec:decorative xmlns:adec="http://schemas.microsoft.com/office/drawing/2017/decorative" val="1"/>
              </a:ext>
            </a:extLst>
          </p:cNvPr>
          <p:cNvSpPr>
            <a:spLocks noGrp="1"/>
          </p:cNvSpPr>
          <p:nvPr>
            <p:ph type="dt" sz="half" idx="10"/>
          </p:nvPr>
        </p:nvSpPr>
        <p:spPr/>
        <p:txBody>
          <a:bodyPr/>
          <a:lstStyle/>
          <a:p>
            <a:r>
              <a:rPr lang="en-US"/>
              <a:t>#nTIDE</a:t>
            </a:r>
          </a:p>
        </p:txBody>
      </p:sp>
      <p:sp>
        <p:nvSpPr>
          <p:cNvPr id="5" name="Slide Number Placeholder 4">
            <a:extLst>
              <a:ext uri="{FF2B5EF4-FFF2-40B4-BE49-F238E27FC236}">
                <a16:creationId xmlns:a16="http://schemas.microsoft.com/office/drawing/2014/main" id="{8D82BACC-640C-4410-8400-E0DEC5E1A9BE}"/>
              </a:ext>
              <a:ext uri="{C183D7F6-B498-43B3-948B-1728B52AA6E4}">
                <adec:decorative xmlns:adec="http://schemas.microsoft.com/office/drawing/2017/decorative" val="1"/>
              </a:ext>
            </a:extLst>
          </p:cNvPr>
          <p:cNvSpPr>
            <a:spLocks noGrp="1"/>
          </p:cNvSpPr>
          <p:nvPr>
            <p:ph type="sldNum" sz="quarter" idx="12"/>
          </p:nvPr>
        </p:nvSpPr>
        <p:spPr/>
        <p:txBody>
          <a:bodyPr/>
          <a:lstStyle/>
          <a:p>
            <a:fld id="{9C637C1D-740A-4EE7-9AC7-DE15DA94B719}" type="slidenum">
              <a:rPr lang="en-US" smtClean="0"/>
              <a:t>56</a:t>
            </a:fld>
            <a:endParaRPr lang="en-US"/>
          </a:p>
        </p:txBody>
      </p:sp>
      <p:pic>
        <p:nvPicPr>
          <p:cNvPr id="9" name="Picture 3">
            <a:extLst>
              <a:ext uri="{FF2B5EF4-FFF2-40B4-BE49-F238E27FC236}">
                <a16:creationId xmlns:a16="http://schemas.microsoft.com/office/drawing/2014/main" id="{50F9D74D-F681-44D6-8D11-5356F11F74C9}"/>
              </a:ext>
              <a:ext uri="{C183D7F6-B498-43B3-948B-1728B52AA6E4}">
                <adec:decorative xmlns:adec="http://schemas.microsoft.com/office/drawing/2017/decorative" val="1"/>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129287" y="5272087"/>
            <a:ext cx="471413" cy="3762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7313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70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30CFAC-9458-45E1-B068-9439448C4AED}"/>
              </a:ext>
            </a:extLst>
          </p:cNvPr>
          <p:cNvSpPr>
            <a:spLocks noGrp="1"/>
          </p:cNvSpPr>
          <p:nvPr>
            <p:ph type="title"/>
          </p:nvPr>
        </p:nvSpPr>
        <p:spPr/>
        <p:txBody>
          <a:bodyPr/>
          <a:lstStyle/>
          <a:p>
            <a:pPr algn="ctr"/>
            <a:r>
              <a:rPr lang="en-US" sz="4400" b="1" u="sng">
                <a:solidFill>
                  <a:schemeClr val="tx1"/>
                </a:solidFill>
                <a:latin typeface="Calibri" panose="020F0502020204030204" pitchFamily="34" charset="0"/>
              </a:rPr>
              <a:t>Today’s Agenda</a:t>
            </a:r>
            <a:endParaRPr lang="en-US"/>
          </a:p>
        </p:txBody>
      </p:sp>
      <p:sp>
        <p:nvSpPr>
          <p:cNvPr id="3" name="Content Placeholder 2">
            <a:extLst>
              <a:ext uri="{FF2B5EF4-FFF2-40B4-BE49-F238E27FC236}">
                <a16:creationId xmlns:a16="http://schemas.microsoft.com/office/drawing/2014/main" id="{208AB114-3388-4571-913A-BFFBCE5A3F57}"/>
              </a:ext>
            </a:extLst>
          </p:cNvPr>
          <p:cNvSpPr>
            <a:spLocks noGrp="1"/>
          </p:cNvSpPr>
          <p:nvPr>
            <p:ph idx="1"/>
          </p:nvPr>
        </p:nvSpPr>
        <p:spPr/>
        <p:txBody>
          <a:bodyPr>
            <a:normAutofit/>
          </a:bodyPr>
          <a:lstStyle/>
          <a:p>
            <a:pPr marL="1828800" indent="-1810512">
              <a:spcBef>
                <a:spcPts val="1200"/>
              </a:spcBef>
              <a:buNone/>
            </a:pPr>
            <a:r>
              <a:rPr lang="en-US" sz="3200" baseline="12000">
                <a:latin typeface="Calibri" panose="020F0502020204030204" pitchFamily="34" charset="0"/>
                <a:cs typeface="Calibri" panose="020F0502020204030204" pitchFamily="34" charset="0"/>
              </a:rPr>
              <a:t>●   </a:t>
            </a:r>
            <a:r>
              <a:rPr lang="en-US" sz="2800">
                <a:latin typeface="Calibri" panose="020F0502020204030204" pitchFamily="34" charset="0"/>
              </a:rPr>
              <a:t>12:00 pm: 	Welcome and Introduction</a:t>
            </a:r>
          </a:p>
          <a:p>
            <a:pPr marL="3027363" indent="-3008313">
              <a:spcBef>
                <a:spcPts val="1200"/>
              </a:spcBef>
              <a:buNone/>
              <a:tabLst>
                <a:tab pos="2743200" algn="l"/>
              </a:tabLst>
            </a:pPr>
            <a:r>
              <a:rPr lang="en-US" sz="3200" baseline="12000">
                <a:latin typeface="Calibri" panose="020F0502020204030204" pitchFamily="34" charset="0"/>
                <a:cs typeface="Calibri" panose="020F0502020204030204" pitchFamily="34" charset="0"/>
              </a:rPr>
              <a:t>●   </a:t>
            </a:r>
            <a:r>
              <a:rPr lang="en-US" sz="2800">
                <a:latin typeface="Calibri" panose="020F0502020204030204" pitchFamily="34" charset="0"/>
              </a:rPr>
              <a:t>12:05 pm:	</a:t>
            </a:r>
            <a:r>
              <a:rPr lang="en-US">
                <a:latin typeface="Calibri" panose="020F0502020204030204" pitchFamily="34" charset="0"/>
              </a:rPr>
              <a:t>Moderator: Andrew Houtenville, UNH</a:t>
            </a:r>
            <a:r>
              <a:rPr lang="en-US" sz="2800">
                <a:latin typeface="Calibri" panose="020F0502020204030204" pitchFamily="34" charset="0"/>
              </a:rPr>
              <a:t> </a:t>
            </a:r>
          </a:p>
          <a:p>
            <a:pPr marL="3027363" indent="-3008313">
              <a:spcBef>
                <a:spcPts val="300"/>
              </a:spcBef>
              <a:buNone/>
              <a:tabLst>
                <a:tab pos="2743200" algn="l"/>
              </a:tabLst>
            </a:pPr>
            <a:r>
              <a:rPr lang="en-US">
                <a:latin typeface="Calibri" panose="020F0502020204030204" pitchFamily="34" charset="0"/>
              </a:rPr>
              <a:t>	</a:t>
            </a:r>
            <a:r>
              <a:rPr lang="en-US">
                <a:latin typeface="Calibri" panose="020F0502020204030204" pitchFamily="34" charset="0"/>
                <a:sym typeface="Wingdings 3" panose="05040102010807070707" pitchFamily="18" charset="2"/>
              </a:rPr>
              <a:t></a:t>
            </a:r>
            <a:r>
              <a:rPr lang="en-US" sz="2800">
                <a:latin typeface="Calibri" panose="020F0502020204030204" pitchFamily="34" charset="0"/>
              </a:rPr>
              <a:t> Reviews the nTIDE (Deeper Dive) statistics</a:t>
            </a:r>
          </a:p>
          <a:p>
            <a:pPr marL="476250" indent="-457200">
              <a:lnSpc>
                <a:spcPct val="100000"/>
              </a:lnSpc>
              <a:spcBef>
                <a:spcPts val="1200"/>
              </a:spcBef>
              <a:tabLst>
                <a:tab pos="2743200" algn="l"/>
              </a:tabLst>
            </a:pPr>
            <a:r>
              <a:rPr lang="en-US" sz="2800">
                <a:latin typeface="Calibri" panose="020F0502020204030204" pitchFamily="34" charset="0"/>
              </a:rPr>
              <a:t>12:20 pm:	</a:t>
            </a:r>
            <a:r>
              <a:rPr lang="en-US">
                <a:latin typeface="Calibri" panose="020F0502020204030204" pitchFamily="34" charset="0"/>
              </a:rPr>
              <a:t>Andrew Houtenville, UNH</a:t>
            </a:r>
            <a:endParaRPr lang="en-US" sz="2800">
              <a:latin typeface="Calibri" panose="020F0502020204030204" pitchFamily="34" charset="0"/>
            </a:endParaRPr>
          </a:p>
          <a:p>
            <a:pPr marL="476250" indent="-457200">
              <a:lnSpc>
                <a:spcPct val="100000"/>
              </a:lnSpc>
              <a:spcBef>
                <a:spcPts val="1200"/>
              </a:spcBef>
              <a:tabLst>
                <a:tab pos="2743200" algn="l"/>
              </a:tabLst>
            </a:pPr>
            <a:r>
              <a:rPr lang="en-US" sz="2800">
                <a:latin typeface="Calibri" panose="020F0502020204030204" pitchFamily="34" charset="0"/>
              </a:rPr>
              <a:t>12:35 pm:	Open Q&amp;A Period</a:t>
            </a:r>
          </a:p>
          <a:p>
            <a:pPr marL="19050" indent="0">
              <a:lnSpc>
                <a:spcPct val="100000"/>
              </a:lnSpc>
              <a:spcBef>
                <a:spcPts val="1200"/>
              </a:spcBef>
              <a:buNone/>
              <a:tabLst>
                <a:tab pos="2743200" algn="l"/>
              </a:tabLst>
            </a:pPr>
            <a:r>
              <a:rPr lang="en-US">
                <a:latin typeface="Calibri" panose="020F0502020204030204" pitchFamily="34" charset="0"/>
              </a:rPr>
              <a:t>	</a:t>
            </a:r>
            <a:r>
              <a:rPr lang="en-US" sz="2800">
                <a:latin typeface="Calibri" panose="020F0502020204030204" pitchFamily="34" charset="0"/>
              </a:rPr>
              <a:t>Audience Input: </a:t>
            </a:r>
            <a:r>
              <a:rPr lang="en-US">
                <a:latin typeface="Calibri" panose="020F0502020204030204" pitchFamily="34" charset="0"/>
              </a:rPr>
              <a:t>Reports from the Field</a:t>
            </a:r>
            <a:endParaRPr lang="en-US" sz="2800">
              <a:latin typeface="Calibri" panose="020F0502020204030204" pitchFamily="34" charset="0"/>
            </a:endParaRPr>
          </a:p>
        </p:txBody>
      </p:sp>
      <p:sp>
        <p:nvSpPr>
          <p:cNvPr id="4" name="Date Placeholder 3">
            <a:extLst>
              <a:ext uri="{FF2B5EF4-FFF2-40B4-BE49-F238E27FC236}">
                <a16:creationId xmlns:a16="http://schemas.microsoft.com/office/drawing/2014/main" id="{A756111C-A699-4E23-AF55-0931F21AFCFC}"/>
              </a:ext>
              <a:ext uri="{C183D7F6-B498-43B3-948B-1728B52AA6E4}">
                <adec:decorative xmlns:adec="http://schemas.microsoft.com/office/drawing/2017/decorative" val="1"/>
              </a:ext>
            </a:extLst>
          </p:cNvPr>
          <p:cNvSpPr>
            <a:spLocks noGrp="1"/>
          </p:cNvSpPr>
          <p:nvPr>
            <p:ph type="dt" sz="half" idx="10"/>
          </p:nvPr>
        </p:nvSpPr>
        <p:spPr/>
        <p:txBody>
          <a:bodyPr/>
          <a:lstStyle/>
          <a:p>
            <a:r>
              <a:rPr lang="en-US"/>
              <a:t>#nTIDE</a:t>
            </a:r>
          </a:p>
        </p:txBody>
      </p:sp>
      <p:sp>
        <p:nvSpPr>
          <p:cNvPr id="5" name="Slide Number Placeholder 4">
            <a:extLst>
              <a:ext uri="{FF2B5EF4-FFF2-40B4-BE49-F238E27FC236}">
                <a16:creationId xmlns:a16="http://schemas.microsoft.com/office/drawing/2014/main" id="{8CE56EE4-6ECB-4D96-BD76-4355D4C4E1AF}"/>
              </a:ext>
              <a:ext uri="{C183D7F6-B498-43B3-948B-1728B52AA6E4}">
                <adec:decorative xmlns:adec="http://schemas.microsoft.com/office/drawing/2017/decorative" val="1"/>
              </a:ext>
            </a:extLst>
          </p:cNvPr>
          <p:cNvSpPr>
            <a:spLocks noGrp="1"/>
          </p:cNvSpPr>
          <p:nvPr>
            <p:ph type="sldNum" sz="quarter" idx="12"/>
          </p:nvPr>
        </p:nvSpPr>
        <p:spPr/>
        <p:txBody>
          <a:bodyPr/>
          <a:lstStyle/>
          <a:p>
            <a:fld id="{9C637C1D-740A-4EE7-9AC7-DE15DA94B719}" type="slidenum">
              <a:rPr lang="en-US" smtClean="0"/>
              <a:t>6</a:t>
            </a:fld>
            <a:endParaRPr lang="en-US"/>
          </a:p>
        </p:txBody>
      </p:sp>
    </p:spTree>
    <p:extLst>
      <p:ext uri="{BB962C8B-B14F-4D97-AF65-F5344CB8AC3E}">
        <p14:creationId xmlns:p14="http://schemas.microsoft.com/office/powerpoint/2010/main" val="33674752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D921B-3DF1-4162-9FD7-205D06299F16}"/>
              </a:ext>
            </a:extLst>
          </p:cNvPr>
          <p:cNvSpPr>
            <a:spLocks noGrp="1"/>
          </p:cNvSpPr>
          <p:nvPr>
            <p:ph type="title"/>
          </p:nvPr>
        </p:nvSpPr>
        <p:spPr>
          <a:xfrm>
            <a:off x="838200" y="2203257"/>
            <a:ext cx="10515600" cy="1325563"/>
          </a:xfrm>
        </p:spPr>
        <p:txBody>
          <a:bodyPr>
            <a:normAutofit fontScale="90000"/>
          </a:bodyPr>
          <a:lstStyle/>
          <a:p>
            <a:pPr algn="ctr"/>
            <a:r>
              <a:rPr lang="en-US" sz="4400" b="1" u="sng">
                <a:solidFill>
                  <a:schemeClr val="tx1"/>
                </a:solidFill>
                <a:latin typeface="Calibri" panose="020F0502020204030204" pitchFamily="34" charset="0"/>
                <a:cs typeface="Calibri" panose="020F0502020204030204" pitchFamily="34" charset="0"/>
              </a:rPr>
              <a:t>The Numbers </a:t>
            </a:r>
            <a:br>
              <a:rPr lang="en-US" sz="4400" b="1" u="sng">
                <a:solidFill>
                  <a:schemeClr val="tx1"/>
                </a:solidFill>
                <a:latin typeface="Calibri" panose="020F0502020204030204" pitchFamily="34" charset="0"/>
                <a:cs typeface="Calibri" panose="020F0502020204030204" pitchFamily="34" charset="0"/>
              </a:rPr>
            </a:br>
            <a:br>
              <a:rPr lang="en-US" sz="4400" b="1" u="sng">
                <a:solidFill>
                  <a:schemeClr val="tx1"/>
                </a:solidFill>
                <a:latin typeface="Calibri" panose="020F0502020204030204" pitchFamily="34" charset="0"/>
                <a:cs typeface="Calibri" panose="020F0502020204030204" pitchFamily="34" charset="0"/>
              </a:rPr>
            </a:br>
            <a:r>
              <a:rPr lang="en-US" sz="4400" b="1">
                <a:solidFill>
                  <a:schemeClr val="tx1"/>
                </a:solidFill>
                <a:latin typeface="Calibri" panose="020F0502020204030204" pitchFamily="34" charset="0"/>
                <a:cs typeface="Calibri" panose="020F0502020204030204" pitchFamily="34" charset="0"/>
              </a:rPr>
              <a:t>From “First Friday” nTIDE </a:t>
            </a:r>
            <a:endParaRPr lang="en-US">
              <a:latin typeface="Calibri" panose="020F0502020204030204" pitchFamily="34" charset="0"/>
              <a:cs typeface="Calibri" panose="020F0502020204030204" pitchFamily="34" charset="0"/>
            </a:endParaRPr>
          </a:p>
        </p:txBody>
      </p:sp>
      <p:sp>
        <p:nvSpPr>
          <p:cNvPr id="4" name="Date Placeholder 3">
            <a:extLst>
              <a:ext uri="{FF2B5EF4-FFF2-40B4-BE49-F238E27FC236}">
                <a16:creationId xmlns:a16="http://schemas.microsoft.com/office/drawing/2014/main" id="{789424B8-2A2F-445C-90AA-9692BD4C5D2A}"/>
              </a:ext>
              <a:ext uri="{C183D7F6-B498-43B3-948B-1728B52AA6E4}">
                <adec:decorative xmlns:adec="http://schemas.microsoft.com/office/drawing/2017/decorative" val="1"/>
              </a:ext>
            </a:extLst>
          </p:cNvPr>
          <p:cNvSpPr>
            <a:spLocks noGrp="1"/>
          </p:cNvSpPr>
          <p:nvPr>
            <p:ph type="dt" sz="half" idx="10"/>
          </p:nvPr>
        </p:nvSpPr>
        <p:spPr/>
        <p:txBody>
          <a:bodyPr/>
          <a:lstStyle/>
          <a:p>
            <a:r>
              <a:rPr lang="en-US"/>
              <a:t>#nTIDE</a:t>
            </a:r>
          </a:p>
        </p:txBody>
      </p:sp>
      <p:sp>
        <p:nvSpPr>
          <p:cNvPr id="5" name="Slide Number Placeholder 4">
            <a:extLst>
              <a:ext uri="{FF2B5EF4-FFF2-40B4-BE49-F238E27FC236}">
                <a16:creationId xmlns:a16="http://schemas.microsoft.com/office/drawing/2014/main" id="{ECA5BE27-6528-4E47-9E58-6E4C3F8DFBEE}"/>
              </a:ext>
              <a:ext uri="{C183D7F6-B498-43B3-948B-1728B52AA6E4}">
                <adec:decorative xmlns:adec="http://schemas.microsoft.com/office/drawing/2017/decorative" val="1"/>
              </a:ext>
            </a:extLst>
          </p:cNvPr>
          <p:cNvSpPr>
            <a:spLocks noGrp="1"/>
          </p:cNvSpPr>
          <p:nvPr>
            <p:ph type="sldNum" sz="quarter" idx="12"/>
          </p:nvPr>
        </p:nvSpPr>
        <p:spPr/>
        <p:txBody>
          <a:bodyPr/>
          <a:lstStyle/>
          <a:p>
            <a:fld id="{9C637C1D-740A-4EE7-9AC7-DE15DA94B719}" type="slidenum">
              <a:rPr lang="en-US" smtClean="0"/>
              <a:t>7</a:t>
            </a:fld>
            <a:endParaRPr lang="en-US"/>
          </a:p>
        </p:txBody>
      </p:sp>
    </p:spTree>
    <p:extLst>
      <p:ext uri="{BB962C8B-B14F-4D97-AF65-F5344CB8AC3E}">
        <p14:creationId xmlns:p14="http://schemas.microsoft.com/office/powerpoint/2010/main" val="29722094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D9B724-0BBC-4052-8F50-158D8643067E}"/>
              </a:ext>
            </a:extLst>
          </p:cNvPr>
          <p:cNvSpPr>
            <a:spLocks noGrp="1"/>
          </p:cNvSpPr>
          <p:nvPr>
            <p:ph type="title"/>
          </p:nvPr>
        </p:nvSpPr>
        <p:spPr>
          <a:xfrm>
            <a:off x="101446" y="681480"/>
            <a:ext cx="3451702" cy="2942279"/>
          </a:xfrm>
        </p:spPr>
        <p:txBody>
          <a:bodyPr anchor="t" anchorCtr="0">
            <a:normAutofit fontScale="90000"/>
          </a:bodyPr>
          <a:lstStyle/>
          <a:p>
            <a:r>
              <a:rPr lang="en-US" sz="4000" b="1" u="sng"/>
              <a:t>Employment- </a:t>
            </a:r>
            <a:br>
              <a:rPr lang="en-US" sz="4000" b="1" u="sng"/>
            </a:br>
            <a:r>
              <a:rPr lang="en-US" sz="4000" b="1" u="sng"/>
              <a:t>to-Population </a:t>
            </a:r>
            <a:br>
              <a:rPr lang="en-US" sz="4000" b="1" u="sng"/>
            </a:br>
            <a:r>
              <a:rPr lang="en-US" sz="4000" b="1" u="sng"/>
              <a:t>Ratio</a:t>
            </a:r>
            <a:r>
              <a:rPr lang="en-US" sz="4000" b="1"/>
              <a:t>:</a:t>
            </a:r>
            <a:br>
              <a:rPr lang="en-US" sz="4000" b="1" u="sng"/>
            </a:br>
            <a:br>
              <a:rPr lang="en-US" sz="4000" b="1"/>
            </a:br>
            <a:br>
              <a:rPr lang="en-US" sz="4000" b="1"/>
            </a:br>
            <a:endParaRPr lang="en-US" sz="4000" b="1"/>
          </a:p>
        </p:txBody>
      </p:sp>
      <p:sp>
        <p:nvSpPr>
          <p:cNvPr id="4" name="Date Placeholder 3">
            <a:extLst>
              <a:ext uri="{FF2B5EF4-FFF2-40B4-BE49-F238E27FC236}">
                <a16:creationId xmlns:a16="http://schemas.microsoft.com/office/drawing/2014/main" id="{DF6FB66D-032F-423F-BBFB-7806A311B6FD}"/>
              </a:ext>
            </a:extLst>
          </p:cNvPr>
          <p:cNvSpPr>
            <a:spLocks noGrp="1"/>
          </p:cNvSpPr>
          <p:nvPr>
            <p:ph type="dt" sz="half" idx="10"/>
          </p:nvPr>
        </p:nvSpPr>
        <p:spPr>
          <a:xfrm>
            <a:off x="838200" y="6356350"/>
            <a:ext cx="2743200" cy="365125"/>
          </a:xfrm>
        </p:spPr>
        <p:txBody>
          <a:bodyPr anchor="ctr">
            <a:normAutofit/>
          </a:bodyPr>
          <a:lstStyle/>
          <a:p>
            <a:pPr>
              <a:spcAft>
                <a:spcPts val="600"/>
              </a:spcAft>
            </a:pPr>
            <a:r>
              <a:rPr lang="en-US"/>
              <a:t>#nTIDE</a:t>
            </a:r>
          </a:p>
        </p:txBody>
      </p:sp>
      <p:sp>
        <p:nvSpPr>
          <p:cNvPr id="5" name="Slide Number Placeholder 4">
            <a:extLst>
              <a:ext uri="{FF2B5EF4-FFF2-40B4-BE49-F238E27FC236}">
                <a16:creationId xmlns:a16="http://schemas.microsoft.com/office/drawing/2014/main" id="{5D7948C7-7386-4A62-B951-D3487F629E09}"/>
              </a:ext>
            </a:extLst>
          </p:cNvPr>
          <p:cNvSpPr>
            <a:spLocks noGrp="1"/>
          </p:cNvSpPr>
          <p:nvPr>
            <p:ph type="sldNum" sz="quarter" idx="12"/>
          </p:nvPr>
        </p:nvSpPr>
        <p:spPr>
          <a:xfrm>
            <a:off x="8610600" y="6356350"/>
            <a:ext cx="2743200" cy="365125"/>
          </a:xfrm>
        </p:spPr>
        <p:txBody>
          <a:bodyPr anchor="ctr">
            <a:normAutofit/>
          </a:bodyPr>
          <a:lstStyle/>
          <a:p>
            <a:pPr>
              <a:spcAft>
                <a:spcPts val="600"/>
              </a:spcAft>
            </a:pPr>
            <a:fld id="{9C637C1D-740A-4EE7-9AC7-DE15DA94B719}" type="slidenum">
              <a:rPr lang="en-US" smtClean="0"/>
              <a:pPr>
                <a:spcAft>
                  <a:spcPts val="600"/>
                </a:spcAft>
              </a:pPr>
              <a:t>8</a:t>
            </a:fld>
            <a:endParaRPr lang="en-US"/>
          </a:p>
        </p:txBody>
      </p:sp>
    </p:spTree>
    <p:extLst>
      <p:ext uri="{BB962C8B-B14F-4D97-AF65-F5344CB8AC3E}">
        <p14:creationId xmlns:p14="http://schemas.microsoft.com/office/powerpoint/2010/main" val="24918645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D9B724-0BBC-4052-8F50-158D8643067E}"/>
              </a:ext>
            </a:extLst>
          </p:cNvPr>
          <p:cNvSpPr>
            <a:spLocks noGrp="1"/>
          </p:cNvSpPr>
          <p:nvPr>
            <p:ph type="title"/>
          </p:nvPr>
        </p:nvSpPr>
        <p:spPr>
          <a:xfrm>
            <a:off x="101446" y="681480"/>
            <a:ext cx="3451702" cy="2942279"/>
          </a:xfrm>
        </p:spPr>
        <p:txBody>
          <a:bodyPr anchor="t" anchorCtr="0">
            <a:normAutofit/>
          </a:bodyPr>
          <a:lstStyle/>
          <a:p>
            <a:r>
              <a:rPr lang="en-US" sz="3600" b="1" u="sng"/>
              <a:t>Employment-</a:t>
            </a:r>
            <a:br>
              <a:rPr lang="en-US" sz="3600" b="1" u="sng"/>
            </a:br>
            <a:r>
              <a:rPr lang="en-US" sz="3600" b="1" u="sng"/>
              <a:t>to-Population </a:t>
            </a:r>
            <a:br>
              <a:rPr lang="en-US" sz="3600" b="1" u="sng"/>
            </a:br>
            <a:r>
              <a:rPr lang="en-US" sz="3600" b="1" u="sng"/>
              <a:t>Ratio</a:t>
            </a:r>
            <a:r>
              <a:rPr lang="en-US" sz="3600" b="1"/>
              <a:t>:</a:t>
            </a:r>
            <a:br>
              <a:rPr lang="en-US" sz="4000" b="1"/>
            </a:br>
            <a:br>
              <a:rPr lang="en-US" sz="4000" b="1"/>
            </a:br>
            <a:r>
              <a:rPr lang="en-US" sz="4000" b="1"/>
              <a:t>February</a:t>
            </a:r>
            <a:endParaRPr lang="en-US" sz="4000"/>
          </a:p>
        </p:txBody>
      </p:sp>
      <p:pic>
        <p:nvPicPr>
          <p:cNvPr id="12" name="Picture 11" descr="Chart that shows the Employment to Population Ratio in February 2024 for People without Disabilities was 74.6 (up 0.4 from January) and was 36.7 (down 1.1 from January) for People with Disabilities. more detail in slide notes.">
            <a:extLst>
              <a:ext uri="{FF2B5EF4-FFF2-40B4-BE49-F238E27FC236}">
                <a16:creationId xmlns:a16="http://schemas.microsoft.com/office/drawing/2014/main" id="{E74169C1-7264-7179-59F4-E70A45310493}"/>
              </a:ext>
            </a:extLst>
          </p:cNvPr>
          <p:cNvPicPr>
            <a:picLocks noChangeAspect="1"/>
          </p:cNvPicPr>
          <p:nvPr/>
        </p:nvPicPr>
        <p:blipFill>
          <a:blip r:embed="rId3"/>
          <a:stretch>
            <a:fillRect/>
          </a:stretch>
        </p:blipFill>
        <p:spPr>
          <a:xfrm>
            <a:off x="3209073" y="568952"/>
            <a:ext cx="8644877" cy="5523455"/>
          </a:xfrm>
          <a:prstGeom prst="rect">
            <a:avLst/>
          </a:prstGeom>
        </p:spPr>
      </p:pic>
      <p:sp>
        <p:nvSpPr>
          <p:cNvPr id="4" name="Date Placeholder 3">
            <a:extLst>
              <a:ext uri="{FF2B5EF4-FFF2-40B4-BE49-F238E27FC236}">
                <a16:creationId xmlns:a16="http://schemas.microsoft.com/office/drawing/2014/main" id="{DF6FB66D-032F-423F-BBFB-7806A311B6FD}"/>
              </a:ext>
            </a:extLst>
          </p:cNvPr>
          <p:cNvSpPr>
            <a:spLocks noGrp="1"/>
          </p:cNvSpPr>
          <p:nvPr>
            <p:ph type="dt" sz="half" idx="10"/>
          </p:nvPr>
        </p:nvSpPr>
        <p:spPr>
          <a:xfrm>
            <a:off x="838200" y="6356350"/>
            <a:ext cx="2743200" cy="365125"/>
          </a:xfrm>
        </p:spPr>
        <p:txBody>
          <a:bodyPr anchor="ctr">
            <a:normAutofit/>
          </a:bodyPr>
          <a:lstStyle/>
          <a:p>
            <a:pPr>
              <a:spcAft>
                <a:spcPts val="600"/>
              </a:spcAft>
            </a:pPr>
            <a:r>
              <a:rPr lang="en-US"/>
              <a:t>#nTIDE</a:t>
            </a:r>
          </a:p>
        </p:txBody>
      </p:sp>
      <p:sp>
        <p:nvSpPr>
          <p:cNvPr id="5" name="Slide Number Placeholder 4">
            <a:extLst>
              <a:ext uri="{FF2B5EF4-FFF2-40B4-BE49-F238E27FC236}">
                <a16:creationId xmlns:a16="http://schemas.microsoft.com/office/drawing/2014/main" id="{5D7948C7-7386-4A62-B951-D3487F629E09}"/>
              </a:ext>
            </a:extLst>
          </p:cNvPr>
          <p:cNvSpPr>
            <a:spLocks noGrp="1"/>
          </p:cNvSpPr>
          <p:nvPr>
            <p:ph type="sldNum" sz="quarter" idx="12"/>
          </p:nvPr>
        </p:nvSpPr>
        <p:spPr>
          <a:xfrm>
            <a:off x="8610600" y="6356350"/>
            <a:ext cx="2743200" cy="365125"/>
          </a:xfrm>
        </p:spPr>
        <p:txBody>
          <a:bodyPr anchor="ctr">
            <a:normAutofit/>
          </a:bodyPr>
          <a:lstStyle/>
          <a:p>
            <a:pPr>
              <a:spcAft>
                <a:spcPts val="600"/>
              </a:spcAft>
            </a:pPr>
            <a:fld id="{9C637C1D-740A-4EE7-9AC7-DE15DA94B719}" type="slidenum">
              <a:rPr lang="en-US" smtClean="0"/>
              <a:pPr>
                <a:spcAft>
                  <a:spcPts val="600"/>
                </a:spcAft>
              </a:pPr>
              <a:t>9</a:t>
            </a:fld>
            <a:endParaRPr lang="en-US"/>
          </a:p>
        </p:txBody>
      </p:sp>
    </p:spTree>
    <p:extLst>
      <p:ext uri="{BB962C8B-B14F-4D97-AF65-F5344CB8AC3E}">
        <p14:creationId xmlns:p14="http://schemas.microsoft.com/office/powerpoint/2010/main" val="735797660"/>
      </p:ext>
    </p:extLst>
  </p:cSld>
  <p:clrMapOvr>
    <a:masterClrMapping/>
  </p:clrMapOvr>
</p:sld>
</file>

<file path=ppt/theme/theme1.xml><?xml version="1.0" encoding="utf-8"?>
<a:theme xmlns:a="http://schemas.openxmlformats.org/drawingml/2006/main" name="2_nTIDE Lunch and Learn PPT Template">
  <a:themeElements>
    <a:clrScheme name="nTIDE">
      <a:dk1>
        <a:sysClr val="windowText" lastClr="000000"/>
      </a:dk1>
      <a:lt1>
        <a:sysClr val="window" lastClr="FFFFFF"/>
      </a:lt1>
      <a:dk2>
        <a:srgbClr val="44546A"/>
      </a:dk2>
      <a:lt2>
        <a:srgbClr val="E7E6E6"/>
      </a:lt2>
      <a:accent1>
        <a:srgbClr val="004B8D"/>
      </a:accent1>
      <a:accent2>
        <a:srgbClr val="F79423"/>
      </a:accent2>
      <a:accent3>
        <a:srgbClr val="A5A5A5"/>
      </a:accent3>
      <a:accent4>
        <a:srgbClr val="FFC000"/>
      </a:accent4>
      <a:accent5>
        <a:srgbClr val="25AAE1"/>
      </a:accent5>
      <a:accent6>
        <a:srgbClr val="8CC63F"/>
      </a:accent6>
      <a:hlink>
        <a:srgbClr val="0563C1"/>
      </a:hlink>
      <a:folHlink>
        <a:srgbClr val="954F72"/>
      </a:folHlink>
    </a:clrScheme>
    <a:fontScheme name="RRTC/UNH">
      <a:majorFont>
        <a:latin typeface="Myriad Pro"/>
        <a:ea typeface=""/>
        <a:cs typeface=""/>
      </a:majorFont>
      <a:minorFont>
        <a:latin typeface="Myriad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TIDE Template  -  Read-Only" id="{09B0DDE8-BDE2-4928-B084-47E51FFD8883}" vid="{C544007A-F0C9-4F33-8B03-C0BFE1844AF7}"/>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nTIDE Lunch and Learn PPT Template">
  <a:themeElements>
    <a:clrScheme name="nTIDE">
      <a:dk1>
        <a:sysClr val="windowText" lastClr="000000"/>
      </a:dk1>
      <a:lt1>
        <a:sysClr val="window" lastClr="FFFFFF"/>
      </a:lt1>
      <a:dk2>
        <a:srgbClr val="44546A"/>
      </a:dk2>
      <a:lt2>
        <a:srgbClr val="E7E6E6"/>
      </a:lt2>
      <a:accent1>
        <a:srgbClr val="004B8D"/>
      </a:accent1>
      <a:accent2>
        <a:srgbClr val="F79423"/>
      </a:accent2>
      <a:accent3>
        <a:srgbClr val="A5A5A5"/>
      </a:accent3>
      <a:accent4>
        <a:srgbClr val="FFC000"/>
      </a:accent4>
      <a:accent5>
        <a:srgbClr val="25AAE1"/>
      </a:accent5>
      <a:accent6>
        <a:srgbClr val="8CC63F"/>
      </a:accent6>
      <a:hlink>
        <a:srgbClr val="0563C1"/>
      </a:hlink>
      <a:folHlink>
        <a:srgbClr val="954F72"/>
      </a:folHlink>
    </a:clrScheme>
    <a:fontScheme name="RRTC/UNH">
      <a:majorFont>
        <a:latin typeface="Myriad Pro"/>
        <a:ea typeface=""/>
        <a:cs typeface=""/>
      </a:majorFont>
      <a:minorFont>
        <a:latin typeface="Myriad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TIDE Template  -  Read-Only" id="{09B0DDE8-BDE2-4928-B084-47E51FFD8883}" vid="{C544007A-F0C9-4F33-8B03-C0BFE1844AF7}"/>
    </a:ext>
  </a:extLst>
</a:theme>
</file>

<file path=ppt/theme/theme4.xml><?xml version="1.0" encoding="utf-8"?>
<a:theme xmlns:a="http://schemas.openxmlformats.org/drawingml/2006/main" name="Custom Design">
  <a:themeElements>
    <a:clrScheme name="MathematicaUniversal-GMMB">
      <a:dk1>
        <a:sysClr val="windowText" lastClr="000000"/>
      </a:dk1>
      <a:lt1>
        <a:sysClr val="window" lastClr="FFFFFF"/>
      </a:lt1>
      <a:dk2>
        <a:srgbClr val="046B5C"/>
      </a:dk2>
      <a:lt2>
        <a:srgbClr val="E0D4B5"/>
      </a:lt2>
      <a:accent1>
        <a:srgbClr val="0B2949"/>
      </a:accent1>
      <a:accent2>
        <a:srgbClr val="D02B27"/>
      </a:accent2>
      <a:accent3>
        <a:srgbClr val="5B6771"/>
      </a:accent3>
      <a:accent4>
        <a:srgbClr val="F1B51C"/>
      </a:accent4>
      <a:accent5>
        <a:srgbClr val="189394"/>
      </a:accent5>
      <a:accent6>
        <a:srgbClr val="17A673"/>
      </a:accent6>
      <a:hlink>
        <a:srgbClr val="0563C1"/>
      </a:hlink>
      <a:folHlink>
        <a:srgbClr val="954F72"/>
      </a:folHlink>
    </a:clrScheme>
    <a:fontScheme name="Custom 3">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Blank">
      <a:srgbClr val="FFFFFF"/>
    </a:custClr>
    <a:custClr name="Blank">
      <a:srgbClr val="FFFFFF"/>
    </a:custClr>
    <a:custClr name="LT2_231_221_198">
      <a:srgbClr val="E7DDC6"/>
    </a:custClr>
    <a:custClr name="DK2_72_131_120">
      <a:srgbClr val="488378"/>
    </a:custClr>
    <a:custClr name="A1_65_75_102">
      <a:srgbClr val="414B66"/>
    </a:custClr>
    <a:custClr name="A2_217_101_73">
      <a:srgbClr val="D96549"/>
    </a:custClr>
    <a:custClr name="A3_123_129_138">
      <a:srgbClr val="7B818A"/>
    </a:custClr>
    <a:custClr name="A4_244_197_92">
      <a:srgbClr val="F4C55C"/>
    </a:custClr>
    <a:custClr name="A5_101_167_169">
      <a:srgbClr val="65A7A9"/>
    </a:custClr>
    <a:custClr name="A6_106_183_144">
      <a:srgbClr val="6AB790"/>
    </a:custClr>
    <a:custClr name="Blank">
      <a:srgbClr val="FFFFFF"/>
    </a:custClr>
    <a:custClr name="Blank">
      <a:srgbClr val="FFFFFF"/>
    </a:custClr>
    <a:custClr name="LT2_237_231_214">
      <a:srgbClr val="EDE7D6"/>
    </a:custClr>
    <a:custClr name="DK2_127_162_154">
      <a:srgbClr val="7FA29A"/>
    </a:custClr>
    <a:custClr name="A1_114_116_139">
      <a:srgbClr val="72748B"/>
    </a:custClr>
    <a:custClr name="A2_227_147_120">
      <a:srgbClr val="E39378"/>
    </a:custClr>
    <a:custClr name="A3_159_162_169">
      <a:srgbClr val="9FA2A9"/>
    </a:custClr>
    <a:custClr name="A4_248_214_144">
      <a:srgbClr val="F8D690"/>
    </a:custClr>
    <a:custClr name="A5_150_190_193">
      <a:srgbClr val="96BEC1"/>
    </a:custClr>
    <a:custClr name="A6_156_202_176">
      <a:srgbClr val="9CCAB0"/>
    </a:custClr>
    <a:custClr name="Blank">
      <a:srgbClr val="FFFFFF"/>
    </a:custClr>
    <a:custClr name="Blank">
      <a:srgbClr val="FFFFFF"/>
    </a:custClr>
    <a:custClr name="LT2_245_241_232">
      <a:srgbClr val="F5F1E8"/>
    </a:custClr>
    <a:custClr name="DK2_184_200_196">
      <a:srgbClr val="B8C8C4"/>
    </a:custClr>
    <a:custClr name="A1_172_172_186">
      <a:srgbClr val="ACACBA"/>
    </a:custClr>
    <a:custClr name="A2_239_196_179">
      <a:srgbClr val="EFC4B3"/>
    </a:custClr>
    <a:custClr name="A3_200_201_205">
      <a:srgbClr val="C8C9CD"/>
    </a:custClr>
    <a:custClr name="A4_251_232_196">
      <a:srgbClr val="FBE8C4"/>
    </a:custClr>
    <a:custClr name="A5_200_218_219">
      <a:srgbClr val="C8DADB"/>
    </a:custClr>
    <a:custClr name="A6_203_225_211">
      <a:srgbClr val="CBE1D3"/>
    </a:custClr>
    <a:custClr name="data-viz_92_67_119">
      <a:srgbClr val="5C4377"/>
    </a:custClr>
    <a:custClr name="data-viz_117_55_38">
      <a:srgbClr val="753726"/>
    </a:custClr>
  </a:custClrLst>
  <a:extLst>
    <a:ext uri="{05A4C25C-085E-4340-85A3-A5531E510DB2}">
      <thm15:themeFamily xmlns:thm15="http://schemas.microsoft.com/office/thememl/2012/main" name="Math_U_v2.potx" id="{F5146021-1B63-4089-B951-6A8D0D391CAA}" vid="{D6A822D0-BDE0-4412-B3B6-99F8EC800A87}"/>
    </a:ext>
  </a:extLst>
</a:theme>
</file>

<file path=ppt/theme/theme5.xml><?xml version="1.0" encoding="utf-8"?>
<a:theme xmlns:a="http://schemas.openxmlformats.org/drawingml/2006/main" name="IOD_LeftLogo_Master_2021">
  <a:themeElements>
    <a:clrScheme name="IOD">
      <a:dk1>
        <a:srgbClr val="013591"/>
      </a:dk1>
      <a:lt1>
        <a:sysClr val="window" lastClr="FFFFFF"/>
      </a:lt1>
      <a:dk2>
        <a:srgbClr val="013591"/>
      </a:dk2>
      <a:lt2>
        <a:srgbClr val="FFFFFF"/>
      </a:lt2>
      <a:accent1>
        <a:srgbClr val="8EAADB"/>
      </a:accent1>
      <a:accent2>
        <a:srgbClr val="98A4AD"/>
      </a:accent2>
      <a:accent3>
        <a:srgbClr val="C55A11"/>
      </a:accent3>
      <a:accent4>
        <a:srgbClr val="FFC000"/>
      </a:accent4>
      <a:accent5>
        <a:srgbClr val="0563C1"/>
      </a:accent5>
      <a:accent6>
        <a:srgbClr val="70AD47"/>
      </a:accent6>
      <a:hlink>
        <a:srgbClr val="013591"/>
      </a:hlink>
      <a:folHlink>
        <a:srgbClr val="E26B2A"/>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lt Text Presentation" id="{F540C6AB-68A4-4FD0-9A90-AA8D576F0B0F}" vid="{86A52B29-8545-40D5-85D3-9B55BE94A284}"/>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A6035985C436640B305F1B268648FB9" ma:contentTypeVersion="14" ma:contentTypeDescription="Create a new document." ma:contentTypeScope="" ma:versionID="095cbefc95275a9d528924ea897f8e38">
  <xsd:schema xmlns:xsd="http://www.w3.org/2001/XMLSchema" xmlns:xs="http://www.w3.org/2001/XMLSchema" xmlns:p="http://schemas.microsoft.com/office/2006/metadata/properties" xmlns:ns2="6c2254f5-de69-40f5-a0e2-2f56cfee0758" xmlns:ns3="44c59a53-fe6e-4c04-8d64-94c15d2c850d" targetNamespace="http://schemas.microsoft.com/office/2006/metadata/properties" ma:root="true" ma:fieldsID="c54b3e5da46c047bc1eae8518a3c6aa5" ns2:_="" ns3:_="">
    <xsd:import namespace="6c2254f5-de69-40f5-a0e2-2f56cfee0758"/>
    <xsd:import namespace="44c59a53-fe6e-4c04-8d64-94c15d2c850d"/>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ObjectDetectorVersions" minOccurs="0"/>
                <xsd:element ref="ns3:SharedWithUsers" minOccurs="0"/>
                <xsd:element ref="ns3:SharedWithDetails" minOccurs="0"/>
                <xsd:element ref="ns2:MediaServiceDateTaken" minOccurs="0"/>
                <xsd:element ref="ns2:MediaServiceSearchPropertie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c2254f5-de69-40f5-a0e2-2f56cfee075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c04022ad-ef34-4d1e-9200-18c9974f9601" ma:termSetId="09814cd3-568e-fe90-9814-8d621ff8fb84" ma:anchorId="fba54fb3-c3e1-fe81-a776-ca4b69148c4d" ma:open="true" ma:isKeyword="false">
      <xsd:complexType>
        <xsd:sequence>
          <xsd:element ref="pc:Terms" minOccurs="0" maxOccurs="1"/>
        </xsd:sequence>
      </xsd:complex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bjectDetectorVersions" ma:index="16" nillable="true" ma:displayName="MediaServiceObjectDetectorVersions" ma:hidden="true" ma:indexed="true" ma:internalName="MediaServiceObjectDetectorVersions" ma:readOnly="true">
      <xsd:simpleType>
        <xsd:restriction base="dms:Text"/>
      </xsd:simpleType>
    </xsd:element>
    <xsd:element name="MediaServiceDateTaken" ma:index="19" nillable="true" ma:displayName="MediaServiceDateTaken" ma:hidden="true" ma:indexed="true" ma:internalName="MediaServiceDateTaken" ma:readOnly="true">
      <xsd:simpleType>
        <xsd:restriction base="dms:Text"/>
      </xsd:simpleType>
    </xsd:element>
    <xsd:element name="MediaServiceSearchProperties" ma:index="20" nillable="true" ma:displayName="MediaServiceSearchProperties" ma:hidden="true" ma:internalName="MediaServiceSearchProperties" ma:readOnly="true">
      <xsd:simpleType>
        <xsd:restriction base="dms:Note"/>
      </xsd:simpleType>
    </xsd:element>
    <xsd:element name="MediaLengthInSeconds" ma:index="21"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44c59a53-fe6e-4c04-8d64-94c15d2c850d"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c43f9cc9-fa78-4f07-9939-db416f8c77be}" ma:internalName="TaxCatchAll" ma:showField="CatchAllData" ma:web="44c59a53-fe6e-4c04-8d64-94c15d2c850d">
      <xsd:complexType>
        <xsd:complexContent>
          <xsd:extension base="dms:MultiChoiceLookup">
            <xsd:sequence>
              <xsd:element name="Value" type="dms:Lookup" maxOccurs="unbounded" minOccurs="0" nillable="true"/>
            </xsd:sequence>
          </xsd:extension>
        </xsd:complexContent>
      </xsd:complexType>
    </xsd:element>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6c2254f5-de69-40f5-a0e2-2f56cfee0758">
      <Terms xmlns="http://schemas.microsoft.com/office/infopath/2007/PartnerControls"/>
    </lcf76f155ced4ddcb4097134ff3c332f>
    <TaxCatchAll xmlns="44c59a53-fe6e-4c04-8d64-94c15d2c850d"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3E94EF3-E874-4AFF-8949-4E5B62722B15}">
  <ds:schemaRefs>
    <ds:schemaRef ds:uri="44c59a53-fe6e-4c04-8d64-94c15d2c850d"/>
    <ds:schemaRef ds:uri="6c2254f5-de69-40f5-a0e2-2f56cfee0758"/>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55F3AE54-E525-407A-9473-4F14C43EA8FD}">
  <ds:schemaRefs>
    <ds:schemaRef ds:uri="44c59a53-fe6e-4c04-8d64-94c15d2c850d"/>
    <ds:schemaRef ds:uri="6c2254f5-de69-40f5-a0e2-2f56cfee0758"/>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12D5A9C1-89C8-4876-9660-866F4774CAB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nTIDE Template</Template>
  <TotalTime>60</TotalTime>
  <Words>6717</Words>
  <Application>Microsoft Office PowerPoint</Application>
  <PresentationFormat>Widescreen</PresentationFormat>
  <Paragraphs>913</Paragraphs>
  <Slides>56</Slides>
  <Notes>45</Notes>
  <HiddenSlides>0</HiddenSlides>
  <MMClips>3</MMClips>
  <ScaleCrop>false</ScaleCrop>
  <HeadingPairs>
    <vt:vector size="6" baseType="variant">
      <vt:variant>
        <vt:lpstr>Fonts Used</vt:lpstr>
      </vt:variant>
      <vt:variant>
        <vt:i4>8</vt:i4>
      </vt:variant>
      <vt:variant>
        <vt:lpstr>Theme</vt:lpstr>
      </vt:variant>
      <vt:variant>
        <vt:i4>5</vt:i4>
      </vt:variant>
      <vt:variant>
        <vt:lpstr>Slide Titles</vt:lpstr>
      </vt:variant>
      <vt:variant>
        <vt:i4>56</vt:i4>
      </vt:variant>
    </vt:vector>
  </HeadingPairs>
  <TitlesOfParts>
    <vt:vector size="69" baseType="lpstr">
      <vt:lpstr>Arial</vt:lpstr>
      <vt:lpstr>Arial Black</vt:lpstr>
      <vt:lpstr>Calibri</vt:lpstr>
      <vt:lpstr>Calibri Light</vt:lpstr>
      <vt:lpstr>Courier New</vt:lpstr>
      <vt:lpstr>Source Sans Pro</vt:lpstr>
      <vt:lpstr>Symbol</vt:lpstr>
      <vt:lpstr>Times New Roman</vt:lpstr>
      <vt:lpstr>2_nTIDE Lunch and Learn PPT Template</vt:lpstr>
      <vt:lpstr>Custom Design</vt:lpstr>
      <vt:lpstr>3_nTIDE Lunch and Learn PPT Template</vt:lpstr>
      <vt:lpstr>Custom Design</vt:lpstr>
      <vt:lpstr>IOD_LeftLogo_Master_2021</vt:lpstr>
      <vt:lpstr>nTIDE Lunch &amp; Learn Webinar Series</vt:lpstr>
      <vt:lpstr>Up Front Matters</vt:lpstr>
      <vt:lpstr>Up Front Matters Continued</vt:lpstr>
      <vt:lpstr>ASL Interpreter &amp; Closed Captioning </vt:lpstr>
      <vt:lpstr>About the nTIDE Deeper Dive</vt:lpstr>
      <vt:lpstr>Today’s Agenda</vt:lpstr>
      <vt:lpstr>The Numbers   From “First Friday” nTIDE </vt:lpstr>
      <vt:lpstr>Employment-  to-Population  Ratio:   </vt:lpstr>
      <vt:lpstr>Employment- to-Population  Ratio:  February</vt:lpstr>
      <vt:lpstr>Employment- to-Population  Ratio:  March </vt:lpstr>
      <vt:lpstr>nTIDE Mid-Month Deeper Dive </vt:lpstr>
      <vt:lpstr>Employment-Population Ratio of People with Disabilities: By Gender</vt:lpstr>
      <vt:lpstr>Employment-Population Ratio of People with Disabilities: By Age</vt:lpstr>
      <vt:lpstr>Employment-Population Ratio of People with Disabilities: By High School Education</vt:lpstr>
      <vt:lpstr>Employment-Population Ratio of People with Disabilities: By College Education</vt:lpstr>
      <vt:lpstr>Employment-Population Ratio of People with Disabilities: By Race</vt:lpstr>
      <vt:lpstr>Employment-Population Ratio of People with Disabilities: By Asian and NHPI Identity</vt:lpstr>
      <vt:lpstr>Employment-Population Ratio of People with Disabilities: By Hispanic Identity</vt:lpstr>
      <vt:lpstr>Employment-Population Ratio of People with Disabilities: By Metro</vt:lpstr>
      <vt:lpstr>Employment-Population Ratio of People with Disabilities: By Veteran Status</vt:lpstr>
      <vt:lpstr>Employment-Population Ratio of People with Disabilities: By Vision or Hearing Disability</vt:lpstr>
      <vt:lpstr>Employment-Population Ratio of People with Disabilities: By Cognitive or Ambulatory Disability</vt:lpstr>
      <vt:lpstr>Guest Speaker</vt:lpstr>
      <vt:lpstr>History of Defining Disability in Surveys</vt:lpstr>
      <vt:lpstr>Defining Disability in Federal Surveys</vt:lpstr>
      <vt:lpstr>Defining Disability in Federal Surveys</vt:lpstr>
      <vt:lpstr>HOWEVER … … </vt:lpstr>
      <vt:lpstr>Underlying Concepts</vt:lpstr>
      <vt:lpstr>What is “Disability” … Conceptually? Medical Model</vt:lpstr>
      <vt:lpstr>What is “Disability” … Conceptually? Nagi Model</vt:lpstr>
      <vt:lpstr>What is “Disability” … Conceptually? ICF[DH] Framework</vt:lpstr>
      <vt:lpstr>What is “Disability” … in Legislation? SSA Disability Programs</vt:lpstr>
      <vt:lpstr>What is “Disability” … in Legislation? ADA (Rights)</vt:lpstr>
      <vt:lpstr>What is “Disability” … in Legislation? ADAA (Rights)</vt:lpstr>
      <vt:lpstr>What is “Disability” … in Surveys?</vt:lpstr>
      <vt:lpstr>What is “Disability” … in Surveys? 1830 - 1870</vt:lpstr>
      <vt:lpstr>What is “Disability” … in Surveys? 1880 - 1890</vt:lpstr>
      <vt:lpstr>What is “Disability” … in Surveys? Early Census</vt:lpstr>
      <vt:lpstr>What is “Disability” … in Surveys? 1970</vt:lpstr>
      <vt:lpstr>What is “Disability” … in Surveys? 1970 Long Form</vt:lpstr>
      <vt:lpstr>What is “Disability” … in Surveys? 1990</vt:lpstr>
      <vt:lpstr>What is “Disability” … in Surveys? 1990 Long Form</vt:lpstr>
      <vt:lpstr>What is “Disability” … in Surveys? 1996 - 1998</vt:lpstr>
      <vt:lpstr>What is “Disability” … in Surveys? 1999 - 2003</vt:lpstr>
      <vt:lpstr>What is “Disability” … in Surveys? 2004 - 2007</vt:lpstr>
      <vt:lpstr>What is “Disability” … in Surveys? 2000 Long Form &amp; ACS</vt:lpstr>
      <vt:lpstr>What is “Disability” … in Surveys? 2008</vt:lpstr>
      <vt:lpstr>What is “Disability” … in Surveys? Proposed ACS Questionnaire</vt:lpstr>
      <vt:lpstr>What is “Disability” … in Surveys? 2008+ ACS</vt:lpstr>
      <vt:lpstr>What is “Disability” … in Surveys? 1983 - 1996</vt:lpstr>
      <vt:lpstr>What is “Disability” … in Surveys? 1983 – 1996 NHIS</vt:lpstr>
      <vt:lpstr>Survey Design … Impacts Estimates!!!</vt:lpstr>
      <vt:lpstr>Future of Survey Design</vt:lpstr>
      <vt:lpstr>Q &amp; A</vt:lpstr>
      <vt:lpstr>Thank You!</vt:lpstr>
      <vt:lpstr>Thank You! audio</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Filanoski, Kate</dc:creator>
  <cp:lastModifiedBy>Kate Filanoski</cp:lastModifiedBy>
  <cp:revision>1</cp:revision>
  <dcterms:created xsi:type="dcterms:W3CDTF">2020-09-03T15:55:14Z</dcterms:created>
  <dcterms:modified xsi:type="dcterms:W3CDTF">2024-04-26T15:47:53Z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0x010100DA6035985C436640B305F1B268648FB9</vt:lpwstr>
  </property>
</Properties>
</file>