
<file path=[Content_Types].xml><?xml version="1.0" encoding="utf-8"?>
<Types xmlns="http://schemas.openxmlformats.org/package/2006/content-types">
  <Default Extension="gif" ContentType="image/gif"/>
  <Default Extension="jpeg" ContentType="image/jpeg"/>
  <Default Extension="m4a" ContentType="audio/mp4"/>
  <Default Extension="png" ContentType="image/png"/>
  <Default Extension="rels" ContentType="application/vnd.openxmlformats-package.relationships+xml"/>
  <Default Extension="tiff" ContentType="image/tiff"/>
  <Default Extension="vtt" ContentType="text/vt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1.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357" r:id="rId4"/>
    <p:sldMasterId id="2147486480" r:id="rId5"/>
    <p:sldMasterId id="2147483660" r:id="rId6"/>
  </p:sldMasterIdLst>
  <p:notesMasterIdLst>
    <p:notesMasterId r:id="rId69"/>
  </p:notesMasterIdLst>
  <p:handoutMasterIdLst>
    <p:handoutMasterId r:id="rId70"/>
  </p:handoutMasterIdLst>
  <p:sldIdLst>
    <p:sldId id="257" r:id="rId7"/>
    <p:sldId id="573" r:id="rId8"/>
    <p:sldId id="256" r:id="rId9"/>
    <p:sldId id="260" r:id="rId10"/>
    <p:sldId id="1053" r:id="rId11"/>
    <p:sldId id="262" r:id="rId12"/>
    <p:sldId id="582" r:id="rId13"/>
    <p:sldId id="305" r:id="rId14"/>
    <p:sldId id="304" r:id="rId15"/>
    <p:sldId id="303" r:id="rId16"/>
    <p:sldId id="264" r:id="rId17"/>
    <p:sldId id="12023" r:id="rId18"/>
    <p:sldId id="12210" r:id="rId19"/>
    <p:sldId id="12211" r:id="rId20"/>
    <p:sldId id="12096" r:id="rId21"/>
    <p:sldId id="12215" r:id="rId22"/>
    <p:sldId id="12213" r:id="rId23"/>
    <p:sldId id="12423" r:id="rId24"/>
    <p:sldId id="12456" r:id="rId25"/>
    <p:sldId id="12457" r:id="rId26"/>
    <p:sldId id="12458" r:id="rId27"/>
    <p:sldId id="12459" r:id="rId28"/>
    <p:sldId id="12460" r:id="rId29"/>
    <p:sldId id="12461" r:id="rId30"/>
    <p:sldId id="12462" r:id="rId31"/>
    <p:sldId id="12463" r:id="rId32"/>
    <p:sldId id="12464" r:id="rId33"/>
    <p:sldId id="12465" r:id="rId34"/>
    <p:sldId id="12216" r:id="rId35"/>
    <p:sldId id="12424" r:id="rId36"/>
    <p:sldId id="12425" r:id="rId37"/>
    <p:sldId id="12426" r:id="rId38"/>
    <p:sldId id="12427" r:id="rId39"/>
    <p:sldId id="12428" r:id="rId40"/>
    <p:sldId id="12429" r:id="rId41"/>
    <p:sldId id="12430" r:id="rId42"/>
    <p:sldId id="12431" r:id="rId43"/>
    <p:sldId id="12432" r:id="rId44"/>
    <p:sldId id="12433" r:id="rId45"/>
    <p:sldId id="12434" r:id="rId46"/>
    <p:sldId id="12435" r:id="rId47"/>
    <p:sldId id="12436" r:id="rId48"/>
    <p:sldId id="12437" r:id="rId49"/>
    <p:sldId id="12438" r:id="rId50"/>
    <p:sldId id="12439" r:id="rId51"/>
    <p:sldId id="12440" r:id="rId52"/>
    <p:sldId id="12441" r:id="rId53"/>
    <p:sldId id="12442" r:id="rId54"/>
    <p:sldId id="12443" r:id="rId55"/>
    <p:sldId id="12444" r:id="rId56"/>
    <p:sldId id="12445" r:id="rId57"/>
    <p:sldId id="12446" r:id="rId58"/>
    <p:sldId id="12447" r:id="rId59"/>
    <p:sldId id="12448" r:id="rId60"/>
    <p:sldId id="12449" r:id="rId61"/>
    <p:sldId id="12450" r:id="rId62"/>
    <p:sldId id="12451" r:id="rId63"/>
    <p:sldId id="12452" r:id="rId64"/>
    <p:sldId id="12453" r:id="rId65"/>
    <p:sldId id="12454" r:id="rId66"/>
    <p:sldId id="507" r:id="rId67"/>
    <p:sldId id="506" r:id="rId68"/>
  </p:sldIdLst>
  <p:sldSz cx="12192000" cy="6858000"/>
  <p:notesSz cx="6858000" cy="9144000"/>
  <p:custDataLst>
    <p:tags r:id="rId7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40D3340-EBA1-996B-467A-3146066DDEC8}" name="Patricia Gill" initials="PG" userId="S::pgill@nraef.org::0d30f453-0c07-4f86-90dd-c00d1da0e9a9" providerId="AD"/>
  <p188:author id="{1CF3A765-B134-D605-BF31-E11FD5F2120C}" name="Jennifer Casey" initials="JC" userId="S::jcasey@nraef.org::505fc7fd-3e62-4d32-9f8c-9634247293db" providerId="AD"/>
  <p188:author id="{E913676E-EB6C-8354-D916-37A703A390E3}" name="Katherine Magee" initials="KM" userId="S::kmagee@nraef.org::3b25b3f2-17f5-493c-b449-988ab9abc3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enise Rozell"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2C"/>
    <a:srgbClr val="003591"/>
    <a:srgbClr val="7DA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3241CE-DE91-48F0-A206-576CA089DE94}" v="306" dt="2025-01-10T15:44:20.422"/>
    <p1510:client id="{F0DABDAF-AA1C-4590-B63D-72045CB9A450}" v="5" dt="2025-01-10T14:19:01.5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viewProps" Target="viewProps.xml"/><Relationship Id="rId79"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notesMaster" Target="notesMasters/notesMaster1.xml"/><Relationship Id="rId77" Type="http://schemas.microsoft.com/office/2016/11/relationships/changesInfo" Target="changesInfos/changesInfo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handoutMaster" Target="handoutMasters/handout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presProps" Target="presProps.xml"/><Relationship Id="rId78"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tags" Target="tags/tag1.xml"/><Relationship Id="rId2" Type="http://schemas.openxmlformats.org/officeDocument/2006/relationships/customXml" Target="../customXml/item2.xml"/><Relationship Id="rId29" Type="http://schemas.openxmlformats.org/officeDocument/2006/relationships/slide" Target="slides/slide2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 Filanoski" userId="5879a14f-9eb3-4e75-8352-1b2941159ca7" providerId="ADAL" clId="{7DB90C26-2C75-4E0E-BA05-C6A7F07FE28F}"/>
    <pc:docChg chg="undo custSel addSld delSld modSld">
      <pc:chgData name="Kate Filanoski" userId="5879a14f-9eb3-4e75-8352-1b2941159ca7" providerId="ADAL" clId="{7DB90C26-2C75-4E0E-BA05-C6A7F07FE28F}" dt="2024-03-08T17:11:06.901" v="1820" actId="20577"/>
      <pc:docMkLst>
        <pc:docMk/>
      </pc:docMkLst>
      <pc:sldChg chg="modSp mod">
        <pc:chgData name="Kate Filanoski" userId="5879a14f-9eb3-4e75-8352-1b2941159ca7" providerId="ADAL" clId="{7DB90C26-2C75-4E0E-BA05-C6A7F07FE28F}" dt="2024-03-08T15:31:22.684" v="254" actId="27636"/>
        <pc:sldMkLst>
          <pc:docMk/>
          <pc:sldMk cId="1544049043" sldId="256"/>
        </pc:sldMkLst>
      </pc:sldChg>
      <pc:sldChg chg="modSp mod">
        <pc:chgData name="Kate Filanoski" userId="5879a14f-9eb3-4e75-8352-1b2941159ca7" providerId="ADAL" clId="{7DB90C26-2C75-4E0E-BA05-C6A7F07FE28F}" dt="2024-03-08T15:31:22.669" v="252" actId="27636"/>
        <pc:sldMkLst>
          <pc:docMk/>
          <pc:sldMk cId="2419022558" sldId="257"/>
        </pc:sldMkLst>
      </pc:sldChg>
      <pc:sldChg chg="delSp modSp delCm">
        <pc:chgData name="Kate Filanoski" userId="5879a14f-9eb3-4e75-8352-1b2941159ca7" providerId="ADAL" clId="{7DB90C26-2C75-4E0E-BA05-C6A7F07FE28F}" dt="2024-03-08T15:37:19.402" v="607" actId="165"/>
        <pc:sldMkLst>
          <pc:docMk/>
          <pc:sldMk cId="19287458" sldId="266"/>
        </pc:sldMkLst>
        <pc:extLst>
          <p:ext xmlns:p="http://schemas.openxmlformats.org/presentationml/2006/main" uri="{D6D511B9-2390-475A-947B-AFAB55BFBCF1}">
            <pc226:cmChg xmlns:pc226="http://schemas.microsoft.com/office/powerpoint/2022/06/main/command" chg="del">
              <pc226:chgData name="Kate Filanoski" userId="5879a14f-9eb3-4e75-8352-1b2941159ca7" providerId="ADAL" clId="{7DB90C26-2C75-4E0E-BA05-C6A7F07FE28F}" dt="2024-03-08T15:33:58.178" v="444"/>
              <pc2:cmMkLst xmlns:pc2="http://schemas.microsoft.com/office/powerpoint/2019/9/main/command">
                <pc:docMk/>
                <pc:sldMk cId="19287458" sldId="266"/>
                <pc2:cmMk id="{F1875FA0-A4F0-4FB2-B206-46FE3A44F76A}"/>
              </pc2:cmMkLst>
            </pc226:cmChg>
          </p:ext>
        </pc:extLst>
      </pc:sldChg>
      <pc:sldChg chg="addSp delSp modSp mod">
        <pc:chgData name="Kate Filanoski" userId="5879a14f-9eb3-4e75-8352-1b2941159ca7" providerId="ADAL" clId="{7DB90C26-2C75-4E0E-BA05-C6A7F07FE28F}" dt="2024-03-08T16:20:05.203" v="655" actId="962"/>
        <pc:sldMkLst>
          <pc:docMk/>
          <pc:sldMk cId="733628898" sldId="268"/>
        </pc:sldMkLst>
      </pc:sldChg>
      <pc:sldChg chg="addSp modSp mod">
        <pc:chgData name="Kate Filanoski" userId="5879a14f-9eb3-4e75-8352-1b2941159ca7" providerId="ADAL" clId="{7DB90C26-2C75-4E0E-BA05-C6A7F07FE28F}" dt="2024-03-08T17:07:58.927" v="1800" actId="1076"/>
        <pc:sldMkLst>
          <pc:docMk/>
          <pc:sldMk cId="1014372409" sldId="270"/>
        </pc:sldMkLst>
      </pc:sldChg>
      <pc:sldChg chg="modSp mod">
        <pc:chgData name="Kate Filanoski" userId="5879a14f-9eb3-4e75-8352-1b2941159ca7" providerId="ADAL" clId="{7DB90C26-2C75-4E0E-BA05-C6A7F07FE28F}" dt="2024-03-08T17:08:16.359" v="1801" actId="962"/>
        <pc:sldMkLst>
          <pc:docMk/>
          <pc:sldMk cId="1478999044" sldId="271"/>
        </pc:sldMkLst>
      </pc:sldChg>
      <pc:sldChg chg="delSp modSp mod">
        <pc:chgData name="Kate Filanoski" userId="5879a14f-9eb3-4e75-8352-1b2941159ca7" providerId="ADAL" clId="{7DB90C26-2C75-4E0E-BA05-C6A7F07FE28F}" dt="2024-03-08T16:21:39.214" v="660" actId="14100"/>
        <pc:sldMkLst>
          <pc:docMk/>
          <pc:sldMk cId="2153557915" sldId="272"/>
        </pc:sldMkLst>
      </pc:sldChg>
      <pc:sldChg chg="del delCm">
        <pc:chgData name="Kate Filanoski" userId="5879a14f-9eb3-4e75-8352-1b2941159ca7" providerId="ADAL" clId="{7DB90C26-2C75-4E0E-BA05-C6A7F07FE28F}" dt="2024-03-08T16:54:01.479" v="1720" actId="47"/>
        <pc:sldMkLst>
          <pc:docMk/>
          <pc:sldMk cId="2926031705" sldId="273"/>
        </pc:sldMkLst>
        <pc:extLst>
          <p:ext xmlns:p="http://schemas.openxmlformats.org/presentationml/2006/main" uri="{D6D511B9-2390-475A-947B-AFAB55BFBCF1}">
            <pc226:cmChg xmlns:pc226="http://schemas.microsoft.com/office/powerpoint/2022/06/main/command" chg="del">
              <pc226:chgData name="Kate Filanoski" userId="5879a14f-9eb3-4e75-8352-1b2941159ca7" providerId="ADAL" clId="{7DB90C26-2C75-4E0E-BA05-C6A7F07FE28F}" dt="2024-03-08T16:03:11.321" v="619"/>
              <pc2:cmMkLst xmlns:pc2="http://schemas.microsoft.com/office/powerpoint/2019/9/main/command">
                <pc:docMk/>
                <pc:sldMk cId="2926031705" sldId="273"/>
                <pc2:cmMk id="{873BF75A-E884-439B-9936-3A3CCF7069D2}"/>
              </pc2:cmMkLst>
            </pc226:cmChg>
          </p:ext>
        </pc:extLst>
      </pc:sldChg>
      <pc:sldChg chg="delSp modSp">
        <pc:chgData name="Kate Filanoski" userId="5879a14f-9eb3-4e75-8352-1b2941159ca7" providerId="ADAL" clId="{7DB90C26-2C75-4E0E-BA05-C6A7F07FE28F}" dt="2024-03-08T16:02:02.457" v="615" actId="165"/>
        <pc:sldMkLst>
          <pc:docMk/>
          <pc:sldMk cId="4280561238" sldId="275"/>
        </pc:sldMkLst>
      </pc:sldChg>
      <pc:sldChg chg="addSp delSp modSp mod">
        <pc:chgData name="Kate Filanoski" userId="5879a14f-9eb3-4e75-8352-1b2941159ca7" providerId="ADAL" clId="{7DB90C26-2C75-4E0E-BA05-C6A7F07FE28F}" dt="2024-03-08T16:48:58.982" v="1671" actId="22"/>
        <pc:sldMkLst>
          <pc:docMk/>
          <pc:sldMk cId="26829192" sldId="277"/>
        </pc:sldMkLst>
      </pc:sldChg>
      <pc:sldChg chg="modSp mod delCm modNotesTx">
        <pc:chgData name="Kate Filanoski" userId="5879a14f-9eb3-4e75-8352-1b2941159ca7" providerId="ADAL" clId="{7DB90C26-2C75-4E0E-BA05-C6A7F07FE28F}" dt="2024-03-08T16:42:02.319" v="1571" actId="13244"/>
        <pc:sldMkLst>
          <pc:docMk/>
          <pc:sldMk cId="2901780003" sldId="279"/>
        </pc:sldMkLst>
        <pc:extLst>
          <p:ext xmlns:p="http://schemas.openxmlformats.org/presentationml/2006/main" uri="{D6D511B9-2390-475A-947B-AFAB55BFBCF1}">
            <pc226:cmChg xmlns:pc226="http://schemas.microsoft.com/office/powerpoint/2022/06/main/command" chg="del">
              <pc226:chgData name="Kate Filanoski" userId="5879a14f-9eb3-4e75-8352-1b2941159ca7" providerId="ADAL" clId="{7DB90C26-2C75-4E0E-BA05-C6A7F07FE28F}" dt="2024-03-08T16:03:11.321" v="619"/>
              <pc2:cmMkLst xmlns:pc2="http://schemas.microsoft.com/office/powerpoint/2019/9/main/command">
                <pc:docMk/>
                <pc:sldMk cId="2901780003" sldId="279"/>
                <pc2:cmMk id="{D2888314-6C66-4E74-9324-E714E291109F}"/>
              </pc2:cmMkLst>
            </pc226:cmChg>
            <pc226:cmChg xmlns:pc226="http://schemas.microsoft.com/office/powerpoint/2022/06/main/command" chg="del">
              <pc226:chgData name="Kate Filanoski" userId="5879a14f-9eb3-4e75-8352-1b2941159ca7" providerId="ADAL" clId="{7DB90C26-2C75-4E0E-BA05-C6A7F07FE28F}" dt="2024-03-08T16:03:11.321" v="619"/>
              <pc2:cmMkLst xmlns:pc2="http://schemas.microsoft.com/office/powerpoint/2019/9/main/command">
                <pc:docMk/>
                <pc:sldMk cId="2901780003" sldId="279"/>
                <pc2:cmMk id="{8725AF56-6688-42DB-8584-1E503B3BFD38}"/>
              </pc2:cmMkLst>
            </pc226:cmChg>
            <pc226:cmChg xmlns:pc226="http://schemas.microsoft.com/office/powerpoint/2022/06/main/command" chg="del">
              <pc226:chgData name="Kate Filanoski" userId="5879a14f-9eb3-4e75-8352-1b2941159ca7" providerId="ADAL" clId="{7DB90C26-2C75-4E0E-BA05-C6A7F07FE28F}" dt="2024-03-08T16:03:11.321" v="619"/>
              <pc2:cmMkLst xmlns:pc2="http://schemas.microsoft.com/office/powerpoint/2019/9/main/command">
                <pc:docMk/>
                <pc:sldMk cId="2901780003" sldId="279"/>
                <pc2:cmMk id="{9DCE1F7A-CBB8-4B69-9A9F-57CAEA085142}"/>
              </pc2:cmMkLst>
            </pc226:cmChg>
          </p:ext>
        </pc:extLst>
      </pc:sldChg>
      <pc:sldChg chg="modSp mod delCm modNotesTx">
        <pc:chgData name="Kate Filanoski" userId="5879a14f-9eb3-4e75-8352-1b2941159ca7" providerId="ADAL" clId="{7DB90C26-2C75-4E0E-BA05-C6A7F07FE28F}" dt="2024-03-08T16:41:19.266" v="1569" actId="962"/>
        <pc:sldMkLst>
          <pc:docMk/>
          <pc:sldMk cId="1372341099" sldId="280"/>
        </pc:sldMkLst>
        <pc:extLst>
          <p:ext xmlns:p="http://schemas.openxmlformats.org/presentationml/2006/main" uri="{D6D511B9-2390-475A-947B-AFAB55BFBCF1}">
            <pc226:cmChg xmlns:pc226="http://schemas.microsoft.com/office/powerpoint/2022/06/main/command" chg="del">
              <pc226:chgData name="Kate Filanoski" userId="5879a14f-9eb3-4e75-8352-1b2941159ca7" providerId="ADAL" clId="{7DB90C26-2C75-4E0E-BA05-C6A7F07FE28F}" dt="2024-03-08T16:03:11.321" v="619"/>
              <pc2:cmMkLst xmlns:pc2="http://schemas.microsoft.com/office/powerpoint/2019/9/main/command">
                <pc:docMk/>
                <pc:sldMk cId="1372341099" sldId="280"/>
                <pc2:cmMk id="{BC1E8F11-B9AA-4AD7-9480-B8A0C976CBDC}"/>
              </pc2:cmMkLst>
            </pc226:cmChg>
            <pc226:cmChg xmlns:pc226="http://schemas.microsoft.com/office/powerpoint/2022/06/main/command" chg="del">
              <pc226:chgData name="Kate Filanoski" userId="5879a14f-9eb3-4e75-8352-1b2941159ca7" providerId="ADAL" clId="{7DB90C26-2C75-4E0E-BA05-C6A7F07FE28F}" dt="2024-03-08T16:03:11.321" v="619"/>
              <pc2:cmMkLst xmlns:pc2="http://schemas.microsoft.com/office/powerpoint/2019/9/main/command">
                <pc:docMk/>
                <pc:sldMk cId="1372341099" sldId="280"/>
                <pc2:cmMk id="{48507CFD-5A8C-4C92-9C74-91A0980622DE}"/>
              </pc2:cmMkLst>
            </pc226:cmChg>
          </p:ext>
        </pc:extLst>
      </pc:sldChg>
      <pc:sldChg chg="modSp mod delCm modNotesTx">
        <pc:chgData name="Kate Filanoski" userId="5879a14f-9eb3-4e75-8352-1b2941159ca7" providerId="ADAL" clId="{7DB90C26-2C75-4E0E-BA05-C6A7F07FE28F}" dt="2024-03-08T16:38:51.102" v="1567" actId="962"/>
        <pc:sldMkLst>
          <pc:docMk/>
          <pc:sldMk cId="3502222067" sldId="281"/>
        </pc:sldMkLst>
        <pc:extLst>
          <p:ext xmlns:p="http://schemas.openxmlformats.org/presentationml/2006/main" uri="{D6D511B9-2390-475A-947B-AFAB55BFBCF1}">
            <pc226:cmChg xmlns:pc226="http://schemas.microsoft.com/office/powerpoint/2022/06/main/command" chg="del">
              <pc226:chgData name="Kate Filanoski" userId="5879a14f-9eb3-4e75-8352-1b2941159ca7" providerId="ADAL" clId="{7DB90C26-2C75-4E0E-BA05-C6A7F07FE28F}" dt="2024-03-08T16:03:11.321" v="619"/>
              <pc2:cmMkLst xmlns:pc2="http://schemas.microsoft.com/office/powerpoint/2019/9/main/command">
                <pc:docMk/>
                <pc:sldMk cId="3502222067" sldId="281"/>
                <pc2:cmMk id="{A4BED6DC-8475-41DF-955C-16D999585FE1}"/>
              </pc2:cmMkLst>
            </pc226:cmChg>
          </p:ext>
        </pc:extLst>
      </pc:sldChg>
      <pc:sldChg chg="addSp modSp mod delCm modNotesTx">
        <pc:chgData name="Kate Filanoski" userId="5879a14f-9eb3-4e75-8352-1b2941159ca7" providerId="ADAL" clId="{7DB90C26-2C75-4E0E-BA05-C6A7F07FE28F}" dt="2024-03-08T17:09:19.022" v="1816" actId="33553"/>
        <pc:sldMkLst>
          <pc:docMk/>
          <pc:sldMk cId="3837941765" sldId="285"/>
        </pc:sldMkLst>
        <pc:extLst>
          <p:ext xmlns:p="http://schemas.openxmlformats.org/presentationml/2006/main" uri="{D6D511B9-2390-475A-947B-AFAB55BFBCF1}">
            <pc226:cmChg xmlns:pc226="http://schemas.microsoft.com/office/powerpoint/2022/06/main/command" chg="del">
              <pc226:chgData name="Kate Filanoski" userId="5879a14f-9eb3-4e75-8352-1b2941159ca7" providerId="ADAL" clId="{7DB90C26-2C75-4E0E-BA05-C6A7F07FE28F}" dt="2024-03-08T16:02:46.832" v="616"/>
              <pc2:cmMkLst xmlns:pc2="http://schemas.microsoft.com/office/powerpoint/2019/9/main/command">
                <pc:docMk/>
                <pc:sldMk cId="3837941765" sldId="285"/>
                <pc2:cmMk id="{F7F0F538-0F92-4198-8E9F-92020DFC6629}"/>
              </pc2:cmMkLst>
            </pc226:cmChg>
          </p:ext>
        </pc:extLst>
      </pc:sldChg>
      <pc:sldChg chg="modSp mod">
        <pc:chgData name="Kate Filanoski" userId="5879a14f-9eb3-4e75-8352-1b2941159ca7" providerId="ADAL" clId="{7DB90C26-2C75-4E0E-BA05-C6A7F07FE28F}" dt="2024-03-08T17:11:03.797" v="1818" actId="20577"/>
        <pc:sldMkLst>
          <pc:docMk/>
          <pc:sldMk cId="785425187" sldId="286"/>
        </pc:sldMkLst>
      </pc:sldChg>
      <pc:sldChg chg="modSp mod delCm modNotesTx">
        <pc:chgData name="Kate Filanoski" userId="5879a14f-9eb3-4e75-8352-1b2941159ca7" providerId="ADAL" clId="{7DB90C26-2C75-4E0E-BA05-C6A7F07FE28F}" dt="2024-03-08T16:40:16.014" v="1568" actId="962"/>
        <pc:sldMkLst>
          <pc:docMk/>
          <pc:sldMk cId="1547367832" sldId="288"/>
        </pc:sldMkLst>
        <pc:extLst>
          <p:ext xmlns:p="http://schemas.openxmlformats.org/presentationml/2006/main" uri="{D6D511B9-2390-475A-947B-AFAB55BFBCF1}">
            <pc226:cmChg xmlns:pc226="http://schemas.microsoft.com/office/powerpoint/2022/06/main/command" chg="del">
              <pc226:chgData name="Kate Filanoski" userId="5879a14f-9eb3-4e75-8352-1b2941159ca7" providerId="ADAL" clId="{7DB90C26-2C75-4E0E-BA05-C6A7F07FE28F}" dt="2024-03-08T16:03:00.370" v="618"/>
              <pc2:cmMkLst xmlns:pc2="http://schemas.microsoft.com/office/powerpoint/2019/9/main/command">
                <pc:docMk/>
                <pc:sldMk cId="1547367832" sldId="288"/>
                <pc2:cmMk id="{C17CF342-37B5-4DA9-8E67-7F7AEE22D4CB}"/>
              </pc2:cmMkLst>
            </pc226:cmChg>
          </p:ext>
        </pc:extLst>
      </pc:sldChg>
      <pc:sldChg chg="addSp modSp mod delCm">
        <pc:chgData name="Kate Filanoski" userId="5879a14f-9eb3-4e75-8352-1b2941159ca7" providerId="ADAL" clId="{7DB90C26-2C75-4E0E-BA05-C6A7F07FE28F}" dt="2024-03-08T16:49:21.818" v="1691" actId="962"/>
        <pc:sldMkLst>
          <pc:docMk/>
          <pc:sldMk cId="1291530874" sldId="290"/>
        </pc:sldMkLst>
        <pc:extLst>
          <p:ext xmlns:p="http://schemas.openxmlformats.org/presentationml/2006/main" uri="{D6D511B9-2390-475A-947B-AFAB55BFBCF1}">
            <pc226:cmChg xmlns:pc226="http://schemas.microsoft.com/office/powerpoint/2022/06/main/command" chg="del">
              <pc226:chgData name="Kate Filanoski" userId="5879a14f-9eb3-4e75-8352-1b2941159ca7" providerId="ADAL" clId="{7DB90C26-2C75-4E0E-BA05-C6A7F07FE28F}" dt="2024-03-08T16:03:11.321" v="619"/>
              <pc2:cmMkLst xmlns:pc2="http://schemas.microsoft.com/office/powerpoint/2019/9/main/command">
                <pc:docMk/>
                <pc:sldMk cId="1291530874" sldId="290"/>
                <pc2:cmMk id="{DC666FA7-45DE-4B75-8CD3-A171B477B32E}"/>
              </pc2:cmMkLst>
            </pc226:cmChg>
          </p:ext>
        </pc:extLst>
      </pc:sldChg>
      <pc:sldChg chg="addSp delSp modSp mod delCm">
        <pc:chgData name="Kate Filanoski" userId="5879a14f-9eb3-4e75-8352-1b2941159ca7" providerId="ADAL" clId="{7DB90C26-2C75-4E0E-BA05-C6A7F07FE28F}" dt="2024-03-08T16:47:00.701" v="1615" actId="13244"/>
        <pc:sldMkLst>
          <pc:docMk/>
          <pc:sldMk cId="3327045860" sldId="291"/>
        </pc:sldMkLst>
        <pc:extLst>
          <p:ext xmlns:p="http://schemas.openxmlformats.org/presentationml/2006/main" uri="{D6D511B9-2390-475A-947B-AFAB55BFBCF1}">
            <pc226:cmChg xmlns:pc226="http://schemas.microsoft.com/office/powerpoint/2022/06/main/command" chg="del">
              <pc226:chgData name="Kate Filanoski" userId="5879a14f-9eb3-4e75-8352-1b2941159ca7" providerId="ADAL" clId="{7DB90C26-2C75-4E0E-BA05-C6A7F07FE28F}" dt="2024-03-08T16:03:11.321" v="619"/>
              <pc2:cmMkLst xmlns:pc2="http://schemas.microsoft.com/office/powerpoint/2019/9/main/command">
                <pc:docMk/>
                <pc:sldMk cId="3327045860" sldId="291"/>
                <pc2:cmMk id="{682B4C7A-A97A-4738-92CC-5A7E20BF4302}"/>
              </pc2:cmMkLst>
            </pc226:cmChg>
          </p:ext>
        </pc:extLst>
      </pc:sldChg>
      <pc:sldChg chg="addSp modSp mod">
        <pc:chgData name="Kate Filanoski" userId="5879a14f-9eb3-4e75-8352-1b2941159ca7" providerId="ADAL" clId="{7DB90C26-2C75-4E0E-BA05-C6A7F07FE28F}" dt="2024-03-08T16:47:23.044" v="1640" actId="13244"/>
        <pc:sldMkLst>
          <pc:docMk/>
          <pc:sldMk cId="1094570409" sldId="294"/>
        </pc:sldMkLst>
      </pc:sldChg>
      <pc:sldChg chg="modSp mod">
        <pc:chgData name="Kate Filanoski" userId="5879a14f-9eb3-4e75-8352-1b2941159ca7" providerId="ADAL" clId="{7DB90C26-2C75-4E0E-BA05-C6A7F07FE28F}" dt="2024-03-08T17:11:06.901" v="1820" actId="20577"/>
        <pc:sldMkLst>
          <pc:docMk/>
          <pc:sldMk cId="339574649" sldId="295"/>
        </pc:sldMkLst>
      </pc:sldChg>
      <pc:sldChg chg="modSp mod">
        <pc:chgData name="Kate Filanoski" userId="5879a14f-9eb3-4e75-8352-1b2941159ca7" providerId="ADAL" clId="{7DB90C26-2C75-4E0E-BA05-C6A7F07FE28F}" dt="2024-03-08T15:31:22.669" v="253" actId="27636"/>
        <pc:sldMkLst>
          <pc:docMk/>
          <pc:sldMk cId="1301611488" sldId="573"/>
        </pc:sldMkLst>
      </pc:sldChg>
      <pc:sldChg chg="modSp mod">
        <pc:chgData name="Kate Filanoski" userId="5879a14f-9eb3-4e75-8352-1b2941159ca7" providerId="ADAL" clId="{7DB90C26-2C75-4E0E-BA05-C6A7F07FE28F}" dt="2024-03-08T16:07:30.992" v="623" actId="13244"/>
        <pc:sldMkLst>
          <pc:docMk/>
          <pc:sldMk cId="4011066312" sldId="11946"/>
        </pc:sldMkLst>
      </pc:sldChg>
      <pc:sldChg chg="modSp mod">
        <pc:chgData name="Kate Filanoski" userId="5879a14f-9eb3-4e75-8352-1b2941159ca7" providerId="ADAL" clId="{7DB90C26-2C75-4E0E-BA05-C6A7F07FE28F}" dt="2024-03-08T16:07:17.085" v="620" actId="13244"/>
        <pc:sldMkLst>
          <pc:docMk/>
          <pc:sldMk cId="2017358822" sldId="12093"/>
        </pc:sldMkLst>
      </pc:sldChg>
      <pc:sldChg chg="addSp delSp modSp mod">
        <pc:chgData name="Kate Filanoski" userId="5879a14f-9eb3-4e75-8352-1b2941159ca7" providerId="ADAL" clId="{7DB90C26-2C75-4E0E-BA05-C6A7F07FE28F}" dt="2024-03-08T16:07:27.808" v="622" actId="13244"/>
        <pc:sldMkLst>
          <pc:docMk/>
          <pc:sldMk cId="3357822432" sldId="12095"/>
        </pc:sldMkLst>
      </pc:sldChg>
      <pc:sldChg chg="modSp mod">
        <pc:chgData name="Kate Filanoski" userId="5879a14f-9eb3-4e75-8352-1b2941159ca7" providerId="ADAL" clId="{7DB90C26-2C75-4E0E-BA05-C6A7F07FE28F}" dt="2024-03-08T16:07:20.709" v="621" actId="13244"/>
        <pc:sldMkLst>
          <pc:docMk/>
          <pc:sldMk cId="735797660" sldId="12140"/>
        </pc:sldMkLst>
      </pc:sldChg>
      <pc:sldChg chg="modSp mod">
        <pc:chgData name="Kate Filanoski" userId="5879a14f-9eb3-4e75-8352-1b2941159ca7" providerId="ADAL" clId="{7DB90C26-2C75-4E0E-BA05-C6A7F07FE28F}" dt="2024-03-08T16:08:51.037" v="626" actId="962"/>
        <pc:sldMkLst>
          <pc:docMk/>
          <pc:sldMk cId="3918871586" sldId="12141"/>
        </pc:sldMkLst>
      </pc:sldChg>
      <pc:sldChg chg="modSp mod">
        <pc:chgData name="Kate Filanoski" userId="5879a14f-9eb3-4e75-8352-1b2941159ca7" providerId="ADAL" clId="{7DB90C26-2C75-4E0E-BA05-C6A7F07FE28F}" dt="2024-03-08T16:07:40.324" v="624" actId="13244"/>
        <pc:sldMkLst>
          <pc:docMk/>
          <pc:sldMk cId="1689347815" sldId="12184"/>
        </pc:sldMkLst>
      </pc:sldChg>
      <pc:sldChg chg="modSp mod">
        <pc:chgData name="Kate Filanoski" userId="5879a14f-9eb3-4e75-8352-1b2941159ca7" providerId="ADAL" clId="{7DB90C26-2C75-4E0E-BA05-C6A7F07FE28F}" dt="2024-03-08T15:31:22.701" v="256" actId="27636"/>
        <pc:sldMkLst>
          <pc:docMk/>
          <pc:sldMk cId="1230621864" sldId="12189"/>
        </pc:sldMkLst>
      </pc:sldChg>
      <pc:sldChg chg="modSp mod">
        <pc:chgData name="Kate Filanoski" userId="5879a14f-9eb3-4e75-8352-1b2941159ca7" providerId="ADAL" clId="{7DB90C26-2C75-4E0E-BA05-C6A7F07FE28F}" dt="2024-03-08T15:31:22.716" v="257" actId="27636"/>
        <pc:sldMkLst>
          <pc:docMk/>
          <pc:sldMk cId="3666671896" sldId="12194"/>
        </pc:sldMkLst>
      </pc:sldChg>
      <pc:sldChg chg="modSp mod">
        <pc:chgData name="Kate Filanoski" userId="5879a14f-9eb3-4e75-8352-1b2941159ca7" providerId="ADAL" clId="{7DB90C26-2C75-4E0E-BA05-C6A7F07FE28F}" dt="2024-03-08T16:09:40.952" v="628" actId="962"/>
        <pc:sldMkLst>
          <pc:docMk/>
          <pc:sldMk cId="770845573" sldId="12196"/>
        </pc:sldMkLst>
      </pc:sldChg>
      <pc:sldChg chg="addSp delSp modSp mod">
        <pc:chgData name="Kate Filanoski" userId="5879a14f-9eb3-4e75-8352-1b2941159ca7" providerId="ADAL" clId="{7DB90C26-2C75-4E0E-BA05-C6A7F07FE28F}" dt="2024-03-08T16:10:24.039" v="641" actId="962"/>
        <pc:sldMkLst>
          <pc:docMk/>
          <pc:sldMk cId="2005631948" sldId="12197"/>
        </pc:sldMkLst>
      </pc:sldChg>
      <pc:sldChg chg="addSp delSp modSp mod modNotesTx">
        <pc:chgData name="Kate Filanoski" userId="5879a14f-9eb3-4e75-8352-1b2941159ca7" providerId="ADAL" clId="{7DB90C26-2C75-4E0E-BA05-C6A7F07FE28F}" dt="2024-03-08T16:17:39.543" v="643" actId="165"/>
        <pc:sldMkLst>
          <pc:docMk/>
          <pc:sldMk cId="706991058" sldId="12198"/>
        </pc:sldMkLst>
      </pc:sldChg>
      <pc:sldChg chg="modSp mod">
        <pc:chgData name="Kate Filanoski" userId="5879a14f-9eb3-4e75-8352-1b2941159ca7" providerId="ADAL" clId="{7DB90C26-2C75-4E0E-BA05-C6A7F07FE28F}" dt="2024-03-08T16:19:44.156" v="653" actId="13244"/>
        <pc:sldMkLst>
          <pc:docMk/>
          <pc:sldMk cId="1991911156" sldId="12199"/>
        </pc:sldMkLst>
      </pc:sldChg>
      <pc:sldChg chg="addSp modSp mod delCm">
        <pc:chgData name="Kate Filanoski" userId="5879a14f-9eb3-4e75-8352-1b2941159ca7" providerId="ADAL" clId="{7DB90C26-2C75-4E0E-BA05-C6A7F07FE28F}" dt="2024-03-08T16:50:44.433" v="1714" actId="962"/>
        <pc:sldMkLst>
          <pc:docMk/>
          <pc:sldMk cId="673569364" sldId="12200"/>
        </pc:sldMkLst>
        <pc:extLst>
          <p:ext xmlns:p="http://schemas.openxmlformats.org/presentationml/2006/main" uri="{D6D511B9-2390-475A-947B-AFAB55BFBCF1}">
            <pc226:cmChg xmlns:pc226="http://schemas.microsoft.com/office/powerpoint/2022/06/main/command" chg="del">
              <pc226:chgData name="Kate Filanoski" userId="5879a14f-9eb3-4e75-8352-1b2941159ca7" providerId="ADAL" clId="{7DB90C26-2C75-4E0E-BA05-C6A7F07FE28F}" dt="2024-03-08T16:03:11.321" v="619"/>
              <pc2:cmMkLst xmlns:pc2="http://schemas.microsoft.com/office/powerpoint/2019/9/main/command">
                <pc:docMk/>
                <pc:sldMk cId="673569364" sldId="12200"/>
                <pc2:cmMk id="{873BF75A-E884-439B-9936-3A3CCF7069D2}"/>
              </pc2:cmMkLst>
            </pc226:cmChg>
          </p:ext>
        </pc:extLst>
      </pc:sldChg>
      <pc:sldChg chg="add del">
        <pc:chgData name="Kate Filanoski" userId="5879a14f-9eb3-4e75-8352-1b2941159ca7" providerId="ADAL" clId="{7DB90C26-2C75-4E0E-BA05-C6A7F07FE28F}" dt="2024-03-08T16:54:00.291" v="1719" actId="47"/>
        <pc:sldMkLst>
          <pc:docMk/>
          <pc:sldMk cId="2783276586" sldId="12201"/>
        </pc:sldMkLst>
      </pc:sldChg>
      <pc:sldChg chg="addSp modSp add mod">
        <pc:chgData name="Kate Filanoski" userId="5879a14f-9eb3-4e75-8352-1b2941159ca7" providerId="ADAL" clId="{7DB90C26-2C75-4E0E-BA05-C6A7F07FE28F}" dt="2024-03-08T16:59:48.969" v="1745" actId="13244"/>
        <pc:sldMkLst>
          <pc:docMk/>
          <pc:sldMk cId="2353937316" sldId="12202"/>
        </pc:sldMkLst>
      </pc:sldChg>
    </pc:docChg>
  </pc:docChgLst>
  <pc:docChgLst>
    <pc:chgData name="Karen Volle" userId="56a017f8-fff7-4347-a03a-e4e7c9199847" providerId="ADAL" clId="{9A691FB1-D865-46F0-931A-6389E5D14C89}"/>
    <pc:docChg chg="custSel modSld">
      <pc:chgData name="Karen Volle" userId="56a017f8-fff7-4347-a03a-e4e7c9199847" providerId="ADAL" clId="{9A691FB1-D865-46F0-931A-6389E5D14C89}" dt="2024-12-04T20:37:08.474" v="65" actId="20577"/>
      <pc:docMkLst>
        <pc:docMk/>
      </pc:docMkLst>
      <pc:sldChg chg="modSp mod">
        <pc:chgData name="Karen Volle" userId="56a017f8-fff7-4347-a03a-e4e7c9199847" providerId="ADAL" clId="{9A691FB1-D865-46F0-931A-6389E5D14C89}" dt="2024-12-04T20:35:28.361" v="21" actId="20577"/>
        <pc:sldMkLst>
          <pc:docMk/>
          <pc:sldMk cId="2419022558" sldId="257"/>
        </pc:sldMkLst>
        <pc:spChg chg="mod">
          <ac:chgData name="Karen Volle" userId="56a017f8-fff7-4347-a03a-e4e7c9199847" providerId="ADAL" clId="{9A691FB1-D865-46F0-931A-6389E5D14C89}" dt="2024-12-04T20:35:28.361" v="21" actId="20577"/>
          <ac:spMkLst>
            <pc:docMk/>
            <pc:sldMk cId="2419022558" sldId="257"/>
            <ac:spMk id="3" creationId="{514675EA-F78D-48A7-B127-E5D3889F7E0D}"/>
          </ac:spMkLst>
        </pc:spChg>
      </pc:sldChg>
      <pc:sldChg chg="modSp mod">
        <pc:chgData name="Karen Volle" userId="56a017f8-fff7-4347-a03a-e4e7c9199847" providerId="ADAL" clId="{9A691FB1-D865-46F0-931A-6389E5D14C89}" dt="2024-12-04T20:36:45.086" v="58" actId="20577"/>
        <pc:sldMkLst>
          <pc:docMk/>
          <pc:sldMk cId="2972209448" sldId="264"/>
        </pc:sldMkLst>
        <pc:spChg chg="mod">
          <ac:chgData name="Karen Volle" userId="56a017f8-fff7-4347-a03a-e4e7c9199847" providerId="ADAL" clId="{9A691FB1-D865-46F0-931A-6389E5D14C89}" dt="2024-12-04T20:36:45.086" v="58" actId="20577"/>
          <ac:spMkLst>
            <pc:docMk/>
            <pc:sldMk cId="2972209448" sldId="264"/>
            <ac:spMk id="3" creationId="{53E1CC08-6C74-4EE9-8526-A4845D26EE2A}"/>
          </ac:spMkLst>
        </pc:spChg>
      </pc:sldChg>
      <pc:sldChg chg="modSp mod">
        <pc:chgData name="Karen Volle" userId="56a017f8-fff7-4347-a03a-e4e7c9199847" providerId="ADAL" clId="{9A691FB1-D865-46F0-931A-6389E5D14C89}" dt="2024-12-04T20:35:57.375" v="47" actId="20577"/>
        <pc:sldMkLst>
          <pc:docMk/>
          <pc:sldMk cId="1301611488" sldId="573"/>
        </pc:sldMkLst>
        <pc:spChg chg="mod">
          <ac:chgData name="Karen Volle" userId="56a017f8-fff7-4347-a03a-e4e7c9199847" providerId="ADAL" clId="{9A691FB1-D865-46F0-931A-6389E5D14C89}" dt="2024-12-04T20:35:57.375" v="47" actId="20577"/>
          <ac:spMkLst>
            <pc:docMk/>
            <pc:sldMk cId="1301611488" sldId="573"/>
            <ac:spMk id="3" creationId="{514675EA-F78D-48A7-B127-E5D3889F7E0D}"/>
          </ac:spMkLst>
        </pc:spChg>
      </pc:sldChg>
      <pc:sldChg chg="modSp mod">
        <pc:chgData name="Karen Volle" userId="56a017f8-fff7-4347-a03a-e4e7c9199847" providerId="ADAL" clId="{9A691FB1-D865-46F0-931A-6389E5D14C89}" dt="2024-12-04T20:36:31.213" v="53" actId="20577"/>
        <pc:sldMkLst>
          <pc:docMk/>
          <pc:sldMk cId="2237022372" sldId="582"/>
        </pc:sldMkLst>
        <pc:spChg chg="mod">
          <ac:chgData name="Karen Volle" userId="56a017f8-fff7-4347-a03a-e4e7c9199847" providerId="ADAL" clId="{9A691FB1-D865-46F0-931A-6389E5D14C89}" dt="2024-12-04T20:36:31.213" v="53" actId="20577"/>
          <ac:spMkLst>
            <pc:docMk/>
            <pc:sldMk cId="2237022372" sldId="582"/>
            <ac:spMk id="3" creationId="{4B922925-3559-40AC-B514-4AFF24DE8FDB}"/>
          </ac:spMkLst>
        </pc:spChg>
      </pc:sldChg>
      <pc:sldChg chg="delSp modSp mod">
        <pc:chgData name="Karen Volle" userId="56a017f8-fff7-4347-a03a-e4e7c9199847" providerId="ADAL" clId="{9A691FB1-D865-46F0-931A-6389E5D14C89}" dt="2024-12-04T20:37:08.474" v="65" actId="20577"/>
        <pc:sldMkLst>
          <pc:docMk/>
          <pc:sldMk cId="1025331170" sldId="12216"/>
        </pc:sldMkLst>
        <pc:spChg chg="mod">
          <ac:chgData name="Karen Volle" userId="56a017f8-fff7-4347-a03a-e4e7c9199847" providerId="ADAL" clId="{9A691FB1-D865-46F0-931A-6389E5D14C89}" dt="2024-12-04T20:37:08.474" v="65" actId="20577"/>
          <ac:spMkLst>
            <pc:docMk/>
            <pc:sldMk cId="1025331170" sldId="12216"/>
            <ac:spMk id="3" creationId="{1D2C0D17-90E5-46CA-A3B3-F7B25CB53808}"/>
          </ac:spMkLst>
        </pc:spChg>
      </pc:sldChg>
    </pc:docChg>
  </pc:docChgLst>
  <pc:docChgLst>
    <pc:chgData name="Kate Filanoski" userId="5879a14f-9eb3-4e75-8352-1b2941159ca7" providerId="ADAL" clId="{E2106ED5-22D6-4659-B3F9-A2A623C4EE23}"/>
    <pc:docChg chg="undo custSel modSld">
      <pc:chgData name="Kate Filanoski" userId="5879a14f-9eb3-4e75-8352-1b2941159ca7" providerId="ADAL" clId="{E2106ED5-22D6-4659-B3F9-A2A623C4EE23}" dt="2024-06-11T15:21:12.203" v="32" actId="13244"/>
      <pc:docMkLst>
        <pc:docMk/>
      </pc:docMkLst>
      <pc:sldChg chg="modSp mod">
        <pc:chgData name="Kate Filanoski" userId="5879a14f-9eb3-4e75-8352-1b2941159ca7" providerId="ADAL" clId="{E2106ED5-22D6-4659-B3F9-A2A623C4EE23}" dt="2024-06-11T15:02:09.597" v="17" actId="962"/>
        <pc:sldMkLst>
          <pc:docMk/>
          <pc:sldMk cId="1689347815" sldId="306"/>
        </pc:sldMkLst>
      </pc:sldChg>
      <pc:sldChg chg="modSp mod">
        <pc:chgData name="Kate Filanoski" userId="5879a14f-9eb3-4e75-8352-1b2941159ca7" providerId="ADAL" clId="{E2106ED5-22D6-4659-B3F9-A2A623C4EE23}" dt="2024-06-11T15:02:18.184" v="18" actId="962"/>
        <pc:sldMkLst>
          <pc:docMk/>
          <pc:sldMk cId="2135054318" sldId="442"/>
        </pc:sldMkLst>
      </pc:sldChg>
      <pc:sldChg chg="modSp mod">
        <pc:chgData name="Kate Filanoski" userId="5879a14f-9eb3-4e75-8352-1b2941159ca7" providerId="ADAL" clId="{E2106ED5-22D6-4659-B3F9-A2A623C4EE23}" dt="2024-06-11T15:21:12.203" v="32" actId="13244"/>
        <pc:sldMkLst>
          <pc:docMk/>
          <pc:sldMk cId="3161943851" sldId="12210"/>
        </pc:sldMkLst>
      </pc:sldChg>
      <pc:sldChg chg="modSp mod">
        <pc:chgData name="Kate Filanoski" userId="5879a14f-9eb3-4e75-8352-1b2941159ca7" providerId="ADAL" clId="{E2106ED5-22D6-4659-B3F9-A2A623C4EE23}" dt="2024-06-11T15:21:08.508" v="31" actId="13244"/>
        <pc:sldMkLst>
          <pc:docMk/>
          <pc:sldMk cId="1746892424" sldId="12211"/>
        </pc:sldMkLst>
      </pc:sldChg>
      <pc:sldChg chg="modSp mod">
        <pc:chgData name="Kate Filanoski" userId="5879a14f-9eb3-4e75-8352-1b2941159ca7" providerId="ADAL" clId="{E2106ED5-22D6-4659-B3F9-A2A623C4EE23}" dt="2024-06-11T15:20:57.505" v="28" actId="13244"/>
        <pc:sldMkLst>
          <pc:docMk/>
          <pc:sldMk cId="1919990588" sldId="12213"/>
        </pc:sldMkLst>
      </pc:sldChg>
      <pc:sldChg chg="modSp mod">
        <pc:chgData name="Kate Filanoski" userId="5879a14f-9eb3-4e75-8352-1b2941159ca7" providerId="ADAL" clId="{E2106ED5-22D6-4659-B3F9-A2A623C4EE23}" dt="2024-06-11T15:21:01.120" v="29" actId="13244"/>
        <pc:sldMkLst>
          <pc:docMk/>
          <pc:sldMk cId="2261632116" sldId="12215"/>
        </pc:sldMkLst>
      </pc:sldChg>
    </pc:docChg>
  </pc:docChgLst>
  <pc:docChgLst>
    <pc:chgData name="Amy Chamberlain" userId="fb464598-4a5d-4385-bf9f-7180a83ea77a" providerId="ADAL" clId="{658003B9-24DA-4A5B-A215-06C8182C4B8D}"/>
    <pc:docChg chg="custSel addSld modSld">
      <pc:chgData name="Amy Chamberlain" userId="fb464598-4a5d-4385-bf9f-7180a83ea77a" providerId="ADAL" clId="{658003B9-24DA-4A5B-A215-06C8182C4B8D}" dt="2024-11-01T13:53:25.071" v="1984" actId="962"/>
      <pc:docMkLst>
        <pc:docMk/>
      </pc:docMkLst>
      <pc:sldChg chg="modSp mod">
        <pc:chgData name="Amy Chamberlain" userId="fb464598-4a5d-4385-bf9f-7180a83ea77a" providerId="ADAL" clId="{658003B9-24DA-4A5B-A215-06C8182C4B8D}" dt="2024-11-01T13:53:25.071" v="1984" actId="962"/>
        <pc:sldMkLst>
          <pc:docMk/>
          <pc:sldMk cId="2261632116" sldId="12215"/>
        </pc:sldMkLst>
      </pc:sldChg>
      <pc:sldChg chg="modSp">
        <pc:chgData name="Amy Chamberlain" userId="fb464598-4a5d-4385-bf9f-7180a83ea77a" providerId="ADAL" clId="{658003B9-24DA-4A5B-A215-06C8182C4B8D}" dt="2024-11-01T13:07:09.297" v="1674" actId="962"/>
        <pc:sldMkLst>
          <pc:docMk/>
          <pc:sldMk cId="1025331170" sldId="12216"/>
        </pc:sldMkLst>
      </pc:sldChg>
      <pc:sldChg chg="modSp mod modNotesTx">
        <pc:chgData name="Amy Chamberlain" userId="fb464598-4a5d-4385-bf9f-7180a83ea77a" providerId="ADAL" clId="{658003B9-24DA-4A5B-A215-06C8182C4B8D}" dt="2024-11-01T13:06:11.907" v="1672" actId="962"/>
        <pc:sldMkLst>
          <pc:docMk/>
          <pc:sldMk cId="2618293134" sldId="12419"/>
        </pc:sldMkLst>
      </pc:sldChg>
      <pc:sldChg chg="add">
        <pc:chgData name="Amy Chamberlain" userId="fb464598-4a5d-4385-bf9f-7180a83ea77a" providerId="ADAL" clId="{658003B9-24DA-4A5B-A215-06C8182C4B8D}" dt="2024-11-01T12:50:10.957" v="1"/>
        <pc:sldMkLst>
          <pc:docMk/>
          <pc:sldMk cId="911838843" sldId="12423"/>
        </pc:sldMkLst>
      </pc:sldChg>
      <pc:sldChg chg="add">
        <pc:chgData name="Amy Chamberlain" userId="fb464598-4a5d-4385-bf9f-7180a83ea77a" providerId="ADAL" clId="{658003B9-24DA-4A5B-A215-06C8182C4B8D}" dt="2024-11-01T12:50:10.957" v="1"/>
        <pc:sldMkLst>
          <pc:docMk/>
          <pc:sldMk cId="3114681287" sldId="12424"/>
        </pc:sldMkLst>
      </pc:sldChg>
      <pc:sldChg chg="add">
        <pc:chgData name="Amy Chamberlain" userId="fb464598-4a5d-4385-bf9f-7180a83ea77a" providerId="ADAL" clId="{658003B9-24DA-4A5B-A215-06C8182C4B8D}" dt="2024-11-01T12:50:10.957" v="1"/>
        <pc:sldMkLst>
          <pc:docMk/>
          <pc:sldMk cId="1208020659" sldId="12425"/>
        </pc:sldMkLst>
      </pc:sldChg>
      <pc:sldChg chg="add">
        <pc:chgData name="Amy Chamberlain" userId="fb464598-4a5d-4385-bf9f-7180a83ea77a" providerId="ADAL" clId="{658003B9-24DA-4A5B-A215-06C8182C4B8D}" dt="2024-11-01T12:50:10.957" v="1"/>
        <pc:sldMkLst>
          <pc:docMk/>
          <pc:sldMk cId="1585995859" sldId="12426"/>
        </pc:sldMkLst>
      </pc:sldChg>
      <pc:sldChg chg="add">
        <pc:chgData name="Amy Chamberlain" userId="fb464598-4a5d-4385-bf9f-7180a83ea77a" providerId="ADAL" clId="{658003B9-24DA-4A5B-A215-06C8182C4B8D}" dt="2024-11-01T12:50:10.957" v="1"/>
        <pc:sldMkLst>
          <pc:docMk/>
          <pc:sldMk cId="3280831468" sldId="12427"/>
        </pc:sldMkLst>
      </pc:sldChg>
      <pc:sldChg chg="add">
        <pc:chgData name="Amy Chamberlain" userId="fb464598-4a5d-4385-bf9f-7180a83ea77a" providerId="ADAL" clId="{658003B9-24DA-4A5B-A215-06C8182C4B8D}" dt="2024-11-01T12:50:10.957" v="1"/>
        <pc:sldMkLst>
          <pc:docMk/>
          <pc:sldMk cId="3358688659" sldId="12428"/>
        </pc:sldMkLst>
      </pc:sldChg>
      <pc:sldChg chg="add">
        <pc:chgData name="Amy Chamberlain" userId="fb464598-4a5d-4385-bf9f-7180a83ea77a" providerId="ADAL" clId="{658003B9-24DA-4A5B-A215-06C8182C4B8D}" dt="2024-11-01T12:50:10.957" v="1"/>
        <pc:sldMkLst>
          <pc:docMk/>
          <pc:sldMk cId="825743523" sldId="12429"/>
        </pc:sldMkLst>
      </pc:sldChg>
      <pc:sldChg chg="add">
        <pc:chgData name="Amy Chamberlain" userId="fb464598-4a5d-4385-bf9f-7180a83ea77a" providerId="ADAL" clId="{658003B9-24DA-4A5B-A215-06C8182C4B8D}" dt="2024-11-01T12:50:10.957" v="1"/>
        <pc:sldMkLst>
          <pc:docMk/>
          <pc:sldMk cId="3515761781" sldId="12430"/>
        </pc:sldMkLst>
      </pc:sldChg>
      <pc:sldChg chg="add">
        <pc:chgData name="Amy Chamberlain" userId="fb464598-4a5d-4385-bf9f-7180a83ea77a" providerId="ADAL" clId="{658003B9-24DA-4A5B-A215-06C8182C4B8D}" dt="2024-11-01T12:50:10.957" v="1"/>
        <pc:sldMkLst>
          <pc:docMk/>
          <pc:sldMk cId="1735160202" sldId="12431"/>
        </pc:sldMkLst>
      </pc:sldChg>
      <pc:sldChg chg="add">
        <pc:chgData name="Amy Chamberlain" userId="fb464598-4a5d-4385-bf9f-7180a83ea77a" providerId="ADAL" clId="{658003B9-24DA-4A5B-A215-06C8182C4B8D}" dt="2024-11-01T12:50:10.957" v="1"/>
        <pc:sldMkLst>
          <pc:docMk/>
          <pc:sldMk cId="681946520" sldId="12432"/>
        </pc:sldMkLst>
      </pc:sldChg>
      <pc:sldChg chg="add">
        <pc:chgData name="Amy Chamberlain" userId="fb464598-4a5d-4385-bf9f-7180a83ea77a" providerId="ADAL" clId="{658003B9-24DA-4A5B-A215-06C8182C4B8D}" dt="2024-11-01T12:50:10.957" v="1"/>
        <pc:sldMkLst>
          <pc:docMk/>
          <pc:sldMk cId="3882547786" sldId="12433"/>
        </pc:sldMkLst>
      </pc:sldChg>
      <pc:sldChg chg="modSp add mod">
        <pc:chgData name="Amy Chamberlain" userId="fb464598-4a5d-4385-bf9f-7180a83ea77a" providerId="ADAL" clId="{658003B9-24DA-4A5B-A215-06C8182C4B8D}" dt="2024-11-01T13:05:58.736" v="1670" actId="13244"/>
        <pc:sldMkLst>
          <pc:docMk/>
          <pc:sldMk cId="1607256670" sldId="12434"/>
        </pc:sldMkLst>
      </pc:sldChg>
    </pc:docChg>
  </pc:docChgLst>
  <pc:docChgLst>
    <pc:chgData name="Karen Volle" userId="56a017f8-fff7-4347-a03a-e4e7c9199847" providerId="ADAL" clId="{FF062319-B4CE-4117-AC70-2421BE83ACAF}"/>
    <pc:docChg chg="undo custSel addSld delSld modSld addMainMaster delMainMaster">
      <pc:chgData name="Karen Volle" userId="56a017f8-fff7-4347-a03a-e4e7c9199847" providerId="ADAL" clId="{FF062319-B4CE-4117-AC70-2421BE83ACAF}" dt="2024-11-01T13:19:26.308" v="223" actId="47"/>
      <pc:docMkLst>
        <pc:docMk/>
      </pc:docMkLst>
      <pc:sldChg chg="modSp mod">
        <pc:chgData name="Karen Volle" userId="56a017f8-fff7-4347-a03a-e4e7c9199847" providerId="ADAL" clId="{FF062319-B4CE-4117-AC70-2421BE83ACAF}" dt="2024-10-31T15:15:05.255" v="159" actId="20577"/>
        <pc:sldMkLst>
          <pc:docMk/>
          <pc:sldMk cId="2419022558" sldId="257"/>
        </pc:sldMkLst>
        <pc:spChg chg="mod">
          <ac:chgData name="Karen Volle" userId="56a017f8-fff7-4347-a03a-e4e7c9199847" providerId="ADAL" clId="{FF062319-B4CE-4117-AC70-2421BE83ACAF}" dt="2024-10-31T15:15:05.255" v="159" actId="20577"/>
          <ac:spMkLst>
            <pc:docMk/>
            <pc:sldMk cId="2419022558" sldId="257"/>
            <ac:spMk id="3" creationId="{514675EA-F78D-48A7-B127-E5D3889F7E0D}"/>
          </ac:spMkLst>
        </pc:spChg>
      </pc:sldChg>
      <pc:sldChg chg="del">
        <pc:chgData name="Karen Volle" userId="56a017f8-fff7-4347-a03a-e4e7c9199847" providerId="ADAL" clId="{FF062319-B4CE-4117-AC70-2421BE83ACAF}" dt="2024-11-01T13:19:22.931" v="222" actId="47"/>
        <pc:sldMkLst>
          <pc:docMk/>
          <pc:sldMk cId="1689347815" sldId="306"/>
        </pc:sldMkLst>
      </pc:sldChg>
      <pc:sldChg chg="modSp add del mod">
        <pc:chgData name="Karen Volle" userId="56a017f8-fff7-4347-a03a-e4e7c9199847" providerId="ADAL" clId="{FF062319-B4CE-4117-AC70-2421BE83ACAF}" dt="2024-11-01T13:18:39.953" v="220" actId="47"/>
        <pc:sldMkLst>
          <pc:docMk/>
          <pc:sldMk cId="1301611488" sldId="573"/>
        </pc:sldMkLst>
        <pc:spChg chg="mod">
          <ac:chgData name="Karen Volle" userId="56a017f8-fff7-4347-a03a-e4e7c9199847" providerId="ADAL" clId="{FF062319-B4CE-4117-AC70-2421BE83ACAF}" dt="2024-10-31T15:15:18.910" v="177" actId="20577"/>
          <ac:spMkLst>
            <pc:docMk/>
            <pc:sldMk cId="1301611488" sldId="573"/>
            <ac:spMk id="3" creationId="{514675EA-F78D-48A7-B127-E5D3889F7E0D}"/>
          </ac:spMkLst>
        </pc:spChg>
      </pc:sldChg>
      <pc:sldChg chg="modSp mod">
        <pc:chgData name="Karen Volle" userId="56a017f8-fff7-4347-a03a-e4e7c9199847" providerId="ADAL" clId="{FF062319-B4CE-4117-AC70-2421BE83ACAF}" dt="2024-10-31T15:16:16.195" v="213" actId="20577"/>
        <pc:sldMkLst>
          <pc:docMk/>
          <pc:sldMk cId="2237022372" sldId="582"/>
        </pc:sldMkLst>
        <pc:spChg chg="mod">
          <ac:chgData name="Karen Volle" userId="56a017f8-fff7-4347-a03a-e4e7c9199847" providerId="ADAL" clId="{FF062319-B4CE-4117-AC70-2421BE83ACAF}" dt="2024-10-31T15:16:16.195" v="213" actId="20577"/>
          <ac:spMkLst>
            <pc:docMk/>
            <pc:sldMk cId="2237022372" sldId="582"/>
            <ac:spMk id="3" creationId="{4B922925-3559-40AC-B514-4AFF24DE8FDB}"/>
          </ac:spMkLst>
        </pc:spChg>
      </pc:sldChg>
      <pc:sldChg chg="addSp delSp modSp mod">
        <pc:chgData name="Karen Volle" userId="56a017f8-fff7-4347-a03a-e4e7c9199847" providerId="ADAL" clId="{FF062319-B4CE-4117-AC70-2421BE83ACAF}" dt="2024-10-31T15:17:34.642" v="217" actId="6549"/>
        <pc:sldMkLst>
          <pc:docMk/>
          <pc:sldMk cId="1025331170" sldId="12216"/>
        </pc:sldMkLst>
        <pc:spChg chg="mod">
          <ac:chgData name="Karen Volle" userId="56a017f8-fff7-4347-a03a-e4e7c9199847" providerId="ADAL" clId="{FF062319-B4CE-4117-AC70-2421BE83ACAF}" dt="2024-10-31T15:12:41.072" v="88" actId="1076"/>
          <ac:spMkLst>
            <pc:docMk/>
            <pc:sldMk cId="1025331170" sldId="12216"/>
            <ac:spMk id="2" creationId="{F43D7586-9D02-47CF-9840-218A0F2DD073}"/>
          </ac:spMkLst>
        </pc:spChg>
        <pc:spChg chg="mod">
          <ac:chgData name="Karen Volle" userId="56a017f8-fff7-4347-a03a-e4e7c9199847" providerId="ADAL" clId="{FF062319-B4CE-4117-AC70-2421BE83ACAF}" dt="2024-10-31T15:17:34.642" v="217" actId="6549"/>
          <ac:spMkLst>
            <pc:docMk/>
            <pc:sldMk cId="1025331170" sldId="12216"/>
            <ac:spMk id="3" creationId="{1D2C0D17-90E5-46CA-A3B3-F7B25CB53808}"/>
          </ac:spMkLst>
        </pc:spChg>
      </pc:sldChg>
      <pc:sldChg chg="del">
        <pc:chgData name="Karen Volle" userId="56a017f8-fff7-4347-a03a-e4e7c9199847" providerId="ADAL" clId="{FF062319-B4CE-4117-AC70-2421BE83ACAF}" dt="2024-10-31T15:05:58.862" v="0" actId="47"/>
        <pc:sldMkLst>
          <pc:docMk/>
          <pc:sldMk cId="2240193032" sldId="12217"/>
        </pc:sldMkLst>
      </pc:sldChg>
      <pc:sldChg chg="del">
        <pc:chgData name="Karen Volle" userId="56a017f8-fff7-4347-a03a-e4e7c9199847" providerId="ADAL" clId="{FF062319-B4CE-4117-AC70-2421BE83ACAF}" dt="2024-10-31T15:05:58.862" v="0" actId="47"/>
        <pc:sldMkLst>
          <pc:docMk/>
          <pc:sldMk cId="372281075" sldId="12218"/>
        </pc:sldMkLst>
      </pc:sldChg>
      <pc:sldChg chg="del">
        <pc:chgData name="Karen Volle" userId="56a017f8-fff7-4347-a03a-e4e7c9199847" providerId="ADAL" clId="{FF062319-B4CE-4117-AC70-2421BE83ACAF}" dt="2024-10-31T15:05:58.862" v="0" actId="47"/>
        <pc:sldMkLst>
          <pc:docMk/>
          <pc:sldMk cId="4135748156" sldId="12219"/>
        </pc:sldMkLst>
      </pc:sldChg>
      <pc:sldChg chg="del">
        <pc:chgData name="Karen Volle" userId="56a017f8-fff7-4347-a03a-e4e7c9199847" providerId="ADAL" clId="{FF062319-B4CE-4117-AC70-2421BE83ACAF}" dt="2024-10-31T15:05:58.862" v="0" actId="47"/>
        <pc:sldMkLst>
          <pc:docMk/>
          <pc:sldMk cId="1732200625" sldId="12220"/>
        </pc:sldMkLst>
      </pc:sldChg>
      <pc:sldChg chg="del">
        <pc:chgData name="Karen Volle" userId="56a017f8-fff7-4347-a03a-e4e7c9199847" providerId="ADAL" clId="{FF062319-B4CE-4117-AC70-2421BE83ACAF}" dt="2024-10-31T15:05:58.862" v="0" actId="47"/>
        <pc:sldMkLst>
          <pc:docMk/>
          <pc:sldMk cId="3342270565" sldId="12221"/>
        </pc:sldMkLst>
      </pc:sldChg>
      <pc:sldChg chg="del">
        <pc:chgData name="Karen Volle" userId="56a017f8-fff7-4347-a03a-e4e7c9199847" providerId="ADAL" clId="{FF062319-B4CE-4117-AC70-2421BE83ACAF}" dt="2024-10-31T15:05:58.862" v="0" actId="47"/>
        <pc:sldMkLst>
          <pc:docMk/>
          <pc:sldMk cId="1319847690" sldId="12222"/>
        </pc:sldMkLst>
      </pc:sldChg>
      <pc:sldChg chg="del">
        <pc:chgData name="Karen Volle" userId="56a017f8-fff7-4347-a03a-e4e7c9199847" providerId="ADAL" clId="{FF062319-B4CE-4117-AC70-2421BE83ACAF}" dt="2024-10-31T15:05:58.862" v="0" actId="47"/>
        <pc:sldMkLst>
          <pc:docMk/>
          <pc:sldMk cId="278005343" sldId="12223"/>
        </pc:sldMkLst>
      </pc:sldChg>
      <pc:sldChg chg="del">
        <pc:chgData name="Karen Volle" userId="56a017f8-fff7-4347-a03a-e4e7c9199847" providerId="ADAL" clId="{FF062319-B4CE-4117-AC70-2421BE83ACAF}" dt="2024-10-31T15:05:58.862" v="0" actId="47"/>
        <pc:sldMkLst>
          <pc:docMk/>
          <pc:sldMk cId="3908366778" sldId="12224"/>
        </pc:sldMkLst>
      </pc:sldChg>
      <pc:sldChg chg="del">
        <pc:chgData name="Karen Volle" userId="56a017f8-fff7-4347-a03a-e4e7c9199847" providerId="ADAL" clId="{FF062319-B4CE-4117-AC70-2421BE83ACAF}" dt="2024-10-31T15:05:58.862" v="0" actId="47"/>
        <pc:sldMkLst>
          <pc:docMk/>
          <pc:sldMk cId="1210399909" sldId="12225"/>
        </pc:sldMkLst>
      </pc:sldChg>
      <pc:sldChg chg="del">
        <pc:chgData name="Karen Volle" userId="56a017f8-fff7-4347-a03a-e4e7c9199847" providerId="ADAL" clId="{FF062319-B4CE-4117-AC70-2421BE83ACAF}" dt="2024-10-31T15:05:58.862" v="0" actId="47"/>
        <pc:sldMkLst>
          <pc:docMk/>
          <pc:sldMk cId="3984117287" sldId="12226"/>
        </pc:sldMkLst>
      </pc:sldChg>
      <pc:sldChg chg="del">
        <pc:chgData name="Karen Volle" userId="56a017f8-fff7-4347-a03a-e4e7c9199847" providerId="ADAL" clId="{FF062319-B4CE-4117-AC70-2421BE83ACAF}" dt="2024-10-31T15:05:58.862" v="0" actId="47"/>
        <pc:sldMkLst>
          <pc:docMk/>
          <pc:sldMk cId="3869790126" sldId="12227"/>
        </pc:sldMkLst>
      </pc:sldChg>
      <pc:sldChg chg="del">
        <pc:chgData name="Karen Volle" userId="56a017f8-fff7-4347-a03a-e4e7c9199847" providerId="ADAL" clId="{FF062319-B4CE-4117-AC70-2421BE83ACAF}" dt="2024-10-31T15:05:58.862" v="0" actId="47"/>
        <pc:sldMkLst>
          <pc:docMk/>
          <pc:sldMk cId="305001360" sldId="12228"/>
        </pc:sldMkLst>
      </pc:sldChg>
      <pc:sldChg chg="del">
        <pc:chgData name="Karen Volle" userId="56a017f8-fff7-4347-a03a-e4e7c9199847" providerId="ADAL" clId="{FF062319-B4CE-4117-AC70-2421BE83ACAF}" dt="2024-10-31T15:05:58.862" v="0" actId="47"/>
        <pc:sldMkLst>
          <pc:docMk/>
          <pc:sldMk cId="2331737471" sldId="12229"/>
        </pc:sldMkLst>
      </pc:sldChg>
      <pc:sldChg chg="del">
        <pc:chgData name="Karen Volle" userId="56a017f8-fff7-4347-a03a-e4e7c9199847" providerId="ADAL" clId="{FF062319-B4CE-4117-AC70-2421BE83ACAF}" dt="2024-10-31T15:05:58.862" v="0" actId="47"/>
        <pc:sldMkLst>
          <pc:docMk/>
          <pc:sldMk cId="1443883327" sldId="12230"/>
        </pc:sldMkLst>
      </pc:sldChg>
      <pc:sldChg chg="del">
        <pc:chgData name="Karen Volle" userId="56a017f8-fff7-4347-a03a-e4e7c9199847" providerId="ADAL" clId="{FF062319-B4CE-4117-AC70-2421BE83ACAF}" dt="2024-10-31T15:05:58.862" v="0" actId="47"/>
        <pc:sldMkLst>
          <pc:docMk/>
          <pc:sldMk cId="423197123" sldId="12231"/>
        </pc:sldMkLst>
      </pc:sldChg>
      <pc:sldChg chg="del">
        <pc:chgData name="Karen Volle" userId="56a017f8-fff7-4347-a03a-e4e7c9199847" providerId="ADAL" clId="{FF062319-B4CE-4117-AC70-2421BE83ACAF}" dt="2024-10-31T15:05:58.862" v="0" actId="47"/>
        <pc:sldMkLst>
          <pc:docMk/>
          <pc:sldMk cId="2044661491" sldId="12232"/>
        </pc:sldMkLst>
      </pc:sldChg>
      <pc:sldChg chg="del">
        <pc:chgData name="Karen Volle" userId="56a017f8-fff7-4347-a03a-e4e7c9199847" providerId="ADAL" clId="{FF062319-B4CE-4117-AC70-2421BE83ACAF}" dt="2024-10-31T15:05:58.862" v="0" actId="47"/>
        <pc:sldMkLst>
          <pc:docMk/>
          <pc:sldMk cId="2747079794" sldId="12233"/>
        </pc:sldMkLst>
      </pc:sldChg>
      <pc:sldChg chg="del">
        <pc:chgData name="Karen Volle" userId="56a017f8-fff7-4347-a03a-e4e7c9199847" providerId="ADAL" clId="{FF062319-B4CE-4117-AC70-2421BE83ACAF}" dt="2024-10-31T15:05:58.862" v="0" actId="47"/>
        <pc:sldMkLst>
          <pc:docMk/>
          <pc:sldMk cId="727439591" sldId="12234"/>
        </pc:sldMkLst>
      </pc:sldChg>
      <pc:sldChg chg="del">
        <pc:chgData name="Karen Volle" userId="56a017f8-fff7-4347-a03a-e4e7c9199847" providerId="ADAL" clId="{FF062319-B4CE-4117-AC70-2421BE83ACAF}" dt="2024-10-31T15:05:58.862" v="0" actId="47"/>
        <pc:sldMkLst>
          <pc:docMk/>
          <pc:sldMk cId="3593166174" sldId="12235"/>
        </pc:sldMkLst>
      </pc:sldChg>
      <pc:sldChg chg="del">
        <pc:chgData name="Karen Volle" userId="56a017f8-fff7-4347-a03a-e4e7c9199847" providerId="ADAL" clId="{FF062319-B4CE-4117-AC70-2421BE83ACAF}" dt="2024-10-31T15:05:58.862" v="0" actId="47"/>
        <pc:sldMkLst>
          <pc:docMk/>
          <pc:sldMk cId="4181367184" sldId="12236"/>
        </pc:sldMkLst>
      </pc:sldChg>
      <pc:sldChg chg="del">
        <pc:chgData name="Karen Volle" userId="56a017f8-fff7-4347-a03a-e4e7c9199847" providerId="ADAL" clId="{FF062319-B4CE-4117-AC70-2421BE83ACAF}" dt="2024-10-31T15:05:58.862" v="0" actId="47"/>
        <pc:sldMkLst>
          <pc:docMk/>
          <pc:sldMk cId="4230060265" sldId="12237"/>
        </pc:sldMkLst>
      </pc:sldChg>
      <pc:sldChg chg="del">
        <pc:chgData name="Karen Volle" userId="56a017f8-fff7-4347-a03a-e4e7c9199847" providerId="ADAL" clId="{FF062319-B4CE-4117-AC70-2421BE83ACAF}" dt="2024-10-31T15:05:58.862" v="0" actId="47"/>
        <pc:sldMkLst>
          <pc:docMk/>
          <pc:sldMk cId="308132648" sldId="12238"/>
        </pc:sldMkLst>
      </pc:sldChg>
      <pc:sldChg chg="del">
        <pc:chgData name="Karen Volle" userId="56a017f8-fff7-4347-a03a-e4e7c9199847" providerId="ADAL" clId="{FF062319-B4CE-4117-AC70-2421BE83ACAF}" dt="2024-10-31T15:05:58.862" v="0" actId="47"/>
        <pc:sldMkLst>
          <pc:docMk/>
          <pc:sldMk cId="2993694447" sldId="12239"/>
        </pc:sldMkLst>
      </pc:sldChg>
      <pc:sldChg chg="del">
        <pc:chgData name="Karen Volle" userId="56a017f8-fff7-4347-a03a-e4e7c9199847" providerId="ADAL" clId="{FF062319-B4CE-4117-AC70-2421BE83ACAF}" dt="2024-10-31T15:05:58.862" v="0" actId="47"/>
        <pc:sldMkLst>
          <pc:docMk/>
          <pc:sldMk cId="2336844932" sldId="12240"/>
        </pc:sldMkLst>
      </pc:sldChg>
      <pc:sldChg chg="del">
        <pc:chgData name="Karen Volle" userId="56a017f8-fff7-4347-a03a-e4e7c9199847" providerId="ADAL" clId="{FF062319-B4CE-4117-AC70-2421BE83ACAF}" dt="2024-10-31T15:05:58.862" v="0" actId="47"/>
        <pc:sldMkLst>
          <pc:docMk/>
          <pc:sldMk cId="1820036143" sldId="12241"/>
        </pc:sldMkLst>
      </pc:sldChg>
      <pc:sldChg chg="del">
        <pc:chgData name="Karen Volle" userId="56a017f8-fff7-4347-a03a-e4e7c9199847" providerId="ADAL" clId="{FF062319-B4CE-4117-AC70-2421BE83ACAF}" dt="2024-11-01T13:19:26.308" v="223" actId="47"/>
        <pc:sldMkLst>
          <pc:docMk/>
          <pc:sldMk cId="2934973839" sldId="12242"/>
        </pc:sldMkLst>
      </pc:sldChg>
      <pc:sldChg chg="del">
        <pc:chgData name="Karen Volle" userId="56a017f8-fff7-4347-a03a-e4e7c9199847" providerId="ADAL" clId="{FF062319-B4CE-4117-AC70-2421BE83ACAF}" dt="2024-10-31T15:06:45.325" v="2" actId="47"/>
        <pc:sldMkLst>
          <pc:docMk/>
          <pc:sldMk cId="2135054318" sldId="12243"/>
        </pc:sldMkLst>
      </pc:sldChg>
      <pc:sldChg chg="del">
        <pc:chgData name="Karen Volle" userId="56a017f8-fff7-4347-a03a-e4e7c9199847" providerId="ADAL" clId="{FF062319-B4CE-4117-AC70-2421BE83ACAF}" dt="2024-10-31T15:06:45.325" v="2" actId="47"/>
        <pc:sldMkLst>
          <pc:docMk/>
          <pc:sldMk cId="3287271511" sldId="12244"/>
        </pc:sldMkLst>
      </pc:sldChg>
      <pc:sldChg chg="del">
        <pc:chgData name="Karen Volle" userId="56a017f8-fff7-4347-a03a-e4e7c9199847" providerId="ADAL" clId="{FF062319-B4CE-4117-AC70-2421BE83ACAF}" dt="2024-10-31T15:06:45.325" v="2" actId="47"/>
        <pc:sldMkLst>
          <pc:docMk/>
          <pc:sldMk cId="2364609200" sldId="12245"/>
        </pc:sldMkLst>
      </pc:sldChg>
      <pc:sldChg chg="del">
        <pc:chgData name="Karen Volle" userId="56a017f8-fff7-4347-a03a-e4e7c9199847" providerId="ADAL" clId="{FF062319-B4CE-4117-AC70-2421BE83ACAF}" dt="2024-10-31T15:06:45.325" v="2" actId="47"/>
        <pc:sldMkLst>
          <pc:docMk/>
          <pc:sldMk cId="2484461982" sldId="12246"/>
        </pc:sldMkLst>
      </pc:sldChg>
      <pc:sldChg chg="del">
        <pc:chgData name="Karen Volle" userId="56a017f8-fff7-4347-a03a-e4e7c9199847" providerId="ADAL" clId="{FF062319-B4CE-4117-AC70-2421BE83ACAF}" dt="2024-10-31T15:06:45.325" v="2" actId="47"/>
        <pc:sldMkLst>
          <pc:docMk/>
          <pc:sldMk cId="3240198190" sldId="12247"/>
        </pc:sldMkLst>
      </pc:sldChg>
      <pc:sldChg chg="del">
        <pc:chgData name="Karen Volle" userId="56a017f8-fff7-4347-a03a-e4e7c9199847" providerId="ADAL" clId="{FF062319-B4CE-4117-AC70-2421BE83ACAF}" dt="2024-10-31T15:06:45.325" v="2" actId="47"/>
        <pc:sldMkLst>
          <pc:docMk/>
          <pc:sldMk cId="1527105049" sldId="12248"/>
        </pc:sldMkLst>
      </pc:sldChg>
      <pc:sldChg chg="del">
        <pc:chgData name="Karen Volle" userId="56a017f8-fff7-4347-a03a-e4e7c9199847" providerId="ADAL" clId="{FF062319-B4CE-4117-AC70-2421BE83ACAF}" dt="2024-10-31T15:06:45.325" v="2" actId="47"/>
        <pc:sldMkLst>
          <pc:docMk/>
          <pc:sldMk cId="3810773480" sldId="12249"/>
        </pc:sldMkLst>
      </pc:sldChg>
      <pc:sldChg chg="del">
        <pc:chgData name="Karen Volle" userId="56a017f8-fff7-4347-a03a-e4e7c9199847" providerId="ADAL" clId="{FF062319-B4CE-4117-AC70-2421BE83ACAF}" dt="2024-10-31T15:06:45.325" v="2" actId="47"/>
        <pc:sldMkLst>
          <pc:docMk/>
          <pc:sldMk cId="1992627111" sldId="12250"/>
        </pc:sldMkLst>
      </pc:sldChg>
      <pc:sldChg chg="del">
        <pc:chgData name="Karen Volle" userId="56a017f8-fff7-4347-a03a-e4e7c9199847" providerId="ADAL" clId="{FF062319-B4CE-4117-AC70-2421BE83ACAF}" dt="2024-10-31T15:06:45.325" v="2" actId="47"/>
        <pc:sldMkLst>
          <pc:docMk/>
          <pc:sldMk cId="2143373053" sldId="12251"/>
        </pc:sldMkLst>
      </pc:sldChg>
      <pc:sldChg chg="del">
        <pc:chgData name="Karen Volle" userId="56a017f8-fff7-4347-a03a-e4e7c9199847" providerId="ADAL" clId="{FF062319-B4CE-4117-AC70-2421BE83ACAF}" dt="2024-10-31T15:06:45.325" v="2" actId="47"/>
        <pc:sldMkLst>
          <pc:docMk/>
          <pc:sldMk cId="36213289" sldId="12252"/>
        </pc:sldMkLst>
      </pc:sldChg>
      <pc:sldChg chg="del">
        <pc:chgData name="Karen Volle" userId="56a017f8-fff7-4347-a03a-e4e7c9199847" providerId="ADAL" clId="{FF062319-B4CE-4117-AC70-2421BE83ACAF}" dt="2024-10-31T15:06:23.751" v="1" actId="47"/>
        <pc:sldMkLst>
          <pc:docMk/>
          <pc:sldMk cId="3459491765" sldId="12253"/>
        </pc:sldMkLst>
      </pc:sldChg>
      <pc:sldChg chg="del">
        <pc:chgData name="Karen Volle" userId="56a017f8-fff7-4347-a03a-e4e7c9199847" providerId="ADAL" clId="{FF062319-B4CE-4117-AC70-2421BE83ACAF}" dt="2024-10-31T15:18:45.213" v="218" actId="47"/>
        <pc:sldMkLst>
          <pc:docMk/>
          <pc:sldMk cId="925444152" sldId="12381"/>
        </pc:sldMkLst>
      </pc:sldChg>
      <pc:sldChg chg="modSp del mod">
        <pc:chgData name="Karen Volle" userId="56a017f8-fff7-4347-a03a-e4e7c9199847" providerId="ADAL" clId="{FF062319-B4CE-4117-AC70-2421BE83ACAF}" dt="2024-11-01T13:19:10.796" v="221" actId="47"/>
        <pc:sldMkLst>
          <pc:docMk/>
          <pc:sldMk cId="3633221221" sldId="12415"/>
        </pc:sldMkLst>
      </pc:sldChg>
      <pc:sldChg chg="add">
        <pc:chgData name="Karen Volle" userId="56a017f8-fff7-4347-a03a-e4e7c9199847" providerId="ADAL" clId="{FF062319-B4CE-4117-AC70-2421BE83ACAF}" dt="2024-10-31T15:08:08.898" v="34"/>
        <pc:sldMkLst>
          <pc:docMk/>
          <pc:sldMk cId="3808546887" sldId="12416"/>
        </pc:sldMkLst>
      </pc:sldChg>
      <pc:sldChg chg="add">
        <pc:chgData name="Karen Volle" userId="56a017f8-fff7-4347-a03a-e4e7c9199847" providerId="ADAL" clId="{FF062319-B4CE-4117-AC70-2421BE83ACAF}" dt="2024-10-31T15:08:09.104" v="36"/>
        <pc:sldMkLst>
          <pc:docMk/>
          <pc:sldMk cId="3730660420" sldId="12417"/>
        </pc:sldMkLst>
      </pc:sldChg>
      <pc:sldChg chg="add">
        <pc:chgData name="Karen Volle" userId="56a017f8-fff7-4347-a03a-e4e7c9199847" providerId="ADAL" clId="{FF062319-B4CE-4117-AC70-2421BE83ACAF}" dt="2024-10-31T15:08:09.308" v="38"/>
        <pc:sldMkLst>
          <pc:docMk/>
          <pc:sldMk cId="3827188130" sldId="12418"/>
        </pc:sldMkLst>
      </pc:sldChg>
      <pc:sldChg chg="add">
        <pc:chgData name="Karen Volle" userId="56a017f8-fff7-4347-a03a-e4e7c9199847" providerId="ADAL" clId="{FF062319-B4CE-4117-AC70-2421BE83ACAF}" dt="2024-10-31T15:08:09.586" v="40"/>
        <pc:sldMkLst>
          <pc:docMk/>
          <pc:sldMk cId="2618293134" sldId="12419"/>
        </pc:sldMkLst>
      </pc:sldChg>
      <pc:sldChg chg="add">
        <pc:chgData name="Karen Volle" userId="56a017f8-fff7-4347-a03a-e4e7c9199847" providerId="ADAL" clId="{FF062319-B4CE-4117-AC70-2421BE83ACAF}" dt="2024-10-31T15:08:10.020" v="42"/>
        <pc:sldMkLst>
          <pc:docMk/>
          <pc:sldMk cId="3368122231" sldId="12420"/>
        </pc:sldMkLst>
      </pc:sldChg>
      <pc:sldChg chg="add">
        <pc:chgData name="Karen Volle" userId="56a017f8-fff7-4347-a03a-e4e7c9199847" providerId="ADAL" clId="{FF062319-B4CE-4117-AC70-2421BE83ACAF}" dt="2024-10-31T15:08:10.273" v="44"/>
        <pc:sldMkLst>
          <pc:docMk/>
          <pc:sldMk cId="2433297627" sldId="12421"/>
        </pc:sldMkLst>
      </pc:sldChg>
      <pc:sldChg chg="add">
        <pc:chgData name="Karen Volle" userId="56a017f8-fff7-4347-a03a-e4e7c9199847" providerId="ADAL" clId="{FF062319-B4CE-4117-AC70-2421BE83ACAF}" dt="2024-10-31T15:08:10.509" v="46"/>
        <pc:sldMkLst>
          <pc:docMk/>
          <pc:sldMk cId="203097925" sldId="12422"/>
        </pc:sldMkLst>
      </pc:sldChg>
      <pc:sldMasterChg chg="del delSldLayout">
        <pc:chgData name="Karen Volle" userId="56a017f8-fff7-4347-a03a-e4e7c9199847" providerId="ADAL" clId="{FF062319-B4CE-4117-AC70-2421BE83ACAF}" dt="2024-10-31T15:05:58.862" v="0" actId="47"/>
        <pc:sldMasterMkLst>
          <pc:docMk/>
          <pc:sldMasterMk cId="2380550569" sldId="2147483648"/>
        </pc:sldMasterMkLst>
        <pc:sldLayoutChg chg="del">
          <pc:chgData name="Karen Volle" userId="56a017f8-fff7-4347-a03a-e4e7c9199847" providerId="ADAL" clId="{FF062319-B4CE-4117-AC70-2421BE83ACAF}" dt="2024-10-31T15:05:58.862" v="0" actId="47"/>
          <pc:sldLayoutMkLst>
            <pc:docMk/>
            <pc:sldMasterMk cId="2380550569" sldId="2147483648"/>
            <pc:sldLayoutMk cId="2002435452" sldId="2147483649"/>
          </pc:sldLayoutMkLst>
        </pc:sldLayoutChg>
        <pc:sldLayoutChg chg="del">
          <pc:chgData name="Karen Volle" userId="56a017f8-fff7-4347-a03a-e4e7c9199847" providerId="ADAL" clId="{FF062319-B4CE-4117-AC70-2421BE83ACAF}" dt="2024-10-31T15:05:58.862" v="0" actId="47"/>
          <pc:sldLayoutMkLst>
            <pc:docMk/>
            <pc:sldMasterMk cId="2380550569" sldId="2147483648"/>
            <pc:sldLayoutMk cId="631811680" sldId="2147483650"/>
          </pc:sldLayoutMkLst>
        </pc:sldLayoutChg>
        <pc:sldLayoutChg chg="del">
          <pc:chgData name="Karen Volle" userId="56a017f8-fff7-4347-a03a-e4e7c9199847" providerId="ADAL" clId="{FF062319-B4CE-4117-AC70-2421BE83ACAF}" dt="2024-10-31T15:05:58.862" v="0" actId="47"/>
          <pc:sldLayoutMkLst>
            <pc:docMk/>
            <pc:sldMasterMk cId="2380550569" sldId="2147483648"/>
            <pc:sldLayoutMk cId="36692761" sldId="2147483651"/>
          </pc:sldLayoutMkLst>
        </pc:sldLayoutChg>
        <pc:sldLayoutChg chg="del">
          <pc:chgData name="Karen Volle" userId="56a017f8-fff7-4347-a03a-e4e7c9199847" providerId="ADAL" clId="{FF062319-B4CE-4117-AC70-2421BE83ACAF}" dt="2024-10-31T15:05:58.862" v="0" actId="47"/>
          <pc:sldLayoutMkLst>
            <pc:docMk/>
            <pc:sldMasterMk cId="2380550569" sldId="2147483648"/>
            <pc:sldLayoutMk cId="2650748657" sldId="2147483652"/>
          </pc:sldLayoutMkLst>
        </pc:sldLayoutChg>
        <pc:sldLayoutChg chg="del">
          <pc:chgData name="Karen Volle" userId="56a017f8-fff7-4347-a03a-e4e7c9199847" providerId="ADAL" clId="{FF062319-B4CE-4117-AC70-2421BE83ACAF}" dt="2024-10-31T15:05:58.862" v="0" actId="47"/>
          <pc:sldLayoutMkLst>
            <pc:docMk/>
            <pc:sldMasterMk cId="2380550569" sldId="2147483648"/>
            <pc:sldLayoutMk cId="3412557329" sldId="2147483653"/>
          </pc:sldLayoutMkLst>
        </pc:sldLayoutChg>
        <pc:sldLayoutChg chg="del">
          <pc:chgData name="Karen Volle" userId="56a017f8-fff7-4347-a03a-e4e7c9199847" providerId="ADAL" clId="{FF062319-B4CE-4117-AC70-2421BE83ACAF}" dt="2024-10-31T15:05:58.862" v="0" actId="47"/>
          <pc:sldLayoutMkLst>
            <pc:docMk/>
            <pc:sldMasterMk cId="2380550569" sldId="2147483648"/>
            <pc:sldLayoutMk cId="1031743954" sldId="2147483654"/>
          </pc:sldLayoutMkLst>
        </pc:sldLayoutChg>
        <pc:sldLayoutChg chg="del">
          <pc:chgData name="Karen Volle" userId="56a017f8-fff7-4347-a03a-e4e7c9199847" providerId="ADAL" clId="{FF062319-B4CE-4117-AC70-2421BE83ACAF}" dt="2024-10-31T15:05:58.862" v="0" actId="47"/>
          <pc:sldLayoutMkLst>
            <pc:docMk/>
            <pc:sldMasterMk cId="2380550569" sldId="2147483648"/>
            <pc:sldLayoutMk cId="3095881393" sldId="2147483655"/>
          </pc:sldLayoutMkLst>
        </pc:sldLayoutChg>
        <pc:sldLayoutChg chg="del">
          <pc:chgData name="Karen Volle" userId="56a017f8-fff7-4347-a03a-e4e7c9199847" providerId="ADAL" clId="{FF062319-B4CE-4117-AC70-2421BE83ACAF}" dt="2024-10-31T15:05:58.862" v="0" actId="47"/>
          <pc:sldLayoutMkLst>
            <pc:docMk/>
            <pc:sldMasterMk cId="2380550569" sldId="2147483648"/>
            <pc:sldLayoutMk cId="749873114" sldId="2147483656"/>
          </pc:sldLayoutMkLst>
        </pc:sldLayoutChg>
        <pc:sldLayoutChg chg="del">
          <pc:chgData name="Karen Volle" userId="56a017f8-fff7-4347-a03a-e4e7c9199847" providerId="ADAL" clId="{FF062319-B4CE-4117-AC70-2421BE83ACAF}" dt="2024-10-31T15:05:58.862" v="0" actId="47"/>
          <pc:sldLayoutMkLst>
            <pc:docMk/>
            <pc:sldMasterMk cId="2380550569" sldId="2147483648"/>
            <pc:sldLayoutMk cId="598530228" sldId="2147483657"/>
          </pc:sldLayoutMkLst>
        </pc:sldLayoutChg>
        <pc:sldLayoutChg chg="del">
          <pc:chgData name="Karen Volle" userId="56a017f8-fff7-4347-a03a-e4e7c9199847" providerId="ADAL" clId="{FF062319-B4CE-4117-AC70-2421BE83ACAF}" dt="2024-10-31T15:05:58.862" v="0" actId="47"/>
          <pc:sldLayoutMkLst>
            <pc:docMk/>
            <pc:sldMasterMk cId="2380550569" sldId="2147483648"/>
            <pc:sldLayoutMk cId="3801662704" sldId="2147483658"/>
          </pc:sldLayoutMkLst>
        </pc:sldLayoutChg>
        <pc:sldLayoutChg chg="del">
          <pc:chgData name="Karen Volle" userId="56a017f8-fff7-4347-a03a-e4e7c9199847" providerId="ADAL" clId="{FF062319-B4CE-4117-AC70-2421BE83ACAF}" dt="2024-10-31T15:05:58.862" v="0" actId="47"/>
          <pc:sldLayoutMkLst>
            <pc:docMk/>
            <pc:sldMasterMk cId="2380550569" sldId="2147483648"/>
            <pc:sldLayoutMk cId="2650200319" sldId="2147483659"/>
          </pc:sldLayoutMkLst>
        </pc:sldLayoutChg>
        <pc:sldLayoutChg chg="del">
          <pc:chgData name="Karen Volle" userId="56a017f8-fff7-4347-a03a-e4e7c9199847" providerId="ADAL" clId="{FF062319-B4CE-4117-AC70-2421BE83ACAF}" dt="2024-10-31T15:05:58.862" v="0" actId="47"/>
          <pc:sldLayoutMkLst>
            <pc:docMk/>
            <pc:sldMasterMk cId="2380550569" sldId="2147483648"/>
            <pc:sldLayoutMk cId="1597639374" sldId="2147483661"/>
          </pc:sldLayoutMkLst>
        </pc:sldLayoutChg>
        <pc:sldLayoutChg chg="del">
          <pc:chgData name="Karen Volle" userId="56a017f8-fff7-4347-a03a-e4e7c9199847" providerId="ADAL" clId="{FF062319-B4CE-4117-AC70-2421BE83ACAF}" dt="2024-10-31T15:05:58.862" v="0" actId="47"/>
          <pc:sldLayoutMkLst>
            <pc:docMk/>
            <pc:sldMasterMk cId="2380550569" sldId="2147483648"/>
            <pc:sldLayoutMk cId="1412324331" sldId="2147483664"/>
          </pc:sldLayoutMkLst>
        </pc:sldLayoutChg>
        <pc:sldLayoutChg chg="del">
          <pc:chgData name="Karen Volle" userId="56a017f8-fff7-4347-a03a-e4e7c9199847" providerId="ADAL" clId="{FF062319-B4CE-4117-AC70-2421BE83ACAF}" dt="2024-10-31T15:05:58.862" v="0" actId="47"/>
          <pc:sldLayoutMkLst>
            <pc:docMk/>
            <pc:sldMasterMk cId="2380550569" sldId="2147483648"/>
            <pc:sldLayoutMk cId="2646439565" sldId="2147483665"/>
          </pc:sldLayoutMkLst>
        </pc:sldLayoutChg>
        <pc:sldLayoutChg chg="del">
          <pc:chgData name="Karen Volle" userId="56a017f8-fff7-4347-a03a-e4e7c9199847" providerId="ADAL" clId="{FF062319-B4CE-4117-AC70-2421BE83ACAF}" dt="2024-10-31T15:05:58.862" v="0" actId="47"/>
          <pc:sldLayoutMkLst>
            <pc:docMk/>
            <pc:sldMasterMk cId="2380550569" sldId="2147483648"/>
            <pc:sldLayoutMk cId="268549191" sldId="2147483666"/>
          </pc:sldLayoutMkLst>
        </pc:sldLayoutChg>
      </pc:sldMasterChg>
      <pc:sldMasterChg chg="add addSldLayout">
        <pc:chgData name="Karen Volle" userId="56a017f8-fff7-4347-a03a-e4e7c9199847" providerId="ADAL" clId="{FF062319-B4CE-4117-AC70-2421BE83ACAF}" dt="2024-10-31T15:08:09.308" v="37" actId="27028"/>
        <pc:sldMasterMkLst>
          <pc:docMk/>
          <pc:sldMasterMk cId="1654002984" sldId="2147483752"/>
        </pc:sldMasterMkLst>
        <pc:sldLayoutChg chg="add">
          <pc:chgData name="Karen Volle" userId="56a017f8-fff7-4347-a03a-e4e7c9199847" providerId="ADAL" clId="{FF062319-B4CE-4117-AC70-2421BE83ACAF}" dt="2024-10-31T15:08:08.898" v="33" actId="27028"/>
          <pc:sldLayoutMkLst>
            <pc:docMk/>
            <pc:sldMasterMk cId="1654002984" sldId="2147483752"/>
            <pc:sldLayoutMk cId="3898008436" sldId="2147483753"/>
          </pc:sldLayoutMkLst>
        </pc:sldLayoutChg>
        <pc:sldLayoutChg chg="add">
          <pc:chgData name="Karen Volle" userId="56a017f8-fff7-4347-a03a-e4e7c9199847" providerId="ADAL" clId="{FF062319-B4CE-4117-AC70-2421BE83ACAF}" dt="2024-10-31T15:08:09.104" v="35" actId="27028"/>
          <pc:sldLayoutMkLst>
            <pc:docMk/>
            <pc:sldMasterMk cId="1654002984" sldId="2147483752"/>
            <pc:sldLayoutMk cId="97189109" sldId="2147483754"/>
          </pc:sldLayoutMkLst>
        </pc:sldLayoutChg>
        <pc:sldLayoutChg chg="add">
          <pc:chgData name="Karen Volle" userId="56a017f8-fff7-4347-a03a-e4e7c9199847" providerId="ADAL" clId="{FF062319-B4CE-4117-AC70-2421BE83ACAF}" dt="2024-10-31T15:08:09.308" v="37" actId="27028"/>
          <pc:sldLayoutMkLst>
            <pc:docMk/>
            <pc:sldMasterMk cId="1654002984" sldId="2147483752"/>
            <pc:sldLayoutMk cId="711158861" sldId="2147483756"/>
          </pc:sldLayoutMkLst>
        </pc:sldLayoutChg>
      </pc:sldMasterChg>
    </pc:docChg>
  </pc:docChgLst>
  <pc:docChgLst>
    <pc:chgData name="Amy Chamberlain" userId="fb464598-4a5d-4385-bf9f-7180a83ea77a" providerId="ADAL" clId="{B140078C-F751-42C0-B35F-1CA5289773B6}"/>
    <pc:docChg chg="addSld delSld modSld">
      <pc:chgData name="Amy Chamberlain" userId="fb464598-4a5d-4385-bf9f-7180a83ea77a" providerId="ADAL" clId="{B140078C-F751-42C0-B35F-1CA5289773B6}" dt="2023-12-08T14:01:08.260" v="2" actId="2696"/>
      <pc:docMkLst>
        <pc:docMk/>
      </pc:docMkLst>
      <pc:sldChg chg="add del">
        <pc:chgData name="Amy Chamberlain" userId="fb464598-4a5d-4385-bf9f-7180a83ea77a" providerId="ADAL" clId="{B140078C-F751-42C0-B35F-1CA5289773B6}" dt="2023-12-08T14:01:08.260" v="2" actId="2696"/>
        <pc:sldMkLst>
          <pc:docMk/>
          <pc:sldMk cId="1689347815" sldId="12161"/>
        </pc:sldMkLst>
      </pc:sldChg>
      <pc:sldChg chg="add">
        <pc:chgData name="Amy Chamberlain" userId="fb464598-4a5d-4385-bf9f-7180a83ea77a" providerId="ADAL" clId="{B140078C-F751-42C0-B35F-1CA5289773B6}" dt="2023-12-08T14:00:55.835" v="1"/>
        <pc:sldMkLst>
          <pc:docMk/>
          <pc:sldMk cId="2135054318" sldId="12162"/>
        </pc:sldMkLst>
      </pc:sldChg>
      <pc:sldChg chg="add">
        <pc:chgData name="Amy Chamberlain" userId="fb464598-4a5d-4385-bf9f-7180a83ea77a" providerId="ADAL" clId="{B140078C-F751-42C0-B35F-1CA5289773B6}" dt="2023-12-08T14:00:55.835" v="1"/>
        <pc:sldMkLst>
          <pc:docMk/>
          <pc:sldMk cId="2623307948" sldId="12163"/>
        </pc:sldMkLst>
      </pc:sldChg>
      <pc:sldChg chg="add">
        <pc:chgData name="Amy Chamberlain" userId="fb464598-4a5d-4385-bf9f-7180a83ea77a" providerId="ADAL" clId="{B140078C-F751-42C0-B35F-1CA5289773B6}" dt="2023-12-08T14:00:55.835" v="1"/>
        <pc:sldMkLst>
          <pc:docMk/>
          <pc:sldMk cId="579148433" sldId="12164"/>
        </pc:sldMkLst>
      </pc:sldChg>
      <pc:sldChg chg="add">
        <pc:chgData name="Amy Chamberlain" userId="fb464598-4a5d-4385-bf9f-7180a83ea77a" providerId="ADAL" clId="{B140078C-F751-42C0-B35F-1CA5289773B6}" dt="2023-12-08T14:00:55.835" v="1"/>
        <pc:sldMkLst>
          <pc:docMk/>
          <pc:sldMk cId="1596110465" sldId="12165"/>
        </pc:sldMkLst>
      </pc:sldChg>
      <pc:sldChg chg="add">
        <pc:chgData name="Amy Chamberlain" userId="fb464598-4a5d-4385-bf9f-7180a83ea77a" providerId="ADAL" clId="{B140078C-F751-42C0-B35F-1CA5289773B6}" dt="2023-12-08T14:00:55.835" v="1"/>
        <pc:sldMkLst>
          <pc:docMk/>
          <pc:sldMk cId="2752596824" sldId="12166"/>
        </pc:sldMkLst>
      </pc:sldChg>
      <pc:sldChg chg="add">
        <pc:chgData name="Amy Chamberlain" userId="fb464598-4a5d-4385-bf9f-7180a83ea77a" providerId="ADAL" clId="{B140078C-F751-42C0-B35F-1CA5289773B6}" dt="2023-12-08T14:00:55.835" v="1"/>
        <pc:sldMkLst>
          <pc:docMk/>
          <pc:sldMk cId="2323045698" sldId="12167"/>
        </pc:sldMkLst>
      </pc:sldChg>
      <pc:sldChg chg="add">
        <pc:chgData name="Amy Chamberlain" userId="fb464598-4a5d-4385-bf9f-7180a83ea77a" providerId="ADAL" clId="{B140078C-F751-42C0-B35F-1CA5289773B6}" dt="2023-12-08T14:00:55.835" v="1"/>
        <pc:sldMkLst>
          <pc:docMk/>
          <pc:sldMk cId="320199942" sldId="12168"/>
        </pc:sldMkLst>
      </pc:sldChg>
      <pc:sldChg chg="add">
        <pc:chgData name="Amy Chamberlain" userId="fb464598-4a5d-4385-bf9f-7180a83ea77a" providerId="ADAL" clId="{B140078C-F751-42C0-B35F-1CA5289773B6}" dt="2023-12-08T14:00:55.835" v="1"/>
        <pc:sldMkLst>
          <pc:docMk/>
          <pc:sldMk cId="1601225299" sldId="12169"/>
        </pc:sldMkLst>
      </pc:sldChg>
      <pc:sldChg chg="add">
        <pc:chgData name="Amy Chamberlain" userId="fb464598-4a5d-4385-bf9f-7180a83ea77a" providerId="ADAL" clId="{B140078C-F751-42C0-B35F-1CA5289773B6}" dt="2023-12-08T14:00:55.835" v="1"/>
        <pc:sldMkLst>
          <pc:docMk/>
          <pc:sldMk cId="1532296737" sldId="12170"/>
        </pc:sldMkLst>
      </pc:sldChg>
      <pc:sldChg chg="add">
        <pc:chgData name="Amy Chamberlain" userId="fb464598-4a5d-4385-bf9f-7180a83ea77a" providerId="ADAL" clId="{B140078C-F751-42C0-B35F-1CA5289773B6}" dt="2023-12-08T14:00:55.835" v="1"/>
        <pc:sldMkLst>
          <pc:docMk/>
          <pc:sldMk cId="3391307134" sldId="12171"/>
        </pc:sldMkLst>
      </pc:sldChg>
      <pc:sldChg chg="add">
        <pc:chgData name="Amy Chamberlain" userId="fb464598-4a5d-4385-bf9f-7180a83ea77a" providerId="ADAL" clId="{B140078C-F751-42C0-B35F-1CA5289773B6}" dt="2023-12-08T14:00:55.835" v="1"/>
        <pc:sldMkLst>
          <pc:docMk/>
          <pc:sldMk cId="1697776121" sldId="12172"/>
        </pc:sldMkLst>
      </pc:sldChg>
    </pc:docChg>
  </pc:docChgLst>
  <pc:docChgLst>
    <pc:chgData name="Amy Chamberlain" userId="fb464598-4a5d-4385-bf9f-7180a83ea77a" providerId="ADAL" clId="{CD8986FF-362A-4156-9BA4-986A66938703}"/>
    <pc:docChg chg="addSld modSld sldOrd">
      <pc:chgData name="Amy Chamberlain" userId="fb464598-4a5d-4385-bf9f-7180a83ea77a" providerId="ADAL" clId="{CD8986FF-362A-4156-9BA4-986A66938703}" dt="2024-05-03T12:47:00.945" v="2"/>
      <pc:docMkLst>
        <pc:docMk/>
      </pc:docMkLst>
      <pc:sldChg chg="add ord">
        <pc:chgData name="Amy Chamberlain" userId="fb464598-4a5d-4385-bf9f-7180a83ea77a" providerId="ADAL" clId="{CD8986FF-362A-4156-9BA4-986A66938703}" dt="2024-05-03T12:47:00.945" v="2"/>
        <pc:sldMkLst>
          <pc:docMk/>
          <pc:sldMk cId="1689347815" sldId="306"/>
        </pc:sldMkLst>
      </pc:sldChg>
      <pc:sldChg chg="add ord">
        <pc:chgData name="Amy Chamberlain" userId="fb464598-4a5d-4385-bf9f-7180a83ea77a" providerId="ADAL" clId="{CD8986FF-362A-4156-9BA4-986A66938703}" dt="2024-05-03T12:47:00.945" v="2"/>
        <pc:sldMkLst>
          <pc:docMk/>
          <pc:sldMk cId="2135054318" sldId="442"/>
        </pc:sldMkLst>
      </pc:sldChg>
      <pc:sldChg chg="add ord">
        <pc:chgData name="Amy Chamberlain" userId="fb464598-4a5d-4385-bf9f-7180a83ea77a" providerId="ADAL" clId="{CD8986FF-362A-4156-9BA4-986A66938703}" dt="2024-05-03T12:47:00.945" v="2"/>
        <pc:sldMkLst>
          <pc:docMk/>
          <pc:sldMk cId="1281791369" sldId="537"/>
        </pc:sldMkLst>
      </pc:sldChg>
      <pc:sldChg chg="add ord">
        <pc:chgData name="Amy Chamberlain" userId="fb464598-4a5d-4385-bf9f-7180a83ea77a" providerId="ADAL" clId="{CD8986FF-362A-4156-9BA4-986A66938703}" dt="2024-05-03T12:47:00.945" v="2"/>
        <pc:sldMkLst>
          <pc:docMk/>
          <pc:sldMk cId="2510908062" sldId="538"/>
        </pc:sldMkLst>
      </pc:sldChg>
      <pc:sldChg chg="add ord">
        <pc:chgData name="Amy Chamberlain" userId="fb464598-4a5d-4385-bf9f-7180a83ea77a" providerId="ADAL" clId="{CD8986FF-362A-4156-9BA4-986A66938703}" dt="2024-05-03T12:47:00.945" v="2"/>
        <pc:sldMkLst>
          <pc:docMk/>
          <pc:sldMk cId="541883270" sldId="539"/>
        </pc:sldMkLst>
      </pc:sldChg>
      <pc:sldChg chg="add ord">
        <pc:chgData name="Amy Chamberlain" userId="fb464598-4a5d-4385-bf9f-7180a83ea77a" providerId="ADAL" clId="{CD8986FF-362A-4156-9BA4-986A66938703}" dt="2024-05-03T12:47:00.945" v="2"/>
        <pc:sldMkLst>
          <pc:docMk/>
          <pc:sldMk cId="2145291886" sldId="540"/>
        </pc:sldMkLst>
      </pc:sldChg>
      <pc:sldChg chg="add ord">
        <pc:chgData name="Amy Chamberlain" userId="fb464598-4a5d-4385-bf9f-7180a83ea77a" providerId="ADAL" clId="{CD8986FF-362A-4156-9BA4-986A66938703}" dt="2024-05-03T12:47:00.945" v="2"/>
        <pc:sldMkLst>
          <pc:docMk/>
          <pc:sldMk cId="3647967544" sldId="541"/>
        </pc:sldMkLst>
      </pc:sldChg>
      <pc:sldChg chg="add ord">
        <pc:chgData name="Amy Chamberlain" userId="fb464598-4a5d-4385-bf9f-7180a83ea77a" providerId="ADAL" clId="{CD8986FF-362A-4156-9BA4-986A66938703}" dt="2024-05-03T12:47:00.945" v="2"/>
        <pc:sldMkLst>
          <pc:docMk/>
          <pc:sldMk cId="130897414" sldId="544"/>
        </pc:sldMkLst>
      </pc:sldChg>
      <pc:sldChg chg="add ord">
        <pc:chgData name="Amy Chamberlain" userId="fb464598-4a5d-4385-bf9f-7180a83ea77a" providerId="ADAL" clId="{CD8986FF-362A-4156-9BA4-986A66938703}" dt="2024-05-03T12:47:00.945" v="2"/>
        <pc:sldMkLst>
          <pc:docMk/>
          <pc:sldMk cId="1182493128" sldId="545"/>
        </pc:sldMkLst>
      </pc:sldChg>
      <pc:sldChg chg="add ord">
        <pc:chgData name="Amy Chamberlain" userId="fb464598-4a5d-4385-bf9f-7180a83ea77a" providerId="ADAL" clId="{CD8986FF-362A-4156-9BA4-986A66938703}" dt="2024-05-03T12:47:00.945" v="2"/>
        <pc:sldMkLst>
          <pc:docMk/>
          <pc:sldMk cId="1330150445" sldId="548"/>
        </pc:sldMkLst>
      </pc:sldChg>
      <pc:sldChg chg="add ord">
        <pc:chgData name="Amy Chamberlain" userId="fb464598-4a5d-4385-bf9f-7180a83ea77a" providerId="ADAL" clId="{CD8986FF-362A-4156-9BA4-986A66938703}" dt="2024-05-03T12:47:00.945" v="2"/>
        <pc:sldMkLst>
          <pc:docMk/>
          <pc:sldMk cId="276769178" sldId="549"/>
        </pc:sldMkLst>
      </pc:sldChg>
      <pc:sldChg chg="add ord">
        <pc:chgData name="Amy Chamberlain" userId="fb464598-4a5d-4385-bf9f-7180a83ea77a" providerId="ADAL" clId="{CD8986FF-362A-4156-9BA4-986A66938703}" dt="2024-05-03T12:47:00.945" v="2"/>
        <pc:sldMkLst>
          <pc:docMk/>
          <pc:sldMk cId="2721801067" sldId="550"/>
        </pc:sldMkLst>
      </pc:sldChg>
    </pc:docChg>
  </pc:docChgLst>
  <pc:docChgLst>
    <pc:chgData name="Karen Volle" userId="56a017f8-fff7-4347-a03a-e4e7c9199847" providerId="ADAL" clId="{CE349EAE-D643-4B2E-8420-E57E7CEC900C}"/>
    <pc:docChg chg="custSel addSld delSld modSld delMainMaster">
      <pc:chgData name="Karen Volle" userId="56a017f8-fff7-4347-a03a-e4e7c9199847" providerId="ADAL" clId="{CE349EAE-D643-4B2E-8420-E57E7CEC900C}" dt="2024-08-07T14:01:51.123" v="491" actId="20577"/>
      <pc:docMkLst>
        <pc:docMk/>
      </pc:docMkLst>
      <pc:sldChg chg="addSp modSp add mod">
        <pc:chgData name="Karen Volle" userId="56a017f8-fff7-4347-a03a-e4e7c9199847" providerId="ADAL" clId="{CE349EAE-D643-4B2E-8420-E57E7CEC900C}" dt="2024-08-06T15:38:22.706" v="489" actId="20577"/>
        <pc:sldMkLst>
          <pc:docMk/>
          <pc:sldMk cId="1025331170" sldId="12216"/>
        </pc:sldMkLst>
      </pc:sldChg>
      <pc:sldMasterChg chg="del delSldLayout">
        <pc:chgData name="Karen Volle" userId="56a017f8-fff7-4347-a03a-e4e7c9199847" providerId="ADAL" clId="{CE349EAE-D643-4B2E-8420-E57E7CEC900C}" dt="2024-08-06T15:38:39.495" v="490" actId="47"/>
        <pc:sldMasterMkLst>
          <pc:docMk/>
          <pc:sldMasterMk cId="3389113765" sldId="2147483660"/>
        </pc:sldMasterMkLst>
        <pc:sldLayoutChg chg="del">
          <pc:chgData name="Karen Volle" userId="56a017f8-fff7-4347-a03a-e4e7c9199847" providerId="ADAL" clId="{CE349EAE-D643-4B2E-8420-E57E7CEC900C}" dt="2024-08-06T15:38:39.495" v="490" actId="47"/>
          <pc:sldLayoutMkLst>
            <pc:docMk/>
            <pc:sldMasterMk cId="3389113765" sldId="2147483660"/>
            <pc:sldLayoutMk cId="2695366616" sldId="2147483666"/>
          </pc:sldLayoutMkLst>
        </pc:sldLayoutChg>
        <pc:sldLayoutChg chg="del">
          <pc:chgData name="Karen Volle" userId="56a017f8-fff7-4347-a03a-e4e7c9199847" providerId="ADAL" clId="{CE349EAE-D643-4B2E-8420-E57E7CEC900C}" dt="2024-08-06T15:38:39.495" v="490" actId="47"/>
          <pc:sldLayoutMkLst>
            <pc:docMk/>
            <pc:sldMasterMk cId="3389113765" sldId="2147483660"/>
            <pc:sldLayoutMk cId="375103200" sldId="2147483667"/>
          </pc:sldLayoutMkLst>
        </pc:sldLayoutChg>
        <pc:sldLayoutChg chg="del">
          <pc:chgData name="Karen Volle" userId="56a017f8-fff7-4347-a03a-e4e7c9199847" providerId="ADAL" clId="{CE349EAE-D643-4B2E-8420-E57E7CEC900C}" dt="2024-08-06T15:38:39.495" v="490" actId="47"/>
          <pc:sldLayoutMkLst>
            <pc:docMk/>
            <pc:sldMasterMk cId="3389113765" sldId="2147483660"/>
            <pc:sldLayoutMk cId="1285390670" sldId="2147483668"/>
          </pc:sldLayoutMkLst>
        </pc:sldLayoutChg>
        <pc:sldLayoutChg chg="del">
          <pc:chgData name="Karen Volle" userId="56a017f8-fff7-4347-a03a-e4e7c9199847" providerId="ADAL" clId="{CE349EAE-D643-4B2E-8420-E57E7CEC900C}" dt="2024-08-06T15:38:39.495" v="490" actId="47"/>
          <pc:sldLayoutMkLst>
            <pc:docMk/>
            <pc:sldMasterMk cId="3389113765" sldId="2147483660"/>
            <pc:sldLayoutMk cId="4183632511" sldId="2147483669"/>
          </pc:sldLayoutMkLst>
        </pc:sldLayoutChg>
        <pc:sldLayoutChg chg="del">
          <pc:chgData name="Karen Volle" userId="56a017f8-fff7-4347-a03a-e4e7c9199847" providerId="ADAL" clId="{CE349EAE-D643-4B2E-8420-E57E7CEC900C}" dt="2024-08-06T15:38:39.495" v="490" actId="47"/>
          <pc:sldLayoutMkLst>
            <pc:docMk/>
            <pc:sldMasterMk cId="3389113765" sldId="2147483660"/>
            <pc:sldLayoutMk cId="2479779279" sldId="2147483670"/>
          </pc:sldLayoutMkLst>
        </pc:sldLayoutChg>
        <pc:sldLayoutChg chg="del">
          <pc:chgData name="Karen Volle" userId="56a017f8-fff7-4347-a03a-e4e7c9199847" providerId="ADAL" clId="{CE349EAE-D643-4B2E-8420-E57E7CEC900C}" dt="2024-08-06T15:38:39.495" v="490" actId="47"/>
          <pc:sldLayoutMkLst>
            <pc:docMk/>
            <pc:sldMasterMk cId="3389113765" sldId="2147483660"/>
            <pc:sldLayoutMk cId="354173909" sldId="2147483671"/>
          </pc:sldLayoutMkLst>
        </pc:sldLayoutChg>
        <pc:sldLayoutChg chg="del">
          <pc:chgData name="Karen Volle" userId="56a017f8-fff7-4347-a03a-e4e7c9199847" providerId="ADAL" clId="{CE349EAE-D643-4B2E-8420-E57E7CEC900C}" dt="2024-08-06T15:38:39.495" v="490" actId="47"/>
          <pc:sldLayoutMkLst>
            <pc:docMk/>
            <pc:sldMasterMk cId="3389113765" sldId="2147483660"/>
            <pc:sldLayoutMk cId="3635682287" sldId="2147483672"/>
          </pc:sldLayoutMkLst>
        </pc:sldLayoutChg>
        <pc:sldLayoutChg chg="del">
          <pc:chgData name="Karen Volle" userId="56a017f8-fff7-4347-a03a-e4e7c9199847" providerId="ADAL" clId="{CE349EAE-D643-4B2E-8420-E57E7CEC900C}" dt="2024-08-06T15:38:39.495" v="490" actId="47"/>
          <pc:sldLayoutMkLst>
            <pc:docMk/>
            <pc:sldMasterMk cId="3389113765" sldId="2147483660"/>
            <pc:sldLayoutMk cId="3131287230" sldId="2147486474"/>
          </pc:sldLayoutMkLst>
        </pc:sldLayoutChg>
        <pc:sldLayoutChg chg="del">
          <pc:chgData name="Karen Volle" userId="56a017f8-fff7-4347-a03a-e4e7c9199847" providerId="ADAL" clId="{CE349EAE-D643-4B2E-8420-E57E7CEC900C}" dt="2024-08-06T15:38:39.495" v="490" actId="47"/>
          <pc:sldLayoutMkLst>
            <pc:docMk/>
            <pc:sldMasterMk cId="3389113765" sldId="2147483660"/>
            <pc:sldLayoutMk cId="3735949031" sldId="2147486475"/>
          </pc:sldLayoutMkLst>
        </pc:sldLayoutChg>
        <pc:sldLayoutChg chg="del">
          <pc:chgData name="Karen Volle" userId="56a017f8-fff7-4347-a03a-e4e7c9199847" providerId="ADAL" clId="{CE349EAE-D643-4B2E-8420-E57E7CEC900C}" dt="2024-08-06T15:38:39.495" v="490" actId="47"/>
          <pc:sldLayoutMkLst>
            <pc:docMk/>
            <pc:sldMasterMk cId="3389113765" sldId="2147483660"/>
            <pc:sldLayoutMk cId="1966714060" sldId="2147486476"/>
          </pc:sldLayoutMkLst>
        </pc:sldLayoutChg>
        <pc:sldLayoutChg chg="del">
          <pc:chgData name="Karen Volle" userId="56a017f8-fff7-4347-a03a-e4e7c9199847" providerId="ADAL" clId="{CE349EAE-D643-4B2E-8420-E57E7CEC900C}" dt="2024-08-06T15:38:39.495" v="490" actId="47"/>
          <pc:sldLayoutMkLst>
            <pc:docMk/>
            <pc:sldMasterMk cId="3389113765" sldId="2147483660"/>
            <pc:sldLayoutMk cId="917097635" sldId="2147486477"/>
          </pc:sldLayoutMkLst>
        </pc:sldLayoutChg>
        <pc:sldLayoutChg chg="del">
          <pc:chgData name="Karen Volle" userId="56a017f8-fff7-4347-a03a-e4e7c9199847" providerId="ADAL" clId="{CE349EAE-D643-4B2E-8420-E57E7CEC900C}" dt="2024-08-06T15:38:39.495" v="490" actId="47"/>
          <pc:sldLayoutMkLst>
            <pc:docMk/>
            <pc:sldMasterMk cId="3389113765" sldId="2147483660"/>
            <pc:sldLayoutMk cId="1047770375" sldId="2147486478"/>
          </pc:sldLayoutMkLst>
        </pc:sldLayoutChg>
      </pc:sldMasterChg>
    </pc:docChg>
  </pc:docChgLst>
  <pc:docChgLst>
    <pc:chgData name="Karen Volle" userId="56a017f8-fff7-4347-a03a-e4e7c9199847" providerId="ADAL" clId="{6E24F575-FC32-43B5-92C9-06C3BE2C0FC8}"/>
    <pc:docChg chg="custSel addSld delSld modSld">
      <pc:chgData name="Karen Volle" userId="56a017f8-fff7-4347-a03a-e4e7c9199847" providerId="ADAL" clId="{6E24F575-FC32-43B5-92C9-06C3BE2C0FC8}" dt="2024-03-08T15:35:24.549" v="278" actId="47"/>
      <pc:docMkLst>
        <pc:docMk/>
      </pc:docMkLst>
      <pc:sldChg chg="modSp mod">
        <pc:chgData name="Karen Volle" userId="56a017f8-fff7-4347-a03a-e4e7c9199847" providerId="ADAL" clId="{6E24F575-FC32-43B5-92C9-06C3BE2C0FC8}" dt="2024-03-08T13:52:47.243" v="250" actId="20577"/>
        <pc:sldMkLst>
          <pc:docMk/>
          <pc:sldMk cId="1377615727" sldId="261"/>
        </pc:sldMkLst>
      </pc:sldChg>
      <pc:sldChg chg="modSp mod">
        <pc:chgData name="Karen Volle" userId="56a017f8-fff7-4347-a03a-e4e7c9199847" providerId="ADAL" clId="{6E24F575-FC32-43B5-92C9-06C3BE2C0FC8}" dt="2024-03-08T13:53:02.405" v="268" actId="20577"/>
        <pc:sldMkLst>
          <pc:docMk/>
          <pc:sldMk cId="2972209448" sldId="264"/>
        </pc:sldMkLst>
      </pc:sldChg>
      <pc:sldChg chg="delSp add del setBg delDesignElem">
        <pc:chgData name="Karen Volle" userId="56a017f8-fff7-4347-a03a-e4e7c9199847" providerId="ADAL" clId="{6E24F575-FC32-43B5-92C9-06C3BE2C0FC8}" dt="2024-03-08T15:35:20.283" v="277"/>
        <pc:sldMkLst>
          <pc:docMk/>
          <pc:sldMk cId="2926031705" sldId="273"/>
        </pc:sldMkLst>
      </pc:sldChg>
      <pc:sldChg chg="del">
        <pc:chgData name="Karen Volle" userId="56a017f8-fff7-4347-a03a-e4e7c9199847" providerId="ADAL" clId="{6E24F575-FC32-43B5-92C9-06C3BE2C0FC8}" dt="2024-03-08T15:35:24.549" v="278" actId="47"/>
        <pc:sldMkLst>
          <pc:docMk/>
          <pc:sldMk cId="2783276586" sldId="296"/>
        </pc:sldMkLst>
      </pc:sldChg>
      <pc:sldChg chg="del">
        <pc:chgData name="Karen Volle" userId="56a017f8-fff7-4347-a03a-e4e7c9199847" providerId="ADAL" clId="{6E24F575-FC32-43B5-92C9-06C3BE2C0FC8}" dt="2024-03-08T13:44:53.051" v="105" actId="47"/>
        <pc:sldMkLst>
          <pc:docMk/>
          <pc:sldMk cId="2103906592" sldId="12164"/>
        </pc:sldMkLst>
      </pc:sldChg>
      <pc:sldChg chg="del">
        <pc:chgData name="Karen Volle" userId="56a017f8-fff7-4347-a03a-e4e7c9199847" providerId="ADAL" clId="{6E24F575-FC32-43B5-92C9-06C3BE2C0FC8}" dt="2024-03-08T13:44:53.051" v="105" actId="47"/>
        <pc:sldMkLst>
          <pc:docMk/>
          <pc:sldMk cId="1235879873" sldId="12165"/>
        </pc:sldMkLst>
      </pc:sldChg>
      <pc:sldChg chg="del">
        <pc:chgData name="Karen Volle" userId="56a017f8-fff7-4347-a03a-e4e7c9199847" providerId="ADAL" clId="{6E24F575-FC32-43B5-92C9-06C3BE2C0FC8}" dt="2024-03-08T13:44:53.051" v="105" actId="47"/>
        <pc:sldMkLst>
          <pc:docMk/>
          <pc:sldMk cId="4178299063" sldId="12166"/>
        </pc:sldMkLst>
      </pc:sldChg>
      <pc:sldChg chg="del">
        <pc:chgData name="Karen Volle" userId="56a017f8-fff7-4347-a03a-e4e7c9199847" providerId="ADAL" clId="{6E24F575-FC32-43B5-92C9-06C3BE2C0FC8}" dt="2024-03-08T13:44:53.051" v="105" actId="47"/>
        <pc:sldMkLst>
          <pc:docMk/>
          <pc:sldMk cId="3850768934" sldId="12167"/>
        </pc:sldMkLst>
      </pc:sldChg>
      <pc:sldChg chg="del">
        <pc:chgData name="Karen Volle" userId="56a017f8-fff7-4347-a03a-e4e7c9199847" providerId="ADAL" clId="{6E24F575-FC32-43B5-92C9-06C3BE2C0FC8}" dt="2024-03-08T13:44:53.051" v="105" actId="47"/>
        <pc:sldMkLst>
          <pc:docMk/>
          <pc:sldMk cId="1182277422" sldId="12168"/>
        </pc:sldMkLst>
      </pc:sldChg>
      <pc:sldChg chg="del">
        <pc:chgData name="Karen Volle" userId="56a017f8-fff7-4347-a03a-e4e7c9199847" providerId="ADAL" clId="{6E24F575-FC32-43B5-92C9-06C3BE2C0FC8}" dt="2024-03-08T13:44:53.051" v="105" actId="47"/>
        <pc:sldMkLst>
          <pc:docMk/>
          <pc:sldMk cId="360465221" sldId="12169"/>
        </pc:sldMkLst>
      </pc:sldChg>
      <pc:sldChg chg="del">
        <pc:chgData name="Karen Volle" userId="56a017f8-fff7-4347-a03a-e4e7c9199847" providerId="ADAL" clId="{6E24F575-FC32-43B5-92C9-06C3BE2C0FC8}" dt="2024-03-08T13:44:53.051" v="105" actId="47"/>
        <pc:sldMkLst>
          <pc:docMk/>
          <pc:sldMk cId="4230171705" sldId="12170"/>
        </pc:sldMkLst>
      </pc:sldChg>
      <pc:sldChg chg="del">
        <pc:chgData name="Karen Volle" userId="56a017f8-fff7-4347-a03a-e4e7c9199847" providerId="ADAL" clId="{6E24F575-FC32-43B5-92C9-06C3BE2C0FC8}" dt="2024-03-08T13:44:53.051" v="105" actId="47"/>
        <pc:sldMkLst>
          <pc:docMk/>
          <pc:sldMk cId="3565740751" sldId="12171"/>
        </pc:sldMkLst>
      </pc:sldChg>
      <pc:sldChg chg="del">
        <pc:chgData name="Karen Volle" userId="56a017f8-fff7-4347-a03a-e4e7c9199847" providerId="ADAL" clId="{6E24F575-FC32-43B5-92C9-06C3BE2C0FC8}" dt="2024-03-08T13:44:53.051" v="105" actId="47"/>
        <pc:sldMkLst>
          <pc:docMk/>
          <pc:sldMk cId="2724558499" sldId="12172"/>
        </pc:sldMkLst>
      </pc:sldChg>
      <pc:sldChg chg="del">
        <pc:chgData name="Karen Volle" userId="56a017f8-fff7-4347-a03a-e4e7c9199847" providerId="ADAL" clId="{6E24F575-FC32-43B5-92C9-06C3BE2C0FC8}" dt="2024-03-08T13:44:53.051" v="105" actId="47"/>
        <pc:sldMkLst>
          <pc:docMk/>
          <pc:sldMk cId="63630484" sldId="12173"/>
        </pc:sldMkLst>
      </pc:sldChg>
      <pc:sldChg chg="del">
        <pc:chgData name="Karen Volle" userId="56a017f8-fff7-4347-a03a-e4e7c9199847" providerId="ADAL" clId="{6E24F575-FC32-43B5-92C9-06C3BE2C0FC8}" dt="2024-03-08T13:44:53.051" v="105" actId="47"/>
        <pc:sldMkLst>
          <pc:docMk/>
          <pc:sldMk cId="3957347844" sldId="12174"/>
        </pc:sldMkLst>
      </pc:sldChg>
      <pc:sldChg chg="del">
        <pc:chgData name="Karen Volle" userId="56a017f8-fff7-4347-a03a-e4e7c9199847" providerId="ADAL" clId="{6E24F575-FC32-43B5-92C9-06C3BE2C0FC8}" dt="2024-03-08T13:44:53.051" v="105" actId="47"/>
        <pc:sldMkLst>
          <pc:docMk/>
          <pc:sldMk cId="1578040327" sldId="12175"/>
        </pc:sldMkLst>
      </pc:sldChg>
      <pc:sldChg chg="del">
        <pc:chgData name="Karen Volle" userId="56a017f8-fff7-4347-a03a-e4e7c9199847" providerId="ADAL" clId="{6E24F575-FC32-43B5-92C9-06C3BE2C0FC8}" dt="2024-03-08T13:44:53.051" v="105" actId="47"/>
        <pc:sldMkLst>
          <pc:docMk/>
          <pc:sldMk cId="2005095501" sldId="12176"/>
        </pc:sldMkLst>
      </pc:sldChg>
      <pc:sldChg chg="del">
        <pc:chgData name="Karen Volle" userId="56a017f8-fff7-4347-a03a-e4e7c9199847" providerId="ADAL" clId="{6E24F575-FC32-43B5-92C9-06C3BE2C0FC8}" dt="2024-03-08T13:44:53.051" v="105" actId="47"/>
        <pc:sldMkLst>
          <pc:docMk/>
          <pc:sldMk cId="1631139002" sldId="12177"/>
        </pc:sldMkLst>
      </pc:sldChg>
      <pc:sldChg chg="del">
        <pc:chgData name="Karen Volle" userId="56a017f8-fff7-4347-a03a-e4e7c9199847" providerId="ADAL" clId="{6E24F575-FC32-43B5-92C9-06C3BE2C0FC8}" dt="2024-03-08T13:44:53.051" v="105" actId="47"/>
        <pc:sldMkLst>
          <pc:docMk/>
          <pc:sldMk cId="3156102263" sldId="12178"/>
        </pc:sldMkLst>
      </pc:sldChg>
      <pc:sldChg chg="del">
        <pc:chgData name="Karen Volle" userId="56a017f8-fff7-4347-a03a-e4e7c9199847" providerId="ADAL" clId="{6E24F575-FC32-43B5-92C9-06C3BE2C0FC8}" dt="2024-03-08T13:44:53.051" v="105" actId="47"/>
        <pc:sldMkLst>
          <pc:docMk/>
          <pc:sldMk cId="240858641" sldId="12179"/>
        </pc:sldMkLst>
      </pc:sldChg>
      <pc:sldChg chg="del">
        <pc:chgData name="Karen Volle" userId="56a017f8-fff7-4347-a03a-e4e7c9199847" providerId="ADAL" clId="{6E24F575-FC32-43B5-92C9-06C3BE2C0FC8}" dt="2024-03-08T13:44:53.051" v="105" actId="47"/>
        <pc:sldMkLst>
          <pc:docMk/>
          <pc:sldMk cId="3242754283" sldId="12180"/>
        </pc:sldMkLst>
      </pc:sldChg>
      <pc:sldChg chg="del">
        <pc:chgData name="Karen Volle" userId="56a017f8-fff7-4347-a03a-e4e7c9199847" providerId="ADAL" clId="{6E24F575-FC32-43B5-92C9-06C3BE2C0FC8}" dt="2024-03-08T13:44:53.051" v="105" actId="47"/>
        <pc:sldMkLst>
          <pc:docMk/>
          <pc:sldMk cId="2812370819" sldId="12181"/>
        </pc:sldMkLst>
      </pc:sldChg>
      <pc:sldChg chg="del">
        <pc:chgData name="Karen Volle" userId="56a017f8-fff7-4347-a03a-e4e7c9199847" providerId="ADAL" clId="{6E24F575-FC32-43B5-92C9-06C3BE2C0FC8}" dt="2024-03-08T13:44:53.051" v="105" actId="47"/>
        <pc:sldMkLst>
          <pc:docMk/>
          <pc:sldMk cId="3526844411" sldId="12182"/>
        </pc:sldMkLst>
      </pc:sldChg>
      <pc:sldChg chg="del">
        <pc:chgData name="Karen Volle" userId="56a017f8-fff7-4347-a03a-e4e7c9199847" providerId="ADAL" clId="{6E24F575-FC32-43B5-92C9-06C3BE2C0FC8}" dt="2024-03-08T13:46:39.510" v="130" actId="47"/>
        <pc:sldMkLst>
          <pc:docMk/>
          <pc:sldMk cId="643814075" sldId="12183"/>
        </pc:sldMkLst>
      </pc:sldChg>
      <pc:sldChg chg="add">
        <pc:chgData name="Karen Volle" userId="56a017f8-fff7-4347-a03a-e4e7c9199847" providerId="ADAL" clId="{6E24F575-FC32-43B5-92C9-06C3BE2C0FC8}" dt="2024-03-08T13:46:28.052" v="107"/>
        <pc:sldMkLst>
          <pc:docMk/>
          <pc:sldMk cId="1689347815" sldId="12184"/>
        </pc:sldMkLst>
      </pc:sldChg>
      <pc:sldChg chg="del">
        <pc:chgData name="Karen Volle" userId="56a017f8-fff7-4347-a03a-e4e7c9199847" providerId="ADAL" clId="{6E24F575-FC32-43B5-92C9-06C3BE2C0FC8}" dt="2024-03-08T13:42:57.194" v="16" actId="47"/>
        <pc:sldMkLst>
          <pc:docMk/>
          <pc:sldMk cId="2135054318" sldId="12184"/>
        </pc:sldMkLst>
      </pc:sldChg>
      <pc:sldChg chg="del">
        <pc:chgData name="Karen Volle" userId="56a017f8-fff7-4347-a03a-e4e7c9199847" providerId="ADAL" clId="{6E24F575-FC32-43B5-92C9-06C3BE2C0FC8}" dt="2024-03-08T13:42:57.194" v="16" actId="47"/>
        <pc:sldMkLst>
          <pc:docMk/>
          <pc:sldMk cId="65902733" sldId="12185"/>
        </pc:sldMkLst>
      </pc:sldChg>
      <pc:sldChg chg="add">
        <pc:chgData name="Karen Volle" userId="56a017f8-fff7-4347-a03a-e4e7c9199847" providerId="ADAL" clId="{6E24F575-FC32-43B5-92C9-06C3BE2C0FC8}" dt="2024-03-08T13:46:28.068" v="109"/>
        <pc:sldMkLst>
          <pc:docMk/>
          <pc:sldMk cId="2135054318" sldId="12185"/>
        </pc:sldMkLst>
      </pc:sldChg>
      <pc:sldChg chg="add">
        <pc:chgData name="Karen Volle" userId="56a017f8-fff7-4347-a03a-e4e7c9199847" providerId="ADAL" clId="{6E24F575-FC32-43B5-92C9-06C3BE2C0FC8}" dt="2024-03-08T13:46:28.099" v="111"/>
        <pc:sldMkLst>
          <pc:docMk/>
          <pc:sldMk cId="2019203782" sldId="12186"/>
        </pc:sldMkLst>
      </pc:sldChg>
      <pc:sldChg chg="del">
        <pc:chgData name="Karen Volle" userId="56a017f8-fff7-4347-a03a-e4e7c9199847" providerId="ADAL" clId="{6E24F575-FC32-43B5-92C9-06C3BE2C0FC8}" dt="2024-03-08T13:42:57.194" v="16" actId="47"/>
        <pc:sldMkLst>
          <pc:docMk/>
          <pc:sldMk cId="2538436911" sldId="12186"/>
        </pc:sldMkLst>
      </pc:sldChg>
      <pc:sldChg chg="del">
        <pc:chgData name="Karen Volle" userId="56a017f8-fff7-4347-a03a-e4e7c9199847" providerId="ADAL" clId="{6E24F575-FC32-43B5-92C9-06C3BE2C0FC8}" dt="2024-03-08T13:42:57.194" v="16" actId="47"/>
        <pc:sldMkLst>
          <pc:docMk/>
          <pc:sldMk cId="107823151" sldId="12187"/>
        </pc:sldMkLst>
      </pc:sldChg>
      <pc:sldChg chg="add">
        <pc:chgData name="Karen Volle" userId="56a017f8-fff7-4347-a03a-e4e7c9199847" providerId="ADAL" clId="{6E24F575-FC32-43B5-92C9-06C3BE2C0FC8}" dt="2024-03-08T13:46:28.126" v="113"/>
        <pc:sldMkLst>
          <pc:docMk/>
          <pc:sldMk cId="1705659074" sldId="12187"/>
        </pc:sldMkLst>
      </pc:sldChg>
      <pc:sldChg chg="del">
        <pc:chgData name="Karen Volle" userId="56a017f8-fff7-4347-a03a-e4e7c9199847" providerId="ADAL" clId="{6E24F575-FC32-43B5-92C9-06C3BE2C0FC8}" dt="2024-03-08T13:42:57.194" v="16" actId="47"/>
        <pc:sldMkLst>
          <pc:docMk/>
          <pc:sldMk cId="3158430906" sldId="12188"/>
        </pc:sldMkLst>
      </pc:sldChg>
      <pc:sldChg chg="add">
        <pc:chgData name="Karen Volle" userId="56a017f8-fff7-4347-a03a-e4e7c9199847" providerId="ADAL" clId="{6E24F575-FC32-43B5-92C9-06C3BE2C0FC8}" dt="2024-03-08T13:46:28.146" v="115"/>
        <pc:sldMkLst>
          <pc:docMk/>
          <pc:sldMk cId="3793106597" sldId="12188"/>
        </pc:sldMkLst>
      </pc:sldChg>
      <pc:sldChg chg="modSp add mod">
        <pc:chgData name="Karen Volle" userId="56a017f8-fff7-4347-a03a-e4e7c9199847" providerId="ADAL" clId="{6E24F575-FC32-43B5-92C9-06C3BE2C0FC8}" dt="2024-03-08T15:34:58.835" v="273" actId="27636"/>
        <pc:sldMkLst>
          <pc:docMk/>
          <pc:sldMk cId="1230621864" sldId="12189"/>
        </pc:sldMkLst>
      </pc:sldChg>
      <pc:sldChg chg="del">
        <pc:chgData name="Karen Volle" userId="56a017f8-fff7-4347-a03a-e4e7c9199847" providerId="ADAL" clId="{6E24F575-FC32-43B5-92C9-06C3BE2C0FC8}" dt="2024-03-08T13:42:57.194" v="16" actId="47"/>
        <pc:sldMkLst>
          <pc:docMk/>
          <pc:sldMk cId="3931729735" sldId="12189"/>
        </pc:sldMkLst>
      </pc:sldChg>
      <pc:sldChg chg="del">
        <pc:chgData name="Karen Volle" userId="56a017f8-fff7-4347-a03a-e4e7c9199847" providerId="ADAL" clId="{6E24F575-FC32-43B5-92C9-06C3BE2C0FC8}" dt="2024-03-08T13:42:57.194" v="16" actId="47"/>
        <pc:sldMkLst>
          <pc:docMk/>
          <pc:sldMk cId="1652681368" sldId="12190"/>
        </pc:sldMkLst>
      </pc:sldChg>
      <pc:sldChg chg="add">
        <pc:chgData name="Karen Volle" userId="56a017f8-fff7-4347-a03a-e4e7c9199847" providerId="ADAL" clId="{6E24F575-FC32-43B5-92C9-06C3BE2C0FC8}" dt="2024-03-08T13:46:28.193" v="119"/>
        <pc:sldMkLst>
          <pc:docMk/>
          <pc:sldMk cId="2228077228" sldId="12190"/>
        </pc:sldMkLst>
      </pc:sldChg>
      <pc:sldChg chg="del">
        <pc:chgData name="Karen Volle" userId="56a017f8-fff7-4347-a03a-e4e7c9199847" providerId="ADAL" clId="{6E24F575-FC32-43B5-92C9-06C3BE2C0FC8}" dt="2024-03-08T13:42:57.194" v="16" actId="47"/>
        <pc:sldMkLst>
          <pc:docMk/>
          <pc:sldMk cId="2298519577" sldId="12191"/>
        </pc:sldMkLst>
      </pc:sldChg>
      <pc:sldChg chg="add">
        <pc:chgData name="Karen Volle" userId="56a017f8-fff7-4347-a03a-e4e7c9199847" providerId="ADAL" clId="{6E24F575-FC32-43B5-92C9-06C3BE2C0FC8}" dt="2024-03-08T13:46:28.209" v="121"/>
        <pc:sldMkLst>
          <pc:docMk/>
          <pc:sldMk cId="2922672314" sldId="12191"/>
        </pc:sldMkLst>
      </pc:sldChg>
      <pc:sldChg chg="del">
        <pc:chgData name="Karen Volle" userId="56a017f8-fff7-4347-a03a-e4e7c9199847" providerId="ADAL" clId="{6E24F575-FC32-43B5-92C9-06C3BE2C0FC8}" dt="2024-03-08T13:42:57.194" v="16" actId="47"/>
        <pc:sldMkLst>
          <pc:docMk/>
          <pc:sldMk cId="2076722974" sldId="12192"/>
        </pc:sldMkLst>
      </pc:sldChg>
      <pc:sldChg chg="add">
        <pc:chgData name="Karen Volle" userId="56a017f8-fff7-4347-a03a-e4e7c9199847" providerId="ADAL" clId="{6E24F575-FC32-43B5-92C9-06C3BE2C0FC8}" dt="2024-03-08T13:46:28.241" v="123"/>
        <pc:sldMkLst>
          <pc:docMk/>
          <pc:sldMk cId="2230168179" sldId="12192"/>
        </pc:sldMkLst>
      </pc:sldChg>
      <pc:sldChg chg="add">
        <pc:chgData name="Karen Volle" userId="56a017f8-fff7-4347-a03a-e4e7c9199847" providerId="ADAL" clId="{6E24F575-FC32-43B5-92C9-06C3BE2C0FC8}" dt="2024-03-08T13:46:28.256" v="125"/>
        <pc:sldMkLst>
          <pc:docMk/>
          <pc:sldMk cId="995658576" sldId="12193"/>
        </pc:sldMkLst>
      </pc:sldChg>
      <pc:sldChg chg="modSp add mod">
        <pc:chgData name="Karen Volle" userId="56a017f8-fff7-4347-a03a-e4e7c9199847" providerId="ADAL" clId="{6E24F575-FC32-43B5-92C9-06C3BE2C0FC8}" dt="2024-03-08T15:34:58.844" v="274" actId="27636"/>
        <pc:sldMkLst>
          <pc:docMk/>
          <pc:sldMk cId="3666671896" sldId="12194"/>
        </pc:sldMkLst>
      </pc:sldChg>
      <pc:sldChg chg="add">
        <pc:chgData name="Karen Volle" userId="56a017f8-fff7-4347-a03a-e4e7c9199847" providerId="ADAL" clId="{6E24F575-FC32-43B5-92C9-06C3BE2C0FC8}" dt="2024-03-08T13:46:28.366" v="129"/>
        <pc:sldMkLst>
          <pc:docMk/>
          <pc:sldMk cId="1906849256" sldId="12195"/>
        </pc:sldMkLst>
      </pc:sldChg>
    </pc:docChg>
  </pc:docChgLst>
  <pc:docChgLst>
    <pc:chgData name="Karen Volle" userId="56a017f8-fff7-4347-a03a-e4e7c9199847" providerId="ADAL" clId="{DE4A7A7F-E8CE-4384-9E90-FCAF0A1F3B68}"/>
    <pc:docChg chg="undo custSel addSld delSld modSld delMainMaster">
      <pc:chgData name="Karen Volle" userId="56a017f8-fff7-4347-a03a-e4e7c9199847" providerId="ADAL" clId="{DE4A7A7F-E8CE-4384-9E90-FCAF0A1F3B68}" dt="2024-03-13T21:11:35.939" v="316" actId="20577"/>
      <pc:docMkLst>
        <pc:docMk/>
      </pc:docMkLst>
      <pc:sldChg chg="modSp mod">
        <pc:chgData name="Karen Volle" userId="56a017f8-fff7-4347-a03a-e4e7c9199847" providerId="ADAL" clId="{DE4A7A7F-E8CE-4384-9E90-FCAF0A1F3B68}" dt="2024-03-13T21:03:14.981" v="11" actId="20577"/>
        <pc:sldMkLst>
          <pc:docMk/>
          <pc:sldMk cId="2419022558" sldId="257"/>
        </pc:sldMkLst>
      </pc:sldChg>
      <pc:sldChg chg="del">
        <pc:chgData name="Karen Volle" userId="56a017f8-fff7-4347-a03a-e4e7c9199847" providerId="ADAL" clId="{DE4A7A7F-E8CE-4384-9E90-FCAF0A1F3B68}" dt="2024-03-13T21:05:59.015" v="81" actId="47"/>
        <pc:sldMkLst>
          <pc:docMk/>
          <pc:sldMk cId="23236190" sldId="259"/>
        </pc:sldMkLst>
      </pc:sldChg>
      <pc:sldChg chg="modSp mod">
        <pc:chgData name="Karen Volle" userId="56a017f8-fff7-4347-a03a-e4e7c9199847" providerId="ADAL" clId="{DE4A7A7F-E8CE-4384-9E90-FCAF0A1F3B68}" dt="2024-03-13T21:03:46.290" v="31" actId="20577"/>
        <pc:sldMkLst>
          <pc:docMk/>
          <pc:sldMk cId="1377615727" sldId="261"/>
        </pc:sldMkLst>
      </pc:sldChg>
      <pc:sldChg chg="modSp mod">
        <pc:chgData name="Karen Volle" userId="56a017f8-fff7-4347-a03a-e4e7c9199847" providerId="ADAL" clId="{DE4A7A7F-E8CE-4384-9E90-FCAF0A1F3B68}" dt="2024-03-13T21:04:09.893" v="42" actId="20577"/>
        <pc:sldMkLst>
          <pc:docMk/>
          <pc:sldMk cId="2972209448" sldId="264"/>
        </pc:sldMkLst>
      </pc:sldChg>
      <pc:sldChg chg="del">
        <pc:chgData name="Karen Volle" userId="56a017f8-fff7-4347-a03a-e4e7c9199847" providerId="ADAL" clId="{DE4A7A7F-E8CE-4384-9E90-FCAF0A1F3B68}" dt="2024-03-13T21:05:59.015" v="81" actId="47"/>
        <pc:sldMkLst>
          <pc:docMk/>
          <pc:sldMk cId="19287458" sldId="266"/>
        </pc:sldMkLst>
      </pc:sldChg>
      <pc:sldChg chg="del">
        <pc:chgData name="Karen Volle" userId="56a017f8-fff7-4347-a03a-e4e7c9199847" providerId="ADAL" clId="{DE4A7A7F-E8CE-4384-9E90-FCAF0A1F3B68}" dt="2024-03-13T21:05:59.015" v="81" actId="47"/>
        <pc:sldMkLst>
          <pc:docMk/>
          <pc:sldMk cId="733628898" sldId="268"/>
        </pc:sldMkLst>
      </pc:sldChg>
      <pc:sldChg chg="del">
        <pc:chgData name="Karen Volle" userId="56a017f8-fff7-4347-a03a-e4e7c9199847" providerId="ADAL" clId="{DE4A7A7F-E8CE-4384-9E90-FCAF0A1F3B68}" dt="2024-03-13T21:05:59.015" v="81" actId="47"/>
        <pc:sldMkLst>
          <pc:docMk/>
          <pc:sldMk cId="1014372409" sldId="270"/>
        </pc:sldMkLst>
      </pc:sldChg>
      <pc:sldChg chg="del">
        <pc:chgData name="Karen Volle" userId="56a017f8-fff7-4347-a03a-e4e7c9199847" providerId="ADAL" clId="{DE4A7A7F-E8CE-4384-9E90-FCAF0A1F3B68}" dt="2024-03-13T21:05:59.015" v="81" actId="47"/>
        <pc:sldMkLst>
          <pc:docMk/>
          <pc:sldMk cId="1478999044" sldId="271"/>
        </pc:sldMkLst>
      </pc:sldChg>
      <pc:sldChg chg="del">
        <pc:chgData name="Karen Volle" userId="56a017f8-fff7-4347-a03a-e4e7c9199847" providerId="ADAL" clId="{DE4A7A7F-E8CE-4384-9E90-FCAF0A1F3B68}" dt="2024-03-13T21:05:59.015" v="81" actId="47"/>
        <pc:sldMkLst>
          <pc:docMk/>
          <pc:sldMk cId="2153557915" sldId="272"/>
        </pc:sldMkLst>
      </pc:sldChg>
      <pc:sldChg chg="del">
        <pc:chgData name="Karen Volle" userId="56a017f8-fff7-4347-a03a-e4e7c9199847" providerId="ADAL" clId="{DE4A7A7F-E8CE-4384-9E90-FCAF0A1F3B68}" dt="2024-03-13T21:05:59.015" v="81" actId="47"/>
        <pc:sldMkLst>
          <pc:docMk/>
          <pc:sldMk cId="4280561238" sldId="275"/>
        </pc:sldMkLst>
      </pc:sldChg>
      <pc:sldChg chg="del">
        <pc:chgData name="Karen Volle" userId="56a017f8-fff7-4347-a03a-e4e7c9199847" providerId="ADAL" clId="{DE4A7A7F-E8CE-4384-9E90-FCAF0A1F3B68}" dt="2024-03-13T21:05:59.015" v="81" actId="47"/>
        <pc:sldMkLst>
          <pc:docMk/>
          <pc:sldMk cId="26829192" sldId="277"/>
        </pc:sldMkLst>
      </pc:sldChg>
      <pc:sldChg chg="del">
        <pc:chgData name="Karen Volle" userId="56a017f8-fff7-4347-a03a-e4e7c9199847" providerId="ADAL" clId="{DE4A7A7F-E8CE-4384-9E90-FCAF0A1F3B68}" dt="2024-03-13T21:05:59.015" v="81" actId="47"/>
        <pc:sldMkLst>
          <pc:docMk/>
          <pc:sldMk cId="2901780003" sldId="279"/>
        </pc:sldMkLst>
      </pc:sldChg>
      <pc:sldChg chg="del">
        <pc:chgData name="Karen Volle" userId="56a017f8-fff7-4347-a03a-e4e7c9199847" providerId="ADAL" clId="{DE4A7A7F-E8CE-4384-9E90-FCAF0A1F3B68}" dt="2024-03-13T21:05:59.015" v="81" actId="47"/>
        <pc:sldMkLst>
          <pc:docMk/>
          <pc:sldMk cId="1372341099" sldId="280"/>
        </pc:sldMkLst>
      </pc:sldChg>
      <pc:sldChg chg="del">
        <pc:chgData name="Karen Volle" userId="56a017f8-fff7-4347-a03a-e4e7c9199847" providerId="ADAL" clId="{DE4A7A7F-E8CE-4384-9E90-FCAF0A1F3B68}" dt="2024-03-13T21:05:59.015" v="81" actId="47"/>
        <pc:sldMkLst>
          <pc:docMk/>
          <pc:sldMk cId="3502222067" sldId="281"/>
        </pc:sldMkLst>
      </pc:sldChg>
      <pc:sldChg chg="del">
        <pc:chgData name="Karen Volle" userId="56a017f8-fff7-4347-a03a-e4e7c9199847" providerId="ADAL" clId="{DE4A7A7F-E8CE-4384-9E90-FCAF0A1F3B68}" dt="2024-03-13T21:05:59.015" v="81" actId="47"/>
        <pc:sldMkLst>
          <pc:docMk/>
          <pc:sldMk cId="3837941765" sldId="285"/>
        </pc:sldMkLst>
      </pc:sldChg>
      <pc:sldChg chg="del">
        <pc:chgData name="Karen Volle" userId="56a017f8-fff7-4347-a03a-e4e7c9199847" providerId="ADAL" clId="{DE4A7A7F-E8CE-4384-9E90-FCAF0A1F3B68}" dt="2024-03-13T21:05:59.015" v="81" actId="47"/>
        <pc:sldMkLst>
          <pc:docMk/>
          <pc:sldMk cId="785425187" sldId="286"/>
        </pc:sldMkLst>
      </pc:sldChg>
      <pc:sldChg chg="del">
        <pc:chgData name="Karen Volle" userId="56a017f8-fff7-4347-a03a-e4e7c9199847" providerId="ADAL" clId="{DE4A7A7F-E8CE-4384-9E90-FCAF0A1F3B68}" dt="2024-03-13T21:05:59.015" v="81" actId="47"/>
        <pc:sldMkLst>
          <pc:docMk/>
          <pc:sldMk cId="1547367832" sldId="288"/>
        </pc:sldMkLst>
      </pc:sldChg>
      <pc:sldChg chg="del">
        <pc:chgData name="Karen Volle" userId="56a017f8-fff7-4347-a03a-e4e7c9199847" providerId="ADAL" clId="{DE4A7A7F-E8CE-4384-9E90-FCAF0A1F3B68}" dt="2024-03-13T21:05:59.015" v="81" actId="47"/>
        <pc:sldMkLst>
          <pc:docMk/>
          <pc:sldMk cId="1291530874" sldId="290"/>
        </pc:sldMkLst>
      </pc:sldChg>
      <pc:sldChg chg="del">
        <pc:chgData name="Karen Volle" userId="56a017f8-fff7-4347-a03a-e4e7c9199847" providerId="ADAL" clId="{DE4A7A7F-E8CE-4384-9E90-FCAF0A1F3B68}" dt="2024-03-13T21:05:59.015" v="81" actId="47"/>
        <pc:sldMkLst>
          <pc:docMk/>
          <pc:sldMk cId="3327045860" sldId="291"/>
        </pc:sldMkLst>
      </pc:sldChg>
      <pc:sldChg chg="del">
        <pc:chgData name="Karen Volle" userId="56a017f8-fff7-4347-a03a-e4e7c9199847" providerId="ADAL" clId="{DE4A7A7F-E8CE-4384-9E90-FCAF0A1F3B68}" dt="2024-03-13T21:05:59.015" v="81" actId="47"/>
        <pc:sldMkLst>
          <pc:docMk/>
          <pc:sldMk cId="1094570409" sldId="294"/>
        </pc:sldMkLst>
      </pc:sldChg>
      <pc:sldChg chg="del">
        <pc:chgData name="Karen Volle" userId="56a017f8-fff7-4347-a03a-e4e7c9199847" providerId="ADAL" clId="{DE4A7A7F-E8CE-4384-9E90-FCAF0A1F3B68}" dt="2024-03-13T21:05:59.015" v="81" actId="47"/>
        <pc:sldMkLst>
          <pc:docMk/>
          <pc:sldMk cId="339574649" sldId="295"/>
        </pc:sldMkLst>
      </pc:sldChg>
      <pc:sldChg chg="modSp mod">
        <pc:chgData name="Karen Volle" userId="56a017f8-fff7-4347-a03a-e4e7c9199847" providerId="ADAL" clId="{DE4A7A7F-E8CE-4384-9E90-FCAF0A1F3B68}" dt="2024-03-13T21:03:24.438" v="18" actId="20577"/>
        <pc:sldMkLst>
          <pc:docMk/>
          <pc:sldMk cId="1301611488" sldId="573"/>
        </pc:sldMkLst>
      </pc:sldChg>
      <pc:sldChg chg="modSp mod">
        <pc:chgData name="Karen Volle" userId="56a017f8-fff7-4347-a03a-e4e7c9199847" providerId="ADAL" clId="{DE4A7A7F-E8CE-4384-9E90-FCAF0A1F3B68}" dt="2024-03-13T21:11:35.939" v="316" actId="20577"/>
        <pc:sldMkLst>
          <pc:docMk/>
          <pc:sldMk cId="2237022372" sldId="582"/>
        </pc:sldMkLst>
      </pc:sldChg>
      <pc:sldChg chg="delSp modSp mod">
        <pc:chgData name="Karen Volle" userId="56a017f8-fff7-4347-a03a-e4e7c9199847" providerId="ADAL" clId="{DE4A7A7F-E8CE-4384-9E90-FCAF0A1F3B68}" dt="2024-03-13T21:09:47.129" v="183" actId="1076"/>
        <pc:sldMkLst>
          <pc:docMk/>
          <pc:sldMk cId="3918871586" sldId="12141"/>
        </pc:sldMkLst>
      </pc:sldChg>
      <pc:sldChg chg="add del">
        <pc:chgData name="Karen Volle" userId="56a017f8-fff7-4347-a03a-e4e7c9199847" providerId="ADAL" clId="{DE4A7A7F-E8CE-4384-9E90-FCAF0A1F3B68}" dt="2024-03-13T21:04:31.213" v="45" actId="47"/>
        <pc:sldMkLst>
          <pc:docMk/>
          <pc:sldMk cId="1634075933" sldId="12163"/>
        </pc:sldMkLst>
      </pc:sldChg>
      <pc:sldChg chg="modSp mod">
        <pc:chgData name="Karen Volle" userId="56a017f8-fff7-4347-a03a-e4e7c9199847" providerId="ADAL" clId="{DE4A7A7F-E8CE-4384-9E90-FCAF0A1F3B68}" dt="2024-03-13T21:04:55.265" v="48" actId="20577"/>
        <pc:sldMkLst>
          <pc:docMk/>
          <pc:sldMk cId="1689347815" sldId="12184"/>
        </pc:sldMkLst>
      </pc:sldChg>
      <pc:sldChg chg="del">
        <pc:chgData name="Karen Volle" userId="56a017f8-fff7-4347-a03a-e4e7c9199847" providerId="ADAL" clId="{DE4A7A7F-E8CE-4384-9E90-FCAF0A1F3B68}" dt="2024-03-13T21:05:21.491" v="49" actId="47"/>
        <pc:sldMkLst>
          <pc:docMk/>
          <pc:sldMk cId="2135054318" sldId="12185"/>
        </pc:sldMkLst>
      </pc:sldChg>
      <pc:sldChg chg="del">
        <pc:chgData name="Karen Volle" userId="56a017f8-fff7-4347-a03a-e4e7c9199847" providerId="ADAL" clId="{DE4A7A7F-E8CE-4384-9E90-FCAF0A1F3B68}" dt="2024-03-13T21:05:21.491" v="49" actId="47"/>
        <pc:sldMkLst>
          <pc:docMk/>
          <pc:sldMk cId="2019203782" sldId="12186"/>
        </pc:sldMkLst>
      </pc:sldChg>
      <pc:sldChg chg="del">
        <pc:chgData name="Karen Volle" userId="56a017f8-fff7-4347-a03a-e4e7c9199847" providerId="ADAL" clId="{DE4A7A7F-E8CE-4384-9E90-FCAF0A1F3B68}" dt="2024-03-13T21:05:21.491" v="49" actId="47"/>
        <pc:sldMkLst>
          <pc:docMk/>
          <pc:sldMk cId="1705659074" sldId="12187"/>
        </pc:sldMkLst>
      </pc:sldChg>
      <pc:sldChg chg="del">
        <pc:chgData name="Karen Volle" userId="56a017f8-fff7-4347-a03a-e4e7c9199847" providerId="ADAL" clId="{DE4A7A7F-E8CE-4384-9E90-FCAF0A1F3B68}" dt="2024-03-13T21:05:21.491" v="49" actId="47"/>
        <pc:sldMkLst>
          <pc:docMk/>
          <pc:sldMk cId="3793106597" sldId="12188"/>
        </pc:sldMkLst>
      </pc:sldChg>
      <pc:sldChg chg="del">
        <pc:chgData name="Karen Volle" userId="56a017f8-fff7-4347-a03a-e4e7c9199847" providerId="ADAL" clId="{DE4A7A7F-E8CE-4384-9E90-FCAF0A1F3B68}" dt="2024-03-13T21:05:21.491" v="49" actId="47"/>
        <pc:sldMkLst>
          <pc:docMk/>
          <pc:sldMk cId="1230621864" sldId="12189"/>
        </pc:sldMkLst>
      </pc:sldChg>
      <pc:sldChg chg="del">
        <pc:chgData name="Karen Volle" userId="56a017f8-fff7-4347-a03a-e4e7c9199847" providerId="ADAL" clId="{DE4A7A7F-E8CE-4384-9E90-FCAF0A1F3B68}" dt="2024-03-13T21:05:21.491" v="49" actId="47"/>
        <pc:sldMkLst>
          <pc:docMk/>
          <pc:sldMk cId="2228077228" sldId="12190"/>
        </pc:sldMkLst>
      </pc:sldChg>
      <pc:sldChg chg="del">
        <pc:chgData name="Karen Volle" userId="56a017f8-fff7-4347-a03a-e4e7c9199847" providerId="ADAL" clId="{DE4A7A7F-E8CE-4384-9E90-FCAF0A1F3B68}" dt="2024-03-13T21:05:21.491" v="49" actId="47"/>
        <pc:sldMkLst>
          <pc:docMk/>
          <pc:sldMk cId="2922672314" sldId="12191"/>
        </pc:sldMkLst>
      </pc:sldChg>
      <pc:sldChg chg="del">
        <pc:chgData name="Karen Volle" userId="56a017f8-fff7-4347-a03a-e4e7c9199847" providerId="ADAL" clId="{DE4A7A7F-E8CE-4384-9E90-FCAF0A1F3B68}" dt="2024-03-13T21:05:21.491" v="49" actId="47"/>
        <pc:sldMkLst>
          <pc:docMk/>
          <pc:sldMk cId="2230168179" sldId="12192"/>
        </pc:sldMkLst>
      </pc:sldChg>
      <pc:sldChg chg="del">
        <pc:chgData name="Karen Volle" userId="56a017f8-fff7-4347-a03a-e4e7c9199847" providerId="ADAL" clId="{DE4A7A7F-E8CE-4384-9E90-FCAF0A1F3B68}" dt="2024-03-13T21:05:21.491" v="49" actId="47"/>
        <pc:sldMkLst>
          <pc:docMk/>
          <pc:sldMk cId="995658576" sldId="12193"/>
        </pc:sldMkLst>
      </pc:sldChg>
      <pc:sldChg chg="del">
        <pc:chgData name="Karen Volle" userId="56a017f8-fff7-4347-a03a-e4e7c9199847" providerId="ADAL" clId="{DE4A7A7F-E8CE-4384-9E90-FCAF0A1F3B68}" dt="2024-03-13T21:05:21.491" v="49" actId="47"/>
        <pc:sldMkLst>
          <pc:docMk/>
          <pc:sldMk cId="3666671896" sldId="12194"/>
        </pc:sldMkLst>
      </pc:sldChg>
      <pc:sldChg chg="del">
        <pc:chgData name="Karen Volle" userId="56a017f8-fff7-4347-a03a-e4e7c9199847" providerId="ADAL" clId="{DE4A7A7F-E8CE-4384-9E90-FCAF0A1F3B68}" dt="2024-03-13T21:05:21.491" v="49" actId="47"/>
        <pc:sldMkLst>
          <pc:docMk/>
          <pc:sldMk cId="1906849256" sldId="12195"/>
        </pc:sldMkLst>
      </pc:sldChg>
      <pc:sldChg chg="del">
        <pc:chgData name="Karen Volle" userId="56a017f8-fff7-4347-a03a-e4e7c9199847" providerId="ADAL" clId="{DE4A7A7F-E8CE-4384-9E90-FCAF0A1F3B68}" dt="2024-03-13T21:05:59.015" v="81" actId="47"/>
        <pc:sldMkLst>
          <pc:docMk/>
          <pc:sldMk cId="770845573" sldId="12196"/>
        </pc:sldMkLst>
      </pc:sldChg>
      <pc:sldChg chg="del">
        <pc:chgData name="Karen Volle" userId="56a017f8-fff7-4347-a03a-e4e7c9199847" providerId="ADAL" clId="{DE4A7A7F-E8CE-4384-9E90-FCAF0A1F3B68}" dt="2024-03-13T21:05:59.015" v="81" actId="47"/>
        <pc:sldMkLst>
          <pc:docMk/>
          <pc:sldMk cId="2005631948" sldId="12197"/>
        </pc:sldMkLst>
      </pc:sldChg>
      <pc:sldChg chg="del">
        <pc:chgData name="Karen Volle" userId="56a017f8-fff7-4347-a03a-e4e7c9199847" providerId="ADAL" clId="{DE4A7A7F-E8CE-4384-9E90-FCAF0A1F3B68}" dt="2024-03-13T21:05:59.015" v="81" actId="47"/>
        <pc:sldMkLst>
          <pc:docMk/>
          <pc:sldMk cId="706991058" sldId="12198"/>
        </pc:sldMkLst>
      </pc:sldChg>
      <pc:sldChg chg="del">
        <pc:chgData name="Karen Volle" userId="56a017f8-fff7-4347-a03a-e4e7c9199847" providerId="ADAL" clId="{DE4A7A7F-E8CE-4384-9E90-FCAF0A1F3B68}" dt="2024-03-13T21:05:59.015" v="81" actId="47"/>
        <pc:sldMkLst>
          <pc:docMk/>
          <pc:sldMk cId="1991911156" sldId="12199"/>
        </pc:sldMkLst>
      </pc:sldChg>
      <pc:sldChg chg="del">
        <pc:chgData name="Karen Volle" userId="56a017f8-fff7-4347-a03a-e4e7c9199847" providerId="ADAL" clId="{DE4A7A7F-E8CE-4384-9E90-FCAF0A1F3B68}" dt="2024-03-13T21:05:59.015" v="81" actId="47"/>
        <pc:sldMkLst>
          <pc:docMk/>
          <pc:sldMk cId="673569364" sldId="12200"/>
        </pc:sldMkLst>
      </pc:sldChg>
      <pc:sldChg chg="del">
        <pc:chgData name="Karen Volle" userId="56a017f8-fff7-4347-a03a-e4e7c9199847" providerId="ADAL" clId="{DE4A7A7F-E8CE-4384-9E90-FCAF0A1F3B68}" dt="2024-03-13T21:05:59.015" v="81" actId="47"/>
        <pc:sldMkLst>
          <pc:docMk/>
          <pc:sldMk cId="2353937316" sldId="12202"/>
        </pc:sldMkLst>
      </pc:sldChg>
      <pc:sldMasterChg chg="del delSldLayout">
        <pc:chgData name="Karen Volle" userId="56a017f8-fff7-4347-a03a-e4e7c9199847" providerId="ADAL" clId="{DE4A7A7F-E8CE-4384-9E90-FCAF0A1F3B68}" dt="2024-03-13T21:05:59.015" v="81" actId="47"/>
        <pc:sldMasterMkLst>
          <pc:docMk/>
          <pc:sldMasterMk cId="3508006370" sldId="2147486480"/>
        </pc:sldMasterMkLst>
        <pc:sldLayoutChg chg="del">
          <pc:chgData name="Karen Volle" userId="56a017f8-fff7-4347-a03a-e4e7c9199847" providerId="ADAL" clId="{DE4A7A7F-E8CE-4384-9E90-FCAF0A1F3B68}" dt="2024-03-13T21:05:59.015" v="81" actId="47"/>
          <pc:sldLayoutMkLst>
            <pc:docMk/>
            <pc:sldMasterMk cId="3508006370" sldId="2147486480"/>
            <pc:sldLayoutMk cId="3751272556" sldId="2147486481"/>
          </pc:sldLayoutMkLst>
        </pc:sldLayoutChg>
        <pc:sldLayoutChg chg="del">
          <pc:chgData name="Karen Volle" userId="56a017f8-fff7-4347-a03a-e4e7c9199847" providerId="ADAL" clId="{DE4A7A7F-E8CE-4384-9E90-FCAF0A1F3B68}" dt="2024-03-13T21:05:59.015" v="81" actId="47"/>
          <pc:sldLayoutMkLst>
            <pc:docMk/>
            <pc:sldMasterMk cId="3508006370" sldId="2147486480"/>
            <pc:sldLayoutMk cId="1234210454" sldId="2147486482"/>
          </pc:sldLayoutMkLst>
        </pc:sldLayoutChg>
        <pc:sldLayoutChg chg="del">
          <pc:chgData name="Karen Volle" userId="56a017f8-fff7-4347-a03a-e4e7c9199847" providerId="ADAL" clId="{DE4A7A7F-E8CE-4384-9E90-FCAF0A1F3B68}" dt="2024-03-13T21:05:59.015" v="81" actId="47"/>
          <pc:sldLayoutMkLst>
            <pc:docMk/>
            <pc:sldMasterMk cId="3508006370" sldId="2147486480"/>
            <pc:sldLayoutMk cId="291677255" sldId="2147486483"/>
          </pc:sldLayoutMkLst>
        </pc:sldLayoutChg>
        <pc:sldLayoutChg chg="del">
          <pc:chgData name="Karen Volle" userId="56a017f8-fff7-4347-a03a-e4e7c9199847" providerId="ADAL" clId="{DE4A7A7F-E8CE-4384-9E90-FCAF0A1F3B68}" dt="2024-03-13T21:05:59.015" v="81" actId="47"/>
          <pc:sldLayoutMkLst>
            <pc:docMk/>
            <pc:sldMasterMk cId="3508006370" sldId="2147486480"/>
            <pc:sldLayoutMk cId="1927453742" sldId="2147486484"/>
          </pc:sldLayoutMkLst>
        </pc:sldLayoutChg>
        <pc:sldLayoutChg chg="del">
          <pc:chgData name="Karen Volle" userId="56a017f8-fff7-4347-a03a-e4e7c9199847" providerId="ADAL" clId="{DE4A7A7F-E8CE-4384-9E90-FCAF0A1F3B68}" dt="2024-03-13T21:05:59.015" v="81" actId="47"/>
          <pc:sldLayoutMkLst>
            <pc:docMk/>
            <pc:sldMasterMk cId="3508006370" sldId="2147486480"/>
            <pc:sldLayoutMk cId="3150469795" sldId="2147486485"/>
          </pc:sldLayoutMkLst>
        </pc:sldLayoutChg>
        <pc:sldLayoutChg chg="del">
          <pc:chgData name="Karen Volle" userId="56a017f8-fff7-4347-a03a-e4e7c9199847" providerId="ADAL" clId="{DE4A7A7F-E8CE-4384-9E90-FCAF0A1F3B68}" dt="2024-03-13T21:05:59.015" v="81" actId="47"/>
          <pc:sldLayoutMkLst>
            <pc:docMk/>
            <pc:sldMasterMk cId="3508006370" sldId="2147486480"/>
            <pc:sldLayoutMk cId="1523543025" sldId="2147486486"/>
          </pc:sldLayoutMkLst>
        </pc:sldLayoutChg>
        <pc:sldLayoutChg chg="del">
          <pc:chgData name="Karen Volle" userId="56a017f8-fff7-4347-a03a-e4e7c9199847" providerId="ADAL" clId="{DE4A7A7F-E8CE-4384-9E90-FCAF0A1F3B68}" dt="2024-03-13T21:05:59.015" v="81" actId="47"/>
          <pc:sldLayoutMkLst>
            <pc:docMk/>
            <pc:sldMasterMk cId="3508006370" sldId="2147486480"/>
            <pc:sldLayoutMk cId="3291670200" sldId="2147486487"/>
          </pc:sldLayoutMkLst>
        </pc:sldLayoutChg>
        <pc:sldLayoutChg chg="del">
          <pc:chgData name="Karen Volle" userId="56a017f8-fff7-4347-a03a-e4e7c9199847" providerId="ADAL" clId="{DE4A7A7F-E8CE-4384-9E90-FCAF0A1F3B68}" dt="2024-03-13T21:05:59.015" v="81" actId="47"/>
          <pc:sldLayoutMkLst>
            <pc:docMk/>
            <pc:sldMasterMk cId="3508006370" sldId="2147486480"/>
            <pc:sldLayoutMk cId="1108719851" sldId="2147486488"/>
          </pc:sldLayoutMkLst>
        </pc:sldLayoutChg>
        <pc:sldLayoutChg chg="del">
          <pc:chgData name="Karen Volle" userId="56a017f8-fff7-4347-a03a-e4e7c9199847" providerId="ADAL" clId="{DE4A7A7F-E8CE-4384-9E90-FCAF0A1F3B68}" dt="2024-03-13T21:05:59.015" v="81" actId="47"/>
          <pc:sldLayoutMkLst>
            <pc:docMk/>
            <pc:sldMasterMk cId="3508006370" sldId="2147486480"/>
            <pc:sldLayoutMk cId="594761555" sldId="2147486489"/>
          </pc:sldLayoutMkLst>
        </pc:sldLayoutChg>
        <pc:sldLayoutChg chg="del">
          <pc:chgData name="Karen Volle" userId="56a017f8-fff7-4347-a03a-e4e7c9199847" providerId="ADAL" clId="{DE4A7A7F-E8CE-4384-9E90-FCAF0A1F3B68}" dt="2024-03-13T21:05:59.015" v="81" actId="47"/>
          <pc:sldLayoutMkLst>
            <pc:docMk/>
            <pc:sldMasterMk cId="3508006370" sldId="2147486480"/>
            <pc:sldLayoutMk cId="4165343163" sldId="2147486490"/>
          </pc:sldLayoutMkLst>
        </pc:sldLayoutChg>
        <pc:sldLayoutChg chg="del">
          <pc:chgData name="Karen Volle" userId="56a017f8-fff7-4347-a03a-e4e7c9199847" providerId="ADAL" clId="{DE4A7A7F-E8CE-4384-9E90-FCAF0A1F3B68}" dt="2024-03-13T21:05:59.015" v="81" actId="47"/>
          <pc:sldLayoutMkLst>
            <pc:docMk/>
            <pc:sldMasterMk cId="3508006370" sldId="2147486480"/>
            <pc:sldLayoutMk cId="3359009408" sldId="2147486491"/>
          </pc:sldLayoutMkLst>
        </pc:sldLayoutChg>
      </pc:sldMasterChg>
    </pc:docChg>
  </pc:docChgLst>
  <pc:docChgLst>
    <pc:chgData name="Kate Filanoski" userId="5879a14f-9eb3-4e75-8352-1b2941159ca7" providerId="ADAL" clId="{9A6AF507-5DB3-4F17-9CEC-DFA69C191AD3}"/>
    <pc:docChg chg="undo redo custSel addSld delSld modSld">
      <pc:chgData name="Kate Filanoski" userId="5879a14f-9eb3-4e75-8352-1b2941159ca7" providerId="ADAL" clId="{9A6AF507-5DB3-4F17-9CEC-DFA69C191AD3}" dt="2024-01-11T20:49:19.308" v="714" actId="403"/>
      <pc:docMkLst>
        <pc:docMk/>
      </pc:docMkLst>
      <pc:sldChg chg="modSp mod">
        <pc:chgData name="Kate Filanoski" userId="5879a14f-9eb3-4e75-8352-1b2941159ca7" providerId="ADAL" clId="{9A6AF507-5DB3-4F17-9CEC-DFA69C191AD3}" dt="2024-01-05T13:42:25.997" v="8" actId="27636"/>
        <pc:sldMkLst>
          <pc:docMk/>
          <pc:sldMk cId="1544049043" sldId="256"/>
        </pc:sldMkLst>
      </pc:sldChg>
      <pc:sldChg chg="del">
        <pc:chgData name="Kate Filanoski" userId="5879a14f-9eb3-4e75-8352-1b2941159ca7" providerId="ADAL" clId="{9A6AF507-5DB3-4F17-9CEC-DFA69C191AD3}" dt="2024-01-05T13:42:32.312" v="11" actId="47"/>
        <pc:sldMkLst>
          <pc:docMk/>
          <pc:sldMk cId="1627019028" sldId="306"/>
        </pc:sldMkLst>
      </pc:sldChg>
      <pc:sldChg chg="modSp mod">
        <pc:chgData name="Kate Filanoski" userId="5879a14f-9eb3-4e75-8352-1b2941159ca7" providerId="ADAL" clId="{9A6AF507-5DB3-4F17-9CEC-DFA69C191AD3}" dt="2024-01-05T13:42:25.997" v="7" actId="27636"/>
        <pc:sldMkLst>
          <pc:docMk/>
          <pc:sldMk cId="1301611488" sldId="573"/>
        </pc:sldMkLst>
      </pc:sldChg>
      <pc:sldChg chg="modSp mod">
        <pc:chgData name="Kate Filanoski" userId="5879a14f-9eb3-4e75-8352-1b2941159ca7" providerId="ADAL" clId="{9A6AF507-5DB3-4F17-9CEC-DFA69C191AD3}" dt="2024-01-11T20:32:19.953" v="619" actId="13244"/>
        <pc:sldMkLst>
          <pc:docMk/>
          <pc:sldMk cId="4011066312" sldId="11946"/>
        </pc:sldMkLst>
      </pc:sldChg>
      <pc:sldChg chg="modSp mod">
        <pc:chgData name="Kate Filanoski" userId="5879a14f-9eb3-4e75-8352-1b2941159ca7" providerId="ADAL" clId="{9A6AF507-5DB3-4F17-9CEC-DFA69C191AD3}" dt="2024-01-11T20:32:08.781" v="617" actId="13244"/>
        <pc:sldMkLst>
          <pc:docMk/>
          <pc:sldMk cId="2017358822" sldId="12093"/>
        </pc:sldMkLst>
      </pc:sldChg>
      <pc:sldChg chg="addSp delSp modSp mod">
        <pc:chgData name="Kate Filanoski" userId="5879a14f-9eb3-4e75-8352-1b2941159ca7" providerId="ADAL" clId="{9A6AF507-5DB3-4F17-9CEC-DFA69C191AD3}" dt="2024-01-11T20:32:14.704" v="618" actId="13244"/>
        <pc:sldMkLst>
          <pc:docMk/>
          <pc:sldMk cId="3357822432" sldId="12095"/>
        </pc:sldMkLst>
      </pc:sldChg>
      <pc:sldChg chg="modSp mod">
        <pc:chgData name="Kate Filanoski" userId="5879a14f-9eb3-4e75-8352-1b2941159ca7" providerId="ADAL" clId="{9A6AF507-5DB3-4F17-9CEC-DFA69C191AD3}" dt="2024-01-11T20:32:05.043" v="616" actId="13244"/>
        <pc:sldMkLst>
          <pc:docMk/>
          <pc:sldMk cId="735797660" sldId="12140"/>
        </pc:sldMkLst>
      </pc:sldChg>
      <pc:sldChg chg="modSp mod">
        <pc:chgData name="Kate Filanoski" userId="5879a14f-9eb3-4e75-8352-1b2941159ca7" providerId="ADAL" clId="{9A6AF507-5DB3-4F17-9CEC-DFA69C191AD3}" dt="2024-01-11T20:33:17.536" v="623" actId="962"/>
        <pc:sldMkLst>
          <pc:docMk/>
          <pc:sldMk cId="3918871586" sldId="12141"/>
        </pc:sldMkLst>
      </pc:sldChg>
      <pc:sldChg chg="modSp add mod">
        <pc:chgData name="Kate Filanoski" userId="5879a14f-9eb3-4e75-8352-1b2941159ca7" providerId="ADAL" clId="{9A6AF507-5DB3-4F17-9CEC-DFA69C191AD3}" dt="2024-01-11T20:32:26.509" v="620" actId="13244"/>
        <pc:sldMkLst>
          <pc:docMk/>
          <pc:sldMk cId="1689347815" sldId="12142"/>
        </pc:sldMkLst>
      </pc:sldChg>
      <pc:sldChg chg="modSp add mod">
        <pc:chgData name="Kate Filanoski" userId="5879a14f-9eb3-4e75-8352-1b2941159ca7" providerId="ADAL" clId="{9A6AF507-5DB3-4F17-9CEC-DFA69C191AD3}" dt="2024-01-10T22:06:42.034" v="204" actId="962"/>
        <pc:sldMkLst>
          <pc:docMk/>
          <pc:sldMk cId="2135054318" sldId="12143"/>
        </pc:sldMkLst>
      </pc:sldChg>
      <pc:sldChg chg="modSp add mod">
        <pc:chgData name="Kate Filanoski" userId="5879a14f-9eb3-4e75-8352-1b2941159ca7" providerId="ADAL" clId="{9A6AF507-5DB3-4F17-9CEC-DFA69C191AD3}" dt="2024-01-05T13:42:26.013" v="9" actId="27636"/>
        <pc:sldMkLst>
          <pc:docMk/>
          <pc:sldMk cId="2934512367" sldId="12144"/>
        </pc:sldMkLst>
      </pc:sldChg>
      <pc:sldChg chg="modSp add mod">
        <pc:chgData name="Kate Filanoski" userId="5879a14f-9eb3-4e75-8352-1b2941159ca7" providerId="ADAL" clId="{9A6AF507-5DB3-4F17-9CEC-DFA69C191AD3}" dt="2024-01-05T13:42:26.029" v="10" actId="27636"/>
        <pc:sldMkLst>
          <pc:docMk/>
          <pc:sldMk cId="2601510018" sldId="12145"/>
        </pc:sldMkLst>
      </pc:sldChg>
      <pc:sldChg chg="add">
        <pc:chgData name="Kate Filanoski" userId="5879a14f-9eb3-4e75-8352-1b2941159ca7" providerId="ADAL" clId="{9A6AF507-5DB3-4F17-9CEC-DFA69C191AD3}" dt="2024-01-05T13:42:22.319" v="1"/>
        <pc:sldMkLst>
          <pc:docMk/>
          <pc:sldMk cId="1224458662" sldId="12146"/>
        </pc:sldMkLst>
      </pc:sldChg>
      <pc:sldChg chg="modSp add mod">
        <pc:chgData name="Kate Filanoski" userId="5879a14f-9eb3-4e75-8352-1b2941159ca7" providerId="ADAL" clId="{9A6AF507-5DB3-4F17-9CEC-DFA69C191AD3}" dt="2024-01-05T13:42:25.981" v="5" actId="27636"/>
        <pc:sldMkLst>
          <pc:docMk/>
          <pc:sldMk cId="94455686" sldId="12147"/>
        </pc:sldMkLst>
      </pc:sldChg>
      <pc:sldChg chg="add">
        <pc:chgData name="Kate Filanoski" userId="5879a14f-9eb3-4e75-8352-1b2941159ca7" providerId="ADAL" clId="{9A6AF507-5DB3-4F17-9CEC-DFA69C191AD3}" dt="2024-01-05T13:42:22.319" v="1"/>
        <pc:sldMkLst>
          <pc:docMk/>
          <pc:sldMk cId="1504257400" sldId="12148"/>
        </pc:sldMkLst>
      </pc:sldChg>
      <pc:sldChg chg="add">
        <pc:chgData name="Kate Filanoski" userId="5879a14f-9eb3-4e75-8352-1b2941159ca7" providerId="ADAL" clId="{9A6AF507-5DB3-4F17-9CEC-DFA69C191AD3}" dt="2024-01-05T13:42:22.319" v="1"/>
        <pc:sldMkLst>
          <pc:docMk/>
          <pc:sldMk cId="2869892569" sldId="12149"/>
        </pc:sldMkLst>
      </pc:sldChg>
      <pc:sldChg chg="add">
        <pc:chgData name="Kate Filanoski" userId="5879a14f-9eb3-4e75-8352-1b2941159ca7" providerId="ADAL" clId="{9A6AF507-5DB3-4F17-9CEC-DFA69C191AD3}" dt="2024-01-05T13:42:22.319" v="1"/>
        <pc:sldMkLst>
          <pc:docMk/>
          <pc:sldMk cId="537525161" sldId="12150"/>
        </pc:sldMkLst>
      </pc:sldChg>
      <pc:sldChg chg="modSp add">
        <pc:chgData name="Kate Filanoski" userId="5879a14f-9eb3-4e75-8352-1b2941159ca7" providerId="ADAL" clId="{9A6AF507-5DB3-4F17-9CEC-DFA69C191AD3}" dt="2024-01-11T20:32:50.254" v="621" actId="13244"/>
        <pc:sldMkLst>
          <pc:docMk/>
          <pc:sldMk cId="922934638" sldId="12151"/>
        </pc:sldMkLst>
      </pc:sldChg>
      <pc:sldChg chg="add">
        <pc:chgData name="Kate Filanoski" userId="5879a14f-9eb3-4e75-8352-1b2941159ca7" providerId="ADAL" clId="{9A6AF507-5DB3-4F17-9CEC-DFA69C191AD3}" dt="2024-01-05T13:42:22.319" v="1"/>
        <pc:sldMkLst>
          <pc:docMk/>
          <pc:sldMk cId="1973072973" sldId="12152"/>
        </pc:sldMkLst>
      </pc:sldChg>
      <pc:sldChg chg="del">
        <pc:chgData name="Kate Filanoski" userId="5879a14f-9eb3-4e75-8352-1b2941159ca7" providerId="ADAL" clId="{9A6AF507-5DB3-4F17-9CEC-DFA69C191AD3}" dt="2024-01-11T15:55:31.024" v="333" actId="47"/>
        <pc:sldMkLst>
          <pc:docMk/>
          <pc:sldMk cId="2226543586" sldId="12154"/>
        </pc:sldMkLst>
      </pc:sldChg>
      <pc:sldChg chg="addSp delSp modSp mod modClrScheme chgLayout">
        <pc:chgData name="Kate Filanoski" userId="5879a14f-9eb3-4e75-8352-1b2941159ca7" providerId="ADAL" clId="{9A6AF507-5DB3-4F17-9CEC-DFA69C191AD3}" dt="2024-01-11T20:47:38.018" v="708" actId="14100"/>
        <pc:sldMkLst>
          <pc:docMk/>
          <pc:sldMk cId="3579153432" sldId="12155"/>
        </pc:sldMkLst>
      </pc:sldChg>
      <pc:sldChg chg="del">
        <pc:chgData name="Kate Filanoski" userId="5879a14f-9eb3-4e75-8352-1b2941159ca7" providerId="ADAL" clId="{9A6AF507-5DB3-4F17-9CEC-DFA69C191AD3}" dt="2024-01-11T15:55:31.024" v="333" actId="47"/>
        <pc:sldMkLst>
          <pc:docMk/>
          <pc:sldMk cId="354639605" sldId="12156"/>
        </pc:sldMkLst>
      </pc:sldChg>
      <pc:sldChg chg="addSp delSp modSp mod modClrScheme chgLayout">
        <pc:chgData name="Kate Filanoski" userId="5879a14f-9eb3-4e75-8352-1b2941159ca7" providerId="ADAL" clId="{9A6AF507-5DB3-4F17-9CEC-DFA69C191AD3}" dt="2024-01-11T20:47:32.190" v="707" actId="14100"/>
        <pc:sldMkLst>
          <pc:docMk/>
          <pc:sldMk cId="4252131500" sldId="12157"/>
        </pc:sldMkLst>
      </pc:sldChg>
      <pc:sldChg chg="del">
        <pc:chgData name="Kate Filanoski" userId="5879a14f-9eb3-4e75-8352-1b2941159ca7" providerId="ADAL" clId="{9A6AF507-5DB3-4F17-9CEC-DFA69C191AD3}" dt="2024-01-11T20:27:21.366" v="521" actId="47"/>
        <pc:sldMkLst>
          <pc:docMk/>
          <pc:sldMk cId="1589664416" sldId="12158"/>
        </pc:sldMkLst>
      </pc:sldChg>
      <pc:sldChg chg="del">
        <pc:chgData name="Kate Filanoski" userId="5879a14f-9eb3-4e75-8352-1b2941159ca7" providerId="ADAL" clId="{9A6AF507-5DB3-4F17-9CEC-DFA69C191AD3}" dt="2024-01-11T20:31:23.247" v="615" actId="47"/>
        <pc:sldMkLst>
          <pc:docMk/>
          <pc:sldMk cId="3870214686" sldId="12159"/>
        </pc:sldMkLst>
      </pc:sldChg>
      <pc:sldChg chg="addSp delSp modSp add mod">
        <pc:chgData name="Kate Filanoski" userId="5879a14f-9eb3-4e75-8352-1b2941159ca7" providerId="ADAL" clId="{9A6AF507-5DB3-4F17-9CEC-DFA69C191AD3}" dt="2024-01-11T20:47:04.872" v="706" actId="1035"/>
        <pc:sldMkLst>
          <pc:docMk/>
          <pc:sldMk cId="3651589721" sldId="12161"/>
        </pc:sldMkLst>
      </pc:sldChg>
      <pc:sldChg chg="modSp add mod">
        <pc:chgData name="Kate Filanoski" userId="5879a14f-9eb3-4e75-8352-1b2941159ca7" providerId="ADAL" clId="{9A6AF507-5DB3-4F17-9CEC-DFA69C191AD3}" dt="2024-01-11T20:49:19.308" v="714" actId="403"/>
        <pc:sldMkLst>
          <pc:docMk/>
          <pc:sldMk cId="2163773110" sldId="12162"/>
        </pc:sldMkLst>
      </pc:sldChg>
    </pc:docChg>
  </pc:docChgLst>
  <pc:docChgLst>
    <pc:chgData name="Kate Filanoski" userId="5879a14f-9eb3-4e75-8352-1b2941159ca7" providerId="ADAL" clId="{AB7645BC-4007-444F-849C-8BD9B0F0F97D}"/>
    <pc:docChg chg="undo custSel modSld">
      <pc:chgData name="Kate Filanoski" userId="5879a14f-9eb3-4e75-8352-1b2941159ca7" providerId="ADAL" clId="{AB7645BC-4007-444F-849C-8BD9B0F0F97D}" dt="2024-02-02T18:44:08.980" v="1220" actId="13244"/>
      <pc:docMkLst>
        <pc:docMk/>
      </pc:docMkLst>
      <pc:sldChg chg="modSp mod">
        <pc:chgData name="Kate Filanoski" userId="5879a14f-9eb3-4e75-8352-1b2941159ca7" providerId="ADAL" clId="{AB7645BC-4007-444F-849C-8BD9B0F0F97D}" dt="2024-02-02T18:38:52.978" v="1158" actId="13244"/>
        <pc:sldMkLst>
          <pc:docMk/>
          <pc:sldMk cId="4011066312" sldId="11946"/>
        </pc:sldMkLst>
      </pc:sldChg>
      <pc:sldChg chg="modSp mod">
        <pc:chgData name="Kate Filanoski" userId="5879a14f-9eb3-4e75-8352-1b2941159ca7" providerId="ADAL" clId="{AB7645BC-4007-444F-849C-8BD9B0F0F97D}" dt="2024-02-02T18:35:25.289" v="1103" actId="20577"/>
        <pc:sldMkLst>
          <pc:docMk/>
          <pc:sldMk cId="2491864597" sldId="12023"/>
        </pc:sldMkLst>
      </pc:sldChg>
      <pc:sldChg chg="modSp mod">
        <pc:chgData name="Kate Filanoski" userId="5879a14f-9eb3-4e75-8352-1b2941159ca7" providerId="ADAL" clId="{AB7645BC-4007-444F-849C-8BD9B0F0F97D}" dt="2024-02-02T18:38:34.627" v="1155" actId="13244"/>
        <pc:sldMkLst>
          <pc:docMk/>
          <pc:sldMk cId="2017358822" sldId="12093"/>
        </pc:sldMkLst>
      </pc:sldChg>
      <pc:sldChg chg="modSp mod">
        <pc:chgData name="Kate Filanoski" userId="5879a14f-9eb3-4e75-8352-1b2941159ca7" providerId="ADAL" clId="{AB7645BC-4007-444F-849C-8BD9B0F0F97D}" dt="2024-02-02T18:38:49.806" v="1157" actId="13244"/>
        <pc:sldMkLst>
          <pc:docMk/>
          <pc:sldMk cId="3357822432" sldId="12095"/>
        </pc:sldMkLst>
      </pc:sldChg>
      <pc:sldChg chg="modSp mod">
        <pc:chgData name="Kate Filanoski" userId="5879a14f-9eb3-4e75-8352-1b2941159ca7" providerId="ADAL" clId="{AB7645BC-4007-444F-849C-8BD9B0F0F97D}" dt="2024-02-02T18:35:17.969" v="1102" actId="6549"/>
        <pc:sldMkLst>
          <pc:docMk/>
          <pc:sldMk cId="3527199843" sldId="12096"/>
        </pc:sldMkLst>
      </pc:sldChg>
      <pc:sldChg chg="modSp mod">
        <pc:chgData name="Kate Filanoski" userId="5879a14f-9eb3-4e75-8352-1b2941159ca7" providerId="ADAL" clId="{AB7645BC-4007-444F-849C-8BD9B0F0F97D}" dt="2024-02-02T18:38:43.474" v="1156" actId="13244"/>
        <pc:sldMkLst>
          <pc:docMk/>
          <pc:sldMk cId="735797660" sldId="12140"/>
        </pc:sldMkLst>
      </pc:sldChg>
      <pc:sldChg chg="modSp mod">
        <pc:chgData name="Kate Filanoski" userId="5879a14f-9eb3-4e75-8352-1b2941159ca7" providerId="ADAL" clId="{AB7645BC-4007-444F-849C-8BD9B0F0F97D}" dt="2024-02-02T18:42:52.516" v="1214" actId="13244"/>
        <pc:sldMkLst>
          <pc:docMk/>
          <pc:sldMk cId="2103906592" sldId="12164"/>
        </pc:sldMkLst>
      </pc:sldChg>
      <pc:sldChg chg="modSp mod">
        <pc:chgData name="Kate Filanoski" userId="5879a14f-9eb3-4e75-8352-1b2941159ca7" providerId="ADAL" clId="{AB7645BC-4007-444F-849C-8BD9B0F0F97D}" dt="2024-02-02T18:43:13.307" v="1215" actId="13244"/>
        <pc:sldMkLst>
          <pc:docMk/>
          <pc:sldMk cId="4230171705" sldId="12170"/>
        </pc:sldMkLst>
      </pc:sldChg>
      <pc:sldChg chg="addSp delSp modSp mod">
        <pc:chgData name="Kate Filanoski" userId="5879a14f-9eb3-4e75-8352-1b2941159ca7" providerId="ADAL" clId="{AB7645BC-4007-444F-849C-8BD9B0F0F97D}" dt="2024-02-02T18:43:24.670" v="1216" actId="13244"/>
        <pc:sldMkLst>
          <pc:docMk/>
          <pc:sldMk cId="2724558499" sldId="12172"/>
        </pc:sldMkLst>
      </pc:sldChg>
      <pc:sldChg chg="addSp delSp modSp mod modNotesTx">
        <pc:chgData name="Kate Filanoski" userId="5879a14f-9eb3-4e75-8352-1b2941159ca7" providerId="ADAL" clId="{AB7645BC-4007-444F-849C-8BD9B0F0F97D}" dt="2024-02-02T18:43:37.679" v="1217" actId="13244"/>
        <pc:sldMkLst>
          <pc:docMk/>
          <pc:sldMk cId="63630484" sldId="12173"/>
        </pc:sldMkLst>
      </pc:sldChg>
      <pc:sldChg chg="modSp mod modNotesTx">
        <pc:chgData name="Kate Filanoski" userId="5879a14f-9eb3-4e75-8352-1b2941159ca7" providerId="ADAL" clId="{AB7645BC-4007-444F-849C-8BD9B0F0F97D}" dt="2024-02-02T18:43:47.025" v="1218" actId="13244"/>
        <pc:sldMkLst>
          <pc:docMk/>
          <pc:sldMk cId="3957347844" sldId="12174"/>
        </pc:sldMkLst>
      </pc:sldChg>
      <pc:sldChg chg="modSp mod modNotesTx">
        <pc:chgData name="Kate Filanoski" userId="5879a14f-9eb3-4e75-8352-1b2941159ca7" providerId="ADAL" clId="{AB7645BC-4007-444F-849C-8BD9B0F0F97D}" dt="2024-02-02T18:43:55.555" v="1219" actId="13244"/>
        <pc:sldMkLst>
          <pc:docMk/>
          <pc:sldMk cId="1578040327" sldId="12175"/>
        </pc:sldMkLst>
      </pc:sldChg>
      <pc:sldChg chg="modSp mod">
        <pc:chgData name="Kate Filanoski" userId="5879a14f-9eb3-4e75-8352-1b2941159ca7" providerId="ADAL" clId="{AB7645BC-4007-444F-849C-8BD9B0F0F97D}" dt="2024-02-02T18:44:08.980" v="1220" actId="13244"/>
        <pc:sldMkLst>
          <pc:docMk/>
          <pc:sldMk cId="3242754283" sldId="12180"/>
        </pc:sldMkLst>
      </pc:sldChg>
      <pc:sldChg chg="modSp">
        <pc:chgData name="Kate Filanoski" userId="5879a14f-9eb3-4e75-8352-1b2941159ca7" providerId="ADAL" clId="{AB7645BC-4007-444F-849C-8BD9B0F0F97D}" dt="2024-02-02T18:34:47.087" v="1101" actId="20577"/>
        <pc:sldMkLst>
          <pc:docMk/>
          <pc:sldMk cId="3526844411" sldId="12182"/>
        </pc:sldMkLst>
      </pc:sldChg>
      <pc:sldChg chg="modSp mod">
        <pc:chgData name="Kate Filanoski" userId="5879a14f-9eb3-4e75-8352-1b2941159ca7" providerId="ADAL" clId="{AB7645BC-4007-444F-849C-8BD9B0F0F97D}" dt="2024-02-02T18:38:58.250" v="1159" actId="13244"/>
        <pc:sldMkLst>
          <pc:docMk/>
          <pc:sldMk cId="643814075" sldId="12183"/>
        </pc:sldMkLst>
      </pc:sldChg>
      <pc:sldChg chg="modSp mod">
        <pc:chgData name="Kate Filanoski" userId="5879a14f-9eb3-4e75-8352-1b2941159ca7" providerId="ADAL" clId="{AB7645BC-4007-444F-849C-8BD9B0F0F97D}" dt="2024-02-02T18:19:53.496" v="176" actId="962"/>
        <pc:sldMkLst>
          <pc:docMk/>
          <pc:sldMk cId="2135054318" sldId="12184"/>
        </pc:sldMkLst>
      </pc:sldChg>
      <pc:sldChg chg="modSp mod">
        <pc:chgData name="Kate Filanoski" userId="5879a14f-9eb3-4e75-8352-1b2941159ca7" providerId="ADAL" clId="{AB7645BC-4007-444F-849C-8BD9B0F0F97D}" dt="2024-02-02T18:19:56.245" v="177" actId="962"/>
        <pc:sldMkLst>
          <pc:docMk/>
          <pc:sldMk cId="65902733" sldId="12185"/>
        </pc:sldMkLst>
      </pc:sldChg>
      <pc:sldChg chg="modSp mod">
        <pc:chgData name="Kate Filanoski" userId="5879a14f-9eb3-4e75-8352-1b2941159ca7" providerId="ADAL" clId="{AB7645BC-4007-444F-849C-8BD9B0F0F97D}" dt="2024-02-02T18:19:58.634" v="178" actId="962"/>
        <pc:sldMkLst>
          <pc:docMk/>
          <pc:sldMk cId="2538436911" sldId="12186"/>
        </pc:sldMkLst>
      </pc:sldChg>
      <pc:sldChg chg="modSp mod">
        <pc:chgData name="Kate Filanoski" userId="5879a14f-9eb3-4e75-8352-1b2941159ca7" providerId="ADAL" clId="{AB7645BC-4007-444F-849C-8BD9B0F0F97D}" dt="2024-02-02T18:20:00.914" v="179" actId="962"/>
        <pc:sldMkLst>
          <pc:docMk/>
          <pc:sldMk cId="107823151" sldId="12187"/>
        </pc:sldMkLst>
      </pc:sldChg>
      <pc:sldChg chg="modSp mod">
        <pc:chgData name="Kate Filanoski" userId="5879a14f-9eb3-4e75-8352-1b2941159ca7" providerId="ADAL" clId="{AB7645BC-4007-444F-849C-8BD9B0F0F97D}" dt="2024-02-02T18:20:03.059" v="180" actId="962"/>
        <pc:sldMkLst>
          <pc:docMk/>
          <pc:sldMk cId="3158430906" sldId="12188"/>
        </pc:sldMkLst>
      </pc:sldChg>
      <pc:sldChg chg="modSp mod">
        <pc:chgData name="Kate Filanoski" userId="5879a14f-9eb3-4e75-8352-1b2941159ca7" providerId="ADAL" clId="{AB7645BC-4007-444F-849C-8BD9B0F0F97D}" dt="2024-02-02T18:20:05.799" v="181" actId="962"/>
        <pc:sldMkLst>
          <pc:docMk/>
          <pc:sldMk cId="3931729735" sldId="12189"/>
        </pc:sldMkLst>
      </pc:sldChg>
      <pc:sldChg chg="modSp mod">
        <pc:chgData name="Kate Filanoski" userId="5879a14f-9eb3-4e75-8352-1b2941159ca7" providerId="ADAL" clId="{AB7645BC-4007-444F-849C-8BD9B0F0F97D}" dt="2024-02-02T18:20:07.792" v="182" actId="962"/>
        <pc:sldMkLst>
          <pc:docMk/>
          <pc:sldMk cId="1652681368" sldId="12190"/>
        </pc:sldMkLst>
      </pc:sldChg>
      <pc:sldChg chg="modSp mod">
        <pc:chgData name="Kate Filanoski" userId="5879a14f-9eb3-4e75-8352-1b2941159ca7" providerId="ADAL" clId="{AB7645BC-4007-444F-849C-8BD9B0F0F97D}" dt="2024-02-02T18:20:09.667" v="183" actId="962"/>
        <pc:sldMkLst>
          <pc:docMk/>
          <pc:sldMk cId="2298519577" sldId="12191"/>
        </pc:sldMkLst>
      </pc:sldChg>
      <pc:sldChg chg="modSp mod">
        <pc:chgData name="Kate Filanoski" userId="5879a14f-9eb3-4e75-8352-1b2941159ca7" providerId="ADAL" clId="{AB7645BC-4007-444F-849C-8BD9B0F0F97D}" dt="2024-02-02T18:20:11.573" v="184" actId="962"/>
        <pc:sldMkLst>
          <pc:docMk/>
          <pc:sldMk cId="2076722974" sldId="12192"/>
        </pc:sldMkLst>
      </pc:sldChg>
    </pc:docChg>
  </pc:docChgLst>
  <pc:docChgLst>
    <pc:chgData name="Karen Volle" userId="56a017f8-fff7-4347-a03a-e4e7c9199847" providerId="ADAL" clId="{0A3A8E1C-01E4-4CB2-B33C-2CC7747860C1}"/>
    <pc:docChg chg="custSel delSld modSld sldOrd delMainMaster">
      <pc:chgData name="Karen Volle" userId="56a017f8-fff7-4347-a03a-e4e7c9199847" providerId="ADAL" clId="{0A3A8E1C-01E4-4CB2-B33C-2CC7747860C1}" dt="2023-12-15T19:11:21.989" v="80" actId="1076"/>
      <pc:docMkLst>
        <pc:docMk/>
      </pc:docMkLst>
      <pc:sldChg chg="ord">
        <pc:chgData name="Karen Volle" userId="56a017f8-fff7-4347-a03a-e4e7c9199847" providerId="ADAL" clId="{0A3A8E1C-01E4-4CB2-B33C-2CC7747860C1}" dt="2023-12-15T19:04:03.507" v="0" actId="20578"/>
        <pc:sldMkLst>
          <pc:docMk/>
          <pc:sldMk cId="1544049043" sldId="256"/>
        </pc:sldMkLst>
      </pc:sldChg>
      <pc:sldChg chg="modSp mod">
        <pc:chgData name="Karen Volle" userId="56a017f8-fff7-4347-a03a-e4e7c9199847" providerId="ADAL" clId="{0A3A8E1C-01E4-4CB2-B33C-2CC7747860C1}" dt="2023-12-15T19:08:29.092" v="22" actId="20577"/>
        <pc:sldMkLst>
          <pc:docMk/>
          <pc:sldMk cId="2419022558" sldId="257"/>
        </pc:sldMkLst>
      </pc:sldChg>
      <pc:sldChg chg="modSp mod">
        <pc:chgData name="Karen Volle" userId="56a017f8-fff7-4347-a03a-e4e7c9199847" providerId="ADAL" clId="{0A3A8E1C-01E4-4CB2-B33C-2CC7747860C1}" dt="2023-12-15T19:08:54.145" v="40" actId="20577"/>
        <pc:sldMkLst>
          <pc:docMk/>
          <pc:sldMk cId="1301611488" sldId="573"/>
        </pc:sldMkLst>
      </pc:sldChg>
      <pc:sldChg chg="addSp delSp modSp mod">
        <pc:chgData name="Karen Volle" userId="56a017f8-fff7-4347-a03a-e4e7c9199847" providerId="ADAL" clId="{0A3A8E1C-01E4-4CB2-B33C-2CC7747860C1}" dt="2023-12-15T19:11:21.989" v="80" actId="1076"/>
        <pc:sldMkLst>
          <pc:docMk/>
          <pc:sldMk cId="3918871586" sldId="12141"/>
        </pc:sldMkLst>
      </pc:sldChg>
      <pc:sldChg chg="del">
        <pc:chgData name="Karen Volle" userId="56a017f8-fff7-4347-a03a-e4e7c9199847" providerId="ADAL" clId="{0A3A8E1C-01E4-4CB2-B33C-2CC7747860C1}" dt="2023-12-15T19:09:58.512" v="42" actId="47"/>
        <pc:sldMkLst>
          <pc:docMk/>
          <pc:sldMk cId="2830681894" sldId="12142"/>
        </pc:sldMkLst>
      </pc:sldChg>
      <pc:sldChg chg="del">
        <pc:chgData name="Karen Volle" userId="56a017f8-fff7-4347-a03a-e4e7c9199847" providerId="ADAL" clId="{0A3A8E1C-01E4-4CB2-B33C-2CC7747860C1}" dt="2023-12-15T19:09:58.512" v="42" actId="47"/>
        <pc:sldMkLst>
          <pc:docMk/>
          <pc:sldMk cId="4116438814" sldId="12143"/>
        </pc:sldMkLst>
      </pc:sldChg>
      <pc:sldChg chg="del">
        <pc:chgData name="Karen Volle" userId="56a017f8-fff7-4347-a03a-e4e7c9199847" providerId="ADAL" clId="{0A3A8E1C-01E4-4CB2-B33C-2CC7747860C1}" dt="2023-12-15T19:09:58.512" v="42" actId="47"/>
        <pc:sldMkLst>
          <pc:docMk/>
          <pc:sldMk cId="2708994103" sldId="12144"/>
        </pc:sldMkLst>
      </pc:sldChg>
      <pc:sldChg chg="del">
        <pc:chgData name="Karen Volle" userId="56a017f8-fff7-4347-a03a-e4e7c9199847" providerId="ADAL" clId="{0A3A8E1C-01E4-4CB2-B33C-2CC7747860C1}" dt="2023-12-15T19:09:58.512" v="42" actId="47"/>
        <pc:sldMkLst>
          <pc:docMk/>
          <pc:sldMk cId="1747292414" sldId="12145"/>
        </pc:sldMkLst>
      </pc:sldChg>
      <pc:sldChg chg="del">
        <pc:chgData name="Karen Volle" userId="56a017f8-fff7-4347-a03a-e4e7c9199847" providerId="ADAL" clId="{0A3A8E1C-01E4-4CB2-B33C-2CC7747860C1}" dt="2023-12-15T19:09:58.512" v="42" actId="47"/>
        <pc:sldMkLst>
          <pc:docMk/>
          <pc:sldMk cId="94519756" sldId="12146"/>
        </pc:sldMkLst>
      </pc:sldChg>
      <pc:sldChg chg="del">
        <pc:chgData name="Karen Volle" userId="56a017f8-fff7-4347-a03a-e4e7c9199847" providerId="ADAL" clId="{0A3A8E1C-01E4-4CB2-B33C-2CC7747860C1}" dt="2023-12-15T19:09:58.512" v="42" actId="47"/>
        <pc:sldMkLst>
          <pc:docMk/>
          <pc:sldMk cId="4108881887" sldId="12147"/>
        </pc:sldMkLst>
      </pc:sldChg>
      <pc:sldChg chg="del">
        <pc:chgData name="Karen Volle" userId="56a017f8-fff7-4347-a03a-e4e7c9199847" providerId="ADAL" clId="{0A3A8E1C-01E4-4CB2-B33C-2CC7747860C1}" dt="2023-12-15T19:09:58.512" v="42" actId="47"/>
        <pc:sldMkLst>
          <pc:docMk/>
          <pc:sldMk cId="60584300" sldId="12148"/>
        </pc:sldMkLst>
      </pc:sldChg>
      <pc:sldChg chg="del">
        <pc:chgData name="Karen Volle" userId="56a017f8-fff7-4347-a03a-e4e7c9199847" providerId="ADAL" clId="{0A3A8E1C-01E4-4CB2-B33C-2CC7747860C1}" dt="2023-12-15T19:09:58.512" v="42" actId="47"/>
        <pc:sldMkLst>
          <pc:docMk/>
          <pc:sldMk cId="149781013" sldId="12149"/>
        </pc:sldMkLst>
      </pc:sldChg>
      <pc:sldChg chg="del">
        <pc:chgData name="Karen Volle" userId="56a017f8-fff7-4347-a03a-e4e7c9199847" providerId="ADAL" clId="{0A3A8E1C-01E4-4CB2-B33C-2CC7747860C1}" dt="2023-12-15T19:09:58.512" v="42" actId="47"/>
        <pc:sldMkLst>
          <pc:docMk/>
          <pc:sldMk cId="2552022802" sldId="12150"/>
        </pc:sldMkLst>
      </pc:sldChg>
      <pc:sldChg chg="del">
        <pc:chgData name="Karen Volle" userId="56a017f8-fff7-4347-a03a-e4e7c9199847" providerId="ADAL" clId="{0A3A8E1C-01E4-4CB2-B33C-2CC7747860C1}" dt="2023-12-15T19:09:58.512" v="42" actId="47"/>
        <pc:sldMkLst>
          <pc:docMk/>
          <pc:sldMk cId="486871362" sldId="12151"/>
        </pc:sldMkLst>
      </pc:sldChg>
      <pc:sldChg chg="del">
        <pc:chgData name="Karen Volle" userId="56a017f8-fff7-4347-a03a-e4e7c9199847" providerId="ADAL" clId="{0A3A8E1C-01E4-4CB2-B33C-2CC7747860C1}" dt="2023-12-15T19:09:58.512" v="42" actId="47"/>
        <pc:sldMkLst>
          <pc:docMk/>
          <pc:sldMk cId="123142842" sldId="12152"/>
        </pc:sldMkLst>
      </pc:sldChg>
      <pc:sldChg chg="del">
        <pc:chgData name="Karen Volle" userId="56a017f8-fff7-4347-a03a-e4e7c9199847" providerId="ADAL" clId="{0A3A8E1C-01E4-4CB2-B33C-2CC7747860C1}" dt="2023-12-15T19:09:58.512" v="42" actId="47"/>
        <pc:sldMkLst>
          <pc:docMk/>
          <pc:sldMk cId="3279791461" sldId="12153"/>
        </pc:sldMkLst>
      </pc:sldChg>
      <pc:sldChg chg="del">
        <pc:chgData name="Karen Volle" userId="56a017f8-fff7-4347-a03a-e4e7c9199847" providerId="ADAL" clId="{0A3A8E1C-01E4-4CB2-B33C-2CC7747860C1}" dt="2023-12-15T19:09:58.512" v="42" actId="47"/>
        <pc:sldMkLst>
          <pc:docMk/>
          <pc:sldMk cId="3374742554" sldId="12154"/>
        </pc:sldMkLst>
      </pc:sldChg>
      <pc:sldChg chg="del">
        <pc:chgData name="Karen Volle" userId="56a017f8-fff7-4347-a03a-e4e7c9199847" providerId="ADAL" clId="{0A3A8E1C-01E4-4CB2-B33C-2CC7747860C1}" dt="2023-12-15T19:09:58.512" v="42" actId="47"/>
        <pc:sldMkLst>
          <pc:docMk/>
          <pc:sldMk cId="2769459708" sldId="12155"/>
        </pc:sldMkLst>
      </pc:sldChg>
      <pc:sldChg chg="del">
        <pc:chgData name="Karen Volle" userId="56a017f8-fff7-4347-a03a-e4e7c9199847" providerId="ADAL" clId="{0A3A8E1C-01E4-4CB2-B33C-2CC7747860C1}" dt="2023-12-15T19:09:58.512" v="42" actId="47"/>
        <pc:sldMkLst>
          <pc:docMk/>
          <pc:sldMk cId="2888557054" sldId="12156"/>
        </pc:sldMkLst>
      </pc:sldChg>
      <pc:sldChg chg="del">
        <pc:chgData name="Karen Volle" userId="56a017f8-fff7-4347-a03a-e4e7c9199847" providerId="ADAL" clId="{0A3A8E1C-01E4-4CB2-B33C-2CC7747860C1}" dt="2023-12-15T19:09:58.512" v="42" actId="47"/>
        <pc:sldMkLst>
          <pc:docMk/>
          <pc:sldMk cId="2865423087" sldId="12157"/>
        </pc:sldMkLst>
      </pc:sldChg>
      <pc:sldChg chg="del">
        <pc:chgData name="Karen Volle" userId="56a017f8-fff7-4347-a03a-e4e7c9199847" providerId="ADAL" clId="{0A3A8E1C-01E4-4CB2-B33C-2CC7747860C1}" dt="2023-12-15T19:09:58.512" v="42" actId="47"/>
        <pc:sldMkLst>
          <pc:docMk/>
          <pc:sldMk cId="2143338636" sldId="12158"/>
        </pc:sldMkLst>
      </pc:sldChg>
      <pc:sldChg chg="del">
        <pc:chgData name="Karen Volle" userId="56a017f8-fff7-4347-a03a-e4e7c9199847" providerId="ADAL" clId="{0A3A8E1C-01E4-4CB2-B33C-2CC7747860C1}" dt="2023-12-15T19:09:58.512" v="42" actId="47"/>
        <pc:sldMkLst>
          <pc:docMk/>
          <pc:sldMk cId="1097070981" sldId="12159"/>
        </pc:sldMkLst>
      </pc:sldChg>
      <pc:sldChg chg="del">
        <pc:chgData name="Karen Volle" userId="56a017f8-fff7-4347-a03a-e4e7c9199847" providerId="ADAL" clId="{0A3A8E1C-01E4-4CB2-B33C-2CC7747860C1}" dt="2023-12-15T19:09:58.512" v="42" actId="47"/>
        <pc:sldMkLst>
          <pc:docMk/>
          <pc:sldMk cId="256377402" sldId="12160"/>
        </pc:sldMkLst>
      </pc:sldChg>
      <pc:sldChg chg="del">
        <pc:chgData name="Karen Volle" userId="56a017f8-fff7-4347-a03a-e4e7c9199847" providerId="ADAL" clId="{0A3A8E1C-01E4-4CB2-B33C-2CC7747860C1}" dt="2023-12-15T19:09:33.274" v="41" actId="47"/>
        <pc:sldMkLst>
          <pc:docMk/>
          <pc:sldMk cId="2135054318" sldId="12162"/>
        </pc:sldMkLst>
      </pc:sldChg>
      <pc:sldChg chg="del">
        <pc:chgData name="Karen Volle" userId="56a017f8-fff7-4347-a03a-e4e7c9199847" providerId="ADAL" clId="{0A3A8E1C-01E4-4CB2-B33C-2CC7747860C1}" dt="2023-12-15T19:09:33.274" v="41" actId="47"/>
        <pc:sldMkLst>
          <pc:docMk/>
          <pc:sldMk cId="2623307948" sldId="12163"/>
        </pc:sldMkLst>
      </pc:sldChg>
      <pc:sldChg chg="del">
        <pc:chgData name="Karen Volle" userId="56a017f8-fff7-4347-a03a-e4e7c9199847" providerId="ADAL" clId="{0A3A8E1C-01E4-4CB2-B33C-2CC7747860C1}" dt="2023-12-15T19:09:33.274" v="41" actId="47"/>
        <pc:sldMkLst>
          <pc:docMk/>
          <pc:sldMk cId="579148433" sldId="12164"/>
        </pc:sldMkLst>
      </pc:sldChg>
      <pc:sldChg chg="del">
        <pc:chgData name="Karen Volle" userId="56a017f8-fff7-4347-a03a-e4e7c9199847" providerId="ADAL" clId="{0A3A8E1C-01E4-4CB2-B33C-2CC7747860C1}" dt="2023-12-15T19:09:33.274" v="41" actId="47"/>
        <pc:sldMkLst>
          <pc:docMk/>
          <pc:sldMk cId="1596110465" sldId="12165"/>
        </pc:sldMkLst>
      </pc:sldChg>
      <pc:sldChg chg="del">
        <pc:chgData name="Karen Volle" userId="56a017f8-fff7-4347-a03a-e4e7c9199847" providerId="ADAL" clId="{0A3A8E1C-01E4-4CB2-B33C-2CC7747860C1}" dt="2023-12-15T19:09:33.274" v="41" actId="47"/>
        <pc:sldMkLst>
          <pc:docMk/>
          <pc:sldMk cId="2752596824" sldId="12166"/>
        </pc:sldMkLst>
      </pc:sldChg>
      <pc:sldChg chg="del">
        <pc:chgData name="Karen Volle" userId="56a017f8-fff7-4347-a03a-e4e7c9199847" providerId="ADAL" clId="{0A3A8E1C-01E4-4CB2-B33C-2CC7747860C1}" dt="2023-12-15T19:09:33.274" v="41" actId="47"/>
        <pc:sldMkLst>
          <pc:docMk/>
          <pc:sldMk cId="2323045698" sldId="12167"/>
        </pc:sldMkLst>
      </pc:sldChg>
      <pc:sldChg chg="del">
        <pc:chgData name="Karen Volle" userId="56a017f8-fff7-4347-a03a-e4e7c9199847" providerId="ADAL" clId="{0A3A8E1C-01E4-4CB2-B33C-2CC7747860C1}" dt="2023-12-15T19:09:33.274" v="41" actId="47"/>
        <pc:sldMkLst>
          <pc:docMk/>
          <pc:sldMk cId="320199942" sldId="12168"/>
        </pc:sldMkLst>
      </pc:sldChg>
      <pc:sldChg chg="del">
        <pc:chgData name="Karen Volle" userId="56a017f8-fff7-4347-a03a-e4e7c9199847" providerId="ADAL" clId="{0A3A8E1C-01E4-4CB2-B33C-2CC7747860C1}" dt="2023-12-15T19:09:33.274" v="41" actId="47"/>
        <pc:sldMkLst>
          <pc:docMk/>
          <pc:sldMk cId="1601225299" sldId="12169"/>
        </pc:sldMkLst>
      </pc:sldChg>
      <pc:sldChg chg="del">
        <pc:chgData name="Karen Volle" userId="56a017f8-fff7-4347-a03a-e4e7c9199847" providerId="ADAL" clId="{0A3A8E1C-01E4-4CB2-B33C-2CC7747860C1}" dt="2023-12-15T19:09:33.274" v="41" actId="47"/>
        <pc:sldMkLst>
          <pc:docMk/>
          <pc:sldMk cId="1532296737" sldId="12170"/>
        </pc:sldMkLst>
      </pc:sldChg>
      <pc:sldChg chg="del">
        <pc:chgData name="Karen Volle" userId="56a017f8-fff7-4347-a03a-e4e7c9199847" providerId="ADAL" clId="{0A3A8E1C-01E4-4CB2-B33C-2CC7747860C1}" dt="2023-12-15T19:09:33.274" v="41" actId="47"/>
        <pc:sldMkLst>
          <pc:docMk/>
          <pc:sldMk cId="3391307134" sldId="12171"/>
        </pc:sldMkLst>
      </pc:sldChg>
      <pc:sldChg chg="del">
        <pc:chgData name="Karen Volle" userId="56a017f8-fff7-4347-a03a-e4e7c9199847" providerId="ADAL" clId="{0A3A8E1C-01E4-4CB2-B33C-2CC7747860C1}" dt="2023-12-15T19:09:33.274" v="41" actId="47"/>
        <pc:sldMkLst>
          <pc:docMk/>
          <pc:sldMk cId="1697776121" sldId="12172"/>
        </pc:sldMkLst>
      </pc:sldChg>
      <pc:sldMasterChg chg="del delSldLayout">
        <pc:chgData name="Karen Volle" userId="56a017f8-fff7-4347-a03a-e4e7c9199847" providerId="ADAL" clId="{0A3A8E1C-01E4-4CB2-B33C-2CC7747860C1}" dt="2023-12-15T19:09:58.512" v="42" actId="47"/>
        <pc:sldMasterMkLst>
          <pc:docMk/>
          <pc:sldMasterMk cId="2642878506" sldId="2147483684"/>
        </pc:sldMasterMkLst>
        <pc:sldLayoutChg chg="del">
          <pc:chgData name="Karen Volle" userId="56a017f8-fff7-4347-a03a-e4e7c9199847" providerId="ADAL" clId="{0A3A8E1C-01E4-4CB2-B33C-2CC7747860C1}" dt="2023-12-15T19:09:58.512" v="42" actId="47"/>
          <pc:sldLayoutMkLst>
            <pc:docMk/>
            <pc:sldMasterMk cId="2642878506" sldId="2147483684"/>
            <pc:sldLayoutMk cId="694508687" sldId="2147483685"/>
          </pc:sldLayoutMkLst>
        </pc:sldLayoutChg>
        <pc:sldLayoutChg chg="del">
          <pc:chgData name="Karen Volle" userId="56a017f8-fff7-4347-a03a-e4e7c9199847" providerId="ADAL" clId="{0A3A8E1C-01E4-4CB2-B33C-2CC7747860C1}" dt="2023-12-15T19:09:58.512" v="42" actId="47"/>
          <pc:sldLayoutMkLst>
            <pc:docMk/>
            <pc:sldMasterMk cId="2642878506" sldId="2147483684"/>
            <pc:sldLayoutMk cId="1345499221" sldId="2147483686"/>
          </pc:sldLayoutMkLst>
        </pc:sldLayoutChg>
        <pc:sldLayoutChg chg="del">
          <pc:chgData name="Karen Volle" userId="56a017f8-fff7-4347-a03a-e4e7c9199847" providerId="ADAL" clId="{0A3A8E1C-01E4-4CB2-B33C-2CC7747860C1}" dt="2023-12-15T19:09:58.512" v="42" actId="47"/>
          <pc:sldLayoutMkLst>
            <pc:docMk/>
            <pc:sldMasterMk cId="2642878506" sldId="2147483684"/>
            <pc:sldLayoutMk cId="1498441929" sldId="2147483688"/>
          </pc:sldLayoutMkLst>
        </pc:sldLayoutChg>
        <pc:sldLayoutChg chg="del">
          <pc:chgData name="Karen Volle" userId="56a017f8-fff7-4347-a03a-e4e7c9199847" providerId="ADAL" clId="{0A3A8E1C-01E4-4CB2-B33C-2CC7747860C1}" dt="2023-12-15T19:09:58.512" v="42" actId="47"/>
          <pc:sldLayoutMkLst>
            <pc:docMk/>
            <pc:sldMasterMk cId="2642878506" sldId="2147483684"/>
            <pc:sldLayoutMk cId="1019513428" sldId="2147483692"/>
          </pc:sldLayoutMkLst>
        </pc:sldLayoutChg>
      </pc:sldMasterChg>
    </pc:docChg>
  </pc:docChgLst>
  <pc:docChgLst>
    <pc:chgData name="Karen Volle" userId="56a017f8-fff7-4347-a03a-e4e7c9199847" providerId="ADAL" clId="{FDC7F3EC-160B-45A2-A3C5-8C3BD33A9CB3}"/>
    <pc:docChg chg="modSld">
      <pc:chgData name="Karen Volle" userId="56a017f8-fff7-4347-a03a-e4e7c9199847" providerId="ADAL" clId="{FDC7F3EC-160B-45A2-A3C5-8C3BD33A9CB3}" dt="2024-04-02T13:14:27.347" v="46" actId="20577"/>
      <pc:docMkLst>
        <pc:docMk/>
      </pc:docMkLst>
      <pc:sldChg chg="modSp mod">
        <pc:chgData name="Karen Volle" userId="56a017f8-fff7-4347-a03a-e4e7c9199847" providerId="ADAL" clId="{FDC7F3EC-160B-45A2-A3C5-8C3BD33A9CB3}" dt="2024-04-02T13:14:27.347" v="46" actId="20577"/>
        <pc:sldMkLst>
          <pc:docMk/>
          <pc:sldMk cId="1689347815" sldId="12184"/>
        </pc:sldMkLst>
      </pc:sldChg>
    </pc:docChg>
  </pc:docChgLst>
  <pc:docChgLst>
    <pc:chgData name="Andrew Houtenville" userId="aea22101-bd61-4dfe-a17f-14b576307e93" providerId="ADAL" clId="{E4526450-0E5A-41FC-A817-B10DC3E66E36}"/>
    <pc:docChg chg="undo custSel modSld">
      <pc:chgData name="Andrew Houtenville" userId="aea22101-bd61-4dfe-a17f-14b576307e93" providerId="ADAL" clId="{E4526450-0E5A-41FC-A817-B10DC3E66E36}" dt="2024-03-08T14:40:27.214" v="364" actId="1038"/>
      <pc:docMkLst>
        <pc:docMk/>
      </pc:docMkLst>
      <pc:sldChg chg="modSp mod">
        <pc:chgData name="Andrew Houtenville" userId="aea22101-bd61-4dfe-a17f-14b576307e93" providerId="ADAL" clId="{E4526450-0E5A-41FC-A817-B10DC3E66E36}" dt="2024-03-08T14:27:32.586" v="93" actId="27636"/>
        <pc:sldMkLst>
          <pc:docMk/>
          <pc:sldMk cId="3527199843" sldId="12096"/>
        </pc:sldMkLst>
      </pc:sldChg>
      <pc:sldChg chg="addSp modSp mod">
        <pc:chgData name="Andrew Houtenville" userId="aea22101-bd61-4dfe-a17f-14b576307e93" providerId="ADAL" clId="{E4526450-0E5A-41FC-A817-B10DC3E66E36}" dt="2024-03-08T14:25:25.854" v="40" actId="20577"/>
        <pc:sldMkLst>
          <pc:docMk/>
          <pc:sldMk cId="1634075933" sldId="12163"/>
        </pc:sldMkLst>
      </pc:sldChg>
      <pc:sldChg chg="delSp mod">
        <pc:chgData name="Andrew Houtenville" userId="aea22101-bd61-4dfe-a17f-14b576307e93" providerId="ADAL" clId="{E4526450-0E5A-41FC-A817-B10DC3E66E36}" dt="2024-03-08T14:29:09.706" v="115" actId="478"/>
        <pc:sldMkLst>
          <pc:docMk/>
          <pc:sldMk cId="2135054318" sldId="12185"/>
        </pc:sldMkLst>
      </pc:sldChg>
      <pc:sldChg chg="delSp mod">
        <pc:chgData name="Andrew Houtenville" userId="aea22101-bd61-4dfe-a17f-14b576307e93" providerId="ADAL" clId="{E4526450-0E5A-41FC-A817-B10DC3E66E36}" dt="2024-03-08T14:29:11.906" v="116" actId="478"/>
        <pc:sldMkLst>
          <pc:docMk/>
          <pc:sldMk cId="2019203782" sldId="12186"/>
        </pc:sldMkLst>
      </pc:sldChg>
      <pc:sldChg chg="delSp mod">
        <pc:chgData name="Andrew Houtenville" userId="aea22101-bd61-4dfe-a17f-14b576307e93" providerId="ADAL" clId="{E4526450-0E5A-41FC-A817-B10DC3E66E36}" dt="2024-03-08T14:29:13.697" v="117" actId="478"/>
        <pc:sldMkLst>
          <pc:docMk/>
          <pc:sldMk cId="1705659074" sldId="12187"/>
        </pc:sldMkLst>
      </pc:sldChg>
      <pc:sldChg chg="delSp mod">
        <pc:chgData name="Andrew Houtenville" userId="aea22101-bd61-4dfe-a17f-14b576307e93" providerId="ADAL" clId="{E4526450-0E5A-41FC-A817-B10DC3E66E36}" dt="2024-03-08T14:29:16.148" v="118" actId="478"/>
        <pc:sldMkLst>
          <pc:docMk/>
          <pc:sldMk cId="3793106597" sldId="12188"/>
        </pc:sldMkLst>
      </pc:sldChg>
      <pc:sldChg chg="delSp mod">
        <pc:chgData name="Andrew Houtenville" userId="aea22101-bd61-4dfe-a17f-14b576307e93" providerId="ADAL" clId="{E4526450-0E5A-41FC-A817-B10DC3E66E36}" dt="2024-03-08T14:29:18.034" v="119" actId="478"/>
        <pc:sldMkLst>
          <pc:docMk/>
          <pc:sldMk cId="1230621864" sldId="12189"/>
        </pc:sldMkLst>
      </pc:sldChg>
      <pc:sldChg chg="delSp mod">
        <pc:chgData name="Andrew Houtenville" userId="aea22101-bd61-4dfe-a17f-14b576307e93" providerId="ADAL" clId="{E4526450-0E5A-41FC-A817-B10DC3E66E36}" dt="2024-03-08T14:29:19.857" v="120" actId="478"/>
        <pc:sldMkLst>
          <pc:docMk/>
          <pc:sldMk cId="2228077228" sldId="12190"/>
        </pc:sldMkLst>
      </pc:sldChg>
      <pc:sldChg chg="delSp mod">
        <pc:chgData name="Andrew Houtenville" userId="aea22101-bd61-4dfe-a17f-14b576307e93" providerId="ADAL" clId="{E4526450-0E5A-41FC-A817-B10DC3E66E36}" dt="2024-03-08T14:29:25.216" v="121" actId="478"/>
        <pc:sldMkLst>
          <pc:docMk/>
          <pc:sldMk cId="2922672314" sldId="12191"/>
        </pc:sldMkLst>
      </pc:sldChg>
      <pc:sldChg chg="delSp mod">
        <pc:chgData name="Andrew Houtenville" userId="aea22101-bd61-4dfe-a17f-14b576307e93" providerId="ADAL" clId="{E4526450-0E5A-41FC-A817-B10DC3E66E36}" dt="2024-03-08T14:29:27.107" v="122" actId="478"/>
        <pc:sldMkLst>
          <pc:docMk/>
          <pc:sldMk cId="2230168179" sldId="12192"/>
        </pc:sldMkLst>
      </pc:sldChg>
      <pc:sldChg chg="delSp mod">
        <pc:chgData name="Andrew Houtenville" userId="aea22101-bd61-4dfe-a17f-14b576307e93" providerId="ADAL" clId="{E4526450-0E5A-41FC-A817-B10DC3E66E36}" dt="2024-03-08T14:29:28.922" v="123" actId="478"/>
        <pc:sldMkLst>
          <pc:docMk/>
          <pc:sldMk cId="995658576" sldId="12193"/>
        </pc:sldMkLst>
      </pc:sldChg>
      <pc:sldChg chg="delSp mod">
        <pc:chgData name="Andrew Houtenville" userId="aea22101-bd61-4dfe-a17f-14b576307e93" providerId="ADAL" clId="{E4526450-0E5A-41FC-A817-B10DC3E66E36}" dt="2024-03-08T14:29:30.836" v="124" actId="478"/>
        <pc:sldMkLst>
          <pc:docMk/>
          <pc:sldMk cId="3666671896" sldId="12194"/>
        </pc:sldMkLst>
      </pc:sldChg>
      <pc:sldChg chg="delSp mod">
        <pc:chgData name="Andrew Houtenville" userId="aea22101-bd61-4dfe-a17f-14b576307e93" providerId="ADAL" clId="{E4526450-0E5A-41FC-A817-B10DC3E66E36}" dt="2024-03-08T14:29:33.958" v="125" actId="478"/>
        <pc:sldMkLst>
          <pc:docMk/>
          <pc:sldMk cId="1906849256" sldId="12195"/>
        </pc:sldMkLst>
      </pc:sldChg>
    </pc:docChg>
  </pc:docChgLst>
  <pc:docChgLst>
    <pc:chgData name="Karen Volle" userId="56a017f8-fff7-4347-a03a-e4e7c9199847" providerId="ADAL" clId="{35BB95BC-3B0A-4F14-A5A0-8FD25993B7BD}"/>
    <pc:docChg chg="undo custSel addSld delSld modSld delMainMaster">
      <pc:chgData name="Karen Volle" userId="56a017f8-fff7-4347-a03a-e4e7c9199847" providerId="ADAL" clId="{35BB95BC-3B0A-4F14-A5A0-8FD25993B7BD}" dt="2024-06-06T18:19:57.395" v="314" actId="47"/>
      <pc:docMkLst>
        <pc:docMk/>
      </pc:docMkLst>
      <pc:sldChg chg="modSp mod">
        <pc:chgData name="Karen Volle" userId="56a017f8-fff7-4347-a03a-e4e7c9199847" providerId="ADAL" clId="{35BB95BC-3B0A-4F14-A5A0-8FD25993B7BD}" dt="2024-06-06T18:16:25.060" v="290" actId="27636"/>
        <pc:sldMkLst>
          <pc:docMk/>
          <pc:sldMk cId="1544049043" sldId="256"/>
        </pc:sldMkLst>
      </pc:sldChg>
      <pc:sldChg chg="del">
        <pc:chgData name="Karen Volle" userId="56a017f8-fff7-4347-a03a-e4e7c9199847" providerId="ADAL" clId="{35BB95BC-3B0A-4F14-A5A0-8FD25993B7BD}" dt="2024-06-06T18:13:47.481" v="134" actId="47"/>
        <pc:sldMkLst>
          <pc:docMk/>
          <pc:sldMk cId="2135054318" sldId="442"/>
        </pc:sldMkLst>
      </pc:sldChg>
      <pc:sldChg chg="del">
        <pc:chgData name="Karen Volle" userId="56a017f8-fff7-4347-a03a-e4e7c9199847" providerId="ADAL" clId="{35BB95BC-3B0A-4F14-A5A0-8FD25993B7BD}" dt="2024-06-06T18:13:47.481" v="134" actId="47"/>
        <pc:sldMkLst>
          <pc:docMk/>
          <pc:sldMk cId="1281791369" sldId="537"/>
        </pc:sldMkLst>
      </pc:sldChg>
      <pc:sldChg chg="del">
        <pc:chgData name="Karen Volle" userId="56a017f8-fff7-4347-a03a-e4e7c9199847" providerId="ADAL" clId="{35BB95BC-3B0A-4F14-A5A0-8FD25993B7BD}" dt="2024-06-06T18:13:47.481" v="134" actId="47"/>
        <pc:sldMkLst>
          <pc:docMk/>
          <pc:sldMk cId="2510908062" sldId="538"/>
        </pc:sldMkLst>
      </pc:sldChg>
      <pc:sldChg chg="del">
        <pc:chgData name="Karen Volle" userId="56a017f8-fff7-4347-a03a-e4e7c9199847" providerId="ADAL" clId="{35BB95BC-3B0A-4F14-A5A0-8FD25993B7BD}" dt="2024-06-06T18:13:47.481" v="134" actId="47"/>
        <pc:sldMkLst>
          <pc:docMk/>
          <pc:sldMk cId="541883270" sldId="539"/>
        </pc:sldMkLst>
      </pc:sldChg>
      <pc:sldChg chg="del">
        <pc:chgData name="Karen Volle" userId="56a017f8-fff7-4347-a03a-e4e7c9199847" providerId="ADAL" clId="{35BB95BC-3B0A-4F14-A5A0-8FD25993B7BD}" dt="2024-06-06T18:13:47.481" v="134" actId="47"/>
        <pc:sldMkLst>
          <pc:docMk/>
          <pc:sldMk cId="2145291886" sldId="540"/>
        </pc:sldMkLst>
      </pc:sldChg>
      <pc:sldChg chg="del">
        <pc:chgData name="Karen Volle" userId="56a017f8-fff7-4347-a03a-e4e7c9199847" providerId="ADAL" clId="{35BB95BC-3B0A-4F14-A5A0-8FD25993B7BD}" dt="2024-06-06T18:13:47.481" v="134" actId="47"/>
        <pc:sldMkLst>
          <pc:docMk/>
          <pc:sldMk cId="3647967544" sldId="541"/>
        </pc:sldMkLst>
      </pc:sldChg>
      <pc:sldChg chg="del">
        <pc:chgData name="Karen Volle" userId="56a017f8-fff7-4347-a03a-e4e7c9199847" providerId="ADAL" clId="{35BB95BC-3B0A-4F14-A5A0-8FD25993B7BD}" dt="2024-06-06T18:13:47.481" v="134" actId="47"/>
        <pc:sldMkLst>
          <pc:docMk/>
          <pc:sldMk cId="130897414" sldId="544"/>
        </pc:sldMkLst>
      </pc:sldChg>
      <pc:sldChg chg="del">
        <pc:chgData name="Karen Volle" userId="56a017f8-fff7-4347-a03a-e4e7c9199847" providerId="ADAL" clId="{35BB95BC-3B0A-4F14-A5A0-8FD25993B7BD}" dt="2024-06-06T18:13:47.481" v="134" actId="47"/>
        <pc:sldMkLst>
          <pc:docMk/>
          <pc:sldMk cId="1182493128" sldId="545"/>
        </pc:sldMkLst>
      </pc:sldChg>
      <pc:sldChg chg="del">
        <pc:chgData name="Karen Volle" userId="56a017f8-fff7-4347-a03a-e4e7c9199847" providerId="ADAL" clId="{35BB95BC-3B0A-4F14-A5A0-8FD25993B7BD}" dt="2024-06-06T18:13:47.481" v="134" actId="47"/>
        <pc:sldMkLst>
          <pc:docMk/>
          <pc:sldMk cId="1330150445" sldId="548"/>
        </pc:sldMkLst>
      </pc:sldChg>
      <pc:sldChg chg="del">
        <pc:chgData name="Karen Volle" userId="56a017f8-fff7-4347-a03a-e4e7c9199847" providerId="ADAL" clId="{35BB95BC-3B0A-4F14-A5A0-8FD25993B7BD}" dt="2024-06-06T18:13:47.481" v="134" actId="47"/>
        <pc:sldMkLst>
          <pc:docMk/>
          <pc:sldMk cId="276769178" sldId="549"/>
        </pc:sldMkLst>
      </pc:sldChg>
      <pc:sldChg chg="del">
        <pc:chgData name="Karen Volle" userId="56a017f8-fff7-4347-a03a-e4e7c9199847" providerId="ADAL" clId="{35BB95BC-3B0A-4F14-A5A0-8FD25993B7BD}" dt="2024-06-06T18:13:47.481" v="134" actId="47"/>
        <pc:sldMkLst>
          <pc:docMk/>
          <pc:sldMk cId="2721801067" sldId="550"/>
        </pc:sldMkLst>
      </pc:sldChg>
      <pc:sldChg chg="modSp del mod">
        <pc:chgData name="Karen Volle" userId="56a017f8-fff7-4347-a03a-e4e7c9199847" providerId="ADAL" clId="{35BB95BC-3B0A-4F14-A5A0-8FD25993B7BD}" dt="2024-06-06T18:19:57.395" v="314" actId="47"/>
        <pc:sldMkLst>
          <pc:docMk/>
          <pc:sldMk cId="857599794" sldId="12207"/>
        </pc:sldMkLst>
      </pc:sldChg>
      <pc:sldChg chg="modSp mod">
        <pc:chgData name="Karen Volle" userId="56a017f8-fff7-4347-a03a-e4e7c9199847" providerId="ADAL" clId="{35BB95BC-3B0A-4F14-A5A0-8FD25993B7BD}" dt="2024-06-06T18:11:04.452" v="16" actId="6549"/>
        <pc:sldMkLst>
          <pc:docMk/>
          <pc:sldMk cId="1108405502" sldId="12208"/>
        </pc:sldMkLst>
      </pc:sldChg>
      <pc:sldChg chg="modSp add del mod">
        <pc:chgData name="Karen Volle" userId="56a017f8-fff7-4347-a03a-e4e7c9199847" providerId="ADAL" clId="{35BB95BC-3B0A-4F14-A5A0-8FD25993B7BD}" dt="2024-06-06T18:18:39.071" v="313" actId="27028"/>
        <pc:sldMkLst>
          <pc:docMk/>
          <pc:sldMk cId="1220354645" sldId="12210"/>
        </pc:sldMkLst>
      </pc:sldChg>
      <pc:sldChg chg="del">
        <pc:chgData name="Karen Volle" userId="56a017f8-fff7-4347-a03a-e4e7c9199847" providerId="ADAL" clId="{35BB95BC-3B0A-4F14-A5A0-8FD25993B7BD}" dt="2024-06-06T18:17:31.614" v="308" actId="47"/>
        <pc:sldMkLst>
          <pc:docMk/>
          <pc:sldMk cId="1234110732" sldId="12210"/>
        </pc:sldMkLst>
      </pc:sldChg>
      <pc:sldChg chg="del">
        <pc:chgData name="Karen Volle" userId="56a017f8-fff7-4347-a03a-e4e7c9199847" providerId="ADAL" clId="{35BB95BC-3B0A-4F14-A5A0-8FD25993B7BD}" dt="2024-06-06T18:17:31.614" v="308" actId="47"/>
        <pc:sldMkLst>
          <pc:docMk/>
          <pc:sldMk cId="882569401" sldId="12211"/>
        </pc:sldMkLst>
      </pc:sldChg>
      <pc:sldChg chg="del">
        <pc:chgData name="Karen Volle" userId="56a017f8-fff7-4347-a03a-e4e7c9199847" providerId="ADAL" clId="{35BB95BC-3B0A-4F14-A5A0-8FD25993B7BD}" dt="2024-06-06T18:17:31.614" v="308" actId="47"/>
        <pc:sldMkLst>
          <pc:docMk/>
          <pc:sldMk cId="3257230313" sldId="12212"/>
        </pc:sldMkLst>
      </pc:sldChg>
      <pc:sldChg chg="del">
        <pc:chgData name="Karen Volle" userId="56a017f8-fff7-4347-a03a-e4e7c9199847" providerId="ADAL" clId="{35BB95BC-3B0A-4F14-A5A0-8FD25993B7BD}" dt="2024-06-06T18:17:31.614" v="308" actId="47"/>
        <pc:sldMkLst>
          <pc:docMk/>
          <pc:sldMk cId="3580507297" sldId="12213"/>
        </pc:sldMkLst>
      </pc:sldChg>
      <pc:sldChg chg="del">
        <pc:chgData name="Karen Volle" userId="56a017f8-fff7-4347-a03a-e4e7c9199847" providerId="ADAL" clId="{35BB95BC-3B0A-4F14-A5A0-8FD25993B7BD}" dt="2024-06-06T18:17:31.614" v="308" actId="47"/>
        <pc:sldMkLst>
          <pc:docMk/>
          <pc:sldMk cId="394271221" sldId="12214"/>
        </pc:sldMkLst>
      </pc:sldChg>
      <pc:sldChg chg="del">
        <pc:chgData name="Karen Volle" userId="56a017f8-fff7-4347-a03a-e4e7c9199847" providerId="ADAL" clId="{35BB95BC-3B0A-4F14-A5A0-8FD25993B7BD}" dt="2024-06-06T18:17:31.614" v="308" actId="47"/>
        <pc:sldMkLst>
          <pc:docMk/>
          <pc:sldMk cId="1334641835" sldId="12215"/>
        </pc:sldMkLst>
      </pc:sldChg>
      <pc:sldChg chg="del">
        <pc:chgData name="Karen Volle" userId="56a017f8-fff7-4347-a03a-e4e7c9199847" providerId="ADAL" clId="{35BB95BC-3B0A-4F14-A5A0-8FD25993B7BD}" dt="2024-06-06T18:17:31.614" v="308" actId="47"/>
        <pc:sldMkLst>
          <pc:docMk/>
          <pc:sldMk cId="4127090997" sldId="12216"/>
        </pc:sldMkLst>
      </pc:sldChg>
      <pc:sldChg chg="del">
        <pc:chgData name="Karen Volle" userId="56a017f8-fff7-4347-a03a-e4e7c9199847" providerId="ADAL" clId="{35BB95BC-3B0A-4F14-A5A0-8FD25993B7BD}" dt="2024-06-06T18:17:31.614" v="308" actId="47"/>
        <pc:sldMkLst>
          <pc:docMk/>
          <pc:sldMk cId="3981132771" sldId="12217"/>
        </pc:sldMkLst>
      </pc:sldChg>
      <pc:sldChg chg="del">
        <pc:chgData name="Karen Volle" userId="56a017f8-fff7-4347-a03a-e4e7c9199847" providerId="ADAL" clId="{35BB95BC-3B0A-4F14-A5A0-8FD25993B7BD}" dt="2024-06-06T18:17:31.614" v="308" actId="47"/>
        <pc:sldMkLst>
          <pc:docMk/>
          <pc:sldMk cId="1291527260" sldId="12218"/>
        </pc:sldMkLst>
      </pc:sldChg>
      <pc:sldChg chg="del">
        <pc:chgData name="Karen Volle" userId="56a017f8-fff7-4347-a03a-e4e7c9199847" providerId="ADAL" clId="{35BB95BC-3B0A-4F14-A5A0-8FD25993B7BD}" dt="2024-06-06T18:17:31.614" v="308" actId="47"/>
        <pc:sldMkLst>
          <pc:docMk/>
          <pc:sldMk cId="2621371058" sldId="12219"/>
        </pc:sldMkLst>
      </pc:sldChg>
      <pc:sldChg chg="del">
        <pc:chgData name="Karen Volle" userId="56a017f8-fff7-4347-a03a-e4e7c9199847" providerId="ADAL" clId="{35BB95BC-3B0A-4F14-A5A0-8FD25993B7BD}" dt="2024-06-06T18:17:31.614" v="308" actId="47"/>
        <pc:sldMkLst>
          <pc:docMk/>
          <pc:sldMk cId="2730374865" sldId="12220"/>
        </pc:sldMkLst>
      </pc:sldChg>
      <pc:sldChg chg="del">
        <pc:chgData name="Karen Volle" userId="56a017f8-fff7-4347-a03a-e4e7c9199847" providerId="ADAL" clId="{35BB95BC-3B0A-4F14-A5A0-8FD25993B7BD}" dt="2024-06-06T18:17:31.614" v="308" actId="47"/>
        <pc:sldMkLst>
          <pc:docMk/>
          <pc:sldMk cId="2979993015" sldId="12222"/>
        </pc:sldMkLst>
      </pc:sldChg>
      <pc:sldChg chg="del">
        <pc:chgData name="Karen Volle" userId="56a017f8-fff7-4347-a03a-e4e7c9199847" providerId="ADAL" clId="{35BB95BC-3B0A-4F14-A5A0-8FD25993B7BD}" dt="2024-06-06T18:17:31.614" v="308" actId="47"/>
        <pc:sldMkLst>
          <pc:docMk/>
          <pc:sldMk cId="1277329353" sldId="12223"/>
        </pc:sldMkLst>
      </pc:sldChg>
      <pc:sldChg chg="del">
        <pc:chgData name="Karen Volle" userId="56a017f8-fff7-4347-a03a-e4e7c9199847" providerId="ADAL" clId="{35BB95BC-3B0A-4F14-A5A0-8FD25993B7BD}" dt="2024-06-06T18:17:31.614" v="308" actId="47"/>
        <pc:sldMkLst>
          <pc:docMk/>
          <pc:sldMk cId="1346864243" sldId="12224"/>
        </pc:sldMkLst>
      </pc:sldChg>
      <pc:sldChg chg="del">
        <pc:chgData name="Karen Volle" userId="56a017f8-fff7-4347-a03a-e4e7c9199847" providerId="ADAL" clId="{35BB95BC-3B0A-4F14-A5A0-8FD25993B7BD}" dt="2024-06-06T18:17:31.614" v="308" actId="47"/>
        <pc:sldMkLst>
          <pc:docMk/>
          <pc:sldMk cId="2542612472" sldId="12225"/>
        </pc:sldMkLst>
      </pc:sldChg>
      <pc:sldMasterChg chg="del delSldLayout">
        <pc:chgData name="Karen Volle" userId="56a017f8-fff7-4347-a03a-e4e7c9199847" providerId="ADAL" clId="{35BB95BC-3B0A-4F14-A5A0-8FD25993B7BD}" dt="2024-06-06T18:17:31.614" v="308" actId="47"/>
        <pc:sldMasterMkLst>
          <pc:docMk/>
          <pc:sldMasterMk cId="467094142" sldId="2147483734"/>
        </pc:sldMasterMkLst>
        <pc:sldLayoutChg chg="del">
          <pc:chgData name="Karen Volle" userId="56a017f8-fff7-4347-a03a-e4e7c9199847" providerId="ADAL" clId="{35BB95BC-3B0A-4F14-A5A0-8FD25993B7BD}" dt="2024-06-06T18:17:31.614" v="308" actId="47"/>
          <pc:sldLayoutMkLst>
            <pc:docMk/>
            <pc:sldMasterMk cId="467094142" sldId="2147483734"/>
            <pc:sldLayoutMk cId="3929531489" sldId="2147483735"/>
          </pc:sldLayoutMkLst>
        </pc:sldLayoutChg>
        <pc:sldLayoutChg chg="del">
          <pc:chgData name="Karen Volle" userId="56a017f8-fff7-4347-a03a-e4e7c9199847" providerId="ADAL" clId="{35BB95BC-3B0A-4F14-A5A0-8FD25993B7BD}" dt="2024-06-06T18:17:31.614" v="308" actId="47"/>
          <pc:sldLayoutMkLst>
            <pc:docMk/>
            <pc:sldMasterMk cId="467094142" sldId="2147483734"/>
            <pc:sldLayoutMk cId="2597744212" sldId="2147483736"/>
          </pc:sldLayoutMkLst>
        </pc:sldLayoutChg>
        <pc:sldLayoutChg chg="del">
          <pc:chgData name="Karen Volle" userId="56a017f8-fff7-4347-a03a-e4e7c9199847" providerId="ADAL" clId="{35BB95BC-3B0A-4F14-A5A0-8FD25993B7BD}" dt="2024-06-06T18:17:31.614" v="308" actId="47"/>
          <pc:sldLayoutMkLst>
            <pc:docMk/>
            <pc:sldMasterMk cId="467094142" sldId="2147483734"/>
            <pc:sldLayoutMk cId="568750994" sldId="2147483737"/>
          </pc:sldLayoutMkLst>
        </pc:sldLayoutChg>
        <pc:sldLayoutChg chg="del">
          <pc:chgData name="Karen Volle" userId="56a017f8-fff7-4347-a03a-e4e7c9199847" providerId="ADAL" clId="{35BB95BC-3B0A-4F14-A5A0-8FD25993B7BD}" dt="2024-06-06T18:17:31.614" v="308" actId="47"/>
          <pc:sldLayoutMkLst>
            <pc:docMk/>
            <pc:sldMasterMk cId="467094142" sldId="2147483734"/>
            <pc:sldLayoutMk cId="1455745229" sldId="2147483738"/>
          </pc:sldLayoutMkLst>
        </pc:sldLayoutChg>
        <pc:sldLayoutChg chg="del">
          <pc:chgData name="Karen Volle" userId="56a017f8-fff7-4347-a03a-e4e7c9199847" providerId="ADAL" clId="{35BB95BC-3B0A-4F14-A5A0-8FD25993B7BD}" dt="2024-06-06T18:17:31.614" v="308" actId="47"/>
          <pc:sldLayoutMkLst>
            <pc:docMk/>
            <pc:sldMasterMk cId="467094142" sldId="2147483734"/>
            <pc:sldLayoutMk cId="2593876400" sldId="2147483739"/>
          </pc:sldLayoutMkLst>
        </pc:sldLayoutChg>
        <pc:sldLayoutChg chg="del">
          <pc:chgData name="Karen Volle" userId="56a017f8-fff7-4347-a03a-e4e7c9199847" providerId="ADAL" clId="{35BB95BC-3B0A-4F14-A5A0-8FD25993B7BD}" dt="2024-06-06T18:17:31.614" v="308" actId="47"/>
          <pc:sldLayoutMkLst>
            <pc:docMk/>
            <pc:sldMasterMk cId="467094142" sldId="2147483734"/>
            <pc:sldLayoutMk cId="3998688960" sldId="2147483740"/>
          </pc:sldLayoutMkLst>
        </pc:sldLayoutChg>
        <pc:sldLayoutChg chg="del">
          <pc:chgData name="Karen Volle" userId="56a017f8-fff7-4347-a03a-e4e7c9199847" providerId="ADAL" clId="{35BB95BC-3B0A-4F14-A5A0-8FD25993B7BD}" dt="2024-06-06T18:17:31.614" v="308" actId="47"/>
          <pc:sldLayoutMkLst>
            <pc:docMk/>
            <pc:sldMasterMk cId="467094142" sldId="2147483734"/>
            <pc:sldLayoutMk cId="47076807" sldId="2147483741"/>
          </pc:sldLayoutMkLst>
        </pc:sldLayoutChg>
        <pc:sldLayoutChg chg="del">
          <pc:chgData name="Karen Volle" userId="56a017f8-fff7-4347-a03a-e4e7c9199847" providerId="ADAL" clId="{35BB95BC-3B0A-4F14-A5A0-8FD25993B7BD}" dt="2024-06-06T18:17:31.614" v="308" actId="47"/>
          <pc:sldLayoutMkLst>
            <pc:docMk/>
            <pc:sldMasterMk cId="467094142" sldId="2147483734"/>
            <pc:sldLayoutMk cId="3590322014" sldId="2147483742"/>
          </pc:sldLayoutMkLst>
        </pc:sldLayoutChg>
        <pc:sldLayoutChg chg="del">
          <pc:chgData name="Karen Volle" userId="56a017f8-fff7-4347-a03a-e4e7c9199847" providerId="ADAL" clId="{35BB95BC-3B0A-4F14-A5A0-8FD25993B7BD}" dt="2024-06-06T18:17:31.614" v="308" actId="47"/>
          <pc:sldLayoutMkLst>
            <pc:docMk/>
            <pc:sldMasterMk cId="467094142" sldId="2147483734"/>
            <pc:sldLayoutMk cId="2529550574" sldId="2147483743"/>
          </pc:sldLayoutMkLst>
        </pc:sldLayoutChg>
        <pc:sldLayoutChg chg="del">
          <pc:chgData name="Karen Volle" userId="56a017f8-fff7-4347-a03a-e4e7c9199847" providerId="ADAL" clId="{35BB95BC-3B0A-4F14-A5A0-8FD25993B7BD}" dt="2024-06-06T18:17:31.614" v="308" actId="47"/>
          <pc:sldLayoutMkLst>
            <pc:docMk/>
            <pc:sldMasterMk cId="467094142" sldId="2147483734"/>
            <pc:sldLayoutMk cId="1123238045" sldId="2147483744"/>
          </pc:sldLayoutMkLst>
        </pc:sldLayoutChg>
        <pc:sldLayoutChg chg="del">
          <pc:chgData name="Karen Volle" userId="56a017f8-fff7-4347-a03a-e4e7c9199847" providerId="ADAL" clId="{35BB95BC-3B0A-4F14-A5A0-8FD25993B7BD}" dt="2024-06-06T18:17:31.614" v="308" actId="47"/>
          <pc:sldLayoutMkLst>
            <pc:docMk/>
            <pc:sldMasterMk cId="467094142" sldId="2147483734"/>
            <pc:sldLayoutMk cId="1536110516" sldId="2147483745"/>
          </pc:sldLayoutMkLst>
        </pc:sldLayoutChg>
        <pc:sldLayoutChg chg="del">
          <pc:chgData name="Karen Volle" userId="56a017f8-fff7-4347-a03a-e4e7c9199847" providerId="ADAL" clId="{35BB95BC-3B0A-4F14-A5A0-8FD25993B7BD}" dt="2024-06-06T18:17:31.614" v="308" actId="47"/>
          <pc:sldLayoutMkLst>
            <pc:docMk/>
            <pc:sldMasterMk cId="467094142" sldId="2147483734"/>
            <pc:sldLayoutMk cId="2203708143" sldId="2147483746"/>
          </pc:sldLayoutMkLst>
        </pc:sldLayoutChg>
        <pc:sldLayoutChg chg="del">
          <pc:chgData name="Karen Volle" userId="56a017f8-fff7-4347-a03a-e4e7c9199847" providerId="ADAL" clId="{35BB95BC-3B0A-4F14-A5A0-8FD25993B7BD}" dt="2024-06-06T18:17:31.614" v="308" actId="47"/>
          <pc:sldLayoutMkLst>
            <pc:docMk/>
            <pc:sldMasterMk cId="467094142" sldId="2147483734"/>
            <pc:sldLayoutMk cId="2543087432" sldId="2147483747"/>
          </pc:sldLayoutMkLst>
        </pc:sldLayoutChg>
        <pc:sldLayoutChg chg="del">
          <pc:chgData name="Karen Volle" userId="56a017f8-fff7-4347-a03a-e4e7c9199847" providerId="ADAL" clId="{35BB95BC-3B0A-4F14-A5A0-8FD25993B7BD}" dt="2024-06-06T18:17:31.614" v="308" actId="47"/>
          <pc:sldLayoutMkLst>
            <pc:docMk/>
            <pc:sldMasterMk cId="467094142" sldId="2147483734"/>
            <pc:sldLayoutMk cId="1087099262" sldId="2147483748"/>
          </pc:sldLayoutMkLst>
        </pc:sldLayoutChg>
        <pc:sldLayoutChg chg="del">
          <pc:chgData name="Karen Volle" userId="56a017f8-fff7-4347-a03a-e4e7c9199847" providerId="ADAL" clId="{35BB95BC-3B0A-4F14-A5A0-8FD25993B7BD}" dt="2024-06-06T18:17:31.614" v="308" actId="47"/>
          <pc:sldLayoutMkLst>
            <pc:docMk/>
            <pc:sldMasterMk cId="467094142" sldId="2147483734"/>
            <pc:sldLayoutMk cId="2713460260" sldId="2147483749"/>
          </pc:sldLayoutMkLst>
        </pc:sldLayoutChg>
        <pc:sldLayoutChg chg="del">
          <pc:chgData name="Karen Volle" userId="56a017f8-fff7-4347-a03a-e4e7c9199847" providerId="ADAL" clId="{35BB95BC-3B0A-4F14-A5A0-8FD25993B7BD}" dt="2024-06-06T18:17:31.614" v="308" actId="47"/>
          <pc:sldLayoutMkLst>
            <pc:docMk/>
            <pc:sldMasterMk cId="467094142" sldId="2147483734"/>
            <pc:sldLayoutMk cId="2937784921" sldId="2147483750"/>
          </pc:sldLayoutMkLst>
        </pc:sldLayoutChg>
        <pc:sldLayoutChg chg="del">
          <pc:chgData name="Karen Volle" userId="56a017f8-fff7-4347-a03a-e4e7c9199847" providerId="ADAL" clId="{35BB95BC-3B0A-4F14-A5A0-8FD25993B7BD}" dt="2024-06-06T18:17:31.614" v="308" actId="47"/>
          <pc:sldLayoutMkLst>
            <pc:docMk/>
            <pc:sldMasterMk cId="467094142" sldId="2147483734"/>
            <pc:sldLayoutMk cId="654797651" sldId="2147483751"/>
          </pc:sldLayoutMkLst>
        </pc:sldLayoutChg>
        <pc:sldLayoutChg chg="del">
          <pc:chgData name="Karen Volle" userId="56a017f8-fff7-4347-a03a-e4e7c9199847" providerId="ADAL" clId="{35BB95BC-3B0A-4F14-A5A0-8FD25993B7BD}" dt="2024-06-06T18:17:31.614" v="308" actId="47"/>
          <pc:sldLayoutMkLst>
            <pc:docMk/>
            <pc:sldMasterMk cId="467094142" sldId="2147483734"/>
            <pc:sldLayoutMk cId="1445714293" sldId="2147483752"/>
          </pc:sldLayoutMkLst>
        </pc:sldLayoutChg>
        <pc:sldLayoutChg chg="del">
          <pc:chgData name="Karen Volle" userId="56a017f8-fff7-4347-a03a-e4e7c9199847" providerId="ADAL" clId="{35BB95BC-3B0A-4F14-A5A0-8FD25993B7BD}" dt="2024-06-06T18:17:31.614" v="308" actId="47"/>
          <pc:sldLayoutMkLst>
            <pc:docMk/>
            <pc:sldMasterMk cId="467094142" sldId="2147483734"/>
            <pc:sldLayoutMk cId="3812904998" sldId="2147483753"/>
          </pc:sldLayoutMkLst>
        </pc:sldLayoutChg>
        <pc:sldLayoutChg chg="del">
          <pc:chgData name="Karen Volle" userId="56a017f8-fff7-4347-a03a-e4e7c9199847" providerId="ADAL" clId="{35BB95BC-3B0A-4F14-A5A0-8FD25993B7BD}" dt="2024-06-06T18:17:31.614" v="308" actId="47"/>
          <pc:sldLayoutMkLst>
            <pc:docMk/>
            <pc:sldMasterMk cId="467094142" sldId="2147483734"/>
            <pc:sldLayoutMk cId="3458589275" sldId="2147483754"/>
          </pc:sldLayoutMkLst>
        </pc:sldLayoutChg>
        <pc:sldLayoutChg chg="del">
          <pc:chgData name="Karen Volle" userId="56a017f8-fff7-4347-a03a-e4e7c9199847" providerId="ADAL" clId="{35BB95BC-3B0A-4F14-A5A0-8FD25993B7BD}" dt="2024-06-06T18:17:31.614" v="308" actId="47"/>
          <pc:sldLayoutMkLst>
            <pc:docMk/>
            <pc:sldMasterMk cId="467094142" sldId="2147483734"/>
            <pc:sldLayoutMk cId="3009946190" sldId="2147483755"/>
          </pc:sldLayoutMkLst>
        </pc:sldLayoutChg>
        <pc:sldLayoutChg chg="del">
          <pc:chgData name="Karen Volle" userId="56a017f8-fff7-4347-a03a-e4e7c9199847" providerId="ADAL" clId="{35BB95BC-3B0A-4F14-A5A0-8FD25993B7BD}" dt="2024-06-06T18:17:31.614" v="308" actId="47"/>
          <pc:sldLayoutMkLst>
            <pc:docMk/>
            <pc:sldMasterMk cId="467094142" sldId="2147483734"/>
            <pc:sldLayoutMk cId="199793891" sldId="2147483756"/>
          </pc:sldLayoutMkLst>
        </pc:sldLayoutChg>
        <pc:sldLayoutChg chg="del">
          <pc:chgData name="Karen Volle" userId="56a017f8-fff7-4347-a03a-e4e7c9199847" providerId="ADAL" clId="{35BB95BC-3B0A-4F14-A5A0-8FD25993B7BD}" dt="2024-06-06T18:17:31.614" v="308" actId="47"/>
          <pc:sldLayoutMkLst>
            <pc:docMk/>
            <pc:sldMasterMk cId="467094142" sldId="2147483734"/>
            <pc:sldLayoutMk cId="1103061569" sldId="2147483757"/>
          </pc:sldLayoutMkLst>
        </pc:sldLayoutChg>
      </pc:sldMasterChg>
      <pc:sldMasterChg chg="addSldLayout delSldLayout">
        <pc:chgData name="Karen Volle" userId="56a017f8-fff7-4347-a03a-e4e7c9199847" providerId="ADAL" clId="{35BB95BC-3B0A-4F14-A5A0-8FD25993B7BD}" dt="2024-06-06T18:18:39.071" v="313" actId="27028"/>
        <pc:sldMasterMkLst>
          <pc:docMk/>
          <pc:sldMasterMk cId="3389113765" sldId="2147486480"/>
        </pc:sldMasterMkLst>
        <pc:sldLayoutChg chg="add del">
          <pc:chgData name="Karen Volle" userId="56a017f8-fff7-4347-a03a-e4e7c9199847" providerId="ADAL" clId="{35BB95BC-3B0A-4F14-A5A0-8FD25993B7BD}" dt="2024-06-06T18:18:39.071" v="313" actId="27028"/>
          <pc:sldLayoutMkLst>
            <pc:docMk/>
            <pc:sldMasterMk cId="3389113765" sldId="2147486480"/>
            <pc:sldLayoutMk cId="246255164" sldId="2147483826"/>
          </pc:sldLayoutMkLst>
        </pc:sldLayoutChg>
      </pc:sldMasterChg>
    </pc:docChg>
  </pc:docChgLst>
  <pc:docChgLst>
    <pc:chgData name="Andrew Houtenville" userId="aea22101-bd61-4dfe-a17f-14b576307e93" providerId="ADAL" clId="{17F84FFE-484F-496E-8CEE-00B7E8A2A796}"/>
    <pc:docChg chg="custSel modSld">
      <pc:chgData name="Andrew Houtenville" userId="aea22101-bd61-4dfe-a17f-14b576307e93" providerId="ADAL" clId="{17F84FFE-484F-496E-8CEE-00B7E8A2A796}" dt="2024-11-01T13:28:36.833" v="423" actId="6549"/>
      <pc:docMkLst>
        <pc:docMk/>
      </pc:docMkLst>
      <pc:sldChg chg="addSp delSp modSp mod modNotesTx">
        <pc:chgData name="Andrew Houtenville" userId="aea22101-bd61-4dfe-a17f-14b576307e93" providerId="ADAL" clId="{17F84FFE-484F-496E-8CEE-00B7E8A2A796}" dt="2024-11-01T13:22:52.691" v="361" actId="5793"/>
        <pc:sldMkLst>
          <pc:docMk/>
          <pc:sldMk cId="3161943851" sldId="12210"/>
        </pc:sldMkLst>
        <pc:spChg chg="mod">
          <ac:chgData name="Andrew Houtenville" userId="aea22101-bd61-4dfe-a17f-14b576307e93" providerId="ADAL" clId="{17F84FFE-484F-496E-8CEE-00B7E8A2A796}" dt="2024-11-01T13:10:11.924" v="10" actId="20577"/>
          <ac:spMkLst>
            <pc:docMk/>
            <pc:sldMk cId="3161943851" sldId="12210"/>
            <ac:spMk id="2" creationId="{CAD9B724-0BBC-4052-8F50-158D8643067E}"/>
          </ac:spMkLst>
        </pc:spChg>
      </pc:sldChg>
      <pc:sldChg chg="addSp delSp modSp mod modNotesTx">
        <pc:chgData name="Andrew Houtenville" userId="aea22101-bd61-4dfe-a17f-14b576307e93" providerId="ADAL" clId="{17F84FFE-484F-496E-8CEE-00B7E8A2A796}" dt="2024-11-01T13:23:45.872" v="374" actId="20577"/>
        <pc:sldMkLst>
          <pc:docMk/>
          <pc:sldMk cId="1746892424" sldId="12211"/>
        </pc:sldMkLst>
        <pc:spChg chg="mod">
          <ac:chgData name="Andrew Houtenville" userId="aea22101-bd61-4dfe-a17f-14b576307e93" providerId="ADAL" clId="{17F84FFE-484F-496E-8CEE-00B7E8A2A796}" dt="2024-11-01T13:10:57.799" v="19" actId="20577"/>
          <ac:spMkLst>
            <pc:docMk/>
            <pc:sldMk cId="1746892424" sldId="12211"/>
            <ac:spMk id="2" creationId="{CAD9B724-0BBC-4052-8F50-158D8643067E}"/>
          </ac:spMkLst>
        </pc:spChg>
      </pc:sldChg>
      <pc:sldChg chg="addSp delSp modSp mod modNotesTx">
        <pc:chgData name="Andrew Houtenville" userId="aea22101-bd61-4dfe-a17f-14b576307e93" providerId="ADAL" clId="{17F84FFE-484F-496E-8CEE-00B7E8A2A796}" dt="2024-11-01T13:28:36.833" v="423" actId="6549"/>
        <pc:sldMkLst>
          <pc:docMk/>
          <pc:sldMk cId="1919990588" sldId="12213"/>
        </pc:sldMkLst>
        <pc:spChg chg="mod">
          <ac:chgData name="Andrew Houtenville" userId="aea22101-bd61-4dfe-a17f-14b576307e93" providerId="ADAL" clId="{17F84FFE-484F-496E-8CEE-00B7E8A2A796}" dt="2024-11-01T13:11:21.854" v="37" actId="20577"/>
          <ac:spMkLst>
            <pc:docMk/>
            <pc:sldMk cId="1919990588" sldId="12213"/>
            <ac:spMk id="2" creationId="{CAD9B724-0BBC-4052-8F50-158D8643067E}"/>
          </ac:spMkLst>
        </pc:spChg>
      </pc:sldChg>
      <pc:sldChg chg="addSp delSp modSp mod modNotesTx">
        <pc:chgData name="Andrew Houtenville" userId="aea22101-bd61-4dfe-a17f-14b576307e93" providerId="ADAL" clId="{17F84FFE-484F-496E-8CEE-00B7E8A2A796}" dt="2024-11-01T13:25:32.918" v="385" actId="6549"/>
        <pc:sldMkLst>
          <pc:docMk/>
          <pc:sldMk cId="2261632116" sldId="12215"/>
        </pc:sldMkLst>
        <pc:spChg chg="mod">
          <ac:chgData name="Andrew Houtenville" userId="aea22101-bd61-4dfe-a17f-14b576307e93" providerId="ADAL" clId="{17F84FFE-484F-496E-8CEE-00B7E8A2A796}" dt="2024-11-01T13:11:12.350" v="29" actId="20577"/>
          <ac:spMkLst>
            <pc:docMk/>
            <pc:sldMk cId="2261632116" sldId="12215"/>
            <ac:spMk id="2" creationId="{CAD9B724-0BBC-4052-8F50-158D8643067E}"/>
          </ac:spMkLst>
        </pc:spChg>
      </pc:sldChg>
    </pc:docChg>
  </pc:docChgLst>
  <pc:docChgLst>
    <pc:chgData name="Karen Volle" userId="56a017f8-fff7-4347-a03a-e4e7c9199847" providerId="ADAL" clId="{D284EB30-F04B-4767-9842-2E261E632088}"/>
    <pc:docChg chg="undo custSel addSld delSld modSld modMainMaster">
      <pc:chgData name="Karen Volle" userId="56a017f8-fff7-4347-a03a-e4e7c9199847" providerId="ADAL" clId="{D284EB30-F04B-4767-9842-2E261E632088}" dt="2024-02-02T13:39:33.067" v="707" actId="47"/>
      <pc:docMkLst>
        <pc:docMk/>
      </pc:docMkLst>
      <pc:sldChg chg="modSp mod">
        <pc:chgData name="Karen Volle" userId="56a017f8-fff7-4347-a03a-e4e7c9199847" providerId="ADAL" clId="{D284EB30-F04B-4767-9842-2E261E632088}" dt="2024-01-31T15:46:35.449" v="91" actId="27636"/>
        <pc:sldMkLst>
          <pc:docMk/>
          <pc:sldMk cId="1544049043" sldId="256"/>
        </pc:sldMkLst>
      </pc:sldChg>
      <pc:sldChg chg="modSp mod">
        <pc:chgData name="Karen Volle" userId="56a017f8-fff7-4347-a03a-e4e7c9199847" providerId="ADAL" clId="{D284EB30-F04B-4767-9842-2E261E632088}" dt="2024-01-31T15:46:35.444" v="89" actId="27636"/>
        <pc:sldMkLst>
          <pc:docMk/>
          <pc:sldMk cId="2419022558" sldId="257"/>
        </pc:sldMkLst>
      </pc:sldChg>
      <pc:sldChg chg="modSp mod">
        <pc:chgData name="Karen Volle" userId="56a017f8-fff7-4347-a03a-e4e7c9199847" providerId="ADAL" clId="{D284EB30-F04B-4767-9842-2E261E632088}" dt="2024-01-31T15:46:35.449" v="90" actId="27636"/>
        <pc:sldMkLst>
          <pc:docMk/>
          <pc:sldMk cId="1301611488" sldId="573"/>
        </pc:sldMkLst>
      </pc:sldChg>
      <pc:sldChg chg="modSp mod">
        <pc:chgData name="Karen Volle" userId="56a017f8-fff7-4347-a03a-e4e7c9199847" providerId="ADAL" clId="{D284EB30-F04B-4767-9842-2E261E632088}" dt="2024-01-31T15:45:47.650" v="84" actId="20577"/>
        <pc:sldMkLst>
          <pc:docMk/>
          <pc:sldMk cId="2237022372" sldId="582"/>
        </pc:sldMkLst>
      </pc:sldChg>
      <pc:sldChg chg="addSp delSp modSp mod">
        <pc:chgData name="Karen Volle" userId="56a017f8-fff7-4347-a03a-e4e7c9199847" providerId="ADAL" clId="{D284EB30-F04B-4767-9842-2E261E632088}" dt="2024-01-31T15:55:15.068" v="683" actId="20577"/>
        <pc:sldMkLst>
          <pc:docMk/>
          <pc:sldMk cId="3918871586" sldId="12141"/>
        </pc:sldMkLst>
      </pc:sldChg>
      <pc:sldChg chg="del">
        <pc:chgData name="Karen Volle" userId="56a017f8-fff7-4347-a03a-e4e7c9199847" providerId="ADAL" clId="{D284EB30-F04B-4767-9842-2E261E632088}" dt="2024-02-02T13:39:33.067" v="707" actId="47"/>
        <pc:sldMkLst>
          <pc:docMk/>
          <pc:sldMk cId="1689347815" sldId="12142"/>
        </pc:sldMkLst>
      </pc:sldChg>
      <pc:sldChg chg="del">
        <pc:chgData name="Karen Volle" userId="56a017f8-fff7-4347-a03a-e4e7c9199847" providerId="ADAL" clId="{D284EB30-F04B-4767-9842-2E261E632088}" dt="2024-01-31T15:51:23.910" v="494" actId="47"/>
        <pc:sldMkLst>
          <pc:docMk/>
          <pc:sldMk cId="2135054318" sldId="12143"/>
        </pc:sldMkLst>
      </pc:sldChg>
      <pc:sldChg chg="modSp del mod">
        <pc:chgData name="Karen Volle" userId="56a017f8-fff7-4347-a03a-e4e7c9199847" providerId="ADAL" clId="{D284EB30-F04B-4767-9842-2E261E632088}" dt="2024-01-31T15:51:23.910" v="494" actId="47"/>
        <pc:sldMkLst>
          <pc:docMk/>
          <pc:sldMk cId="2934512367" sldId="12144"/>
        </pc:sldMkLst>
      </pc:sldChg>
      <pc:sldChg chg="modSp del mod">
        <pc:chgData name="Karen Volle" userId="56a017f8-fff7-4347-a03a-e4e7c9199847" providerId="ADAL" clId="{D284EB30-F04B-4767-9842-2E261E632088}" dt="2024-01-31T15:51:23.910" v="494" actId="47"/>
        <pc:sldMkLst>
          <pc:docMk/>
          <pc:sldMk cId="2601510018" sldId="12145"/>
        </pc:sldMkLst>
      </pc:sldChg>
      <pc:sldChg chg="del">
        <pc:chgData name="Karen Volle" userId="56a017f8-fff7-4347-a03a-e4e7c9199847" providerId="ADAL" clId="{D284EB30-F04B-4767-9842-2E261E632088}" dt="2024-01-31T15:51:23.910" v="494" actId="47"/>
        <pc:sldMkLst>
          <pc:docMk/>
          <pc:sldMk cId="1224458662" sldId="12146"/>
        </pc:sldMkLst>
      </pc:sldChg>
      <pc:sldChg chg="modSp del mod">
        <pc:chgData name="Karen Volle" userId="56a017f8-fff7-4347-a03a-e4e7c9199847" providerId="ADAL" clId="{D284EB30-F04B-4767-9842-2E261E632088}" dt="2024-01-31T15:51:23.910" v="494" actId="47"/>
        <pc:sldMkLst>
          <pc:docMk/>
          <pc:sldMk cId="94455686" sldId="12147"/>
        </pc:sldMkLst>
      </pc:sldChg>
      <pc:sldChg chg="del">
        <pc:chgData name="Karen Volle" userId="56a017f8-fff7-4347-a03a-e4e7c9199847" providerId="ADAL" clId="{D284EB30-F04B-4767-9842-2E261E632088}" dt="2024-01-31T15:51:23.910" v="494" actId="47"/>
        <pc:sldMkLst>
          <pc:docMk/>
          <pc:sldMk cId="1504257400" sldId="12148"/>
        </pc:sldMkLst>
      </pc:sldChg>
      <pc:sldChg chg="del">
        <pc:chgData name="Karen Volle" userId="56a017f8-fff7-4347-a03a-e4e7c9199847" providerId="ADAL" clId="{D284EB30-F04B-4767-9842-2E261E632088}" dt="2024-01-31T15:51:23.910" v="494" actId="47"/>
        <pc:sldMkLst>
          <pc:docMk/>
          <pc:sldMk cId="2869892569" sldId="12149"/>
        </pc:sldMkLst>
      </pc:sldChg>
      <pc:sldChg chg="del">
        <pc:chgData name="Karen Volle" userId="56a017f8-fff7-4347-a03a-e4e7c9199847" providerId="ADAL" clId="{D284EB30-F04B-4767-9842-2E261E632088}" dt="2024-01-31T15:51:23.910" v="494" actId="47"/>
        <pc:sldMkLst>
          <pc:docMk/>
          <pc:sldMk cId="537525161" sldId="12150"/>
        </pc:sldMkLst>
      </pc:sldChg>
      <pc:sldChg chg="del">
        <pc:chgData name="Karen Volle" userId="56a017f8-fff7-4347-a03a-e4e7c9199847" providerId="ADAL" clId="{D284EB30-F04B-4767-9842-2E261E632088}" dt="2024-01-31T15:51:23.910" v="494" actId="47"/>
        <pc:sldMkLst>
          <pc:docMk/>
          <pc:sldMk cId="922934638" sldId="12151"/>
        </pc:sldMkLst>
      </pc:sldChg>
      <pc:sldChg chg="del">
        <pc:chgData name="Karen Volle" userId="56a017f8-fff7-4347-a03a-e4e7c9199847" providerId="ADAL" clId="{D284EB30-F04B-4767-9842-2E261E632088}" dt="2024-01-31T15:51:23.910" v="494" actId="47"/>
        <pc:sldMkLst>
          <pc:docMk/>
          <pc:sldMk cId="1973072973" sldId="12152"/>
        </pc:sldMkLst>
      </pc:sldChg>
      <pc:sldChg chg="del">
        <pc:chgData name="Karen Volle" userId="56a017f8-fff7-4347-a03a-e4e7c9199847" providerId="ADAL" clId="{D284EB30-F04B-4767-9842-2E261E632088}" dt="2024-01-31T15:55:47.890" v="684" actId="47"/>
        <pc:sldMkLst>
          <pc:docMk/>
          <pc:sldMk cId="374949803" sldId="12153"/>
        </pc:sldMkLst>
      </pc:sldChg>
      <pc:sldChg chg="del">
        <pc:chgData name="Karen Volle" userId="56a017f8-fff7-4347-a03a-e4e7c9199847" providerId="ADAL" clId="{D284EB30-F04B-4767-9842-2E261E632088}" dt="2024-01-31T15:55:47.890" v="684" actId="47"/>
        <pc:sldMkLst>
          <pc:docMk/>
          <pc:sldMk cId="3579153432" sldId="12155"/>
        </pc:sldMkLst>
      </pc:sldChg>
      <pc:sldChg chg="del">
        <pc:chgData name="Karen Volle" userId="56a017f8-fff7-4347-a03a-e4e7c9199847" providerId="ADAL" clId="{D284EB30-F04B-4767-9842-2E261E632088}" dt="2024-01-31T15:55:47.890" v="684" actId="47"/>
        <pc:sldMkLst>
          <pc:docMk/>
          <pc:sldMk cId="4252131500" sldId="12157"/>
        </pc:sldMkLst>
      </pc:sldChg>
      <pc:sldChg chg="del">
        <pc:chgData name="Karen Volle" userId="56a017f8-fff7-4347-a03a-e4e7c9199847" providerId="ADAL" clId="{D284EB30-F04B-4767-9842-2E261E632088}" dt="2024-01-31T15:55:47.890" v="684" actId="47"/>
        <pc:sldMkLst>
          <pc:docMk/>
          <pc:sldMk cId="1991111226" sldId="12160"/>
        </pc:sldMkLst>
      </pc:sldChg>
      <pc:sldChg chg="del">
        <pc:chgData name="Karen Volle" userId="56a017f8-fff7-4347-a03a-e4e7c9199847" providerId="ADAL" clId="{D284EB30-F04B-4767-9842-2E261E632088}" dt="2024-01-31T15:55:47.890" v="684" actId="47"/>
        <pc:sldMkLst>
          <pc:docMk/>
          <pc:sldMk cId="3651589721" sldId="12161"/>
        </pc:sldMkLst>
      </pc:sldChg>
      <pc:sldChg chg="del">
        <pc:chgData name="Karen Volle" userId="56a017f8-fff7-4347-a03a-e4e7c9199847" providerId="ADAL" clId="{D284EB30-F04B-4767-9842-2E261E632088}" dt="2024-01-31T15:55:47.890" v="684" actId="47"/>
        <pc:sldMkLst>
          <pc:docMk/>
          <pc:sldMk cId="2163773110" sldId="12162"/>
        </pc:sldMkLst>
      </pc:sldChg>
      <pc:sldChg chg="modSp add mod">
        <pc:chgData name="Karen Volle" userId="56a017f8-fff7-4347-a03a-e4e7c9199847" providerId="ADAL" clId="{D284EB30-F04B-4767-9842-2E261E632088}" dt="2024-01-31T15:50:57.907" v="493" actId="20577"/>
        <pc:sldMkLst>
          <pc:docMk/>
          <pc:sldMk cId="1634075933" sldId="12163"/>
        </pc:sldMkLst>
      </pc:sldChg>
      <pc:sldChg chg="add">
        <pc:chgData name="Karen Volle" userId="56a017f8-fff7-4347-a03a-e4e7c9199847" providerId="ADAL" clId="{D284EB30-F04B-4767-9842-2E261E632088}" dt="2024-02-01T16:01:29.175" v="686"/>
        <pc:sldMkLst>
          <pc:docMk/>
          <pc:sldMk cId="2103906592" sldId="12164"/>
        </pc:sldMkLst>
      </pc:sldChg>
      <pc:sldChg chg="add">
        <pc:chgData name="Karen Volle" userId="56a017f8-fff7-4347-a03a-e4e7c9199847" providerId="ADAL" clId="{D284EB30-F04B-4767-9842-2E261E632088}" dt="2024-02-01T16:01:29.175" v="686"/>
        <pc:sldMkLst>
          <pc:docMk/>
          <pc:sldMk cId="1235879873" sldId="12165"/>
        </pc:sldMkLst>
      </pc:sldChg>
      <pc:sldChg chg="add">
        <pc:chgData name="Karen Volle" userId="56a017f8-fff7-4347-a03a-e4e7c9199847" providerId="ADAL" clId="{D284EB30-F04B-4767-9842-2E261E632088}" dt="2024-02-01T16:01:29.175" v="686"/>
        <pc:sldMkLst>
          <pc:docMk/>
          <pc:sldMk cId="4178299063" sldId="12166"/>
        </pc:sldMkLst>
      </pc:sldChg>
      <pc:sldChg chg="add">
        <pc:chgData name="Karen Volle" userId="56a017f8-fff7-4347-a03a-e4e7c9199847" providerId="ADAL" clId="{D284EB30-F04B-4767-9842-2E261E632088}" dt="2024-02-01T16:01:29.175" v="686"/>
        <pc:sldMkLst>
          <pc:docMk/>
          <pc:sldMk cId="3850768934" sldId="12167"/>
        </pc:sldMkLst>
      </pc:sldChg>
      <pc:sldChg chg="add">
        <pc:chgData name="Karen Volle" userId="56a017f8-fff7-4347-a03a-e4e7c9199847" providerId="ADAL" clId="{D284EB30-F04B-4767-9842-2E261E632088}" dt="2024-02-01T16:01:29.175" v="686"/>
        <pc:sldMkLst>
          <pc:docMk/>
          <pc:sldMk cId="1182277422" sldId="12168"/>
        </pc:sldMkLst>
      </pc:sldChg>
      <pc:sldChg chg="add">
        <pc:chgData name="Karen Volle" userId="56a017f8-fff7-4347-a03a-e4e7c9199847" providerId="ADAL" clId="{D284EB30-F04B-4767-9842-2E261E632088}" dt="2024-02-01T16:01:29.175" v="686"/>
        <pc:sldMkLst>
          <pc:docMk/>
          <pc:sldMk cId="360465221" sldId="12169"/>
        </pc:sldMkLst>
      </pc:sldChg>
      <pc:sldChg chg="add">
        <pc:chgData name="Karen Volle" userId="56a017f8-fff7-4347-a03a-e4e7c9199847" providerId="ADAL" clId="{D284EB30-F04B-4767-9842-2E261E632088}" dt="2024-02-01T16:01:29.175" v="686"/>
        <pc:sldMkLst>
          <pc:docMk/>
          <pc:sldMk cId="4230171705" sldId="12170"/>
        </pc:sldMkLst>
      </pc:sldChg>
      <pc:sldChg chg="add">
        <pc:chgData name="Karen Volle" userId="56a017f8-fff7-4347-a03a-e4e7c9199847" providerId="ADAL" clId="{D284EB30-F04B-4767-9842-2E261E632088}" dt="2024-02-01T16:01:29.175" v="686"/>
        <pc:sldMkLst>
          <pc:docMk/>
          <pc:sldMk cId="3565740751" sldId="12171"/>
        </pc:sldMkLst>
      </pc:sldChg>
      <pc:sldChg chg="add">
        <pc:chgData name="Karen Volle" userId="56a017f8-fff7-4347-a03a-e4e7c9199847" providerId="ADAL" clId="{D284EB30-F04B-4767-9842-2E261E632088}" dt="2024-02-01T16:01:29.175" v="686"/>
        <pc:sldMkLst>
          <pc:docMk/>
          <pc:sldMk cId="2724558499" sldId="12172"/>
        </pc:sldMkLst>
      </pc:sldChg>
      <pc:sldChg chg="add">
        <pc:chgData name="Karen Volle" userId="56a017f8-fff7-4347-a03a-e4e7c9199847" providerId="ADAL" clId="{D284EB30-F04B-4767-9842-2E261E632088}" dt="2024-02-01T16:01:29.175" v="686"/>
        <pc:sldMkLst>
          <pc:docMk/>
          <pc:sldMk cId="63630484" sldId="12173"/>
        </pc:sldMkLst>
      </pc:sldChg>
      <pc:sldChg chg="add">
        <pc:chgData name="Karen Volle" userId="56a017f8-fff7-4347-a03a-e4e7c9199847" providerId="ADAL" clId="{D284EB30-F04B-4767-9842-2E261E632088}" dt="2024-02-01T16:01:29.175" v="686"/>
        <pc:sldMkLst>
          <pc:docMk/>
          <pc:sldMk cId="3957347844" sldId="12174"/>
        </pc:sldMkLst>
      </pc:sldChg>
      <pc:sldChg chg="add">
        <pc:chgData name="Karen Volle" userId="56a017f8-fff7-4347-a03a-e4e7c9199847" providerId="ADAL" clId="{D284EB30-F04B-4767-9842-2E261E632088}" dt="2024-02-01T16:01:29.175" v="686"/>
        <pc:sldMkLst>
          <pc:docMk/>
          <pc:sldMk cId="1578040327" sldId="12175"/>
        </pc:sldMkLst>
      </pc:sldChg>
      <pc:sldChg chg="add">
        <pc:chgData name="Karen Volle" userId="56a017f8-fff7-4347-a03a-e4e7c9199847" providerId="ADAL" clId="{D284EB30-F04B-4767-9842-2E261E632088}" dt="2024-02-01T16:01:29.175" v="686"/>
        <pc:sldMkLst>
          <pc:docMk/>
          <pc:sldMk cId="2005095501" sldId="12176"/>
        </pc:sldMkLst>
      </pc:sldChg>
      <pc:sldChg chg="add">
        <pc:chgData name="Karen Volle" userId="56a017f8-fff7-4347-a03a-e4e7c9199847" providerId="ADAL" clId="{D284EB30-F04B-4767-9842-2E261E632088}" dt="2024-02-01T16:01:29.175" v="686"/>
        <pc:sldMkLst>
          <pc:docMk/>
          <pc:sldMk cId="1631139002" sldId="12177"/>
        </pc:sldMkLst>
      </pc:sldChg>
      <pc:sldChg chg="add">
        <pc:chgData name="Karen Volle" userId="56a017f8-fff7-4347-a03a-e4e7c9199847" providerId="ADAL" clId="{D284EB30-F04B-4767-9842-2E261E632088}" dt="2024-02-01T16:01:29.175" v="686"/>
        <pc:sldMkLst>
          <pc:docMk/>
          <pc:sldMk cId="3156102263" sldId="12178"/>
        </pc:sldMkLst>
      </pc:sldChg>
      <pc:sldChg chg="add">
        <pc:chgData name="Karen Volle" userId="56a017f8-fff7-4347-a03a-e4e7c9199847" providerId="ADAL" clId="{D284EB30-F04B-4767-9842-2E261E632088}" dt="2024-02-01T16:01:29.175" v="686"/>
        <pc:sldMkLst>
          <pc:docMk/>
          <pc:sldMk cId="240858641" sldId="12179"/>
        </pc:sldMkLst>
      </pc:sldChg>
      <pc:sldChg chg="add">
        <pc:chgData name="Karen Volle" userId="56a017f8-fff7-4347-a03a-e4e7c9199847" providerId="ADAL" clId="{D284EB30-F04B-4767-9842-2E261E632088}" dt="2024-02-01T16:01:29.175" v="686"/>
        <pc:sldMkLst>
          <pc:docMk/>
          <pc:sldMk cId="3242754283" sldId="12180"/>
        </pc:sldMkLst>
      </pc:sldChg>
      <pc:sldChg chg="add">
        <pc:chgData name="Karen Volle" userId="56a017f8-fff7-4347-a03a-e4e7c9199847" providerId="ADAL" clId="{D284EB30-F04B-4767-9842-2E261E632088}" dt="2024-02-01T16:01:29.175" v="686"/>
        <pc:sldMkLst>
          <pc:docMk/>
          <pc:sldMk cId="2812370819" sldId="12181"/>
        </pc:sldMkLst>
      </pc:sldChg>
      <pc:sldChg chg="add">
        <pc:chgData name="Karen Volle" userId="56a017f8-fff7-4347-a03a-e4e7c9199847" providerId="ADAL" clId="{D284EB30-F04B-4767-9842-2E261E632088}" dt="2024-02-01T16:01:29.175" v="686"/>
        <pc:sldMkLst>
          <pc:docMk/>
          <pc:sldMk cId="3526844411" sldId="12182"/>
        </pc:sldMkLst>
      </pc:sldChg>
      <pc:sldChg chg="add">
        <pc:chgData name="Karen Volle" userId="56a017f8-fff7-4347-a03a-e4e7c9199847" providerId="ADAL" clId="{D284EB30-F04B-4767-9842-2E261E632088}" dt="2024-02-02T13:39:20.587" v="688"/>
        <pc:sldMkLst>
          <pc:docMk/>
          <pc:sldMk cId="643814075" sldId="12183"/>
        </pc:sldMkLst>
      </pc:sldChg>
      <pc:sldChg chg="add">
        <pc:chgData name="Karen Volle" userId="56a017f8-fff7-4347-a03a-e4e7c9199847" providerId="ADAL" clId="{D284EB30-F04B-4767-9842-2E261E632088}" dt="2024-02-02T13:39:20.635" v="690"/>
        <pc:sldMkLst>
          <pc:docMk/>
          <pc:sldMk cId="2135054318" sldId="12184"/>
        </pc:sldMkLst>
      </pc:sldChg>
      <pc:sldChg chg="add">
        <pc:chgData name="Karen Volle" userId="56a017f8-fff7-4347-a03a-e4e7c9199847" providerId="ADAL" clId="{D284EB30-F04B-4767-9842-2E261E632088}" dt="2024-02-02T13:39:20.677" v="692"/>
        <pc:sldMkLst>
          <pc:docMk/>
          <pc:sldMk cId="65902733" sldId="12185"/>
        </pc:sldMkLst>
      </pc:sldChg>
      <pc:sldChg chg="add">
        <pc:chgData name="Karen Volle" userId="56a017f8-fff7-4347-a03a-e4e7c9199847" providerId="ADAL" clId="{D284EB30-F04B-4767-9842-2E261E632088}" dt="2024-02-02T13:39:20.710" v="694"/>
        <pc:sldMkLst>
          <pc:docMk/>
          <pc:sldMk cId="2538436911" sldId="12186"/>
        </pc:sldMkLst>
      </pc:sldChg>
      <pc:sldChg chg="add">
        <pc:chgData name="Karen Volle" userId="56a017f8-fff7-4347-a03a-e4e7c9199847" providerId="ADAL" clId="{D284EB30-F04B-4767-9842-2E261E632088}" dt="2024-02-02T13:39:20.742" v="696"/>
        <pc:sldMkLst>
          <pc:docMk/>
          <pc:sldMk cId="107823151" sldId="12187"/>
        </pc:sldMkLst>
      </pc:sldChg>
      <pc:sldChg chg="add">
        <pc:chgData name="Karen Volle" userId="56a017f8-fff7-4347-a03a-e4e7c9199847" providerId="ADAL" clId="{D284EB30-F04B-4767-9842-2E261E632088}" dt="2024-02-02T13:39:20.760" v="698"/>
        <pc:sldMkLst>
          <pc:docMk/>
          <pc:sldMk cId="3158430906" sldId="12188"/>
        </pc:sldMkLst>
      </pc:sldChg>
      <pc:sldChg chg="add">
        <pc:chgData name="Karen Volle" userId="56a017f8-fff7-4347-a03a-e4e7c9199847" providerId="ADAL" clId="{D284EB30-F04B-4767-9842-2E261E632088}" dt="2024-02-02T13:39:20.792" v="700"/>
        <pc:sldMkLst>
          <pc:docMk/>
          <pc:sldMk cId="3931729735" sldId="12189"/>
        </pc:sldMkLst>
      </pc:sldChg>
      <pc:sldChg chg="add">
        <pc:chgData name="Karen Volle" userId="56a017f8-fff7-4347-a03a-e4e7c9199847" providerId="ADAL" clId="{D284EB30-F04B-4767-9842-2E261E632088}" dt="2024-02-02T13:39:20.823" v="702"/>
        <pc:sldMkLst>
          <pc:docMk/>
          <pc:sldMk cId="1652681368" sldId="12190"/>
        </pc:sldMkLst>
      </pc:sldChg>
      <pc:sldChg chg="add">
        <pc:chgData name="Karen Volle" userId="56a017f8-fff7-4347-a03a-e4e7c9199847" providerId="ADAL" clId="{D284EB30-F04B-4767-9842-2E261E632088}" dt="2024-02-02T13:39:20.855" v="704"/>
        <pc:sldMkLst>
          <pc:docMk/>
          <pc:sldMk cId="2298519577" sldId="12191"/>
        </pc:sldMkLst>
      </pc:sldChg>
      <pc:sldChg chg="add">
        <pc:chgData name="Karen Volle" userId="56a017f8-fff7-4347-a03a-e4e7c9199847" providerId="ADAL" clId="{D284EB30-F04B-4767-9842-2E261E632088}" dt="2024-02-02T13:39:20.870" v="706"/>
        <pc:sldMkLst>
          <pc:docMk/>
          <pc:sldMk cId="2076722974" sldId="12192"/>
        </pc:sldMkLst>
      </pc:sldChg>
      <pc:sldMasterChg chg="modSldLayout">
        <pc:chgData name="Karen Volle" userId="56a017f8-fff7-4347-a03a-e4e7c9199847" providerId="ADAL" clId="{D284EB30-F04B-4767-9842-2E261E632088}" dt="2024-02-01T16:01:29.175" v="685" actId="27028"/>
        <pc:sldMasterMkLst>
          <pc:docMk/>
          <pc:sldMasterMk cId="3950134177" sldId="2147483696"/>
        </pc:sldMasterMkLst>
        <pc:sldLayoutChg chg="replId">
          <pc:chgData name="Karen Volle" userId="56a017f8-fff7-4347-a03a-e4e7c9199847" providerId="ADAL" clId="{D284EB30-F04B-4767-9842-2E261E632088}" dt="2024-02-01T16:01:29.175" v="685" actId="27028"/>
          <pc:sldLayoutMkLst>
            <pc:docMk/>
            <pc:sldMasterMk cId="3950134177" sldId="2147483696"/>
            <pc:sldLayoutMk cId="3737665058" sldId="2147486479"/>
          </pc:sldLayoutMkLst>
        </pc:sldLayoutChg>
      </pc:sldMasterChg>
      <pc:sldMasterChg chg="addSldLayout">
        <pc:chgData name="Karen Volle" userId="56a017f8-fff7-4347-a03a-e4e7c9199847" providerId="ADAL" clId="{D284EB30-F04B-4767-9842-2E261E632088}" dt="2024-02-01T16:01:29.175" v="685" actId="27028"/>
        <pc:sldMasterMkLst>
          <pc:docMk/>
          <pc:sldMasterMk cId="4098690813" sldId="2147486464"/>
        </pc:sldMasterMkLst>
        <pc:sldLayoutChg chg="add">
          <pc:chgData name="Karen Volle" userId="56a017f8-fff7-4347-a03a-e4e7c9199847" providerId="ADAL" clId="{D284EB30-F04B-4767-9842-2E261E632088}" dt="2024-02-01T16:01:29.175" v="685" actId="27028"/>
          <pc:sldLayoutMkLst>
            <pc:docMk/>
            <pc:sldMasterMk cId="4098690813" sldId="2147486464"/>
            <pc:sldLayoutMk cId="4279423019" sldId="2147483681"/>
          </pc:sldLayoutMkLst>
        </pc:sldLayoutChg>
        <pc:sldLayoutChg chg="add">
          <pc:chgData name="Karen Volle" userId="56a017f8-fff7-4347-a03a-e4e7c9199847" providerId="ADAL" clId="{D284EB30-F04B-4767-9842-2E261E632088}" dt="2024-02-01T16:01:29.175" v="685" actId="27028"/>
          <pc:sldLayoutMkLst>
            <pc:docMk/>
            <pc:sldMasterMk cId="4098690813" sldId="2147486464"/>
            <pc:sldLayoutMk cId="90872565" sldId="2147483690"/>
          </pc:sldLayoutMkLst>
        </pc:sldLayoutChg>
        <pc:sldLayoutChg chg="add">
          <pc:chgData name="Karen Volle" userId="56a017f8-fff7-4347-a03a-e4e7c9199847" providerId="ADAL" clId="{D284EB30-F04B-4767-9842-2E261E632088}" dt="2024-02-01T16:01:29.175" v="685" actId="27028"/>
          <pc:sldLayoutMkLst>
            <pc:docMk/>
            <pc:sldMasterMk cId="4098690813" sldId="2147486464"/>
            <pc:sldLayoutMk cId="3502083477" sldId="2147483691"/>
          </pc:sldLayoutMkLst>
        </pc:sldLayoutChg>
        <pc:sldLayoutChg chg="add">
          <pc:chgData name="Karen Volle" userId="56a017f8-fff7-4347-a03a-e4e7c9199847" providerId="ADAL" clId="{D284EB30-F04B-4767-9842-2E261E632088}" dt="2024-02-01T16:01:29.175" v="685" actId="27028"/>
          <pc:sldLayoutMkLst>
            <pc:docMk/>
            <pc:sldMasterMk cId="4098690813" sldId="2147486464"/>
            <pc:sldLayoutMk cId="3739955186" sldId="2147483706"/>
          </pc:sldLayoutMkLst>
        </pc:sldLayoutChg>
        <pc:sldLayoutChg chg="add">
          <pc:chgData name="Karen Volle" userId="56a017f8-fff7-4347-a03a-e4e7c9199847" providerId="ADAL" clId="{D284EB30-F04B-4767-9842-2E261E632088}" dt="2024-02-01T16:01:29.175" v="685" actId="27028"/>
          <pc:sldLayoutMkLst>
            <pc:docMk/>
            <pc:sldMasterMk cId="4098690813" sldId="2147486464"/>
            <pc:sldLayoutMk cId="3123560312" sldId="2147483712"/>
          </pc:sldLayoutMkLst>
        </pc:sldLayoutChg>
        <pc:sldLayoutChg chg="add">
          <pc:chgData name="Karen Volle" userId="56a017f8-fff7-4347-a03a-e4e7c9199847" providerId="ADAL" clId="{D284EB30-F04B-4767-9842-2E261E632088}" dt="2024-02-01T16:01:29.175" v="685" actId="27028"/>
          <pc:sldLayoutMkLst>
            <pc:docMk/>
            <pc:sldMasterMk cId="4098690813" sldId="2147486464"/>
            <pc:sldLayoutMk cId="4177297565" sldId="2147483714"/>
          </pc:sldLayoutMkLst>
        </pc:sldLayoutChg>
        <pc:sldLayoutChg chg="add">
          <pc:chgData name="Karen Volle" userId="56a017f8-fff7-4347-a03a-e4e7c9199847" providerId="ADAL" clId="{D284EB30-F04B-4767-9842-2E261E632088}" dt="2024-02-01T16:01:29.175" v="685" actId="27028"/>
          <pc:sldLayoutMkLst>
            <pc:docMk/>
            <pc:sldMasterMk cId="4098690813" sldId="2147486464"/>
            <pc:sldLayoutMk cId="1268563415" sldId="2147483715"/>
          </pc:sldLayoutMkLst>
        </pc:sldLayoutChg>
        <pc:sldLayoutChg chg="add">
          <pc:chgData name="Karen Volle" userId="56a017f8-fff7-4347-a03a-e4e7c9199847" providerId="ADAL" clId="{D284EB30-F04B-4767-9842-2E261E632088}" dt="2024-02-01T16:01:29.175" v="685" actId="27028"/>
          <pc:sldLayoutMkLst>
            <pc:docMk/>
            <pc:sldMasterMk cId="4098690813" sldId="2147486464"/>
            <pc:sldLayoutMk cId="374995792" sldId="2147483716"/>
          </pc:sldLayoutMkLst>
        </pc:sldLayoutChg>
        <pc:sldLayoutChg chg="add">
          <pc:chgData name="Karen Volle" userId="56a017f8-fff7-4347-a03a-e4e7c9199847" providerId="ADAL" clId="{D284EB30-F04B-4767-9842-2E261E632088}" dt="2024-02-01T16:01:29.175" v="685" actId="27028"/>
          <pc:sldLayoutMkLst>
            <pc:docMk/>
            <pc:sldMasterMk cId="4098690813" sldId="2147486464"/>
            <pc:sldLayoutMk cId="3330573453" sldId="2147483717"/>
          </pc:sldLayoutMkLst>
        </pc:sldLayoutChg>
        <pc:sldLayoutChg chg="add">
          <pc:chgData name="Karen Volle" userId="56a017f8-fff7-4347-a03a-e4e7c9199847" providerId="ADAL" clId="{D284EB30-F04B-4767-9842-2E261E632088}" dt="2024-02-01T16:01:29.175" v="685" actId="27028"/>
          <pc:sldLayoutMkLst>
            <pc:docMk/>
            <pc:sldMasterMk cId="4098690813" sldId="2147486464"/>
            <pc:sldLayoutMk cId="2881989481" sldId="2147483718"/>
          </pc:sldLayoutMkLst>
        </pc:sldLayoutChg>
        <pc:sldLayoutChg chg="add">
          <pc:chgData name="Karen Volle" userId="56a017f8-fff7-4347-a03a-e4e7c9199847" providerId="ADAL" clId="{D284EB30-F04B-4767-9842-2E261E632088}" dt="2024-02-01T16:01:29.175" v="685" actId="27028"/>
          <pc:sldLayoutMkLst>
            <pc:docMk/>
            <pc:sldMasterMk cId="4098690813" sldId="2147486464"/>
            <pc:sldLayoutMk cId="3832619550" sldId="2147483719"/>
          </pc:sldLayoutMkLst>
        </pc:sldLayoutChg>
        <pc:sldLayoutChg chg="add">
          <pc:chgData name="Karen Volle" userId="56a017f8-fff7-4347-a03a-e4e7c9199847" providerId="ADAL" clId="{D284EB30-F04B-4767-9842-2E261E632088}" dt="2024-02-01T16:01:29.175" v="685" actId="27028"/>
          <pc:sldLayoutMkLst>
            <pc:docMk/>
            <pc:sldMasterMk cId="4098690813" sldId="2147486464"/>
            <pc:sldLayoutMk cId="1047508259" sldId="2147483720"/>
          </pc:sldLayoutMkLst>
        </pc:sldLayoutChg>
        <pc:sldLayoutChg chg="add">
          <pc:chgData name="Karen Volle" userId="56a017f8-fff7-4347-a03a-e4e7c9199847" providerId="ADAL" clId="{D284EB30-F04B-4767-9842-2E261E632088}" dt="2024-02-01T16:01:29.175" v="685" actId="27028"/>
          <pc:sldLayoutMkLst>
            <pc:docMk/>
            <pc:sldMasterMk cId="4098690813" sldId="2147486464"/>
            <pc:sldLayoutMk cId="3176735673" sldId="2147483721"/>
          </pc:sldLayoutMkLst>
        </pc:sldLayoutChg>
        <pc:sldLayoutChg chg="add">
          <pc:chgData name="Karen Volle" userId="56a017f8-fff7-4347-a03a-e4e7c9199847" providerId="ADAL" clId="{D284EB30-F04B-4767-9842-2E261E632088}" dt="2024-02-01T16:01:29.175" v="685" actId="27028"/>
          <pc:sldLayoutMkLst>
            <pc:docMk/>
            <pc:sldMasterMk cId="4098690813" sldId="2147486464"/>
            <pc:sldLayoutMk cId="2949799846" sldId="2147483722"/>
          </pc:sldLayoutMkLst>
        </pc:sldLayoutChg>
        <pc:sldLayoutChg chg="add">
          <pc:chgData name="Karen Volle" userId="56a017f8-fff7-4347-a03a-e4e7c9199847" providerId="ADAL" clId="{D284EB30-F04B-4767-9842-2E261E632088}" dt="2024-02-01T16:01:29.175" v="685" actId="27028"/>
          <pc:sldLayoutMkLst>
            <pc:docMk/>
            <pc:sldMasterMk cId="4098690813" sldId="2147486464"/>
            <pc:sldLayoutMk cId="3108172145" sldId="2147483723"/>
          </pc:sldLayoutMkLst>
        </pc:sldLayoutChg>
        <pc:sldLayoutChg chg="add">
          <pc:chgData name="Karen Volle" userId="56a017f8-fff7-4347-a03a-e4e7c9199847" providerId="ADAL" clId="{D284EB30-F04B-4767-9842-2E261E632088}" dt="2024-02-01T16:01:29.175" v="685" actId="27028"/>
          <pc:sldLayoutMkLst>
            <pc:docMk/>
            <pc:sldMasterMk cId="4098690813" sldId="2147486464"/>
            <pc:sldLayoutMk cId="1054081200" sldId="2147483724"/>
          </pc:sldLayoutMkLst>
        </pc:sldLayoutChg>
        <pc:sldLayoutChg chg="add">
          <pc:chgData name="Karen Volle" userId="56a017f8-fff7-4347-a03a-e4e7c9199847" providerId="ADAL" clId="{D284EB30-F04B-4767-9842-2E261E632088}" dt="2024-02-01T16:01:29.175" v="685" actId="27028"/>
          <pc:sldLayoutMkLst>
            <pc:docMk/>
            <pc:sldMasterMk cId="4098690813" sldId="2147486464"/>
            <pc:sldLayoutMk cId="1690112854" sldId="2147483725"/>
          </pc:sldLayoutMkLst>
        </pc:sldLayoutChg>
        <pc:sldLayoutChg chg="add">
          <pc:chgData name="Karen Volle" userId="56a017f8-fff7-4347-a03a-e4e7c9199847" providerId="ADAL" clId="{D284EB30-F04B-4767-9842-2E261E632088}" dt="2024-02-01T16:01:29.175" v="685" actId="27028"/>
          <pc:sldLayoutMkLst>
            <pc:docMk/>
            <pc:sldMasterMk cId="4098690813" sldId="2147486464"/>
            <pc:sldLayoutMk cId="3417332352" sldId="2147483726"/>
          </pc:sldLayoutMkLst>
        </pc:sldLayoutChg>
        <pc:sldLayoutChg chg="add">
          <pc:chgData name="Karen Volle" userId="56a017f8-fff7-4347-a03a-e4e7c9199847" providerId="ADAL" clId="{D284EB30-F04B-4767-9842-2E261E632088}" dt="2024-02-01T16:01:29.175" v="685" actId="27028"/>
          <pc:sldLayoutMkLst>
            <pc:docMk/>
            <pc:sldMasterMk cId="4098690813" sldId="2147486464"/>
            <pc:sldLayoutMk cId="1583197970" sldId="2147483728"/>
          </pc:sldLayoutMkLst>
        </pc:sldLayoutChg>
      </pc:sldMasterChg>
    </pc:docChg>
  </pc:docChgLst>
  <pc:docChgLst>
    <pc:chgData name="Kate Filanoski" userId="5879a14f-9eb3-4e75-8352-1b2941159ca7" providerId="ADAL" clId="{10F11D21-6ACE-43D6-AE61-38ED2020C85A}"/>
    <pc:docChg chg="undo custSel modSld">
      <pc:chgData name="Kate Filanoski" userId="5879a14f-9eb3-4e75-8352-1b2941159ca7" providerId="ADAL" clId="{10F11D21-6ACE-43D6-AE61-38ED2020C85A}" dt="2023-11-03T17:04:23.675" v="1707" actId="962"/>
      <pc:docMkLst>
        <pc:docMk/>
      </pc:docMkLst>
      <pc:sldChg chg="modSp mod">
        <pc:chgData name="Kate Filanoski" userId="5879a14f-9eb3-4e75-8352-1b2941159ca7" providerId="ADAL" clId="{10F11D21-6ACE-43D6-AE61-38ED2020C85A}" dt="2023-11-03T15:13:27.925" v="128" actId="962"/>
        <pc:sldMkLst>
          <pc:docMk/>
          <pc:sldMk cId="1627019028" sldId="306"/>
        </pc:sldMkLst>
      </pc:sldChg>
      <pc:sldChg chg="modSp mod">
        <pc:chgData name="Kate Filanoski" userId="5879a14f-9eb3-4e75-8352-1b2941159ca7" providerId="ADAL" clId="{10F11D21-6ACE-43D6-AE61-38ED2020C85A}" dt="2023-11-03T15:13:30.083" v="129" actId="962"/>
        <pc:sldMkLst>
          <pc:docMk/>
          <pc:sldMk cId="2135054318" sldId="442"/>
        </pc:sldMkLst>
      </pc:sldChg>
      <pc:sldChg chg="modSp mod">
        <pc:chgData name="Kate Filanoski" userId="5879a14f-9eb3-4e75-8352-1b2941159ca7" providerId="ADAL" clId="{10F11D21-6ACE-43D6-AE61-38ED2020C85A}" dt="2023-11-03T16:54:37.342" v="1677" actId="27636"/>
        <pc:sldMkLst>
          <pc:docMk/>
          <pc:sldMk cId="2210160523" sldId="470"/>
        </pc:sldMkLst>
      </pc:sldChg>
      <pc:sldChg chg="modSp mod">
        <pc:chgData name="Kate Filanoski" userId="5879a14f-9eb3-4e75-8352-1b2941159ca7" providerId="ADAL" clId="{10F11D21-6ACE-43D6-AE61-38ED2020C85A}" dt="2023-11-03T16:54:19.066" v="1673" actId="27636"/>
        <pc:sldMkLst>
          <pc:docMk/>
          <pc:sldMk cId="1524268221" sldId="471"/>
        </pc:sldMkLst>
      </pc:sldChg>
      <pc:sldChg chg="modSp mod">
        <pc:chgData name="Kate Filanoski" userId="5879a14f-9eb3-4e75-8352-1b2941159ca7" providerId="ADAL" clId="{10F11D21-6ACE-43D6-AE61-38ED2020C85A}" dt="2023-11-03T15:13:31.917" v="130" actId="962"/>
        <pc:sldMkLst>
          <pc:docMk/>
          <pc:sldMk cId="2828685036" sldId="472"/>
        </pc:sldMkLst>
      </pc:sldChg>
      <pc:sldChg chg="modSp mod">
        <pc:chgData name="Kate Filanoski" userId="5879a14f-9eb3-4e75-8352-1b2941159ca7" providerId="ADAL" clId="{10F11D21-6ACE-43D6-AE61-38ED2020C85A}" dt="2023-11-03T15:13:38.006" v="133" actId="962"/>
        <pc:sldMkLst>
          <pc:docMk/>
          <pc:sldMk cId="2210314402" sldId="473"/>
        </pc:sldMkLst>
      </pc:sldChg>
      <pc:sldChg chg="modSp mod">
        <pc:chgData name="Kate Filanoski" userId="5879a14f-9eb3-4e75-8352-1b2941159ca7" providerId="ADAL" clId="{10F11D21-6ACE-43D6-AE61-38ED2020C85A}" dt="2023-11-03T15:13:40.244" v="134" actId="962"/>
        <pc:sldMkLst>
          <pc:docMk/>
          <pc:sldMk cId="229204374" sldId="474"/>
        </pc:sldMkLst>
      </pc:sldChg>
      <pc:sldChg chg="modSp mod">
        <pc:chgData name="Kate Filanoski" userId="5879a14f-9eb3-4e75-8352-1b2941159ca7" providerId="ADAL" clId="{10F11D21-6ACE-43D6-AE61-38ED2020C85A}" dt="2023-11-03T15:13:42.997" v="135" actId="962"/>
        <pc:sldMkLst>
          <pc:docMk/>
          <pc:sldMk cId="2376492535" sldId="475"/>
        </pc:sldMkLst>
      </pc:sldChg>
      <pc:sldChg chg="modSp mod">
        <pc:chgData name="Kate Filanoski" userId="5879a14f-9eb3-4e75-8352-1b2941159ca7" providerId="ADAL" clId="{10F11D21-6ACE-43D6-AE61-38ED2020C85A}" dt="2023-11-03T15:13:45.219" v="136" actId="962"/>
        <pc:sldMkLst>
          <pc:docMk/>
          <pc:sldMk cId="3282127672" sldId="476"/>
        </pc:sldMkLst>
      </pc:sldChg>
      <pc:sldChg chg="modSp mod">
        <pc:chgData name="Kate Filanoski" userId="5879a14f-9eb3-4e75-8352-1b2941159ca7" providerId="ADAL" clId="{10F11D21-6ACE-43D6-AE61-38ED2020C85A}" dt="2023-11-03T15:13:47.270" v="137" actId="962"/>
        <pc:sldMkLst>
          <pc:docMk/>
          <pc:sldMk cId="3128451103" sldId="478"/>
        </pc:sldMkLst>
      </pc:sldChg>
      <pc:sldChg chg="modSp mod">
        <pc:chgData name="Kate Filanoski" userId="5879a14f-9eb3-4e75-8352-1b2941159ca7" providerId="ADAL" clId="{10F11D21-6ACE-43D6-AE61-38ED2020C85A}" dt="2023-11-03T17:04:23.675" v="1707" actId="962"/>
        <pc:sldMkLst>
          <pc:docMk/>
          <pc:sldMk cId="2754830181" sldId="506"/>
        </pc:sldMkLst>
      </pc:sldChg>
      <pc:sldChg chg="modSp mod">
        <pc:chgData name="Kate Filanoski" userId="5879a14f-9eb3-4e75-8352-1b2941159ca7" providerId="ADAL" clId="{10F11D21-6ACE-43D6-AE61-38ED2020C85A}" dt="2023-11-03T16:53:38.739" v="1667" actId="13244"/>
        <pc:sldMkLst>
          <pc:docMk/>
          <pc:sldMk cId="4011066312" sldId="11946"/>
        </pc:sldMkLst>
      </pc:sldChg>
      <pc:sldChg chg="modSp mod">
        <pc:chgData name="Kate Filanoski" userId="5879a14f-9eb3-4e75-8352-1b2941159ca7" providerId="ADAL" clId="{10F11D21-6ACE-43D6-AE61-38ED2020C85A}" dt="2023-11-03T16:53:32.553" v="1666" actId="13244"/>
        <pc:sldMkLst>
          <pc:docMk/>
          <pc:sldMk cId="2017358822" sldId="12093"/>
        </pc:sldMkLst>
      </pc:sldChg>
      <pc:sldChg chg="modSp mod">
        <pc:chgData name="Kate Filanoski" userId="5879a14f-9eb3-4e75-8352-1b2941159ca7" providerId="ADAL" clId="{10F11D21-6ACE-43D6-AE61-38ED2020C85A}" dt="2023-11-03T16:53:42.846" v="1668" actId="13244"/>
        <pc:sldMkLst>
          <pc:docMk/>
          <pc:sldMk cId="3357822432" sldId="12095"/>
        </pc:sldMkLst>
      </pc:sldChg>
      <pc:sldChg chg="modSp mod">
        <pc:chgData name="Kate Filanoski" userId="5879a14f-9eb3-4e75-8352-1b2941159ca7" providerId="ADAL" clId="{10F11D21-6ACE-43D6-AE61-38ED2020C85A}" dt="2023-11-03T16:53:26.966" v="1665" actId="13244"/>
        <pc:sldMkLst>
          <pc:docMk/>
          <pc:sldMk cId="735797660" sldId="12140"/>
        </pc:sldMkLst>
      </pc:sldChg>
      <pc:sldChg chg="modSp mod">
        <pc:chgData name="Kate Filanoski" userId="5879a14f-9eb3-4e75-8352-1b2941159ca7" providerId="ADAL" clId="{10F11D21-6ACE-43D6-AE61-38ED2020C85A}" dt="2023-11-03T17:00:53.306" v="1686" actId="962"/>
        <pc:sldMkLst>
          <pc:docMk/>
          <pc:sldMk cId="1176220165" sldId="12142"/>
        </pc:sldMkLst>
      </pc:sldChg>
      <pc:sldChg chg="modSp mod">
        <pc:chgData name="Kate Filanoski" userId="5879a14f-9eb3-4e75-8352-1b2941159ca7" providerId="ADAL" clId="{10F11D21-6ACE-43D6-AE61-38ED2020C85A}" dt="2023-11-03T17:01:34.758" v="1690" actId="13244"/>
        <pc:sldMkLst>
          <pc:docMk/>
          <pc:sldMk cId="1572566904" sldId="12143"/>
        </pc:sldMkLst>
      </pc:sldChg>
      <pc:sldChg chg="addSp modSp mod">
        <pc:chgData name="Kate Filanoski" userId="5879a14f-9eb3-4e75-8352-1b2941159ca7" providerId="ADAL" clId="{10F11D21-6ACE-43D6-AE61-38ED2020C85A}" dt="2023-11-03T17:01:49.649" v="1693" actId="962"/>
        <pc:sldMkLst>
          <pc:docMk/>
          <pc:sldMk cId="976767030" sldId="12144"/>
        </pc:sldMkLst>
      </pc:sldChg>
      <pc:sldChg chg="modSp mod">
        <pc:chgData name="Kate Filanoski" userId="5879a14f-9eb3-4e75-8352-1b2941159ca7" providerId="ADAL" clId="{10F11D21-6ACE-43D6-AE61-38ED2020C85A}" dt="2023-11-03T17:02:07.614" v="1694" actId="13244"/>
        <pc:sldMkLst>
          <pc:docMk/>
          <pc:sldMk cId="228906723" sldId="12145"/>
        </pc:sldMkLst>
      </pc:sldChg>
      <pc:sldChg chg="modSp mod">
        <pc:chgData name="Kate Filanoski" userId="5879a14f-9eb3-4e75-8352-1b2941159ca7" providerId="ADAL" clId="{10F11D21-6ACE-43D6-AE61-38ED2020C85A}" dt="2023-11-03T17:02:30.602" v="1695" actId="13244"/>
        <pc:sldMkLst>
          <pc:docMk/>
          <pc:sldMk cId="3627632168" sldId="12146"/>
        </pc:sldMkLst>
      </pc:sldChg>
      <pc:sldChg chg="modSp mod">
        <pc:chgData name="Kate Filanoski" userId="5879a14f-9eb3-4e75-8352-1b2941159ca7" providerId="ADAL" clId="{10F11D21-6ACE-43D6-AE61-38ED2020C85A}" dt="2023-11-03T17:03:03.175" v="1700" actId="13244"/>
        <pc:sldMkLst>
          <pc:docMk/>
          <pc:sldMk cId="2985999217" sldId="12147"/>
        </pc:sldMkLst>
      </pc:sldChg>
      <pc:sldChg chg="modSp">
        <pc:chgData name="Kate Filanoski" userId="5879a14f-9eb3-4e75-8352-1b2941159ca7" providerId="ADAL" clId="{10F11D21-6ACE-43D6-AE61-38ED2020C85A}" dt="2023-11-03T15:31:56.546" v="1664" actId="962"/>
        <pc:sldMkLst>
          <pc:docMk/>
          <pc:sldMk cId="908893944" sldId="12148"/>
        </pc:sldMkLst>
      </pc:sldChg>
      <pc:sldChg chg="modSp mod">
        <pc:chgData name="Kate Filanoski" userId="5879a14f-9eb3-4e75-8352-1b2941159ca7" providerId="ADAL" clId="{10F11D21-6ACE-43D6-AE61-38ED2020C85A}" dt="2023-11-03T17:03:48.918" v="1701" actId="13244"/>
        <pc:sldMkLst>
          <pc:docMk/>
          <pc:sldMk cId="4233110727" sldId="12149"/>
        </pc:sldMkLst>
      </pc:sldChg>
    </pc:docChg>
  </pc:docChgLst>
  <pc:docChgLst>
    <pc:chgData name="Karen Volle" userId="56a017f8-fff7-4347-a03a-e4e7c9199847" providerId="ADAL" clId="{693DB3EC-588F-414B-AE42-0DF2EF8EC3AC}"/>
    <pc:docChg chg="custSel delSld modSld">
      <pc:chgData name="Karen Volle" userId="56a017f8-fff7-4347-a03a-e4e7c9199847" providerId="ADAL" clId="{693DB3EC-588F-414B-AE42-0DF2EF8EC3AC}" dt="2024-11-12T14:40:57.055" v="418" actId="47"/>
      <pc:docMkLst>
        <pc:docMk/>
      </pc:docMkLst>
      <pc:sldChg chg="del">
        <pc:chgData name="Karen Volle" userId="56a017f8-fff7-4347-a03a-e4e7c9199847" providerId="ADAL" clId="{693DB3EC-588F-414B-AE42-0DF2EF8EC3AC}" dt="2024-11-12T14:40:57.055" v="418" actId="47"/>
        <pc:sldMkLst>
          <pc:docMk/>
          <pc:sldMk cId="3249569449" sldId="274"/>
        </pc:sldMkLst>
      </pc:sldChg>
      <pc:sldChg chg="modSp mod">
        <pc:chgData name="Karen Volle" userId="56a017f8-fff7-4347-a03a-e4e7c9199847" providerId="ADAL" clId="{693DB3EC-588F-414B-AE42-0DF2EF8EC3AC}" dt="2024-11-12T14:36:56.363" v="110" actId="20577"/>
        <pc:sldMkLst>
          <pc:docMk/>
          <pc:sldMk cId="2237022372" sldId="582"/>
        </pc:sldMkLst>
        <pc:spChg chg="mod">
          <ac:chgData name="Karen Volle" userId="56a017f8-fff7-4347-a03a-e4e7c9199847" providerId="ADAL" clId="{693DB3EC-588F-414B-AE42-0DF2EF8EC3AC}" dt="2024-11-12T14:36:56.363" v="110" actId="20577"/>
          <ac:spMkLst>
            <pc:docMk/>
            <pc:sldMk cId="2237022372" sldId="582"/>
            <ac:spMk id="3" creationId="{4B922925-3559-40AC-B514-4AFF24DE8FDB}"/>
          </ac:spMkLst>
        </pc:spChg>
      </pc:sldChg>
      <pc:sldChg chg="addSp delSp modSp mod">
        <pc:chgData name="Karen Volle" userId="56a017f8-fff7-4347-a03a-e4e7c9199847" providerId="ADAL" clId="{693DB3EC-588F-414B-AE42-0DF2EF8EC3AC}" dt="2024-11-12T14:40:22.829" v="415" actId="962"/>
        <pc:sldMkLst>
          <pc:docMk/>
          <pc:sldMk cId="1025331170" sldId="12216"/>
        </pc:sldMkLst>
        <pc:spChg chg="mod">
          <ac:chgData name="Karen Volle" userId="56a017f8-fff7-4347-a03a-e4e7c9199847" providerId="ADAL" clId="{693DB3EC-588F-414B-AE42-0DF2EF8EC3AC}" dt="2024-11-12T14:38:30.713" v="168" actId="20577"/>
          <ac:spMkLst>
            <pc:docMk/>
            <pc:sldMk cId="1025331170" sldId="12216"/>
            <ac:spMk id="3" creationId="{1D2C0D17-90E5-46CA-A3B3-F7B25CB53808}"/>
          </ac:spMkLst>
        </pc:spChg>
      </pc:sldChg>
      <pc:sldChg chg="del">
        <pc:chgData name="Karen Volle" userId="56a017f8-fff7-4347-a03a-e4e7c9199847" providerId="ADAL" clId="{693DB3EC-588F-414B-AE42-0DF2EF8EC3AC}" dt="2024-11-12T14:40:44.986" v="416" actId="47"/>
        <pc:sldMkLst>
          <pc:docMk/>
          <pc:sldMk cId="3808546887" sldId="12416"/>
        </pc:sldMkLst>
      </pc:sldChg>
      <pc:sldChg chg="del">
        <pc:chgData name="Karen Volle" userId="56a017f8-fff7-4347-a03a-e4e7c9199847" providerId="ADAL" clId="{693DB3EC-588F-414B-AE42-0DF2EF8EC3AC}" dt="2024-11-12T14:40:45.506" v="417" actId="47"/>
        <pc:sldMkLst>
          <pc:docMk/>
          <pc:sldMk cId="3730660420" sldId="12417"/>
        </pc:sldMkLst>
      </pc:sldChg>
      <pc:sldChg chg="del">
        <pc:chgData name="Karen Volle" userId="56a017f8-fff7-4347-a03a-e4e7c9199847" providerId="ADAL" clId="{693DB3EC-588F-414B-AE42-0DF2EF8EC3AC}" dt="2024-11-12T14:40:57.055" v="418" actId="47"/>
        <pc:sldMkLst>
          <pc:docMk/>
          <pc:sldMk cId="3827188130" sldId="12418"/>
        </pc:sldMkLst>
      </pc:sldChg>
      <pc:sldChg chg="del">
        <pc:chgData name="Karen Volle" userId="56a017f8-fff7-4347-a03a-e4e7c9199847" providerId="ADAL" clId="{693DB3EC-588F-414B-AE42-0DF2EF8EC3AC}" dt="2024-11-12T14:40:57.055" v="418" actId="47"/>
        <pc:sldMkLst>
          <pc:docMk/>
          <pc:sldMk cId="2618293134" sldId="12419"/>
        </pc:sldMkLst>
      </pc:sldChg>
      <pc:sldChg chg="del">
        <pc:chgData name="Karen Volle" userId="56a017f8-fff7-4347-a03a-e4e7c9199847" providerId="ADAL" clId="{693DB3EC-588F-414B-AE42-0DF2EF8EC3AC}" dt="2024-11-12T14:40:57.055" v="418" actId="47"/>
        <pc:sldMkLst>
          <pc:docMk/>
          <pc:sldMk cId="3368122231" sldId="12420"/>
        </pc:sldMkLst>
      </pc:sldChg>
      <pc:sldChg chg="del">
        <pc:chgData name="Karen Volle" userId="56a017f8-fff7-4347-a03a-e4e7c9199847" providerId="ADAL" clId="{693DB3EC-588F-414B-AE42-0DF2EF8EC3AC}" dt="2024-11-12T14:40:57.055" v="418" actId="47"/>
        <pc:sldMkLst>
          <pc:docMk/>
          <pc:sldMk cId="2433297627" sldId="12421"/>
        </pc:sldMkLst>
      </pc:sldChg>
      <pc:sldChg chg="del">
        <pc:chgData name="Karen Volle" userId="56a017f8-fff7-4347-a03a-e4e7c9199847" providerId="ADAL" clId="{693DB3EC-588F-414B-AE42-0DF2EF8EC3AC}" dt="2024-11-12T14:40:57.055" v="418" actId="47"/>
        <pc:sldMkLst>
          <pc:docMk/>
          <pc:sldMk cId="203097925" sldId="12422"/>
        </pc:sldMkLst>
      </pc:sldChg>
      <pc:sldChg chg="del">
        <pc:chgData name="Karen Volle" userId="56a017f8-fff7-4347-a03a-e4e7c9199847" providerId="ADAL" clId="{693DB3EC-588F-414B-AE42-0DF2EF8EC3AC}" dt="2024-11-12T14:37:50.906" v="111" actId="47"/>
        <pc:sldMkLst>
          <pc:docMk/>
          <pc:sldMk cId="3114681287" sldId="12424"/>
        </pc:sldMkLst>
      </pc:sldChg>
      <pc:sldChg chg="del">
        <pc:chgData name="Karen Volle" userId="56a017f8-fff7-4347-a03a-e4e7c9199847" providerId="ADAL" clId="{693DB3EC-588F-414B-AE42-0DF2EF8EC3AC}" dt="2024-11-12T14:37:50.906" v="111" actId="47"/>
        <pc:sldMkLst>
          <pc:docMk/>
          <pc:sldMk cId="1208020659" sldId="12425"/>
        </pc:sldMkLst>
      </pc:sldChg>
      <pc:sldChg chg="del">
        <pc:chgData name="Karen Volle" userId="56a017f8-fff7-4347-a03a-e4e7c9199847" providerId="ADAL" clId="{693DB3EC-588F-414B-AE42-0DF2EF8EC3AC}" dt="2024-11-12T14:37:50.906" v="111" actId="47"/>
        <pc:sldMkLst>
          <pc:docMk/>
          <pc:sldMk cId="1585995859" sldId="12426"/>
        </pc:sldMkLst>
      </pc:sldChg>
      <pc:sldChg chg="del">
        <pc:chgData name="Karen Volle" userId="56a017f8-fff7-4347-a03a-e4e7c9199847" providerId="ADAL" clId="{693DB3EC-588F-414B-AE42-0DF2EF8EC3AC}" dt="2024-11-12T14:37:50.906" v="111" actId="47"/>
        <pc:sldMkLst>
          <pc:docMk/>
          <pc:sldMk cId="3280831468" sldId="12427"/>
        </pc:sldMkLst>
      </pc:sldChg>
      <pc:sldChg chg="del">
        <pc:chgData name="Karen Volle" userId="56a017f8-fff7-4347-a03a-e4e7c9199847" providerId="ADAL" clId="{693DB3EC-588F-414B-AE42-0DF2EF8EC3AC}" dt="2024-11-12T14:37:50.906" v="111" actId="47"/>
        <pc:sldMkLst>
          <pc:docMk/>
          <pc:sldMk cId="3358688659" sldId="12428"/>
        </pc:sldMkLst>
      </pc:sldChg>
      <pc:sldChg chg="del">
        <pc:chgData name="Karen Volle" userId="56a017f8-fff7-4347-a03a-e4e7c9199847" providerId="ADAL" clId="{693DB3EC-588F-414B-AE42-0DF2EF8EC3AC}" dt="2024-11-12T14:37:50.906" v="111" actId="47"/>
        <pc:sldMkLst>
          <pc:docMk/>
          <pc:sldMk cId="825743523" sldId="12429"/>
        </pc:sldMkLst>
      </pc:sldChg>
      <pc:sldChg chg="del">
        <pc:chgData name="Karen Volle" userId="56a017f8-fff7-4347-a03a-e4e7c9199847" providerId="ADAL" clId="{693DB3EC-588F-414B-AE42-0DF2EF8EC3AC}" dt="2024-11-12T14:37:50.906" v="111" actId="47"/>
        <pc:sldMkLst>
          <pc:docMk/>
          <pc:sldMk cId="3515761781" sldId="12430"/>
        </pc:sldMkLst>
      </pc:sldChg>
      <pc:sldChg chg="del">
        <pc:chgData name="Karen Volle" userId="56a017f8-fff7-4347-a03a-e4e7c9199847" providerId="ADAL" clId="{693DB3EC-588F-414B-AE42-0DF2EF8EC3AC}" dt="2024-11-12T14:37:50.906" v="111" actId="47"/>
        <pc:sldMkLst>
          <pc:docMk/>
          <pc:sldMk cId="1735160202" sldId="12431"/>
        </pc:sldMkLst>
      </pc:sldChg>
      <pc:sldChg chg="del">
        <pc:chgData name="Karen Volle" userId="56a017f8-fff7-4347-a03a-e4e7c9199847" providerId="ADAL" clId="{693DB3EC-588F-414B-AE42-0DF2EF8EC3AC}" dt="2024-11-12T14:37:50.906" v="111" actId="47"/>
        <pc:sldMkLst>
          <pc:docMk/>
          <pc:sldMk cId="681946520" sldId="12432"/>
        </pc:sldMkLst>
      </pc:sldChg>
      <pc:sldChg chg="del">
        <pc:chgData name="Karen Volle" userId="56a017f8-fff7-4347-a03a-e4e7c9199847" providerId="ADAL" clId="{693DB3EC-588F-414B-AE42-0DF2EF8EC3AC}" dt="2024-11-12T14:37:50.906" v="111" actId="47"/>
        <pc:sldMkLst>
          <pc:docMk/>
          <pc:sldMk cId="3882547786" sldId="12433"/>
        </pc:sldMkLst>
      </pc:sldChg>
      <pc:sldChg chg="del">
        <pc:chgData name="Karen Volle" userId="56a017f8-fff7-4347-a03a-e4e7c9199847" providerId="ADAL" clId="{693DB3EC-588F-414B-AE42-0DF2EF8EC3AC}" dt="2024-11-12T14:37:50.906" v="111" actId="47"/>
        <pc:sldMkLst>
          <pc:docMk/>
          <pc:sldMk cId="1607256670" sldId="12434"/>
        </pc:sldMkLst>
      </pc:sldChg>
    </pc:docChg>
  </pc:docChgLst>
  <pc:docChgLst>
    <pc:chgData name="Andrew Houtenville" userId="aea22101-bd61-4dfe-a17f-14b576307e93" providerId="ADAL" clId="{8FB8F263-E40E-43EC-9BBE-2F692204C2DA}"/>
    <pc:docChg chg="undo redo custSel addSld delSld modSld">
      <pc:chgData name="Andrew Houtenville" userId="aea22101-bd61-4dfe-a17f-14b576307e93" providerId="ADAL" clId="{8FB8F263-E40E-43EC-9BBE-2F692204C2DA}" dt="2024-06-07T14:12:33.435" v="1754" actId="962"/>
      <pc:docMkLst>
        <pc:docMk/>
      </pc:docMkLst>
      <pc:sldChg chg="del">
        <pc:chgData name="Andrew Houtenville" userId="aea22101-bd61-4dfe-a17f-14b576307e93" providerId="ADAL" clId="{8FB8F263-E40E-43EC-9BBE-2F692204C2DA}" dt="2024-06-07T13:38:57.454" v="211" actId="47"/>
        <pc:sldMkLst>
          <pc:docMk/>
          <pc:sldMk cId="4011066312" sldId="11946"/>
        </pc:sldMkLst>
      </pc:sldChg>
      <pc:sldChg chg="del">
        <pc:chgData name="Andrew Houtenville" userId="aea22101-bd61-4dfe-a17f-14b576307e93" providerId="ADAL" clId="{8FB8F263-E40E-43EC-9BBE-2F692204C2DA}" dt="2024-06-07T13:38:57.454" v="211" actId="47"/>
        <pc:sldMkLst>
          <pc:docMk/>
          <pc:sldMk cId="3357822432" sldId="12095"/>
        </pc:sldMkLst>
      </pc:sldChg>
      <pc:sldChg chg="modSp mod">
        <pc:chgData name="Andrew Houtenville" userId="aea22101-bd61-4dfe-a17f-14b576307e93" providerId="ADAL" clId="{8FB8F263-E40E-43EC-9BBE-2F692204C2DA}" dt="2024-06-07T13:16:12.818" v="72" actId="6549"/>
        <pc:sldMkLst>
          <pc:docMk/>
          <pc:sldMk cId="3527199843" sldId="12096"/>
        </pc:sldMkLst>
      </pc:sldChg>
      <pc:sldChg chg="addSp delSp modSp add del mod">
        <pc:chgData name="Andrew Houtenville" userId="aea22101-bd61-4dfe-a17f-14b576307e93" providerId="ADAL" clId="{8FB8F263-E40E-43EC-9BBE-2F692204C2DA}" dt="2024-06-07T13:34:43.324" v="166" actId="47"/>
        <pc:sldMkLst>
          <pc:docMk/>
          <pc:sldMk cId="735797660" sldId="12140"/>
        </pc:sldMkLst>
      </pc:sldChg>
      <pc:sldChg chg="modSp add del mod">
        <pc:chgData name="Andrew Houtenville" userId="aea22101-bd61-4dfe-a17f-14b576307e93" providerId="ADAL" clId="{8FB8F263-E40E-43EC-9BBE-2F692204C2DA}" dt="2024-06-07T13:34:43.324" v="166" actId="47"/>
        <pc:sldMkLst>
          <pc:docMk/>
          <pc:sldMk cId="3127163715" sldId="12209"/>
        </pc:sldMkLst>
      </pc:sldChg>
      <pc:sldChg chg="addSp modSp add mod modNotesTx">
        <pc:chgData name="Andrew Houtenville" userId="aea22101-bd61-4dfe-a17f-14b576307e93" providerId="ADAL" clId="{8FB8F263-E40E-43EC-9BBE-2F692204C2DA}" dt="2024-06-07T14:06:53.009" v="1464" actId="962"/>
        <pc:sldMkLst>
          <pc:docMk/>
          <pc:sldMk cId="3161943851" sldId="12210"/>
        </pc:sldMkLst>
      </pc:sldChg>
      <pc:sldChg chg="addSp delSp modSp add mod modNotesTx">
        <pc:chgData name="Andrew Houtenville" userId="aea22101-bd61-4dfe-a17f-14b576307e93" providerId="ADAL" clId="{8FB8F263-E40E-43EC-9BBE-2F692204C2DA}" dt="2024-06-07T14:12:33.435" v="1754" actId="962"/>
        <pc:sldMkLst>
          <pc:docMk/>
          <pc:sldMk cId="1746892424" sldId="12211"/>
        </pc:sldMkLst>
      </pc:sldChg>
      <pc:sldChg chg="modSp add del mod">
        <pc:chgData name="Andrew Houtenville" userId="aea22101-bd61-4dfe-a17f-14b576307e93" providerId="ADAL" clId="{8FB8F263-E40E-43EC-9BBE-2F692204C2DA}" dt="2024-06-07T13:15:34.026" v="53" actId="47"/>
        <pc:sldMkLst>
          <pc:docMk/>
          <pc:sldMk cId="1191820749" sldId="12212"/>
        </pc:sldMkLst>
      </pc:sldChg>
      <pc:sldChg chg="addSp modSp add del mod modNotesTx">
        <pc:chgData name="Andrew Houtenville" userId="aea22101-bd61-4dfe-a17f-14b576307e93" providerId="ADAL" clId="{8FB8F263-E40E-43EC-9BBE-2F692204C2DA}" dt="2024-06-07T14:12:14.530" v="1746" actId="962"/>
        <pc:sldMkLst>
          <pc:docMk/>
          <pc:sldMk cId="1919990588" sldId="12213"/>
        </pc:sldMkLst>
      </pc:sldChg>
      <pc:sldChg chg="add del">
        <pc:chgData name="Andrew Houtenville" userId="aea22101-bd61-4dfe-a17f-14b576307e93" providerId="ADAL" clId="{8FB8F263-E40E-43EC-9BBE-2F692204C2DA}" dt="2024-06-07T13:38:57.454" v="211" actId="47"/>
        <pc:sldMkLst>
          <pc:docMk/>
          <pc:sldMk cId="1395365116" sldId="12214"/>
        </pc:sldMkLst>
      </pc:sldChg>
      <pc:sldChg chg="addSp modSp add del mod modNotesTx">
        <pc:chgData name="Andrew Houtenville" userId="aea22101-bd61-4dfe-a17f-14b576307e93" providerId="ADAL" clId="{8FB8F263-E40E-43EC-9BBE-2F692204C2DA}" dt="2024-06-07T14:07:17.934" v="1470" actId="962"/>
        <pc:sldMkLst>
          <pc:docMk/>
          <pc:sldMk cId="2261632116" sldId="12215"/>
        </pc:sldMkLst>
      </pc:sldChg>
    </pc:docChg>
  </pc:docChgLst>
  <pc:docChgLst>
    <pc:chgData name="Kate Filanoski" userId="5879a14f-9eb3-4e75-8352-1b2941159ca7" providerId="ADAL" clId="{51A7554A-E6BC-4D0F-8BC6-B3663FD6B3A1}"/>
    <pc:docChg chg="undo custSel addSld delSld modSld addMainMaster">
      <pc:chgData name="Kate Filanoski" userId="5879a14f-9eb3-4e75-8352-1b2941159ca7" providerId="ADAL" clId="{51A7554A-E6BC-4D0F-8BC6-B3663FD6B3A1}" dt="2024-04-12T21:27:24.732" v="4941" actId="20577"/>
      <pc:docMkLst>
        <pc:docMk/>
      </pc:docMkLst>
      <pc:sldChg chg="del">
        <pc:chgData name="Kate Filanoski" userId="5879a14f-9eb3-4e75-8352-1b2941159ca7" providerId="ADAL" clId="{51A7554A-E6BC-4D0F-8BC6-B3663FD6B3A1}" dt="2024-04-05T14:12:27.042" v="108" actId="47"/>
        <pc:sldMkLst>
          <pc:docMk/>
          <pc:sldMk cId="1689347815" sldId="12184"/>
        </pc:sldMkLst>
      </pc:sldChg>
      <pc:sldChg chg="delSp modSp add mod">
        <pc:chgData name="Kate Filanoski" userId="5879a14f-9eb3-4e75-8352-1b2941159ca7" providerId="ADAL" clId="{51A7554A-E6BC-4D0F-8BC6-B3663FD6B3A1}" dt="2024-04-12T21:16:35.600" v="4699" actId="13244"/>
        <pc:sldMkLst>
          <pc:docMk/>
          <pc:sldMk cId="14197636" sldId="12185"/>
        </pc:sldMkLst>
      </pc:sldChg>
      <pc:sldChg chg="modSp add mod">
        <pc:chgData name="Kate Filanoski" userId="5879a14f-9eb3-4e75-8352-1b2941159ca7" providerId="ADAL" clId="{51A7554A-E6BC-4D0F-8BC6-B3663FD6B3A1}" dt="2024-04-12T21:22:08.418" v="4771" actId="33553"/>
        <pc:sldMkLst>
          <pc:docMk/>
          <pc:sldMk cId="840759796" sldId="12186"/>
        </pc:sldMkLst>
      </pc:sldChg>
      <pc:sldChg chg="modSp add mod">
        <pc:chgData name="Kate Filanoski" userId="5879a14f-9eb3-4e75-8352-1b2941159ca7" providerId="ADAL" clId="{51A7554A-E6BC-4D0F-8BC6-B3663FD6B3A1}" dt="2024-04-12T21:22:13.627" v="4772" actId="33553"/>
        <pc:sldMkLst>
          <pc:docMk/>
          <pc:sldMk cId="1815925300" sldId="12187"/>
        </pc:sldMkLst>
      </pc:sldChg>
      <pc:sldChg chg="addSp modSp add mod modNotesTx">
        <pc:chgData name="Kate Filanoski" userId="5879a14f-9eb3-4e75-8352-1b2941159ca7" providerId="ADAL" clId="{51A7554A-E6BC-4D0F-8BC6-B3663FD6B3A1}" dt="2024-04-12T21:22:18.775" v="4773" actId="33553"/>
        <pc:sldMkLst>
          <pc:docMk/>
          <pc:sldMk cId="3183461019" sldId="12188"/>
        </pc:sldMkLst>
      </pc:sldChg>
      <pc:sldChg chg="addSp modSp add mod modNotesTx">
        <pc:chgData name="Kate Filanoski" userId="5879a14f-9eb3-4e75-8352-1b2941159ca7" providerId="ADAL" clId="{51A7554A-E6BC-4D0F-8BC6-B3663FD6B3A1}" dt="2024-04-12T21:22:23.734" v="4774" actId="33553"/>
        <pc:sldMkLst>
          <pc:docMk/>
          <pc:sldMk cId="3378552482" sldId="12189"/>
        </pc:sldMkLst>
      </pc:sldChg>
      <pc:sldChg chg="modSp add mod">
        <pc:chgData name="Kate Filanoski" userId="5879a14f-9eb3-4e75-8352-1b2941159ca7" providerId="ADAL" clId="{51A7554A-E6BC-4D0F-8BC6-B3663FD6B3A1}" dt="2024-04-12T21:22:27.643" v="4775" actId="33553"/>
        <pc:sldMkLst>
          <pc:docMk/>
          <pc:sldMk cId="1307130696" sldId="12190"/>
        </pc:sldMkLst>
      </pc:sldChg>
      <pc:sldChg chg="delSp modSp add mod">
        <pc:chgData name="Kate Filanoski" userId="5879a14f-9eb3-4e75-8352-1b2941159ca7" providerId="ADAL" clId="{51A7554A-E6BC-4D0F-8BC6-B3663FD6B3A1}" dt="2024-04-12T21:22:31.312" v="4776" actId="33553"/>
        <pc:sldMkLst>
          <pc:docMk/>
          <pc:sldMk cId="161676128" sldId="12191"/>
        </pc:sldMkLst>
      </pc:sldChg>
      <pc:sldChg chg="addSp delSp modSp add mod">
        <pc:chgData name="Kate Filanoski" userId="5879a14f-9eb3-4e75-8352-1b2941159ca7" providerId="ADAL" clId="{51A7554A-E6BC-4D0F-8BC6-B3663FD6B3A1}" dt="2024-04-12T21:27:09.161" v="4924" actId="20577"/>
        <pc:sldMkLst>
          <pc:docMk/>
          <pc:sldMk cId="1792802323" sldId="12192"/>
        </pc:sldMkLst>
      </pc:sldChg>
      <pc:sldChg chg="modSp add mod">
        <pc:chgData name="Kate Filanoski" userId="5879a14f-9eb3-4e75-8352-1b2941159ca7" providerId="ADAL" clId="{51A7554A-E6BC-4D0F-8BC6-B3663FD6B3A1}" dt="2024-04-12T21:22:47.192" v="4779" actId="33553"/>
        <pc:sldMkLst>
          <pc:docMk/>
          <pc:sldMk cId="1114690245" sldId="12193"/>
        </pc:sldMkLst>
      </pc:sldChg>
      <pc:sldChg chg="modSp add mod">
        <pc:chgData name="Kate Filanoski" userId="5879a14f-9eb3-4e75-8352-1b2941159ca7" providerId="ADAL" clId="{51A7554A-E6BC-4D0F-8BC6-B3663FD6B3A1}" dt="2024-04-12T21:22:51.521" v="4780" actId="33553"/>
        <pc:sldMkLst>
          <pc:docMk/>
          <pc:sldMk cId="3398627655" sldId="12194"/>
        </pc:sldMkLst>
      </pc:sldChg>
      <pc:sldChg chg="delSp modSp add mod">
        <pc:chgData name="Kate Filanoski" userId="5879a14f-9eb3-4e75-8352-1b2941159ca7" providerId="ADAL" clId="{51A7554A-E6BC-4D0F-8BC6-B3663FD6B3A1}" dt="2024-04-12T21:22:57.396" v="4781" actId="33553"/>
        <pc:sldMkLst>
          <pc:docMk/>
          <pc:sldMk cId="1750547516" sldId="12195"/>
        </pc:sldMkLst>
      </pc:sldChg>
      <pc:sldChg chg="addSp delSp modSp add mod modNotesTx">
        <pc:chgData name="Kate Filanoski" userId="5879a14f-9eb3-4e75-8352-1b2941159ca7" providerId="ADAL" clId="{51A7554A-E6BC-4D0F-8BC6-B3663FD6B3A1}" dt="2024-04-12T21:23:04.551" v="4782" actId="33553"/>
        <pc:sldMkLst>
          <pc:docMk/>
          <pc:sldMk cId="2444084172" sldId="12196"/>
        </pc:sldMkLst>
      </pc:sldChg>
      <pc:sldChg chg="addSp delSp modSp add mod">
        <pc:chgData name="Kate Filanoski" userId="5879a14f-9eb3-4e75-8352-1b2941159ca7" providerId="ADAL" clId="{51A7554A-E6BC-4D0F-8BC6-B3663FD6B3A1}" dt="2024-04-12T21:26:31.622" v="4907" actId="14100"/>
        <pc:sldMkLst>
          <pc:docMk/>
          <pc:sldMk cId="864091501" sldId="12197"/>
        </pc:sldMkLst>
      </pc:sldChg>
      <pc:sldChg chg="addSp modSp add mod">
        <pc:chgData name="Kate Filanoski" userId="5879a14f-9eb3-4e75-8352-1b2941159ca7" providerId="ADAL" clId="{51A7554A-E6BC-4D0F-8BC6-B3663FD6B3A1}" dt="2024-04-12T21:27:24.732" v="4941" actId="20577"/>
        <pc:sldMkLst>
          <pc:docMk/>
          <pc:sldMk cId="1905452888" sldId="12198"/>
        </pc:sldMkLst>
      </pc:sldChg>
      <pc:sldChg chg="addSp delSp modSp add mod">
        <pc:chgData name="Kate Filanoski" userId="5879a14f-9eb3-4e75-8352-1b2941159ca7" providerId="ADAL" clId="{51A7554A-E6BC-4D0F-8BC6-B3663FD6B3A1}" dt="2024-04-12T21:23:35.834" v="4788" actId="33553"/>
        <pc:sldMkLst>
          <pc:docMk/>
          <pc:sldMk cId="1413554088" sldId="12199"/>
        </pc:sldMkLst>
      </pc:sldChg>
      <pc:sldChg chg="addSp delSp modSp add mod modNotesTx">
        <pc:chgData name="Kate Filanoski" userId="5879a14f-9eb3-4e75-8352-1b2941159ca7" providerId="ADAL" clId="{51A7554A-E6BC-4D0F-8BC6-B3663FD6B3A1}" dt="2024-04-12T21:24:09.727" v="4791" actId="33553"/>
        <pc:sldMkLst>
          <pc:docMk/>
          <pc:sldMk cId="1930041275" sldId="12200"/>
        </pc:sldMkLst>
      </pc:sldChg>
      <pc:sldChg chg="modSp add mod">
        <pc:chgData name="Kate Filanoski" userId="5879a14f-9eb3-4e75-8352-1b2941159ca7" providerId="ADAL" clId="{51A7554A-E6BC-4D0F-8BC6-B3663FD6B3A1}" dt="2024-04-12T21:24:14.235" v="4792" actId="33553"/>
        <pc:sldMkLst>
          <pc:docMk/>
          <pc:sldMk cId="2125554652" sldId="12201"/>
        </pc:sldMkLst>
      </pc:sldChg>
      <pc:sldChg chg="addSp delSp modSp add mod">
        <pc:chgData name="Kate Filanoski" userId="5879a14f-9eb3-4e75-8352-1b2941159ca7" providerId="ADAL" clId="{51A7554A-E6BC-4D0F-8BC6-B3663FD6B3A1}" dt="2024-04-12T21:24:17.586" v="4793" actId="33553"/>
        <pc:sldMkLst>
          <pc:docMk/>
          <pc:sldMk cId="4188324882" sldId="12202"/>
        </pc:sldMkLst>
      </pc:sldChg>
      <pc:sldChg chg="delSp modSp add mod">
        <pc:chgData name="Kate Filanoski" userId="5879a14f-9eb3-4e75-8352-1b2941159ca7" providerId="ADAL" clId="{51A7554A-E6BC-4D0F-8BC6-B3663FD6B3A1}" dt="2024-04-12T21:24:21.057" v="4794" actId="33553"/>
        <pc:sldMkLst>
          <pc:docMk/>
          <pc:sldMk cId="53236925" sldId="12203"/>
        </pc:sldMkLst>
      </pc:sldChg>
      <pc:sldChg chg="delSp modSp add mod">
        <pc:chgData name="Kate Filanoski" userId="5879a14f-9eb3-4e75-8352-1b2941159ca7" providerId="ADAL" clId="{51A7554A-E6BC-4D0F-8BC6-B3663FD6B3A1}" dt="2024-04-12T21:24:32.092" v="4805" actId="20577"/>
        <pc:sldMkLst>
          <pc:docMk/>
          <pc:sldMk cId="1117792613" sldId="12204"/>
        </pc:sldMkLst>
      </pc:sldChg>
      <pc:sldChg chg="addSp delSp modSp add mod">
        <pc:chgData name="Kate Filanoski" userId="5879a14f-9eb3-4e75-8352-1b2941159ca7" providerId="ADAL" clId="{51A7554A-E6BC-4D0F-8BC6-B3663FD6B3A1}" dt="2024-04-12T21:25:37.323" v="4841" actId="14100"/>
        <pc:sldMkLst>
          <pc:docMk/>
          <pc:sldMk cId="1472001129" sldId="12205"/>
        </pc:sldMkLst>
      </pc:sldChg>
      <pc:sldChg chg="addSp delSp modSp add mod">
        <pc:chgData name="Kate Filanoski" userId="5879a14f-9eb3-4e75-8352-1b2941159ca7" providerId="ADAL" clId="{51A7554A-E6BC-4D0F-8BC6-B3663FD6B3A1}" dt="2024-04-12T21:25:58.484" v="4896" actId="14100"/>
        <pc:sldMkLst>
          <pc:docMk/>
          <pc:sldMk cId="669296712" sldId="12206"/>
        </pc:sldMkLst>
      </pc:sldChg>
      <pc:sldChg chg="modSp add mod">
        <pc:chgData name="Kate Filanoski" userId="5879a14f-9eb3-4e75-8352-1b2941159ca7" providerId="ADAL" clId="{51A7554A-E6BC-4D0F-8BC6-B3663FD6B3A1}" dt="2024-04-05T15:38:06.281" v="566" actId="962"/>
        <pc:sldMkLst>
          <pc:docMk/>
          <pc:sldMk cId="857599794" sldId="12207"/>
        </pc:sldMkLst>
      </pc:sldChg>
      <pc:sldChg chg="modSp add mod">
        <pc:chgData name="Kate Filanoski" userId="5879a14f-9eb3-4e75-8352-1b2941159ca7" providerId="ADAL" clId="{51A7554A-E6BC-4D0F-8BC6-B3663FD6B3A1}" dt="2024-04-05T15:38:16.062" v="567" actId="962"/>
        <pc:sldMkLst>
          <pc:docMk/>
          <pc:sldMk cId="2135054318" sldId="12208"/>
        </pc:sldMkLst>
      </pc:sldChg>
      <pc:sldChg chg="add">
        <pc:chgData name="Kate Filanoski" userId="5879a14f-9eb3-4e75-8352-1b2941159ca7" providerId="ADAL" clId="{51A7554A-E6BC-4D0F-8BC6-B3663FD6B3A1}" dt="2024-04-05T14:12:20.302" v="105"/>
        <pc:sldMkLst>
          <pc:docMk/>
          <pc:sldMk cId="1230621864" sldId="12209"/>
        </pc:sldMkLst>
      </pc:sldChg>
      <pc:sldChg chg="add">
        <pc:chgData name="Kate Filanoski" userId="5879a14f-9eb3-4e75-8352-1b2941159ca7" providerId="ADAL" clId="{51A7554A-E6BC-4D0F-8BC6-B3663FD6B3A1}" dt="2024-04-05T14:12:20.302" v="105"/>
        <pc:sldMkLst>
          <pc:docMk/>
          <pc:sldMk cId="3330241537" sldId="12210"/>
        </pc:sldMkLst>
      </pc:sldChg>
      <pc:sldChg chg="modSp add mod">
        <pc:chgData name="Kate Filanoski" userId="5879a14f-9eb3-4e75-8352-1b2941159ca7" providerId="ADAL" clId="{51A7554A-E6BC-4D0F-8BC6-B3663FD6B3A1}" dt="2024-04-05T14:12:20.320" v="106" actId="27636"/>
        <pc:sldMkLst>
          <pc:docMk/>
          <pc:sldMk cId="2620422125" sldId="12211"/>
        </pc:sldMkLst>
      </pc:sldChg>
      <pc:sldChg chg="add">
        <pc:chgData name="Kate Filanoski" userId="5879a14f-9eb3-4e75-8352-1b2941159ca7" providerId="ADAL" clId="{51A7554A-E6BC-4D0F-8BC6-B3663FD6B3A1}" dt="2024-04-05T14:12:20.302" v="105"/>
        <pc:sldMkLst>
          <pc:docMk/>
          <pc:sldMk cId="569169393" sldId="12212"/>
        </pc:sldMkLst>
      </pc:sldChg>
      <pc:sldChg chg="add">
        <pc:chgData name="Kate Filanoski" userId="5879a14f-9eb3-4e75-8352-1b2941159ca7" providerId="ADAL" clId="{51A7554A-E6BC-4D0F-8BC6-B3663FD6B3A1}" dt="2024-04-05T14:12:20.302" v="105"/>
        <pc:sldMkLst>
          <pc:docMk/>
          <pc:sldMk cId="3549616963" sldId="12213"/>
        </pc:sldMkLst>
      </pc:sldChg>
      <pc:sldMasterChg chg="add addSldLayout">
        <pc:chgData name="Kate Filanoski" userId="5879a14f-9eb3-4e75-8352-1b2941159ca7" providerId="ADAL" clId="{51A7554A-E6BC-4D0F-8BC6-B3663FD6B3A1}" dt="2024-04-05T13:59:37.732" v="10" actId="27028"/>
        <pc:sldMasterMkLst>
          <pc:docMk/>
          <pc:sldMasterMk cId="0" sldId="2147483648"/>
        </pc:sldMasterMkLst>
        <pc:sldLayoutChg chg="add">
          <pc:chgData name="Kate Filanoski" userId="5879a14f-9eb3-4e75-8352-1b2941159ca7" providerId="ADAL" clId="{51A7554A-E6BC-4D0F-8BC6-B3663FD6B3A1}" dt="2024-04-05T13:59:37.732" v="10" actId="27028"/>
          <pc:sldLayoutMkLst>
            <pc:docMk/>
            <pc:sldMasterMk cId="0" sldId="2147483648"/>
            <pc:sldLayoutMk cId="0" sldId="2147483655"/>
          </pc:sldLayoutMkLst>
        </pc:sldLayoutChg>
      </pc:sldMasterChg>
      <pc:sldMasterChg chg="add addSldLayout">
        <pc:chgData name="Kate Filanoski" userId="5879a14f-9eb3-4e75-8352-1b2941159ca7" providerId="ADAL" clId="{51A7554A-E6BC-4D0F-8BC6-B3663FD6B3A1}" dt="2024-04-05T14:12:20.288" v="104" actId="27028"/>
        <pc:sldMasterMkLst>
          <pc:docMk/>
          <pc:sldMasterMk cId="3389113765" sldId="2147486480"/>
        </pc:sldMasterMkLst>
        <pc:sldLayoutChg chg="add">
          <pc:chgData name="Kate Filanoski" userId="5879a14f-9eb3-4e75-8352-1b2941159ca7" providerId="ADAL" clId="{51A7554A-E6BC-4D0F-8BC6-B3663FD6B3A1}" dt="2024-04-05T14:12:20.288" v="104" actId="27028"/>
          <pc:sldLayoutMkLst>
            <pc:docMk/>
            <pc:sldMasterMk cId="3389113765" sldId="2147486480"/>
            <pc:sldLayoutMk cId="2695366616" sldId="2147486481"/>
          </pc:sldLayoutMkLst>
        </pc:sldLayoutChg>
        <pc:sldLayoutChg chg="add">
          <pc:chgData name="Kate Filanoski" userId="5879a14f-9eb3-4e75-8352-1b2941159ca7" providerId="ADAL" clId="{51A7554A-E6BC-4D0F-8BC6-B3663FD6B3A1}" dt="2024-04-05T14:12:20.288" v="104" actId="27028"/>
          <pc:sldLayoutMkLst>
            <pc:docMk/>
            <pc:sldMasterMk cId="3389113765" sldId="2147486480"/>
            <pc:sldLayoutMk cId="375103200" sldId="2147486482"/>
          </pc:sldLayoutMkLst>
        </pc:sldLayoutChg>
        <pc:sldLayoutChg chg="add">
          <pc:chgData name="Kate Filanoski" userId="5879a14f-9eb3-4e75-8352-1b2941159ca7" providerId="ADAL" clId="{51A7554A-E6BC-4D0F-8BC6-B3663FD6B3A1}" dt="2024-04-05T14:12:20.288" v="104" actId="27028"/>
          <pc:sldLayoutMkLst>
            <pc:docMk/>
            <pc:sldMasterMk cId="3389113765" sldId="2147486480"/>
            <pc:sldLayoutMk cId="1285390670" sldId="2147486483"/>
          </pc:sldLayoutMkLst>
        </pc:sldLayoutChg>
        <pc:sldLayoutChg chg="add">
          <pc:chgData name="Kate Filanoski" userId="5879a14f-9eb3-4e75-8352-1b2941159ca7" providerId="ADAL" clId="{51A7554A-E6BC-4D0F-8BC6-B3663FD6B3A1}" dt="2024-04-05T14:12:20.288" v="104" actId="27028"/>
          <pc:sldLayoutMkLst>
            <pc:docMk/>
            <pc:sldMasterMk cId="3389113765" sldId="2147486480"/>
            <pc:sldLayoutMk cId="4183632511" sldId="2147486484"/>
          </pc:sldLayoutMkLst>
        </pc:sldLayoutChg>
        <pc:sldLayoutChg chg="add">
          <pc:chgData name="Kate Filanoski" userId="5879a14f-9eb3-4e75-8352-1b2941159ca7" providerId="ADAL" clId="{51A7554A-E6BC-4D0F-8BC6-B3663FD6B3A1}" dt="2024-04-05T14:12:20.288" v="104" actId="27028"/>
          <pc:sldLayoutMkLst>
            <pc:docMk/>
            <pc:sldMasterMk cId="3389113765" sldId="2147486480"/>
            <pc:sldLayoutMk cId="2479779279" sldId="2147486485"/>
          </pc:sldLayoutMkLst>
        </pc:sldLayoutChg>
        <pc:sldLayoutChg chg="add">
          <pc:chgData name="Kate Filanoski" userId="5879a14f-9eb3-4e75-8352-1b2941159ca7" providerId="ADAL" clId="{51A7554A-E6BC-4D0F-8BC6-B3663FD6B3A1}" dt="2024-04-05T14:12:20.288" v="104" actId="27028"/>
          <pc:sldLayoutMkLst>
            <pc:docMk/>
            <pc:sldMasterMk cId="3389113765" sldId="2147486480"/>
            <pc:sldLayoutMk cId="354173909" sldId="2147486486"/>
          </pc:sldLayoutMkLst>
        </pc:sldLayoutChg>
        <pc:sldLayoutChg chg="add">
          <pc:chgData name="Kate Filanoski" userId="5879a14f-9eb3-4e75-8352-1b2941159ca7" providerId="ADAL" clId="{51A7554A-E6BC-4D0F-8BC6-B3663FD6B3A1}" dt="2024-04-05T14:12:20.288" v="104" actId="27028"/>
          <pc:sldLayoutMkLst>
            <pc:docMk/>
            <pc:sldMasterMk cId="3389113765" sldId="2147486480"/>
            <pc:sldLayoutMk cId="3635682287" sldId="2147486487"/>
          </pc:sldLayoutMkLst>
        </pc:sldLayoutChg>
        <pc:sldLayoutChg chg="add">
          <pc:chgData name="Kate Filanoski" userId="5879a14f-9eb3-4e75-8352-1b2941159ca7" providerId="ADAL" clId="{51A7554A-E6BC-4D0F-8BC6-B3663FD6B3A1}" dt="2024-04-05T14:12:20.288" v="104" actId="27028"/>
          <pc:sldLayoutMkLst>
            <pc:docMk/>
            <pc:sldMasterMk cId="3389113765" sldId="2147486480"/>
            <pc:sldLayoutMk cId="3131287230" sldId="2147486488"/>
          </pc:sldLayoutMkLst>
        </pc:sldLayoutChg>
        <pc:sldLayoutChg chg="add">
          <pc:chgData name="Kate Filanoski" userId="5879a14f-9eb3-4e75-8352-1b2941159ca7" providerId="ADAL" clId="{51A7554A-E6BC-4D0F-8BC6-B3663FD6B3A1}" dt="2024-04-05T14:12:20.288" v="104" actId="27028"/>
          <pc:sldLayoutMkLst>
            <pc:docMk/>
            <pc:sldMasterMk cId="3389113765" sldId="2147486480"/>
            <pc:sldLayoutMk cId="917097635" sldId="2147486489"/>
          </pc:sldLayoutMkLst>
        </pc:sldLayoutChg>
        <pc:sldLayoutChg chg="add">
          <pc:chgData name="Kate Filanoski" userId="5879a14f-9eb3-4e75-8352-1b2941159ca7" providerId="ADAL" clId="{51A7554A-E6BC-4D0F-8BC6-B3663FD6B3A1}" dt="2024-04-05T14:12:20.288" v="104" actId="27028"/>
          <pc:sldLayoutMkLst>
            <pc:docMk/>
            <pc:sldMasterMk cId="3389113765" sldId="2147486480"/>
            <pc:sldLayoutMk cId="1047770375" sldId="2147486490"/>
          </pc:sldLayoutMkLst>
        </pc:sldLayoutChg>
        <pc:sldLayoutChg chg="add">
          <pc:chgData name="Kate Filanoski" userId="5879a14f-9eb3-4e75-8352-1b2941159ca7" providerId="ADAL" clId="{51A7554A-E6BC-4D0F-8BC6-B3663FD6B3A1}" dt="2024-04-05T14:12:20.288" v="104" actId="27028"/>
          <pc:sldLayoutMkLst>
            <pc:docMk/>
            <pc:sldMasterMk cId="3389113765" sldId="2147486480"/>
            <pc:sldLayoutMk cId="3735949031" sldId="2147486491"/>
          </pc:sldLayoutMkLst>
        </pc:sldLayoutChg>
        <pc:sldLayoutChg chg="add">
          <pc:chgData name="Kate Filanoski" userId="5879a14f-9eb3-4e75-8352-1b2941159ca7" providerId="ADAL" clId="{51A7554A-E6BC-4D0F-8BC6-B3663FD6B3A1}" dt="2024-04-05T14:12:20.288" v="104" actId="27028"/>
          <pc:sldLayoutMkLst>
            <pc:docMk/>
            <pc:sldMasterMk cId="3389113765" sldId="2147486480"/>
            <pc:sldLayoutMk cId="1966714060" sldId="2147486492"/>
          </pc:sldLayoutMkLst>
        </pc:sldLayoutChg>
      </pc:sldMasterChg>
    </pc:docChg>
  </pc:docChgLst>
  <pc:docChgLst>
    <pc:chgData name="Andrew Houtenville" userId="aea22101-bd61-4dfe-a17f-14b576307e93" providerId="ADAL" clId="{0D213C41-915A-491A-8B7D-7D2C2B1F8CC7}"/>
    <pc:docChg chg="undo redo custSel addSld delSld modSld">
      <pc:chgData name="Andrew Houtenville" userId="aea22101-bd61-4dfe-a17f-14b576307e93" providerId="ADAL" clId="{0D213C41-915A-491A-8B7D-7D2C2B1F8CC7}" dt="2024-10-04T13:57:04.747" v="1325" actId="962"/>
      <pc:docMkLst>
        <pc:docMk/>
      </pc:docMkLst>
      <pc:sldChg chg="del">
        <pc:chgData name="Andrew Houtenville" userId="aea22101-bd61-4dfe-a17f-14b576307e93" providerId="ADAL" clId="{0D213C41-915A-491A-8B7D-7D2C2B1F8CC7}" dt="2024-10-04T12:42:06.138" v="61" actId="47"/>
        <pc:sldMkLst>
          <pc:docMk/>
          <pc:sldMk cId="1377615727" sldId="261"/>
        </pc:sldMkLst>
      </pc:sldChg>
      <pc:sldChg chg="add">
        <pc:chgData name="Andrew Houtenville" userId="aea22101-bd61-4dfe-a17f-14b576307e93" providerId="ADAL" clId="{0D213C41-915A-491A-8B7D-7D2C2B1F8CC7}" dt="2024-10-04T12:41:58.282" v="60"/>
        <pc:sldMkLst>
          <pc:docMk/>
          <pc:sldMk cId="81309838" sldId="1053"/>
        </pc:sldMkLst>
      </pc:sldChg>
      <pc:sldChg chg="del">
        <pc:chgData name="Andrew Houtenville" userId="aea22101-bd61-4dfe-a17f-14b576307e93" providerId="ADAL" clId="{0D213C41-915A-491A-8B7D-7D2C2B1F8CC7}" dt="2024-10-04T12:42:11.976" v="62" actId="47"/>
        <pc:sldMkLst>
          <pc:docMk/>
          <pc:sldMk cId="494388865" sldId="12109"/>
        </pc:sldMkLst>
      </pc:sldChg>
      <pc:sldChg chg="del">
        <pc:chgData name="Andrew Houtenville" userId="aea22101-bd61-4dfe-a17f-14b576307e93" providerId="ADAL" clId="{0D213C41-915A-491A-8B7D-7D2C2B1F8CC7}" dt="2024-10-04T12:41:33.688" v="58" actId="47"/>
        <pc:sldMkLst>
          <pc:docMk/>
          <pc:sldMk cId="1108405502" sldId="12208"/>
        </pc:sldMkLst>
      </pc:sldChg>
      <pc:sldChg chg="addSp delSp modSp mod modNotesTx">
        <pc:chgData name="Andrew Houtenville" userId="aea22101-bd61-4dfe-a17f-14b576307e93" providerId="ADAL" clId="{0D213C41-915A-491A-8B7D-7D2C2B1F8CC7}" dt="2024-10-04T13:55:00.264" v="1181" actId="962"/>
        <pc:sldMkLst>
          <pc:docMk/>
          <pc:sldMk cId="3161943851" sldId="12210"/>
        </pc:sldMkLst>
      </pc:sldChg>
      <pc:sldChg chg="addSp delSp modSp mod modNotesTx">
        <pc:chgData name="Andrew Houtenville" userId="aea22101-bd61-4dfe-a17f-14b576307e93" providerId="ADAL" clId="{0D213C41-915A-491A-8B7D-7D2C2B1F8CC7}" dt="2024-10-04T13:56:46.065" v="1279" actId="962"/>
        <pc:sldMkLst>
          <pc:docMk/>
          <pc:sldMk cId="1746892424" sldId="12211"/>
        </pc:sldMkLst>
      </pc:sldChg>
      <pc:sldChg chg="addSp delSp modSp mod modNotesTx">
        <pc:chgData name="Andrew Houtenville" userId="aea22101-bd61-4dfe-a17f-14b576307e93" providerId="ADAL" clId="{0D213C41-915A-491A-8B7D-7D2C2B1F8CC7}" dt="2024-10-04T13:57:04.747" v="1325" actId="962"/>
        <pc:sldMkLst>
          <pc:docMk/>
          <pc:sldMk cId="1919990588" sldId="12213"/>
        </pc:sldMkLst>
      </pc:sldChg>
      <pc:sldChg chg="addSp delSp modSp mod modNotesTx">
        <pc:chgData name="Andrew Houtenville" userId="aea22101-bd61-4dfe-a17f-14b576307e93" providerId="ADAL" clId="{0D213C41-915A-491A-8B7D-7D2C2B1F8CC7}" dt="2024-10-04T13:50:32.582" v="985" actId="962"/>
        <pc:sldMkLst>
          <pc:docMk/>
          <pc:sldMk cId="2261632116" sldId="12215"/>
        </pc:sldMkLst>
      </pc:sldChg>
      <pc:sldChg chg="delSp modSp mod">
        <pc:chgData name="Andrew Houtenville" userId="aea22101-bd61-4dfe-a17f-14b576307e93" providerId="ADAL" clId="{0D213C41-915A-491A-8B7D-7D2C2B1F8CC7}" dt="2024-10-04T13:23:15.588" v="92" actId="478"/>
        <pc:sldMkLst>
          <pc:docMk/>
          <pc:sldMk cId="1025331170" sldId="12216"/>
        </pc:sldMkLst>
      </pc:sldChg>
      <pc:sldChg chg="add del">
        <pc:chgData name="Andrew Houtenville" userId="aea22101-bd61-4dfe-a17f-14b576307e93" providerId="ADAL" clId="{0D213C41-915A-491A-8B7D-7D2C2B1F8CC7}" dt="2024-10-04T12:40:14.426" v="3"/>
        <pc:sldMkLst>
          <pc:docMk/>
          <pc:sldMk cId="572293837" sldId="12254"/>
        </pc:sldMkLst>
      </pc:sldChg>
      <pc:sldChg chg="add del">
        <pc:chgData name="Andrew Houtenville" userId="aea22101-bd61-4dfe-a17f-14b576307e93" providerId="ADAL" clId="{0D213C41-915A-491A-8B7D-7D2C2B1F8CC7}" dt="2024-10-04T12:40:23.968" v="5"/>
        <pc:sldMkLst>
          <pc:docMk/>
          <pc:sldMk cId="1834254270" sldId="12254"/>
        </pc:sldMkLst>
      </pc:sldChg>
      <pc:sldChg chg="add del">
        <pc:chgData name="Andrew Houtenville" userId="aea22101-bd61-4dfe-a17f-14b576307e93" providerId="ADAL" clId="{0D213C41-915A-491A-8B7D-7D2C2B1F8CC7}" dt="2024-10-04T12:40:13.328" v="2"/>
        <pc:sldMkLst>
          <pc:docMk/>
          <pc:sldMk cId="3293962069" sldId="12255"/>
        </pc:sldMkLst>
      </pc:sldChg>
      <pc:sldChg chg="modSp add mod">
        <pc:chgData name="Andrew Houtenville" userId="aea22101-bd61-4dfe-a17f-14b576307e93" providerId="ADAL" clId="{0D213C41-915A-491A-8B7D-7D2C2B1F8CC7}" dt="2024-10-04T12:47:01.239" v="88" actId="5793"/>
        <pc:sldMkLst>
          <pc:docMk/>
          <pc:sldMk cId="925444152" sldId="12381"/>
        </pc:sldMkLst>
      </pc:sldChg>
      <pc:sldChg chg="addSp delSp modSp add">
        <pc:chgData name="Andrew Houtenville" userId="aea22101-bd61-4dfe-a17f-14b576307e93" providerId="ADAL" clId="{0D213C41-915A-491A-8B7D-7D2C2B1F8CC7}" dt="2024-10-04T12:43:43.773" v="69" actId="14100"/>
        <pc:sldMkLst>
          <pc:docMk/>
          <pc:sldMk cId="3633221221" sldId="12415"/>
        </pc:sldMkLst>
      </pc:sldChg>
    </pc:docChg>
  </pc:docChgLst>
  <pc:docChgLst>
    <pc:chgData name="Amy Chamberlain" userId="fb464598-4a5d-4385-bf9f-7180a83ea77a" providerId="ADAL" clId="{A7069C25-928E-4021-A944-0FF4717FE59E}"/>
    <pc:docChg chg="undo redo custSel addSld modSld addMainMaster modMainMaster">
      <pc:chgData name="Amy Chamberlain" userId="fb464598-4a5d-4385-bf9f-7180a83ea77a" providerId="ADAL" clId="{A7069C25-928E-4021-A944-0FF4717FE59E}" dt="2024-10-04T15:22:06.014" v="994" actId="962"/>
      <pc:docMkLst>
        <pc:docMk/>
      </pc:docMkLst>
      <pc:sldChg chg="modSp mod">
        <pc:chgData name="Amy Chamberlain" userId="fb464598-4a5d-4385-bf9f-7180a83ea77a" providerId="ADAL" clId="{A7069C25-928E-4021-A944-0FF4717FE59E}" dt="2024-10-04T15:13:30.481" v="134" actId="962"/>
        <pc:sldMkLst>
          <pc:docMk/>
          <pc:sldMk cId="1544049043" sldId="256"/>
        </pc:sldMkLst>
      </pc:sldChg>
      <pc:sldChg chg="modSp mod">
        <pc:chgData name="Amy Chamberlain" userId="fb464598-4a5d-4385-bf9f-7180a83ea77a" providerId="ADAL" clId="{A7069C25-928E-4021-A944-0FF4717FE59E}" dt="2024-10-04T15:13:40.728" v="137" actId="962"/>
        <pc:sldMkLst>
          <pc:docMk/>
          <pc:sldMk cId="1567393462" sldId="260"/>
        </pc:sldMkLst>
      </pc:sldChg>
      <pc:sldChg chg="modSp mod">
        <pc:chgData name="Amy Chamberlain" userId="fb464598-4a5d-4385-bf9f-7180a83ea77a" providerId="ADAL" clId="{A7069C25-928E-4021-A944-0FF4717FE59E}" dt="2024-10-04T15:15:21.208" v="152" actId="962"/>
        <pc:sldMkLst>
          <pc:docMk/>
          <pc:sldMk cId="2754830181" sldId="506"/>
        </pc:sldMkLst>
      </pc:sldChg>
      <pc:sldChg chg="delSp modSp mod">
        <pc:chgData name="Amy Chamberlain" userId="fb464598-4a5d-4385-bf9f-7180a83ea77a" providerId="ADAL" clId="{A7069C25-928E-4021-A944-0FF4717FE59E}" dt="2024-10-04T15:17:42.771" v="156" actId="962"/>
        <pc:sldMkLst>
          <pc:docMk/>
          <pc:sldMk cId="1025331170" sldId="12216"/>
        </pc:sldMkLst>
      </pc:sldChg>
      <pc:sldChg chg="add">
        <pc:chgData name="Amy Chamberlain" userId="fb464598-4a5d-4385-bf9f-7180a83ea77a" providerId="ADAL" clId="{A7069C25-928E-4021-A944-0FF4717FE59E}" dt="2024-10-01T15:03:04.877" v="129"/>
        <pc:sldMkLst>
          <pc:docMk/>
          <pc:sldMk cId="2240193032" sldId="12217"/>
        </pc:sldMkLst>
      </pc:sldChg>
      <pc:sldChg chg="add">
        <pc:chgData name="Amy Chamberlain" userId="fb464598-4a5d-4385-bf9f-7180a83ea77a" providerId="ADAL" clId="{A7069C25-928E-4021-A944-0FF4717FE59E}" dt="2024-10-01T15:03:04.877" v="129"/>
        <pc:sldMkLst>
          <pc:docMk/>
          <pc:sldMk cId="372281075" sldId="12218"/>
        </pc:sldMkLst>
      </pc:sldChg>
      <pc:sldChg chg="add">
        <pc:chgData name="Amy Chamberlain" userId="fb464598-4a5d-4385-bf9f-7180a83ea77a" providerId="ADAL" clId="{A7069C25-928E-4021-A944-0FF4717FE59E}" dt="2024-10-01T15:03:04.877" v="129"/>
        <pc:sldMkLst>
          <pc:docMk/>
          <pc:sldMk cId="4135748156" sldId="12219"/>
        </pc:sldMkLst>
      </pc:sldChg>
      <pc:sldChg chg="add">
        <pc:chgData name="Amy Chamberlain" userId="fb464598-4a5d-4385-bf9f-7180a83ea77a" providerId="ADAL" clId="{A7069C25-928E-4021-A944-0FF4717FE59E}" dt="2024-10-01T15:03:04.877" v="129"/>
        <pc:sldMkLst>
          <pc:docMk/>
          <pc:sldMk cId="1732200625" sldId="12220"/>
        </pc:sldMkLst>
      </pc:sldChg>
      <pc:sldChg chg="add">
        <pc:chgData name="Amy Chamberlain" userId="fb464598-4a5d-4385-bf9f-7180a83ea77a" providerId="ADAL" clId="{A7069C25-928E-4021-A944-0FF4717FE59E}" dt="2024-10-01T15:03:04.877" v="129"/>
        <pc:sldMkLst>
          <pc:docMk/>
          <pc:sldMk cId="3342270565" sldId="12221"/>
        </pc:sldMkLst>
      </pc:sldChg>
      <pc:sldChg chg="add">
        <pc:chgData name="Amy Chamberlain" userId="fb464598-4a5d-4385-bf9f-7180a83ea77a" providerId="ADAL" clId="{A7069C25-928E-4021-A944-0FF4717FE59E}" dt="2024-10-01T15:03:04.877" v="129"/>
        <pc:sldMkLst>
          <pc:docMk/>
          <pc:sldMk cId="1319847690" sldId="12222"/>
        </pc:sldMkLst>
      </pc:sldChg>
      <pc:sldChg chg="add">
        <pc:chgData name="Amy Chamberlain" userId="fb464598-4a5d-4385-bf9f-7180a83ea77a" providerId="ADAL" clId="{A7069C25-928E-4021-A944-0FF4717FE59E}" dt="2024-10-01T15:03:04.877" v="129"/>
        <pc:sldMkLst>
          <pc:docMk/>
          <pc:sldMk cId="278005343" sldId="12223"/>
        </pc:sldMkLst>
      </pc:sldChg>
      <pc:sldChg chg="add">
        <pc:chgData name="Amy Chamberlain" userId="fb464598-4a5d-4385-bf9f-7180a83ea77a" providerId="ADAL" clId="{A7069C25-928E-4021-A944-0FF4717FE59E}" dt="2024-10-01T15:03:04.877" v="129"/>
        <pc:sldMkLst>
          <pc:docMk/>
          <pc:sldMk cId="3908366778" sldId="12224"/>
        </pc:sldMkLst>
      </pc:sldChg>
      <pc:sldChg chg="add">
        <pc:chgData name="Amy Chamberlain" userId="fb464598-4a5d-4385-bf9f-7180a83ea77a" providerId="ADAL" clId="{A7069C25-928E-4021-A944-0FF4717FE59E}" dt="2024-10-01T15:03:04.877" v="129"/>
        <pc:sldMkLst>
          <pc:docMk/>
          <pc:sldMk cId="1210399909" sldId="12225"/>
        </pc:sldMkLst>
      </pc:sldChg>
      <pc:sldChg chg="add">
        <pc:chgData name="Amy Chamberlain" userId="fb464598-4a5d-4385-bf9f-7180a83ea77a" providerId="ADAL" clId="{A7069C25-928E-4021-A944-0FF4717FE59E}" dt="2024-10-01T15:03:04.877" v="129"/>
        <pc:sldMkLst>
          <pc:docMk/>
          <pc:sldMk cId="3984117287" sldId="12226"/>
        </pc:sldMkLst>
      </pc:sldChg>
      <pc:sldChg chg="add">
        <pc:chgData name="Amy Chamberlain" userId="fb464598-4a5d-4385-bf9f-7180a83ea77a" providerId="ADAL" clId="{A7069C25-928E-4021-A944-0FF4717FE59E}" dt="2024-10-01T15:03:04.877" v="129"/>
        <pc:sldMkLst>
          <pc:docMk/>
          <pc:sldMk cId="3869790126" sldId="12227"/>
        </pc:sldMkLst>
      </pc:sldChg>
      <pc:sldChg chg="add">
        <pc:chgData name="Amy Chamberlain" userId="fb464598-4a5d-4385-bf9f-7180a83ea77a" providerId="ADAL" clId="{A7069C25-928E-4021-A944-0FF4717FE59E}" dt="2024-10-01T15:03:04.877" v="129"/>
        <pc:sldMkLst>
          <pc:docMk/>
          <pc:sldMk cId="305001360" sldId="12228"/>
        </pc:sldMkLst>
      </pc:sldChg>
      <pc:sldChg chg="add">
        <pc:chgData name="Amy Chamberlain" userId="fb464598-4a5d-4385-bf9f-7180a83ea77a" providerId="ADAL" clId="{A7069C25-928E-4021-A944-0FF4717FE59E}" dt="2024-10-01T15:03:04.877" v="129"/>
        <pc:sldMkLst>
          <pc:docMk/>
          <pc:sldMk cId="2331737471" sldId="12229"/>
        </pc:sldMkLst>
      </pc:sldChg>
      <pc:sldChg chg="add">
        <pc:chgData name="Amy Chamberlain" userId="fb464598-4a5d-4385-bf9f-7180a83ea77a" providerId="ADAL" clId="{A7069C25-928E-4021-A944-0FF4717FE59E}" dt="2024-10-01T15:03:04.877" v="129"/>
        <pc:sldMkLst>
          <pc:docMk/>
          <pc:sldMk cId="1443883327" sldId="12230"/>
        </pc:sldMkLst>
      </pc:sldChg>
      <pc:sldChg chg="add">
        <pc:chgData name="Amy Chamberlain" userId="fb464598-4a5d-4385-bf9f-7180a83ea77a" providerId="ADAL" clId="{A7069C25-928E-4021-A944-0FF4717FE59E}" dt="2024-10-01T15:03:04.877" v="129"/>
        <pc:sldMkLst>
          <pc:docMk/>
          <pc:sldMk cId="423197123" sldId="12231"/>
        </pc:sldMkLst>
      </pc:sldChg>
      <pc:sldChg chg="add">
        <pc:chgData name="Amy Chamberlain" userId="fb464598-4a5d-4385-bf9f-7180a83ea77a" providerId="ADAL" clId="{A7069C25-928E-4021-A944-0FF4717FE59E}" dt="2024-10-01T15:03:04.877" v="129"/>
        <pc:sldMkLst>
          <pc:docMk/>
          <pc:sldMk cId="2044661491" sldId="12232"/>
        </pc:sldMkLst>
      </pc:sldChg>
      <pc:sldChg chg="add">
        <pc:chgData name="Amy Chamberlain" userId="fb464598-4a5d-4385-bf9f-7180a83ea77a" providerId="ADAL" clId="{A7069C25-928E-4021-A944-0FF4717FE59E}" dt="2024-10-01T15:03:04.877" v="129"/>
        <pc:sldMkLst>
          <pc:docMk/>
          <pc:sldMk cId="2747079794" sldId="12233"/>
        </pc:sldMkLst>
      </pc:sldChg>
      <pc:sldChg chg="add">
        <pc:chgData name="Amy Chamberlain" userId="fb464598-4a5d-4385-bf9f-7180a83ea77a" providerId="ADAL" clId="{A7069C25-928E-4021-A944-0FF4717FE59E}" dt="2024-10-01T15:03:04.877" v="129"/>
        <pc:sldMkLst>
          <pc:docMk/>
          <pc:sldMk cId="727439591" sldId="12234"/>
        </pc:sldMkLst>
      </pc:sldChg>
      <pc:sldChg chg="add">
        <pc:chgData name="Amy Chamberlain" userId="fb464598-4a5d-4385-bf9f-7180a83ea77a" providerId="ADAL" clId="{A7069C25-928E-4021-A944-0FF4717FE59E}" dt="2024-10-01T15:03:04.877" v="129"/>
        <pc:sldMkLst>
          <pc:docMk/>
          <pc:sldMk cId="3593166174" sldId="12235"/>
        </pc:sldMkLst>
      </pc:sldChg>
      <pc:sldChg chg="add">
        <pc:chgData name="Amy Chamberlain" userId="fb464598-4a5d-4385-bf9f-7180a83ea77a" providerId="ADAL" clId="{A7069C25-928E-4021-A944-0FF4717FE59E}" dt="2024-10-01T15:03:04.877" v="129"/>
        <pc:sldMkLst>
          <pc:docMk/>
          <pc:sldMk cId="4181367184" sldId="12236"/>
        </pc:sldMkLst>
      </pc:sldChg>
      <pc:sldChg chg="add">
        <pc:chgData name="Amy Chamberlain" userId="fb464598-4a5d-4385-bf9f-7180a83ea77a" providerId="ADAL" clId="{A7069C25-928E-4021-A944-0FF4717FE59E}" dt="2024-10-01T15:03:04.877" v="129"/>
        <pc:sldMkLst>
          <pc:docMk/>
          <pc:sldMk cId="4230060265" sldId="12237"/>
        </pc:sldMkLst>
      </pc:sldChg>
      <pc:sldChg chg="add">
        <pc:chgData name="Amy Chamberlain" userId="fb464598-4a5d-4385-bf9f-7180a83ea77a" providerId="ADAL" clId="{A7069C25-928E-4021-A944-0FF4717FE59E}" dt="2024-10-01T15:03:04.877" v="129"/>
        <pc:sldMkLst>
          <pc:docMk/>
          <pc:sldMk cId="308132648" sldId="12238"/>
        </pc:sldMkLst>
      </pc:sldChg>
      <pc:sldChg chg="add">
        <pc:chgData name="Amy Chamberlain" userId="fb464598-4a5d-4385-bf9f-7180a83ea77a" providerId="ADAL" clId="{A7069C25-928E-4021-A944-0FF4717FE59E}" dt="2024-10-01T15:03:04.877" v="129"/>
        <pc:sldMkLst>
          <pc:docMk/>
          <pc:sldMk cId="2993694447" sldId="12239"/>
        </pc:sldMkLst>
      </pc:sldChg>
      <pc:sldChg chg="add">
        <pc:chgData name="Amy Chamberlain" userId="fb464598-4a5d-4385-bf9f-7180a83ea77a" providerId="ADAL" clId="{A7069C25-928E-4021-A944-0FF4717FE59E}" dt="2024-10-01T15:03:04.877" v="129"/>
        <pc:sldMkLst>
          <pc:docMk/>
          <pc:sldMk cId="2336844932" sldId="12240"/>
        </pc:sldMkLst>
      </pc:sldChg>
      <pc:sldChg chg="add">
        <pc:chgData name="Amy Chamberlain" userId="fb464598-4a5d-4385-bf9f-7180a83ea77a" providerId="ADAL" clId="{A7069C25-928E-4021-A944-0FF4717FE59E}" dt="2024-10-01T15:03:04.877" v="129"/>
        <pc:sldMkLst>
          <pc:docMk/>
          <pc:sldMk cId="1820036143" sldId="12241"/>
        </pc:sldMkLst>
      </pc:sldChg>
      <pc:sldChg chg="add">
        <pc:chgData name="Amy Chamberlain" userId="fb464598-4a5d-4385-bf9f-7180a83ea77a" providerId="ADAL" clId="{A7069C25-928E-4021-A944-0FF4717FE59E}" dt="2024-10-03T18:47:49.907" v="131"/>
        <pc:sldMkLst>
          <pc:docMk/>
          <pc:sldMk cId="2934973839" sldId="12242"/>
        </pc:sldMkLst>
      </pc:sldChg>
      <pc:sldChg chg="modSp add mod">
        <pc:chgData name="Amy Chamberlain" userId="fb464598-4a5d-4385-bf9f-7180a83ea77a" providerId="ADAL" clId="{A7069C25-928E-4021-A944-0FF4717FE59E}" dt="2024-10-04T15:20:29.548" v="778" actId="962"/>
        <pc:sldMkLst>
          <pc:docMk/>
          <pc:sldMk cId="2135054318" sldId="12243"/>
        </pc:sldMkLst>
      </pc:sldChg>
      <pc:sldChg chg="add">
        <pc:chgData name="Amy Chamberlain" userId="fb464598-4a5d-4385-bf9f-7180a83ea77a" providerId="ADAL" clId="{A7069C25-928E-4021-A944-0FF4717FE59E}" dt="2024-10-03T18:47:49.907" v="131"/>
        <pc:sldMkLst>
          <pc:docMk/>
          <pc:sldMk cId="3287271511" sldId="12244"/>
        </pc:sldMkLst>
      </pc:sldChg>
      <pc:sldChg chg="add">
        <pc:chgData name="Amy Chamberlain" userId="fb464598-4a5d-4385-bf9f-7180a83ea77a" providerId="ADAL" clId="{A7069C25-928E-4021-A944-0FF4717FE59E}" dt="2024-10-03T18:47:49.907" v="131"/>
        <pc:sldMkLst>
          <pc:docMk/>
          <pc:sldMk cId="2364609200" sldId="12245"/>
        </pc:sldMkLst>
      </pc:sldChg>
      <pc:sldChg chg="add">
        <pc:chgData name="Amy Chamberlain" userId="fb464598-4a5d-4385-bf9f-7180a83ea77a" providerId="ADAL" clId="{A7069C25-928E-4021-A944-0FF4717FE59E}" dt="2024-10-03T18:47:49.907" v="131"/>
        <pc:sldMkLst>
          <pc:docMk/>
          <pc:sldMk cId="2484461982" sldId="12246"/>
        </pc:sldMkLst>
      </pc:sldChg>
      <pc:sldChg chg="add">
        <pc:chgData name="Amy Chamberlain" userId="fb464598-4a5d-4385-bf9f-7180a83ea77a" providerId="ADAL" clId="{A7069C25-928E-4021-A944-0FF4717FE59E}" dt="2024-10-03T18:47:49.907" v="131"/>
        <pc:sldMkLst>
          <pc:docMk/>
          <pc:sldMk cId="3240198190" sldId="12247"/>
        </pc:sldMkLst>
      </pc:sldChg>
      <pc:sldChg chg="add">
        <pc:chgData name="Amy Chamberlain" userId="fb464598-4a5d-4385-bf9f-7180a83ea77a" providerId="ADAL" clId="{A7069C25-928E-4021-A944-0FF4717FE59E}" dt="2024-10-03T18:47:49.907" v="131"/>
        <pc:sldMkLst>
          <pc:docMk/>
          <pc:sldMk cId="1527105049" sldId="12248"/>
        </pc:sldMkLst>
      </pc:sldChg>
      <pc:sldChg chg="add">
        <pc:chgData name="Amy Chamberlain" userId="fb464598-4a5d-4385-bf9f-7180a83ea77a" providerId="ADAL" clId="{A7069C25-928E-4021-A944-0FF4717FE59E}" dt="2024-10-03T18:47:49.907" v="131"/>
        <pc:sldMkLst>
          <pc:docMk/>
          <pc:sldMk cId="3810773480" sldId="12249"/>
        </pc:sldMkLst>
      </pc:sldChg>
      <pc:sldChg chg="add">
        <pc:chgData name="Amy Chamberlain" userId="fb464598-4a5d-4385-bf9f-7180a83ea77a" providerId="ADAL" clId="{A7069C25-928E-4021-A944-0FF4717FE59E}" dt="2024-10-03T18:47:49.907" v="131"/>
        <pc:sldMkLst>
          <pc:docMk/>
          <pc:sldMk cId="1992627111" sldId="12250"/>
        </pc:sldMkLst>
      </pc:sldChg>
      <pc:sldChg chg="add">
        <pc:chgData name="Amy Chamberlain" userId="fb464598-4a5d-4385-bf9f-7180a83ea77a" providerId="ADAL" clId="{A7069C25-928E-4021-A944-0FF4717FE59E}" dt="2024-10-03T18:47:49.907" v="131"/>
        <pc:sldMkLst>
          <pc:docMk/>
          <pc:sldMk cId="2143373053" sldId="12251"/>
        </pc:sldMkLst>
      </pc:sldChg>
      <pc:sldChg chg="modSp add mod">
        <pc:chgData name="Amy Chamberlain" userId="fb464598-4a5d-4385-bf9f-7180a83ea77a" providerId="ADAL" clId="{A7069C25-928E-4021-A944-0FF4717FE59E}" dt="2024-10-04T15:19:00.030" v="294" actId="962"/>
        <pc:sldMkLst>
          <pc:docMk/>
          <pc:sldMk cId="36213289" sldId="12252"/>
        </pc:sldMkLst>
      </pc:sldChg>
      <pc:sldChg chg="modSp add mod">
        <pc:chgData name="Amy Chamberlain" userId="fb464598-4a5d-4385-bf9f-7180a83ea77a" providerId="ADAL" clId="{A7069C25-928E-4021-A944-0FF4717FE59E}" dt="2024-10-04T15:22:06.014" v="994" actId="962"/>
        <pc:sldMkLst>
          <pc:docMk/>
          <pc:sldMk cId="3459491765" sldId="12253"/>
        </pc:sldMkLst>
      </pc:sldChg>
      <pc:sldMasterChg chg="add addSldLayout">
        <pc:chgData name="Amy Chamberlain" userId="fb464598-4a5d-4385-bf9f-7180a83ea77a" providerId="ADAL" clId="{A7069C25-928E-4021-A944-0FF4717FE59E}" dt="2024-10-01T15:03:04.833" v="128" actId="27028"/>
        <pc:sldMasterMkLst>
          <pc:docMk/>
          <pc:sldMasterMk cId="2380550569" sldId="2147483648"/>
        </pc:sldMasterMkLst>
        <pc:sldLayoutChg chg="add">
          <pc:chgData name="Amy Chamberlain" userId="fb464598-4a5d-4385-bf9f-7180a83ea77a" providerId="ADAL" clId="{A7069C25-928E-4021-A944-0FF4717FE59E}" dt="2024-10-01T15:03:04.833" v="128" actId="27028"/>
          <pc:sldLayoutMkLst>
            <pc:docMk/>
            <pc:sldMasterMk cId="2380550569" sldId="2147483648"/>
            <pc:sldLayoutMk cId="2002435452" sldId="2147483649"/>
          </pc:sldLayoutMkLst>
        </pc:sldLayoutChg>
        <pc:sldLayoutChg chg="add">
          <pc:chgData name="Amy Chamberlain" userId="fb464598-4a5d-4385-bf9f-7180a83ea77a" providerId="ADAL" clId="{A7069C25-928E-4021-A944-0FF4717FE59E}" dt="2024-10-01T15:03:04.833" v="128" actId="27028"/>
          <pc:sldLayoutMkLst>
            <pc:docMk/>
            <pc:sldMasterMk cId="2380550569" sldId="2147483648"/>
            <pc:sldLayoutMk cId="631811680" sldId="2147483650"/>
          </pc:sldLayoutMkLst>
        </pc:sldLayoutChg>
        <pc:sldLayoutChg chg="add">
          <pc:chgData name="Amy Chamberlain" userId="fb464598-4a5d-4385-bf9f-7180a83ea77a" providerId="ADAL" clId="{A7069C25-928E-4021-A944-0FF4717FE59E}" dt="2024-10-01T15:03:04.833" v="128" actId="27028"/>
          <pc:sldLayoutMkLst>
            <pc:docMk/>
            <pc:sldMasterMk cId="2380550569" sldId="2147483648"/>
            <pc:sldLayoutMk cId="36692761" sldId="2147483651"/>
          </pc:sldLayoutMkLst>
        </pc:sldLayoutChg>
        <pc:sldLayoutChg chg="add">
          <pc:chgData name="Amy Chamberlain" userId="fb464598-4a5d-4385-bf9f-7180a83ea77a" providerId="ADAL" clId="{A7069C25-928E-4021-A944-0FF4717FE59E}" dt="2024-10-01T15:03:04.833" v="128" actId="27028"/>
          <pc:sldLayoutMkLst>
            <pc:docMk/>
            <pc:sldMasterMk cId="2380550569" sldId="2147483648"/>
            <pc:sldLayoutMk cId="2650748657" sldId="2147483652"/>
          </pc:sldLayoutMkLst>
        </pc:sldLayoutChg>
        <pc:sldLayoutChg chg="add">
          <pc:chgData name="Amy Chamberlain" userId="fb464598-4a5d-4385-bf9f-7180a83ea77a" providerId="ADAL" clId="{A7069C25-928E-4021-A944-0FF4717FE59E}" dt="2024-10-01T15:03:04.833" v="128" actId="27028"/>
          <pc:sldLayoutMkLst>
            <pc:docMk/>
            <pc:sldMasterMk cId="2380550569" sldId="2147483648"/>
            <pc:sldLayoutMk cId="3412557329" sldId="2147483653"/>
          </pc:sldLayoutMkLst>
        </pc:sldLayoutChg>
        <pc:sldLayoutChg chg="add">
          <pc:chgData name="Amy Chamberlain" userId="fb464598-4a5d-4385-bf9f-7180a83ea77a" providerId="ADAL" clId="{A7069C25-928E-4021-A944-0FF4717FE59E}" dt="2024-10-01T15:03:04.833" v="128" actId="27028"/>
          <pc:sldLayoutMkLst>
            <pc:docMk/>
            <pc:sldMasterMk cId="2380550569" sldId="2147483648"/>
            <pc:sldLayoutMk cId="1031743954" sldId="2147483654"/>
          </pc:sldLayoutMkLst>
        </pc:sldLayoutChg>
        <pc:sldLayoutChg chg="add">
          <pc:chgData name="Amy Chamberlain" userId="fb464598-4a5d-4385-bf9f-7180a83ea77a" providerId="ADAL" clId="{A7069C25-928E-4021-A944-0FF4717FE59E}" dt="2024-10-01T15:03:04.833" v="128" actId="27028"/>
          <pc:sldLayoutMkLst>
            <pc:docMk/>
            <pc:sldMasterMk cId="2380550569" sldId="2147483648"/>
            <pc:sldLayoutMk cId="3095881393" sldId="2147483655"/>
          </pc:sldLayoutMkLst>
        </pc:sldLayoutChg>
        <pc:sldLayoutChg chg="add">
          <pc:chgData name="Amy Chamberlain" userId="fb464598-4a5d-4385-bf9f-7180a83ea77a" providerId="ADAL" clId="{A7069C25-928E-4021-A944-0FF4717FE59E}" dt="2024-10-01T15:03:04.833" v="128" actId="27028"/>
          <pc:sldLayoutMkLst>
            <pc:docMk/>
            <pc:sldMasterMk cId="2380550569" sldId="2147483648"/>
            <pc:sldLayoutMk cId="749873114" sldId="2147483656"/>
          </pc:sldLayoutMkLst>
        </pc:sldLayoutChg>
        <pc:sldLayoutChg chg="add">
          <pc:chgData name="Amy Chamberlain" userId="fb464598-4a5d-4385-bf9f-7180a83ea77a" providerId="ADAL" clId="{A7069C25-928E-4021-A944-0FF4717FE59E}" dt="2024-10-01T15:03:04.833" v="128" actId="27028"/>
          <pc:sldLayoutMkLst>
            <pc:docMk/>
            <pc:sldMasterMk cId="2380550569" sldId="2147483648"/>
            <pc:sldLayoutMk cId="598530228" sldId="2147483657"/>
          </pc:sldLayoutMkLst>
        </pc:sldLayoutChg>
        <pc:sldLayoutChg chg="add">
          <pc:chgData name="Amy Chamberlain" userId="fb464598-4a5d-4385-bf9f-7180a83ea77a" providerId="ADAL" clId="{A7069C25-928E-4021-A944-0FF4717FE59E}" dt="2024-10-01T15:03:04.833" v="128" actId="27028"/>
          <pc:sldLayoutMkLst>
            <pc:docMk/>
            <pc:sldMasterMk cId="2380550569" sldId="2147483648"/>
            <pc:sldLayoutMk cId="3801662704" sldId="2147483658"/>
          </pc:sldLayoutMkLst>
        </pc:sldLayoutChg>
        <pc:sldLayoutChg chg="add">
          <pc:chgData name="Amy Chamberlain" userId="fb464598-4a5d-4385-bf9f-7180a83ea77a" providerId="ADAL" clId="{A7069C25-928E-4021-A944-0FF4717FE59E}" dt="2024-10-01T15:03:04.833" v="128" actId="27028"/>
          <pc:sldLayoutMkLst>
            <pc:docMk/>
            <pc:sldMasterMk cId="2380550569" sldId="2147483648"/>
            <pc:sldLayoutMk cId="2650200319" sldId="2147483659"/>
          </pc:sldLayoutMkLst>
        </pc:sldLayoutChg>
        <pc:sldLayoutChg chg="add">
          <pc:chgData name="Amy Chamberlain" userId="fb464598-4a5d-4385-bf9f-7180a83ea77a" providerId="ADAL" clId="{A7069C25-928E-4021-A944-0FF4717FE59E}" dt="2024-10-01T15:03:04.833" v="128" actId="27028"/>
          <pc:sldLayoutMkLst>
            <pc:docMk/>
            <pc:sldMasterMk cId="2380550569" sldId="2147483648"/>
            <pc:sldLayoutMk cId="1597639374" sldId="2147483661"/>
          </pc:sldLayoutMkLst>
        </pc:sldLayoutChg>
        <pc:sldLayoutChg chg="add">
          <pc:chgData name="Amy Chamberlain" userId="fb464598-4a5d-4385-bf9f-7180a83ea77a" providerId="ADAL" clId="{A7069C25-928E-4021-A944-0FF4717FE59E}" dt="2024-10-01T15:03:04.833" v="128" actId="27028"/>
          <pc:sldLayoutMkLst>
            <pc:docMk/>
            <pc:sldMasterMk cId="2380550569" sldId="2147483648"/>
            <pc:sldLayoutMk cId="1412324331" sldId="2147483664"/>
          </pc:sldLayoutMkLst>
        </pc:sldLayoutChg>
        <pc:sldLayoutChg chg="add">
          <pc:chgData name="Amy Chamberlain" userId="fb464598-4a5d-4385-bf9f-7180a83ea77a" providerId="ADAL" clId="{A7069C25-928E-4021-A944-0FF4717FE59E}" dt="2024-10-01T15:03:04.833" v="128" actId="27028"/>
          <pc:sldLayoutMkLst>
            <pc:docMk/>
            <pc:sldMasterMk cId="2380550569" sldId="2147483648"/>
            <pc:sldLayoutMk cId="2646439565" sldId="2147483665"/>
          </pc:sldLayoutMkLst>
        </pc:sldLayoutChg>
        <pc:sldLayoutChg chg="add">
          <pc:chgData name="Amy Chamberlain" userId="fb464598-4a5d-4385-bf9f-7180a83ea77a" providerId="ADAL" clId="{A7069C25-928E-4021-A944-0FF4717FE59E}" dt="2024-10-01T15:03:04.833" v="128" actId="27028"/>
          <pc:sldLayoutMkLst>
            <pc:docMk/>
            <pc:sldMasterMk cId="2380550569" sldId="2147483648"/>
            <pc:sldLayoutMk cId="268549191" sldId="2147483666"/>
          </pc:sldLayoutMkLst>
        </pc:sldLayoutChg>
      </pc:sldMasterChg>
      <pc:sldMasterChg chg="modSldLayout">
        <pc:chgData name="Amy Chamberlain" userId="fb464598-4a5d-4385-bf9f-7180a83ea77a" providerId="ADAL" clId="{A7069C25-928E-4021-A944-0FF4717FE59E}" dt="2024-10-01T15:03:04.833" v="128" actId="27028"/>
        <pc:sldMasterMkLst>
          <pc:docMk/>
          <pc:sldMasterMk cId="3389113765" sldId="2147486480"/>
        </pc:sldMasterMkLst>
        <pc:sldLayoutChg chg="replId">
          <pc:chgData name="Amy Chamberlain" userId="fb464598-4a5d-4385-bf9f-7180a83ea77a" providerId="ADAL" clId="{A7069C25-928E-4021-A944-0FF4717FE59E}" dt="2024-10-01T15:03:04.833" v="128" actId="27028"/>
          <pc:sldLayoutMkLst>
            <pc:docMk/>
            <pc:sldMasterMk cId="3389113765" sldId="2147486480"/>
            <pc:sldLayoutMk cId="3131287230" sldId="2147486488"/>
          </pc:sldLayoutMkLst>
        </pc:sldLayoutChg>
        <pc:sldLayoutChg chg="replId">
          <pc:chgData name="Amy Chamberlain" userId="fb464598-4a5d-4385-bf9f-7180a83ea77a" providerId="ADAL" clId="{A7069C25-928E-4021-A944-0FF4717FE59E}" dt="2024-10-01T15:03:04.833" v="128" actId="27028"/>
          <pc:sldLayoutMkLst>
            <pc:docMk/>
            <pc:sldMasterMk cId="3389113765" sldId="2147486480"/>
            <pc:sldLayoutMk cId="917097635" sldId="2147486489"/>
          </pc:sldLayoutMkLst>
        </pc:sldLayoutChg>
        <pc:sldLayoutChg chg="replId">
          <pc:chgData name="Amy Chamberlain" userId="fb464598-4a5d-4385-bf9f-7180a83ea77a" providerId="ADAL" clId="{A7069C25-928E-4021-A944-0FF4717FE59E}" dt="2024-10-01T15:03:04.833" v="128" actId="27028"/>
          <pc:sldLayoutMkLst>
            <pc:docMk/>
            <pc:sldMasterMk cId="3389113765" sldId="2147486480"/>
            <pc:sldLayoutMk cId="1047770375" sldId="2147486490"/>
          </pc:sldLayoutMkLst>
        </pc:sldLayoutChg>
      </pc:sldMasterChg>
    </pc:docChg>
  </pc:docChgLst>
  <pc:docChgLst>
    <pc:chgData name="Hyun Ju Kim" userId="ed53671c-34f1-4299-873b-1d8a5bf3b77e" providerId="ADAL" clId="{F0DABDAF-AA1C-4590-B63D-72045CB9A450}"/>
    <pc:docChg chg="custSel modSld">
      <pc:chgData name="Hyun Ju Kim" userId="ed53671c-34f1-4299-873b-1d8a5bf3b77e" providerId="ADAL" clId="{F0DABDAF-AA1C-4590-B63D-72045CB9A450}" dt="2025-01-10T14:19:08.196" v="109" actId="1076"/>
      <pc:docMkLst>
        <pc:docMk/>
      </pc:docMkLst>
      <pc:sldChg chg="modSp mod">
        <pc:chgData name="Hyun Ju Kim" userId="ed53671c-34f1-4299-873b-1d8a5bf3b77e" providerId="ADAL" clId="{F0DABDAF-AA1C-4590-B63D-72045CB9A450}" dt="2025-01-09T18:12:55.060" v="63" actId="20577"/>
        <pc:sldMkLst>
          <pc:docMk/>
          <pc:sldMk cId="2972209448" sldId="264"/>
        </pc:sldMkLst>
        <pc:spChg chg="mod">
          <ac:chgData name="Hyun Ju Kim" userId="ed53671c-34f1-4299-873b-1d8a5bf3b77e" providerId="ADAL" clId="{F0DABDAF-AA1C-4590-B63D-72045CB9A450}" dt="2025-01-09T18:12:55.060" v="63" actId="20577"/>
          <ac:spMkLst>
            <pc:docMk/>
            <pc:sldMk cId="2972209448" sldId="264"/>
            <ac:spMk id="3" creationId="{53E1CC08-6C74-4EE9-8526-A4845D26EE2A}"/>
          </ac:spMkLst>
        </pc:spChg>
      </pc:sldChg>
      <pc:sldChg chg="modSp mod">
        <pc:chgData name="Hyun Ju Kim" userId="ed53671c-34f1-4299-873b-1d8a5bf3b77e" providerId="ADAL" clId="{F0DABDAF-AA1C-4590-B63D-72045CB9A450}" dt="2025-01-09T18:11:31.296" v="52" actId="20577"/>
        <pc:sldMkLst>
          <pc:docMk/>
          <pc:sldMk cId="2237022372" sldId="582"/>
        </pc:sldMkLst>
        <pc:spChg chg="mod">
          <ac:chgData name="Hyun Ju Kim" userId="ed53671c-34f1-4299-873b-1d8a5bf3b77e" providerId="ADAL" clId="{F0DABDAF-AA1C-4590-B63D-72045CB9A450}" dt="2025-01-09T18:11:31.296" v="52" actId="20577"/>
          <ac:spMkLst>
            <pc:docMk/>
            <pc:sldMk cId="2237022372" sldId="582"/>
            <ac:spMk id="3" creationId="{4B922925-3559-40AC-B514-4AFF24DE8FDB}"/>
          </ac:spMkLst>
        </pc:spChg>
      </pc:sldChg>
      <pc:sldChg chg="addSp delSp modSp mod">
        <pc:chgData name="Hyun Ju Kim" userId="ed53671c-34f1-4299-873b-1d8a5bf3b77e" providerId="ADAL" clId="{F0DABDAF-AA1C-4590-B63D-72045CB9A450}" dt="2025-01-10T14:18:05.001" v="104" actId="14100"/>
        <pc:sldMkLst>
          <pc:docMk/>
          <pc:sldMk cId="3161943851" sldId="12210"/>
        </pc:sldMkLst>
        <pc:spChg chg="mod">
          <ac:chgData name="Hyun Ju Kim" userId="ed53671c-34f1-4299-873b-1d8a5bf3b77e" providerId="ADAL" clId="{F0DABDAF-AA1C-4590-B63D-72045CB9A450}" dt="2025-01-09T18:13:13.356" v="71" actId="20577"/>
          <ac:spMkLst>
            <pc:docMk/>
            <pc:sldMk cId="3161943851" sldId="12210"/>
            <ac:spMk id="2" creationId="{CAD9B724-0BBC-4052-8F50-158D8643067E}"/>
          </ac:spMkLst>
        </pc:spChg>
        <pc:picChg chg="add mod">
          <ac:chgData name="Hyun Ju Kim" userId="ed53671c-34f1-4299-873b-1d8a5bf3b77e" providerId="ADAL" clId="{F0DABDAF-AA1C-4590-B63D-72045CB9A450}" dt="2025-01-10T14:18:05.001" v="104" actId="14100"/>
          <ac:picMkLst>
            <pc:docMk/>
            <pc:sldMk cId="3161943851" sldId="12210"/>
            <ac:picMk id="3" creationId="{92210D08-D2FF-65CB-AB4A-86C1280198A1}"/>
          </ac:picMkLst>
        </pc:picChg>
        <pc:picChg chg="del">
          <ac:chgData name="Hyun Ju Kim" userId="ed53671c-34f1-4299-873b-1d8a5bf3b77e" providerId="ADAL" clId="{F0DABDAF-AA1C-4590-B63D-72045CB9A450}" dt="2025-01-09T20:21:16.398" v="96" actId="478"/>
          <ac:picMkLst>
            <pc:docMk/>
            <pc:sldMk cId="3161943851" sldId="12210"/>
            <ac:picMk id="15" creationId="{A4C10E06-48BE-893F-A249-D064CC51820C}"/>
          </ac:picMkLst>
        </pc:picChg>
      </pc:sldChg>
      <pc:sldChg chg="addSp delSp modSp mod">
        <pc:chgData name="Hyun Ju Kim" userId="ed53671c-34f1-4299-873b-1d8a5bf3b77e" providerId="ADAL" clId="{F0DABDAF-AA1C-4590-B63D-72045CB9A450}" dt="2025-01-10T14:17:52.409" v="103" actId="1076"/>
        <pc:sldMkLst>
          <pc:docMk/>
          <pc:sldMk cId="1746892424" sldId="12211"/>
        </pc:sldMkLst>
        <pc:spChg chg="mod">
          <ac:chgData name="Hyun Ju Kim" userId="ed53671c-34f1-4299-873b-1d8a5bf3b77e" providerId="ADAL" clId="{F0DABDAF-AA1C-4590-B63D-72045CB9A450}" dt="2025-01-09T18:13:19.202" v="79" actId="20577"/>
          <ac:spMkLst>
            <pc:docMk/>
            <pc:sldMk cId="1746892424" sldId="12211"/>
            <ac:spMk id="2" creationId="{CAD9B724-0BBC-4052-8F50-158D8643067E}"/>
          </ac:spMkLst>
        </pc:spChg>
        <pc:picChg chg="add mod">
          <ac:chgData name="Hyun Ju Kim" userId="ed53671c-34f1-4299-873b-1d8a5bf3b77e" providerId="ADAL" clId="{F0DABDAF-AA1C-4590-B63D-72045CB9A450}" dt="2025-01-10T14:17:52.409" v="103" actId="1076"/>
          <ac:picMkLst>
            <pc:docMk/>
            <pc:sldMk cId="1746892424" sldId="12211"/>
            <ac:picMk id="3" creationId="{BD1AF2FC-E064-3153-E221-9DE39F388FEA}"/>
          </ac:picMkLst>
        </pc:picChg>
        <pc:picChg chg="del">
          <ac:chgData name="Hyun Ju Kim" userId="ed53671c-34f1-4299-873b-1d8a5bf3b77e" providerId="ADAL" clId="{F0DABDAF-AA1C-4590-B63D-72045CB9A450}" dt="2025-01-09T20:21:31.624" v="98" actId="478"/>
          <ac:picMkLst>
            <pc:docMk/>
            <pc:sldMk cId="1746892424" sldId="12211"/>
            <ac:picMk id="11" creationId="{AEFAAC40-7885-A218-6AB0-9C9CA67228D1}"/>
          </ac:picMkLst>
        </pc:picChg>
      </pc:sldChg>
      <pc:sldChg chg="addSp delSp modSp mod">
        <pc:chgData name="Hyun Ju Kim" userId="ed53671c-34f1-4299-873b-1d8a5bf3b77e" providerId="ADAL" clId="{F0DABDAF-AA1C-4590-B63D-72045CB9A450}" dt="2025-01-10T14:19:08.196" v="109" actId="1076"/>
        <pc:sldMkLst>
          <pc:docMk/>
          <pc:sldMk cId="1919990588" sldId="12213"/>
        </pc:sldMkLst>
        <pc:spChg chg="mod">
          <ac:chgData name="Hyun Ju Kim" userId="ed53671c-34f1-4299-873b-1d8a5bf3b77e" providerId="ADAL" clId="{F0DABDAF-AA1C-4590-B63D-72045CB9A450}" dt="2025-01-09T18:13:40.311" v="95" actId="20577"/>
          <ac:spMkLst>
            <pc:docMk/>
            <pc:sldMk cId="1919990588" sldId="12213"/>
            <ac:spMk id="2" creationId="{CAD9B724-0BBC-4052-8F50-158D8643067E}"/>
          </ac:spMkLst>
        </pc:spChg>
        <pc:picChg chg="add del mod">
          <ac:chgData name="Hyun Ju Kim" userId="ed53671c-34f1-4299-873b-1d8a5bf3b77e" providerId="ADAL" clId="{F0DABDAF-AA1C-4590-B63D-72045CB9A450}" dt="2025-01-10T14:18:59.203" v="107" actId="478"/>
          <ac:picMkLst>
            <pc:docMk/>
            <pc:sldMk cId="1919990588" sldId="12213"/>
            <ac:picMk id="3" creationId="{3F45A623-14D5-3B70-0D7B-FFA29D073117}"/>
          </ac:picMkLst>
        </pc:picChg>
        <pc:picChg chg="add mod">
          <ac:chgData name="Hyun Ju Kim" userId="ed53671c-34f1-4299-873b-1d8a5bf3b77e" providerId="ADAL" clId="{F0DABDAF-AA1C-4590-B63D-72045CB9A450}" dt="2025-01-10T14:19:08.196" v="109" actId="1076"/>
          <ac:picMkLst>
            <pc:docMk/>
            <pc:sldMk cId="1919990588" sldId="12213"/>
            <ac:picMk id="6" creationId="{5EB7E90C-8E7D-41A6-2896-9DBD1B9FC239}"/>
          </ac:picMkLst>
        </pc:picChg>
        <pc:picChg chg="del">
          <ac:chgData name="Hyun Ju Kim" userId="ed53671c-34f1-4299-873b-1d8a5bf3b77e" providerId="ADAL" clId="{F0DABDAF-AA1C-4590-B63D-72045CB9A450}" dt="2025-01-09T20:21:47.397" v="101" actId="478"/>
          <ac:picMkLst>
            <pc:docMk/>
            <pc:sldMk cId="1919990588" sldId="12213"/>
            <ac:picMk id="14" creationId="{6F75BC08-E584-86B1-D0C9-3731C80E0306}"/>
          </ac:picMkLst>
        </pc:picChg>
      </pc:sldChg>
      <pc:sldChg chg="addSp delSp modSp mod">
        <pc:chgData name="Hyun Ju Kim" userId="ed53671c-34f1-4299-873b-1d8a5bf3b77e" providerId="ADAL" clId="{F0DABDAF-AA1C-4590-B63D-72045CB9A450}" dt="2025-01-09T20:21:43.196" v="100"/>
        <pc:sldMkLst>
          <pc:docMk/>
          <pc:sldMk cId="2261632116" sldId="12215"/>
        </pc:sldMkLst>
        <pc:spChg chg="mod">
          <ac:chgData name="Hyun Ju Kim" userId="ed53671c-34f1-4299-873b-1d8a5bf3b77e" providerId="ADAL" clId="{F0DABDAF-AA1C-4590-B63D-72045CB9A450}" dt="2025-01-09T18:13:33.334" v="87" actId="20577"/>
          <ac:spMkLst>
            <pc:docMk/>
            <pc:sldMk cId="2261632116" sldId="12215"/>
            <ac:spMk id="2" creationId="{CAD9B724-0BBC-4052-8F50-158D8643067E}"/>
          </ac:spMkLst>
        </pc:spChg>
        <pc:picChg chg="add mod">
          <ac:chgData name="Hyun Ju Kim" userId="ed53671c-34f1-4299-873b-1d8a5bf3b77e" providerId="ADAL" clId="{F0DABDAF-AA1C-4590-B63D-72045CB9A450}" dt="2025-01-09T20:21:43.196" v="100"/>
          <ac:picMkLst>
            <pc:docMk/>
            <pc:sldMk cId="2261632116" sldId="12215"/>
            <ac:picMk id="3" creationId="{92AA87A8-A794-00B4-81E9-6D0F4B34F930}"/>
          </ac:picMkLst>
        </pc:picChg>
        <pc:picChg chg="del">
          <ac:chgData name="Hyun Ju Kim" userId="ed53671c-34f1-4299-873b-1d8a5bf3b77e" providerId="ADAL" clId="{F0DABDAF-AA1C-4590-B63D-72045CB9A450}" dt="2025-01-09T20:21:42.559" v="99" actId="478"/>
          <ac:picMkLst>
            <pc:docMk/>
            <pc:sldMk cId="2261632116" sldId="12215"/>
            <ac:picMk id="13" creationId="{4907C78D-6709-FABA-0601-7AA4FB3952D7}"/>
          </ac:picMkLst>
        </pc:picChg>
      </pc:sldChg>
    </pc:docChg>
  </pc:docChgLst>
  <pc:docChgLst>
    <pc:chgData name="Karen Volle" userId="56a017f8-fff7-4347-a03a-e4e7c9199847" providerId="ADAL" clId="{2AB4BA31-C4AF-4792-849F-5EBB1ED06F1D}"/>
    <pc:docChg chg="undo custSel delSld modSld sldOrd">
      <pc:chgData name="Karen Volle" userId="56a017f8-fff7-4347-a03a-e4e7c9199847" providerId="ADAL" clId="{2AB4BA31-C4AF-4792-849F-5EBB1ED06F1D}" dt="2024-07-29T12:56:05.107" v="631"/>
      <pc:docMkLst>
        <pc:docMk/>
      </pc:docMkLst>
      <pc:sldChg chg="modSp mod">
        <pc:chgData name="Karen Volle" userId="56a017f8-fff7-4347-a03a-e4e7c9199847" providerId="ADAL" clId="{2AB4BA31-C4AF-4792-849F-5EBB1ED06F1D}" dt="2024-07-26T13:34:33.218" v="126" actId="20577"/>
        <pc:sldMkLst>
          <pc:docMk/>
          <pc:sldMk cId="104172155" sldId="305"/>
        </pc:sldMkLst>
      </pc:sldChg>
      <pc:sldChg chg="modSp mod">
        <pc:chgData name="Karen Volle" userId="56a017f8-fff7-4347-a03a-e4e7c9199847" providerId="ADAL" clId="{2AB4BA31-C4AF-4792-849F-5EBB1ED06F1D}" dt="2024-07-26T13:35:29.708" v="152" actId="27636"/>
        <pc:sldMkLst>
          <pc:docMk/>
          <pc:sldMk cId="1689347815" sldId="306"/>
        </pc:sldMkLst>
      </pc:sldChg>
      <pc:sldChg chg="del">
        <pc:chgData name="Karen Volle" userId="56a017f8-fff7-4347-a03a-e4e7c9199847" providerId="ADAL" clId="{2AB4BA31-C4AF-4792-849F-5EBB1ED06F1D}" dt="2024-07-26T13:35:51.798" v="153" actId="47"/>
        <pc:sldMkLst>
          <pc:docMk/>
          <pc:sldMk cId="2135054318" sldId="442"/>
        </pc:sldMkLst>
      </pc:sldChg>
      <pc:sldChg chg="del">
        <pc:chgData name="Karen Volle" userId="56a017f8-fff7-4347-a03a-e4e7c9199847" providerId="ADAL" clId="{2AB4BA31-C4AF-4792-849F-5EBB1ED06F1D}" dt="2024-07-26T13:35:51.798" v="153" actId="47"/>
        <pc:sldMkLst>
          <pc:docMk/>
          <pc:sldMk cId="2321355190" sldId="521"/>
        </pc:sldMkLst>
      </pc:sldChg>
      <pc:sldChg chg="del">
        <pc:chgData name="Karen Volle" userId="56a017f8-fff7-4347-a03a-e4e7c9199847" providerId="ADAL" clId="{2AB4BA31-C4AF-4792-849F-5EBB1ED06F1D}" dt="2024-07-26T13:35:51.798" v="153" actId="47"/>
        <pc:sldMkLst>
          <pc:docMk/>
          <pc:sldMk cId="1529116561" sldId="531"/>
        </pc:sldMkLst>
      </pc:sldChg>
      <pc:sldChg chg="del">
        <pc:chgData name="Karen Volle" userId="56a017f8-fff7-4347-a03a-e4e7c9199847" providerId="ADAL" clId="{2AB4BA31-C4AF-4792-849F-5EBB1ED06F1D}" dt="2024-07-26T13:35:51.798" v="153" actId="47"/>
        <pc:sldMkLst>
          <pc:docMk/>
          <pc:sldMk cId="2510908062" sldId="538"/>
        </pc:sldMkLst>
      </pc:sldChg>
      <pc:sldChg chg="del">
        <pc:chgData name="Karen Volle" userId="56a017f8-fff7-4347-a03a-e4e7c9199847" providerId="ADAL" clId="{2AB4BA31-C4AF-4792-849F-5EBB1ED06F1D}" dt="2024-07-26T13:35:51.798" v="153" actId="47"/>
        <pc:sldMkLst>
          <pc:docMk/>
          <pc:sldMk cId="3176137097" sldId="543"/>
        </pc:sldMkLst>
      </pc:sldChg>
      <pc:sldChg chg="del">
        <pc:chgData name="Karen Volle" userId="56a017f8-fff7-4347-a03a-e4e7c9199847" providerId="ADAL" clId="{2AB4BA31-C4AF-4792-849F-5EBB1ED06F1D}" dt="2024-07-26T13:35:51.798" v="153" actId="47"/>
        <pc:sldMkLst>
          <pc:docMk/>
          <pc:sldMk cId="4037523919" sldId="549"/>
        </pc:sldMkLst>
      </pc:sldChg>
      <pc:sldChg chg="del">
        <pc:chgData name="Karen Volle" userId="56a017f8-fff7-4347-a03a-e4e7c9199847" providerId="ADAL" clId="{2AB4BA31-C4AF-4792-849F-5EBB1ED06F1D}" dt="2024-07-26T13:35:51.798" v="153" actId="47"/>
        <pc:sldMkLst>
          <pc:docMk/>
          <pc:sldMk cId="2542607629" sldId="551"/>
        </pc:sldMkLst>
      </pc:sldChg>
      <pc:sldChg chg="del">
        <pc:chgData name="Karen Volle" userId="56a017f8-fff7-4347-a03a-e4e7c9199847" providerId="ADAL" clId="{2AB4BA31-C4AF-4792-849F-5EBB1ED06F1D}" dt="2024-07-26T13:35:51.798" v="153" actId="47"/>
        <pc:sldMkLst>
          <pc:docMk/>
          <pc:sldMk cId="3548970049" sldId="552"/>
        </pc:sldMkLst>
      </pc:sldChg>
      <pc:sldChg chg="del">
        <pc:chgData name="Karen Volle" userId="56a017f8-fff7-4347-a03a-e4e7c9199847" providerId="ADAL" clId="{2AB4BA31-C4AF-4792-849F-5EBB1ED06F1D}" dt="2024-07-26T13:35:51.798" v="153" actId="47"/>
        <pc:sldMkLst>
          <pc:docMk/>
          <pc:sldMk cId="2990536631" sldId="553"/>
        </pc:sldMkLst>
      </pc:sldChg>
    </pc:docChg>
  </pc:docChgLst>
  <pc:docChgLst>
    <pc:chgData name="Megan Henly" userId="886c3e4a-c5fb-4d90-8ac1-76009426fd41" providerId="ADAL" clId="{407916D5-3867-4C4B-90D3-51661FDBF46F}"/>
    <pc:docChg chg="undo custSel modSld sldOrd">
      <pc:chgData name="Megan Henly" userId="886c3e4a-c5fb-4d90-8ac1-76009426fd41" providerId="ADAL" clId="{407916D5-3867-4C4B-90D3-51661FDBF46F}" dt="2024-02-02T15:58:53.430" v="151" actId="20577"/>
      <pc:docMkLst>
        <pc:docMk/>
      </pc:docMkLst>
      <pc:sldChg chg="modSp mod">
        <pc:chgData name="Megan Henly" userId="886c3e4a-c5fb-4d90-8ac1-76009426fd41" providerId="ADAL" clId="{407916D5-3867-4C4B-90D3-51661FDBF46F}" dt="2024-02-02T15:02:48.960" v="108" actId="20577"/>
        <pc:sldMkLst>
          <pc:docMk/>
          <pc:sldMk cId="1377615727" sldId="261"/>
        </pc:sldMkLst>
      </pc:sldChg>
      <pc:sldChg chg="modSp mod">
        <pc:chgData name="Megan Henly" userId="886c3e4a-c5fb-4d90-8ac1-76009426fd41" providerId="ADAL" clId="{407916D5-3867-4C4B-90D3-51661FDBF46F}" dt="2024-02-02T15:03:14.879" v="130" actId="20577"/>
        <pc:sldMkLst>
          <pc:docMk/>
          <pc:sldMk cId="2972209448" sldId="264"/>
        </pc:sldMkLst>
      </pc:sldChg>
      <pc:sldChg chg="modSp mod">
        <pc:chgData name="Megan Henly" userId="886c3e4a-c5fb-4d90-8ac1-76009426fd41" providerId="ADAL" clId="{407916D5-3867-4C4B-90D3-51661FDBF46F}" dt="2024-02-02T15:03:00.934" v="119" actId="20577"/>
        <pc:sldMkLst>
          <pc:docMk/>
          <pc:sldMk cId="2237022372" sldId="582"/>
        </pc:sldMkLst>
      </pc:sldChg>
      <pc:sldChg chg="addSp delSp modSp mod">
        <pc:chgData name="Megan Henly" userId="886c3e4a-c5fb-4d90-8ac1-76009426fd41" providerId="ADAL" clId="{407916D5-3867-4C4B-90D3-51661FDBF46F}" dt="2024-02-02T15:04:37.032" v="137" actId="1076"/>
        <pc:sldMkLst>
          <pc:docMk/>
          <pc:sldMk cId="4011066312" sldId="11946"/>
        </pc:sldMkLst>
      </pc:sldChg>
      <pc:sldChg chg="addSp delSp modSp mod">
        <pc:chgData name="Megan Henly" userId="886c3e4a-c5fb-4d90-8ac1-76009426fd41" providerId="ADAL" clId="{407916D5-3867-4C4B-90D3-51661FDBF46F}" dt="2024-02-02T14:40:16.544" v="25" actId="478"/>
        <pc:sldMkLst>
          <pc:docMk/>
          <pc:sldMk cId="2491864597" sldId="12023"/>
        </pc:sldMkLst>
      </pc:sldChg>
      <pc:sldChg chg="addSp delSp modSp mod modClrScheme chgLayout">
        <pc:chgData name="Megan Henly" userId="886c3e4a-c5fb-4d90-8ac1-76009426fd41" providerId="ADAL" clId="{407916D5-3867-4C4B-90D3-51661FDBF46F}" dt="2024-02-02T15:03:33.924" v="131" actId="1035"/>
        <pc:sldMkLst>
          <pc:docMk/>
          <pc:sldMk cId="2017358822" sldId="12093"/>
        </pc:sldMkLst>
      </pc:sldChg>
      <pc:sldChg chg="addSp delSp modSp mod">
        <pc:chgData name="Megan Henly" userId="886c3e4a-c5fb-4d90-8ac1-76009426fd41" providerId="ADAL" clId="{407916D5-3867-4C4B-90D3-51661FDBF46F}" dt="2024-02-02T15:04:20.687" v="135" actId="1076"/>
        <pc:sldMkLst>
          <pc:docMk/>
          <pc:sldMk cId="3357822432" sldId="12095"/>
        </pc:sldMkLst>
      </pc:sldChg>
      <pc:sldChg chg="modSp mod">
        <pc:chgData name="Megan Henly" userId="886c3e4a-c5fb-4d90-8ac1-76009426fd41" providerId="ADAL" clId="{407916D5-3867-4C4B-90D3-51661FDBF46F}" dt="2024-02-02T14:54:45.491" v="72" actId="20577"/>
        <pc:sldMkLst>
          <pc:docMk/>
          <pc:sldMk cId="3527199843" sldId="12096"/>
        </pc:sldMkLst>
      </pc:sldChg>
      <pc:sldChg chg="addSp delSp modSp mod ord">
        <pc:chgData name="Megan Henly" userId="886c3e4a-c5fb-4d90-8ac1-76009426fd41" providerId="ADAL" clId="{407916D5-3867-4C4B-90D3-51661FDBF46F}" dt="2024-02-02T15:04:03.480" v="133" actId="1076"/>
        <pc:sldMkLst>
          <pc:docMk/>
          <pc:sldMk cId="735797660" sldId="12140"/>
        </pc:sldMkLst>
      </pc:sldChg>
      <pc:sldChg chg="modSp mod">
        <pc:chgData name="Megan Henly" userId="886c3e4a-c5fb-4d90-8ac1-76009426fd41" providerId="ADAL" clId="{407916D5-3867-4C4B-90D3-51661FDBF46F}" dt="2024-02-02T15:58:53.430" v="151" actId="20577"/>
        <pc:sldMkLst>
          <pc:docMk/>
          <pc:sldMk cId="1634075933" sldId="12163"/>
        </pc:sldMkLst>
      </pc:sldChg>
    </pc:docChg>
  </pc:docChgLst>
  <pc:docChgLst>
    <pc:chgData name="Andrew Houtenville" userId="aea22101-bd61-4dfe-a17f-14b576307e93" providerId="ADAL" clId="{ED84F28A-5A4D-4428-9EA7-C50A62528A73}"/>
    <pc:docChg chg="undo redo custSel addSld delSld modSld sldOrd">
      <pc:chgData name="Andrew Houtenville" userId="aea22101-bd61-4dfe-a17f-14b576307e93" providerId="ADAL" clId="{ED84F28A-5A4D-4428-9EA7-C50A62528A73}" dt="2024-01-05T16:59:01.185" v="1893" actId="20577"/>
      <pc:docMkLst>
        <pc:docMk/>
      </pc:docMkLst>
      <pc:sldChg chg="modSp mod">
        <pc:chgData name="Andrew Houtenville" userId="aea22101-bd61-4dfe-a17f-14b576307e93" providerId="ADAL" clId="{ED84F28A-5A4D-4428-9EA7-C50A62528A73}" dt="2024-01-05T16:22:11.931" v="46" actId="20577"/>
        <pc:sldMkLst>
          <pc:docMk/>
          <pc:sldMk cId="2491864597" sldId="12023"/>
        </pc:sldMkLst>
      </pc:sldChg>
      <pc:sldChg chg="addSp delSp modSp mod">
        <pc:chgData name="Andrew Houtenville" userId="aea22101-bd61-4dfe-a17f-14b576307e93" providerId="ADAL" clId="{ED84F28A-5A4D-4428-9EA7-C50A62528A73}" dt="2024-01-05T16:24:15.533" v="172" actId="1038"/>
        <pc:sldMkLst>
          <pc:docMk/>
          <pc:sldMk cId="2017358822" sldId="12093"/>
        </pc:sldMkLst>
      </pc:sldChg>
      <pc:sldChg chg="modSp mod">
        <pc:chgData name="Andrew Houtenville" userId="aea22101-bd61-4dfe-a17f-14b576307e93" providerId="ADAL" clId="{ED84F28A-5A4D-4428-9EA7-C50A62528A73}" dt="2024-01-05T16:22:20.148" v="58" actId="313"/>
        <pc:sldMkLst>
          <pc:docMk/>
          <pc:sldMk cId="3527199843" sldId="12096"/>
        </pc:sldMkLst>
      </pc:sldChg>
      <pc:sldChg chg="modSp mod">
        <pc:chgData name="Andrew Houtenville" userId="aea22101-bd61-4dfe-a17f-14b576307e93" providerId="ADAL" clId="{ED84F28A-5A4D-4428-9EA7-C50A62528A73}" dt="2024-01-05T13:42:24.704" v="0" actId="27636"/>
        <pc:sldMkLst>
          <pc:docMk/>
          <pc:sldMk cId="2934512367" sldId="12144"/>
        </pc:sldMkLst>
      </pc:sldChg>
      <pc:sldChg chg="modSp mod">
        <pc:chgData name="Andrew Houtenville" userId="aea22101-bd61-4dfe-a17f-14b576307e93" providerId="ADAL" clId="{ED84F28A-5A4D-4428-9EA7-C50A62528A73}" dt="2024-01-05T13:42:24.720" v="1" actId="27636"/>
        <pc:sldMkLst>
          <pc:docMk/>
          <pc:sldMk cId="2601510018" sldId="12145"/>
        </pc:sldMkLst>
      </pc:sldChg>
      <pc:sldChg chg="modSp mod">
        <pc:chgData name="Andrew Houtenville" userId="aea22101-bd61-4dfe-a17f-14b576307e93" providerId="ADAL" clId="{ED84F28A-5A4D-4428-9EA7-C50A62528A73}" dt="2024-01-05T13:42:24.735" v="2" actId="27636"/>
        <pc:sldMkLst>
          <pc:docMk/>
          <pc:sldMk cId="94455686" sldId="12147"/>
        </pc:sldMkLst>
      </pc:sldChg>
      <pc:sldChg chg="delSp modSp add mod delAnim modAnim">
        <pc:chgData name="Andrew Houtenville" userId="aea22101-bd61-4dfe-a17f-14b576307e93" providerId="ADAL" clId="{ED84F28A-5A4D-4428-9EA7-C50A62528A73}" dt="2024-01-05T16:47:43.924" v="1164" actId="478"/>
        <pc:sldMkLst>
          <pc:docMk/>
          <pc:sldMk cId="374949803" sldId="12153"/>
        </pc:sldMkLst>
      </pc:sldChg>
      <pc:sldChg chg="add del">
        <pc:chgData name="Andrew Houtenville" userId="aea22101-bd61-4dfe-a17f-14b576307e93" providerId="ADAL" clId="{ED84F28A-5A4D-4428-9EA7-C50A62528A73}" dt="2024-01-05T16:26:40.138" v="205" actId="47"/>
        <pc:sldMkLst>
          <pc:docMk/>
          <pc:sldMk cId="2803597022" sldId="12153"/>
        </pc:sldMkLst>
      </pc:sldChg>
      <pc:sldChg chg="addSp delSp modSp add mod addAnim delAnim modAnim">
        <pc:chgData name="Andrew Houtenville" userId="aea22101-bd61-4dfe-a17f-14b576307e93" providerId="ADAL" clId="{ED84F28A-5A4D-4428-9EA7-C50A62528A73}" dt="2024-01-05T16:54:17.449" v="1228"/>
        <pc:sldMkLst>
          <pc:docMk/>
          <pc:sldMk cId="2226543586" sldId="12154"/>
        </pc:sldMkLst>
      </pc:sldChg>
      <pc:sldChg chg="modSp add mod ord">
        <pc:chgData name="Andrew Houtenville" userId="aea22101-bd61-4dfe-a17f-14b576307e93" providerId="ADAL" clId="{ED84F28A-5A4D-4428-9EA7-C50A62528A73}" dt="2024-01-05T16:54:21.593" v="1231"/>
        <pc:sldMkLst>
          <pc:docMk/>
          <pc:sldMk cId="3579153432" sldId="12155"/>
        </pc:sldMkLst>
      </pc:sldChg>
      <pc:sldChg chg="modSp add mod">
        <pc:chgData name="Andrew Houtenville" userId="aea22101-bd61-4dfe-a17f-14b576307e93" providerId="ADAL" clId="{ED84F28A-5A4D-4428-9EA7-C50A62528A73}" dt="2024-01-05T16:54:08.532" v="1225" actId="20577"/>
        <pc:sldMkLst>
          <pc:docMk/>
          <pc:sldMk cId="354639605" sldId="12156"/>
        </pc:sldMkLst>
      </pc:sldChg>
      <pc:sldChg chg="add">
        <pc:chgData name="Andrew Houtenville" userId="aea22101-bd61-4dfe-a17f-14b576307e93" providerId="ADAL" clId="{ED84F28A-5A4D-4428-9EA7-C50A62528A73}" dt="2024-01-05T16:53:41.808" v="1213"/>
        <pc:sldMkLst>
          <pc:docMk/>
          <pc:sldMk cId="4252131500" sldId="12157"/>
        </pc:sldMkLst>
      </pc:sldChg>
      <pc:sldChg chg="add">
        <pc:chgData name="Andrew Houtenville" userId="aea22101-bd61-4dfe-a17f-14b576307e93" providerId="ADAL" clId="{ED84F28A-5A4D-4428-9EA7-C50A62528A73}" dt="2024-01-05T16:53:41.808" v="1213"/>
        <pc:sldMkLst>
          <pc:docMk/>
          <pc:sldMk cId="1589664416" sldId="12158"/>
        </pc:sldMkLst>
      </pc:sldChg>
      <pc:sldChg chg="add">
        <pc:chgData name="Andrew Houtenville" userId="aea22101-bd61-4dfe-a17f-14b576307e93" providerId="ADAL" clId="{ED84F28A-5A4D-4428-9EA7-C50A62528A73}" dt="2024-01-05T16:53:41.808" v="1213"/>
        <pc:sldMkLst>
          <pc:docMk/>
          <pc:sldMk cId="3870214686" sldId="12159"/>
        </pc:sldMkLst>
      </pc:sldChg>
      <pc:sldChg chg="modSp add mod">
        <pc:chgData name="Andrew Houtenville" userId="aea22101-bd61-4dfe-a17f-14b576307e93" providerId="ADAL" clId="{ED84F28A-5A4D-4428-9EA7-C50A62528A73}" dt="2024-01-05T16:59:01.185" v="1893" actId="20577"/>
        <pc:sldMkLst>
          <pc:docMk/>
          <pc:sldMk cId="1991111226" sldId="12160"/>
        </pc:sldMkLst>
      </pc:sldChg>
    </pc:docChg>
  </pc:docChgLst>
  <pc:docChgLst>
    <pc:chgData name="Andrew Houtenville" userId="aea22101-bd61-4dfe-a17f-14b576307e93" providerId="ADAL" clId="{6BD74CD0-3F91-4E77-976F-8D5C38F5CF43}"/>
    <pc:docChg chg="undo redo custSel addSld delSld modSld sldOrd">
      <pc:chgData name="Andrew Houtenville" userId="aea22101-bd61-4dfe-a17f-14b576307e93" providerId="ADAL" clId="{6BD74CD0-3F91-4E77-976F-8D5C38F5CF43}" dt="2023-12-08T15:34:48.280" v="446" actId="478"/>
      <pc:docMkLst>
        <pc:docMk/>
      </pc:docMkLst>
      <pc:sldChg chg="delSp mod">
        <pc:chgData name="Andrew Houtenville" userId="aea22101-bd61-4dfe-a17f-14b576307e93" providerId="ADAL" clId="{6BD74CD0-3F91-4E77-976F-8D5C38F5CF43}" dt="2023-12-08T15:31:48.336" v="441" actId="478"/>
        <pc:sldMkLst>
          <pc:docMk/>
          <pc:sldMk cId="1627019028" sldId="306"/>
        </pc:sldMkLst>
      </pc:sldChg>
      <pc:sldChg chg="addSp delSp modSp mod">
        <pc:chgData name="Andrew Houtenville" userId="aea22101-bd61-4dfe-a17f-14b576307e93" providerId="ADAL" clId="{6BD74CD0-3F91-4E77-976F-8D5C38F5CF43}" dt="2023-12-08T15:30:55.739" v="434" actId="1036"/>
        <pc:sldMkLst>
          <pc:docMk/>
          <pc:sldMk cId="4011066312" sldId="11946"/>
        </pc:sldMkLst>
      </pc:sldChg>
      <pc:sldChg chg="modSp mod">
        <pc:chgData name="Andrew Houtenville" userId="aea22101-bd61-4dfe-a17f-14b576307e93" providerId="ADAL" clId="{6BD74CD0-3F91-4E77-976F-8D5C38F5CF43}" dt="2023-12-08T15:01:55.204" v="13" actId="6549"/>
        <pc:sldMkLst>
          <pc:docMk/>
          <pc:sldMk cId="2491864597" sldId="12023"/>
        </pc:sldMkLst>
      </pc:sldChg>
      <pc:sldChg chg="addSp delSp modSp mod">
        <pc:chgData name="Andrew Houtenville" userId="aea22101-bd61-4dfe-a17f-14b576307e93" providerId="ADAL" clId="{6BD74CD0-3F91-4E77-976F-8D5C38F5CF43}" dt="2023-12-08T15:29:53.510" v="304" actId="1038"/>
        <pc:sldMkLst>
          <pc:docMk/>
          <pc:sldMk cId="2017358822" sldId="12093"/>
        </pc:sldMkLst>
      </pc:sldChg>
      <pc:sldChg chg="addSp delSp modSp add del mod ord">
        <pc:chgData name="Andrew Houtenville" userId="aea22101-bd61-4dfe-a17f-14b576307e93" providerId="ADAL" clId="{6BD74CD0-3F91-4E77-976F-8D5C38F5CF43}" dt="2023-12-08T15:30:24.683" v="357" actId="1038"/>
        <pc:sldMkLst>
          <pc:docMk/>
          <pc:sldMk cId="3357822432" sldId="12095"/>
        </pc:sldMkLst>
      </pc:sldChg>
      <pc:sldChg chg="modSp mod">
        <pc:chgData name="Andrew Houtenville" userId="aea22101-bd61-4dfe-a17f-14b576307e93" providerId="ADAL" clId="{6BD74CD0-3F91-4E77-976F-8D5C38F5CF43}" dt="2023-12-08T15:02:34.955" v="59" actId="20577"/>
        <pc:sldMkLst>
          <pc:docMk/>
          <pc:sldMk cId="3527199843" sldId="12096"/>
        </pc:sldMkLst>
      </pc:sldChg>
      <pc:sldChg chg="addSp delSp modSp add del mod">
        <pc:chgData name="Andrew Houtenville" userId="aea22101-bd61-4dfe-a17f-14b576307e93" providerId="ADAL" clId="{6BD74CD0-3F91-4E77-976F-8D5C38F5CF43}" dt="2023-12-08T15:29:32.467" v="243" actId="1038"/>
        <pc:sldMkLst>
          <pc:docMk/>
          <pc:sldMk cId="735797660" sldId="12140"/>
        </pc:sldMkLst>
      </pc:sldChg>
      <pc:sldChg chg="delSp mod">
        <pc:chgData name="Andrew Houtenville" userId="aea22101-bd61-4dfe-a17f-14b576307e93" providerId="ADAL" clId="{6BD74CD0-3F91-4E77-976F-8D5C38F5CF43}" dt="2023-12-08T15:31:43.864" v="440" actId="478"/>
        <pc:sldMkLst>
          <pc:docMk/>
          <pc:sldMk cId="2135054318" sldId="12162"/>
        </pc:sldMkLst>
      </pc:sldChg>
      <pc:sldChg chg="delSp mod">
        <pc:chgData name="Andrew Houtenville" userId="aea22101-bd61-4dfe-a17f-14b576307e93" providerId="ADAL" clId="{6BD74CD0-3F91-4E77-976F-8D5C38F5CF43}" dt="2023-12-08T15:31:40.040" v="439" actId="478"/>
        <pc:sldMkLst>
          <pc:docMk/>
          <pc:sldMk cId="2623307948" sldId="12163"/>
        </pc:sldMkLst>
      </pc:sldChg>
      <pc:sldChg chg="delSp mod">
        <pc:chgData name="Andrew Houtenville" userId="aea22101-bd61-4dfe-a17f-14b576307e93" providerId="ADAL" clId="{6BD74CD0-3F91-4E77-976F-8D5C38F5CF43}" dt="2023-12-08T15:31:37.662" v="438" actId="478"/>
        <pc:sldMkLst>
          <pc:docMk/>
          <pc:sldMk cId="579148433" sldId="12164"/>
        </pc:sldMkLst>
      </pc:sldChg>
      <pc:sldChg chg="delSp mod">
        <pc:chgData name="Andrew Houtenville" userId="aea22101-bd61-4dfe-a17f-14b576307e93" providerId="ADAL" clId="{6BD74CD0-3F91-4E77-976F-8D5C38F5CF43}" dt="2023-12-08T15:31:33.621" v="437" actId="478"/>
        <pc:sldMkLst>
          <pc:docMk/>
          <pc:sldMk cId="1596110465" sldId="12165"/>
        </pc:sldMkLst>
      </pc:sldChg>
      <pc:sldChg chg="delSp mod">
        <pc:chgData name="Andrew Houtenville" userId="aea22101-bd61-4dfe-a17f-14b576307e93" providerId="ADAL" clId="{6BD74CD0-3F91-4E77-976F-8D5C38F5CF43}" dt="2023-12-08T15:31:27.181" v="436" actId="478"/>
        <pc:sldMkLst>
          <pc:docMk/>
          <pc:sldMk cId="2752596824" sldId="12166"/>
        </pc:sldMkLst>
      </pc:sldChg>
      <pc:sldChg chg="delSp mod">
        <pc:chgData name="Andrew Houtenville" userId="aea22101-bd61-4dfe-a17f-14b576307e93" providerId="ADAL" clId="{6BD74CD0-3F91-4E77-976F-8D5C38F5CF43}" dt="2023-12-08T15:31:22.727" v="435" actId="478"/>
        <pc:sldMkLst>
          <pc:docMk/>
          <pc:sldMk cId="2323045698" sldId="12167"/>
        </pc:sldMkLst>
      </pc:sldChg>
      <pc:sldChg chg="delSp mod">
        <pc:chgData name="Andrew Houtenville" userId="aea22101-bd61-4dfe-a17f-14b576307e93" providerId="ADAL" clId="{6BD74CD0-3F91-4E77-976F-8D5C38F5CF43}" dt="2023-12-08T15:31:53.790" v="442" actId="478"/>
        <pc:sldMkLst>
          <pc:docMk/>
          <pc:sldMk cId="320199942" sldId="12168"/>
        </pc:sldMkLst>
      </pc:sldChg>
      <pc:sldChg chg="delSp mod">
        <pc:chgData name="Andrew Houtenville" userId="aea22101-bd61-4dfe-a17f-14b576307e93" providerId="ADAL" clId="{6BD74CD0-3F91-4E77-976F-8D5C38F5CF43}" dt="2023-12-08T15:34:40.823" v="443" actId="478"/>
        <pc:sldMkLst>
          <pc:docMk/>
          <pc:sldMk cId="1601225299" sldId="12169"/>
        </pc:sldMkLst>
      </pc:sldChg>
      <pc:sldChg chg="delSp mod">
        <pc:chgData name="Andrew Houtenville" userId="aea22101-bd61-4dfe-a17f-14b576307e93" providerId="ADAL" clId="{6BD74CD0-3F91-4E77-976F-8D5C38F5CF43}" dt="2023-12-08T15:34:43.844" v="444" actId="478"/>
        <pc:sldMkLst>
          <pc:docMk/>
          <pc:sldMk cId="1532296737" sldId="12170"/>
        </pc:sldMkLst>
      </pc:sldChg>
      <pc:sldChg chg="delSp mod">
        <pc:chgData name="Andrew Houtenville" userId="aea22101-bd61-4dfe-a17f-14b576307e93" providerId="ADAL" clId="{6BD74CD0-3F91-4E77-976F-8D5C38F5CF43}" dt="2023-12-08T15:34:46.013" v="445" actId="478"/>
        <pc:sldMkLst>
          <pc:docMk/>
          <pc:sldMk cId="3391307134" sldId="12171"/>
        </pc:sldMkLst>
      </pc:sldChg>
      <pc:sldChg chg="delSp mod">
        <pc:chgData name="Andrew Houtenville" userId="aea22101-bd61-4dfe-a17f-14b576307e93" providerId="ADAL" clId="{6BD74CD0-3F91-4E77-976F-8D5C38F5CF43}" dt="2023-12-08T15:34:48.280" v="446" actId="478"/>
        <pc:sldMkLst>
          <pc:docMk/>
          <pc:sldMk cId="1697776121" sldId="12172"/>
        </pc:sldMkLst>
      </pc:sldChg>
    </pc:docChg>
  </pc:docChgLst>
  <pc:docChgLst>
    <pc:chgData name="Karen Volle" userId="56a017f8-fff7-4347-a03a-e4e7c9199847" providerId="ADAL" clId="{4D07CF7B-D5E1-462C-BB35-55F5241F3273}"/>
    <pc:docChg chg="custSel addSld delSld modSld delMainMaster">
      <pc:chgData name="Karen Volle" userId="56a017f8-fff7-4347-a03a-e4e7c9199847" providerId="ADAL" clId="{4D07CF7B-D5E1-462C-BB35-55F5241F3273}" dt="2024-05-02T20:21:41.375" v="720" actId="15"/>
      <pc:docMkLst>
        <pc:docMk/>
      </pc:docMkLst>
      <pc:sldChg chg="modSp mod">
        <pc:chgData name="Karen Volle" userId="56a017f8-fff7-4347-a03a-e4e7c9199847" providerId="ADAL" clId="{4D07CF7B-D5E1-462C-BB35-55F5241F3273}" dt="2024-04-23T17:54:29.077" v="151" actId="27636"/>
        <pc:sldMkLst>
          <pc:docMk/>
          <pc:sldMk cId="1544049043" sldId="256"/>
        </pc:sldMkLst>
      </pc:sldChg>
      <pc:sldChg chg="modSp mod">
        <pc:chgData name="Karen Volle" userId="56a017f8-fff7-4347-a03a-e4e7c9199847" providerId="ADAL" clId="{4D07CF7B-D5E1-462C-BB35-55F5241F3273}" dt="2024-04-25T17:45:55.765" v="172" actId="6549"/>
        <pc:sldMkLst>
          <pc:docMk/>
          <pc:sldMk cId="2419022558" sldId="257"/>
        </pc:sldMkLst>
      </pc:sldChg>
      <pc:sldChg chg="modSp mod">
        <pc:chgData name="Karen Volle" userId="56a017f8-fff7-4347-a03a-e4e7c9199847" providerId="ADAL" clId="{4D07CF7B-D5E1-462C-BB35-55F5241F3273}" dt="2024-04-23T17:50:45.073" v="17" actId="20577"/>
        <pc:sldMkLst>
          <pc:docMk/>
          <pc:sldMk cId="1377615727" sldId="261"/>
        </pc:sldMkLst>
      </pc:sldChg>
      <pc:sldChg chg="modSp mod">
        <pc:chgData name="Karen Volle" userId="56a017f8-fff7-4347-a03a-e4e7c9199847" providerId="ADAL" clId="{4D07CF7B-D5E1-462C-BB35-55F5241F3273}" dt="2024-04-23T17:51:54.970" v="94" actId="20577"/>
        <pc:sldMkLst>
          <pc:docMk/>
          <pc:sldMk cId="2972209448" sldId="264"/>
        </pc:sldMkLst>
      </pc:sldChg>
      <pc:sldChg chg="modSp mod">
        <pc:chgData name="Karen Volle" userId="56a017f8-fff7-4347-a03a-e4e7c9199847" providerId="ADAL" clId="{4D07CF7B-D5E1-462C-BB35-55F5241F3273}" dt="2024-04-25T17:46:01.458" v="174" actId="6549"/>
        <pc:sldMkLst>
          <pc:docMk/>
          <pc:sldMk cId="1301611488" sldId="573"/>
        </pc:sldMkLst>
      </pc:sldChg>
      <pc:sldChg chg="modSp mod">
        <pc:chgData name="Karen Volle" userId="56a017f8-fff7-4347-a03a-e4e7c9199847" providerId="ADAL" clId="{4D07CF7B-D5E1-462C-BB35-55F5241F3273}" dt="2024-04-23T17:51:35.504" v="74" actId="20577"/>
        <pc:sldMkLst>
          <pc:docMk/>
          <pc:sldMk cId="2237022372" sldId="582"/>
        </pc:sldMkLst>
      </pc:sldChg>
      <pc:sldChg chg="addSp delSp modSp mod">
        <pc:chgData name="Karen Volle" userId="56a017f8-fff7-4347-a03a-e4e7c9199847" providerId="ADAL" clId="{4D07CF7B-D5E1-462C-BB35-55F5241F3273}" dt="2024-04-23T17:55:00.661" v="158" actId="1076"/>
        <pc:sldMkLst>
          <pc:docMk/>
          <pc:sldMk cId="3918871586" sldId="12141"/>
        </pc:sldMkLst>
      </pc:sldChg>
      <pc:sldChg chg="del">
        <pc:chgData name="Karen Volle" userId="56a017f8-fff7-4347-a03a-e4e7c9199847" providerId="ADAL" clId="{4D07CF7B-D5E1-462C-BB35-55F5241F3273}" dt="2024-04-23T17:53:31.406" v="142" actId="47"/>
        <pc:sldMkLst>
          <pc:docMk/>
          <pc:sldMk cId="14197636" sldId="12185"/>
        </pc:sldMkLst>
      </pc:sldChg>
      <pc:sldChg chg="del">
        <pc:chgData name="Karen Volle" userId="56a017f8-fff7-4347-a03a-e4e7c9199847" providerId="ADAL" clId="{4D07CF7B-D5E1-462C-BB35-55F5241F3273}" dt="2024-04-23T17:53:31.406" v="142" actId="47"/>
        <pc:sldMkLst>
          <pc:docMk/>
          <pc:sldMk cId="840759796" sldId="12186"/>
        </pc:sldMkLst>
      </pc:sldChg>
      <pc:sldChg chg="del">
        <pc:chgData name="Karen Volle" userId="56a017f8-fff7-4347-a03a-e4e7c9199847" providerId="ADAL" clId="{4D07CF7B-D5E1-462C-BB35-55F5241F3273}" dt="2024-04-23T17:53:31.406" v="142" actId="47"/>
        <pc:sldMkLst>
          <pc:docMk/>
          <pc:sldMk cId="1815925300" sldId="12187"/>
        </pc:sldMkLst>
      </pc:sldChg>
      <pc:sldChg chg="del">
        <pc:chgData name="Karen Volle" userId="56a017f8-fff7-4347-a03a-e4e7c9199847" providerId="ADAL" clId="{4D07CF7B-D5E1-462C-BB35-55F5241F3273}" dt="2024-04-23T17:53:31.406" v="142" actId="47"/>
        <pc:sldMkLst>
          <pc:docMk/>
          <pc:sldMk cId="3183461019" sldId="12188"/>
        </pc:sldMkLst>
      </pc:sldChg>
      <pc:sldChg chg="del">
        <pc:chgData name="Karen Volle" userId="56a017f8-fff7-4347-a03a-e4e7c9199847" providerId="ADAL" clId="{4D07CF7B-D5E1-462C-BB35-55F5241F3273}" dt="2024-04-23T17:53:31.406" v="142" actId="47"/>
        <pc:sldMkLst>
          <pc:docMk/>
          <pc:sldMk cId="3378552482" sldId="12189"/>
        </pc:sldMkLst>
      </pc:sldChg>
      <pc:sldChg chg="del">
        <pc:chgData name="Karen Volle" userId="56a017f8-fff7-4347-a03a-e4e7c9199847" providerId="ADAL" clId="{4D07CF7B-D5E1-462C-BB35-55F5241F3273}" dt="2024-04-23T17:53:31.406" v="142" actId="47"/>
        <pc:sldMkLst>
          <pc:docMk/>
          <pc:sldMk cId="1307130696" sldId="12190"/>
        </pc:sldMkLst>
      </pc:sldChg>
      <pc:sldChg chg="del">
        <pc:chgData name="Karen Volle" userId="56a017f8-fff7-4347-a03a-e4e7c9199847" providerId="ADAL" clId="{4D07CF7B-D5E1-462C-BB35-55F5241F3273}" dt="2024-04-23T17:53:31.406" v="142" actId="47"/>
        <pc:sldMkLst>
          <pc:docMk/>
          <pc:sldMk cId="161676128" sldId="12191"/>
        </pc:sldMkLst>
      </pc:sldChg>
      <pc:sldChg chg="del">
        <pc:chgData name="Karen Volle" userId="56a017f8-fff7-4347-a03a-e4e7c9199847" providerId="ADAL" clId="{4D07CF7B-D5E1-462C-BB35-55F5241F3273}" dt="2024-04-23T17:53:31.406" v="142" actId="47"/>
        <pc:sldMkLst>
          <pc:docMk/>
          <pc:sldMk cId="1792802323" sldId="12192"/>
        </pc:sldMkLst>
      </pc:sldChg>
      <pc:sldChg chg="del">
        <pc:chgData name="Karen Volle" userId="56a017f8-fff7-4347-a03a-e4e7c9199847" providerId="ADAL" clId="{4D07CF7B-D5E1-462C-BB35-55F5241F3273}" dt="2024-04-23T17:53:31.406" v="142" actId="47"/>
        <pc:sldMkLst>
          <pc:docMk/>
          <pc:sldMk cId="1114690245" sldId="12193"/>
        </pc:sldMkLst>
      </pc:sldChg>
      <pc:sldChg chg="del">
        <pc:chgData name="Karen Volle" userId="56a017f8-fff7-4347-a03a-e4e7c9199847" providerId="ADAL" clId="{4D07CF7B-D5E1-462C-BB35-55F5241F3273}" dt="2024-04-23T17:53:31.406" v="142" actId="47"/>
        <pc:sldMkLst>
          <pc:docMk/>
          <pc:sldMk cId="3398627655" sldId="12194"/>
        </pc:sldMkLst>
      </pc:sldChg>
      <pc:sldChg chg="del">
        <pc:chgData name="Karen Volle" userId="56a017f8-fff7-4347-a03a-e4e7c9199847" providerId="ADAL" clId="{4D07CF7B-D5E1-462C-BB35-55F5241F3273}" dt="2024-04-23T17:53:31.406" v="142" actId="47"/>
        <pc:sldMkLst>
          <pc:docMk/>
          <pc:sldMk cId="1750547516" sldId="12195"/>
        </pc:sldMkLst>
      </pc:sldChg>
      <pc:sldChg chg="del">
        <pc:chgData name="Karen Volle" userId="56a017f8-fff7-4347-a03a-e4e7c9199847" providerId="ADAL" clId="{4D07CF7B-D5E1-462C-BB35-55F5241F3273}" dt="2024-04-23T17:53:43.112" v="143" actId="47"/>
        <pc:sldMkLst>
          <pc:docMk/>
          <pc:sldMk cId="2444084172" sldId="12196"/>
        </pc:sldMkLst>
      </pc:sldChg>
      <pc:sldChg chg="del">
        <pc:chgData name="Karen Volle" userId="56a017f8-fff7-4347-a03a-e4e7c9199847" providerId="ADAL" clId="{4D07CF7B-D5E1-462C-BB35-55F5241F3273}" dt="2024-04-23T17:53:43.112" v="143" actId="47"/>
        <pc:sldMkLst>
          <pc:docMk/>
          <pc:sldMk cId="864091501" sldId="12197"/>
        </pc:sldMkLst>
      </pc:sldChg>
      <pc:sldChg chg="del">
        <pc:chgData name="Karen Volle" userId="56a017f8-fff7-4347-a03a-e4e7c9199847" providerId="ADAL" clId="{4D07CF7B-D5E1-462C-BB35-55F5241F3273}" dt="2024-04-23T17:53:43.112" v="143" actId="47"/>
        <pc:sldMkLst>
          <pc:docMk/>
          <pc:sldMk cId="1905452888" sldId="12198"/>
        </pc:sldMkLst>
      </pc:sldChg>
      <pc:sldChg chg="del">
        <pc:chgData name="Karen Volle" userId="56a017f8-fff7-4347-a03a-e4e7c9199847" providerId="ADAL" clId="{4D07CF7B-D5E1-462C-BB35-55F5241F3273}" dt="2024-04-23T17:53:43.112" v="143" actId="47"/>
        <pc:sldMkLst>
          <pc:docMk/>
          <pc:sldMk cId="1413554088" sldId="12199"/>
        </pc:sldMkLst>
      </pc:sldChg>
      <pc:sldChg chg="del">
        <pc:chgData name="Karen Volle" userId="56a017f8-fff7-4347-a03a-e4e7c9199847" providerId="ADAL" clId="{4D07CF7B-D5E1-462C-BB35-55F5241F3273}" dt="2024-04-23T17:53:43.112" v="143" actId="47"/>
        <pc:sldMkLst>
          <pc:docMk/>
          <pc:sldMk cId="1930041275" sldId="12200"/>
        </pc:sldMkLst>
      </pc:sldChg>
      <pc:sldChg chg="del">
        <pc:chgData name="Karen Volle" userId="56a017f8-fff7-4347-a03a-e4e7c9199847" providerId="ADAL" clId="{4D07CF7B-D5E1-462C-BB35-55F5241F3273}" dt="2024-04-23T17:53:43.112" v="143" actId="47"/>
        <pc:sldMkLst>
          <pc:docMk/>
          <pc:sldMk cId="2125554652" sldId="12201"/>
        </pc:sldMkLst>
      </pc:sldChg>
      <pc:sldChg chg="del">
        <pc:chgData name="Karen Volle" userId="56a017f8-fff7-4347-a03a-e4e7c9199847" providerId="ADAL" clId="{4D07CF7B-D5E1-462C-BB35-55F5241F3273}" dt="2024-04-23T17:53:43.112" v="143" actId="47"/>
        <pc:sldMkLst>
          <pc:docMk/>
          <pc:sldMk cId="4188324882" sldId="12202"/>
        </pc:sldMkLst>
      </pc:sldChg>
      <pc:sldChg chg="del">
        <pc:chgData name="Karen Volle" userId="56a017f8-fff7-4347-a03a-e4e7c9199847" providerId="ADAL" clId="{4D07CF7B-D5E1-462C-BB35-55F5241F3273}" dt="2024-04-23T17:53:44.983" v="144" actId="47"/>
        <pc:sldMkLst>
          <pc:docMk/>
          <pc:sldMk cId="53236925" sldId="12203"/>
        </pc:sldMkLst>
      </pc:sldChg>
      <pc:sldChg chg="del">
        <pc:chgData name="Karen Volle" userId="56a017f8-fff7-4347-a03a-e4e7c9199847" providerId="ADAL" clId="{4D07CF7B-D5E1-462C-BB35-55F5241F3273}" dt="2024-04-23T17:53:46.799" v="145" actId="47"/>
        <pc:sldMkLst>
          <pc:docMk/>
          <pc:sldMk cId="1117792613" sldId="12204"/>
        </pc:sldMkLst>
      </pc:sldChg>
      <pc:sldChg chg="del">
        <pc:chgData name="Karen Volle" userId="56a017f8-fff7-4347-a03a-e4e7c9199847" providerId="ADAL" clId="{4D07CF7B-D5E1-462C-BB35-55F5241F3273}" dt="2024-04-23T17:53:48.593" v="146" actId="47"/>
        <pc:sldMkLst>
          <pc:docMk/>
          <pc:sldMk cId="1472001129" sldId="12205"/>
        </pc:sldMkLst>
      </pc:sldChg>
      <pc:sldChg chg="del">
        <pc:chgData name="Karen Volle" userId="56a017f8-fff7-4347-a03a-e4e7c9199847" providerId="ADAL" clId="{4D07CF7B-D5E1-462C-BB35-55F5241F3273}" dt="2024-04-23T17:53:49.620" v="147" actId="47"/>
        <pc:sldMkLst>
          <pc:docMk/>
          <pc:sldMk cId="669296712" sldId="12206"/>
        </pc:sldMkLst>
      </pc:sldChg>
      <pc:sldChg chg="modSp mod">
        <pc:chgData name="Karen Volle" userId="56a017f8-fff7-4347-a03a-e4e7c9199847" providerId="ADAL" clId="{4D07CF7B-D5E1-462C-BB35-55F5241F3273}" dt="2024-04-23T17:52:13.011" v="111" actId="20577"/>
        <pc:sldMkLst>
          <pc:docMk/>
          <pc:sldMk cId="857599794" sldId="12207"/>
        </pc:sldMkLst>
      </pc:sldChg>
      <pc:sldChg chg="modSp add mod">
        <pc:chgData name="Karen Volle" userId="56a017f8-fff7-4347-a03a-e4e7c9199847" providerId="ADAL" clId="{4D07CF7B-D5E1-462C-BB35-55F5241F3273}" dt="2024-05-02T20:21:41.375" v="720" actId="15"/>
        <pc:sldMkLst>
          <pc:docMk/>
          <pc:sldMk cId="1108405502" sldId="12208"/>
        </pc:sldMkLst>
      </pc:sldChg>
      <pc:sldChg chg="del">
        <pc:chgData name="Karen Volle" userId="56a017f8-fff7-4347-a03a-e4e7c9199847" providerId="ADAL" clId="{4D07CF7B-D5E1-462C-BB35-55F5241F3273}" dt="2024-04-23T17:52:38.381" v="112" actId="47"/>
        <pc:sldMkLst>
          <pc:docMk/>
          <pc:sldMk cId="2135054318" sldId="12208"/>
        </pc:sldMkLst>
      </pc:sldChg>
      <pc:sldChg chg="del">
        <pc:chgData name="Karen Volle" userId="56a017f8-fff7-4347-a03a-e4e7c9199847" providerId="ADAL" clId="{4D07CF7B-D5E1-462C-BB35-55F5241F3273}" dt="2024-04-23T17:52:38.381" v="112" actId="47"/>
        <pc:sldMkLst>
          <pc:docMk/>
          <pc:sldMk cId="1230621864" sldId="12209"/>
        </pc:sldMkLst>
      </pc:sldChg>
      <pc:sldChg chg="modSp new del mod">
        <pc:chgData name="Karen Volle" userId="56a017f8-fff7-4347-a03a-e4e7c9199847" providerId="ADAL" clId="{4D07CF7B-D5E1-462C-BB35-55F5241F3273}" dt="2024-05-02T20:21:01.489" v="648" actId="47"/>
        <pc:sldMkLst>
          <pc:docMk/>
          <pc:sldMk cId="1496274072" sldId="12209"/>
        </pc:sldMkLst>
      </pc:sldChg>
      <pc:sldChg chg="del">
        <pc:chgData name="Karen Volle" userId="56a017f8-fff7-4347-a03a-e4e7c9199847" providerId="ADAL" clId="{4D07CF7B-D5E1-462C-BB35-55F5241F3273}" dt="2024-04-23T17:52:38.381" v="112" actId="47"/>
        <pc:sldMkLst>
          <pc:docMk/>
          <pc:sldMk cId="3330241537" sldId="12210"/>
        </pc:sldMkLst>
      </pc:sldChg>
      <pc:sldChg chg="del">
        <pc:chgData name="Karen Volle" userId="56a017f8-fff7-4347-a03a-e4e7c9199847" providerId="ADAL" clId="{4D07CF7B-D5E1-462C-BB35-55F5241F3273}" dt="2024-04-23T17:52:38.381" v="112" actId="47"/>
        <pc:sldMkLst>
          <pc:docMk/>
          <pc:sldMk cId="2620422125" sldId="12211"/>
        </pc:sldMkLst>
      </pc:sldChg>
      <pc:sldChg chg="del">
        <pc:chgData name="Karen Volle" userId="56a017f8-fff7-4347-a03a-e4e7c9199847" providerId="ADAL" clId="{4D07CF7B-D5E1-462C-BB35-55F5241F3273}" dt="2024-04-23T17:52:38.381" v="112" actId="47"/>
        <pc:sldMkLst>
          <pc:docMk/>
          <pc:sldMk cId="569169393" sldId="12212"/>
        </pc:sldMkLst>
      </pc:sldChg>
      <pc:sldChg chg="del">
        <pc:chgData name="Karen Volle" userId="56a017f8-fff7-4347-a03a-e4e7c9199847" providerId="ADAL" clId="{4D07CF7B-D5E1-462C-BB35-55F5241F3273}" dt="2024-04-23T17:52:38.381" v="112" actId="47"/>
        <pc:sldMkLst>
          <pc:docMk/>
          <pc:sldMk cId="3549616963" sldId="12213"/>
        </pc:sldMkLst>
      </pc:sldChg>
      <pc:sldMasterChg chg="del delSldLayout">
        <pc:chgData name="Karen Volle" userId="56a017f8-fff7-4347-a03a-e4e7c9199847" providerId="ADAL" clId="{4D07CF7B-D5E1-462C-BB35-55F5241F3273}" dt="2024-04-23T17:53:49.620" v="147" actId="47"/>
        <pc:sldMasterMkLst>
          <pc:docMk/>
          <pc:sldMasterMk cId="0" sldId="2147483648"/>
        </pc:sldMasterMkLst>
        <pc:sldLayoutChg chg="del">
          <pc:chgData name="Karen Volle" userId="56a017f8-fff7-4347-a03a-e4e7c9199847" providerId="ADAL" clId="{4D07CF7B-D5E1-462C-BB35-55F5241F3273}" dt="2024-04-23T17:53:49.620" v="147" actId="47"/>
          <pc:sldLayoutMkLst>
            <pc:docMk/>
            <pc:sldMasterMk cId="0" sldId="2147483648"/>
            <pc:sldLayoutMk cId="0" sldId="2147483655"/>
          </pc:sldLayoutMkLst>
        </pc:sldLayoutChg>
      </pc:sldMasterChg>
    </pc:docChg>
  </pc:docChgLst>
  <pc:docChgLst>
    <pc:chgData name="Karen Volle" userId="56a017f8-fff7-4347-a03a-e4e7c9199847" providerId="ADAL" clId="{D62FCB4C-F05B-40D4-BBFD-155B94789385}"/>
    <pc:docChg chg="custSel modSld">
      <pc:chgData name="Karen Volle" userId="56a017f8-fff7-4347-a03a-e4e7c9199847" providerId="ADAL" clId="{D62FCB4C-F05B-40D4-BBFD-155B94789385}" dt="2024-07-29T13:12:25.748" v="55"/>
      <pc:docMkLst>
        <pc:docMk/>
      </pc:docMkLst>
      <pc:sldChg chg="modSp mod">
        <pc:chgData name="Karen Volle" userId="56a017f8-fff7-4347-a03a-e4e7c9199847" providerId="ADAL" clId="{D62FCB4C-F05B-40D4-BBFD-155B94789385}" dt="2024-07-29T13:10:53.233" v="48" actId="20577"/>
        <pc:sldMkLst>
          <pc:docMk/>
          <pc:sldMk cId="2419022558" sldId="257"/>
        </pc:sldMkLst>
      </pc:sldChg>
      <pc:sldChg chg="modSp mod">
        <pc:chgData name="Karen Volle" userId="56a017f8-fff7-4347-a03a-e4e7c9199847" providerId="ADAL" clId="{D62FCB4C-F05B-40D4-BBFD-155B94789385}" dt="2024-07-29T13:10:27.373" v="19" actId="20577"/>
        <pc:sldMkLst>
          <pc:docMk/>
          <pc:sldMk cId="1301611488" sldId="573"/>
        </pc:sldMkLst>
      </pc:sldChg>
      <pc:sldChg chg="modSp mod">
        <pc:chgData name="Karen Volle" userId="56a017f8-fff7-4347-a03a-e4e7c9199847" providerId="ADAL" clId="{D62FCB4C-F05B-40D4-BBFD-155B94789385}" dt="2024-07-29T13:11:56.975" v="49" actId="6549"/>
        <pc:sldMkLst>
          <pc:docMk/>
          <pc:sldMk cId="2237022372" sldId="582"/>
        </pc:sldMkLst>
      </pc:sldChg>
      <pc:sldChg chg="delSp modSp mod">
        <pc:chgData name="Karen Volle" userId="56a017f8-fff7-4347-a03a-e4e7c9199847" providerId="ADAL" clId="{D62FCB4C-F05B-40D4-BBFD-155B94789385}" dt="2024-07-29T13:12:25.748" v="55"/>
        <pc:sldMkLst>
          <pc:docMk/>
          <pc:sldMk cId="3918871586" sldId="12141"/>
        </pc:sldMkLst>
      </pc:sldChg>
    </pc:docChg>
  </pc:docChgLst>
  <pc:docChgLst>
    <pc:chgData name="Karen Volle" userId="56a017f8-fff7-4347-a03a-e4e7c9199847" providerId="ADAL" clId="{A3BFD734-EB04-473E-8D53-A3E3AE686808}"/>
    <pc:docChg chg="custSel addSld delSld modSld addMainMaster delMainMaster">
      <pc:chgData name="Karen Volle" userId="56a017f8-fff7-4347-a03a-e4e7c9199847" providerId="ADAL" clId="{A3BFD734-EB04-473E-8D53-A3E3AE686808}" dt="2023-12-04T15:16:14.112" v="184" actId="20577"/>
      <pc:docMkLst>
        <pc:docMk/>
      </pc:docMkLst>
      <pc:sldChg chg="modSp mod">
        <pc:chgData name="Karen Volle" userId="56a017f8-fff7-4347-a03a-e4e7c9199847" providerId="ADAL" clId="{A3BFD734-EB04-473E-8D53-A3E3AE686808}" dt="2023-11-30T17:20:23.456" v="87" actId="27636"/>
        <pc:sldMkLst>
          <pc:docMk/>
          <pc:sldMk cId="1544049043" sldId="256"/>
        </pc:sldMkLst>
      </pc:sldChg>
      <pc:sldChg chg="del">
        <pc:chgData name="Karen Volle" userId="56a017f8-fff7-4347-a03a-e4e7c9199847" providerId="ADAL" clId="{A3BFD734-EB04-473E-8D53-A3E3AE686808}" dt="2023-11-30T17:19:51.305" v="52" actId="47"/>
        <pc:sldMkLst>
          <pc:docMk/>
          <pc:sldMk cId="2135054318" sldId="442"/>
        </pc:sldMkLst>
      </pc:sldChg>
      <pc:sldChg chg="del">
        <pc:chgData name="Karen Volle" userId="56a017f8-fff7-4347-a03a-e4e7c9199847" providerId="ADAL" clId="{A3BFD734-EB04-473E-8D53-A3E3AE686808}" dt="2023-11-30T17:19:51.305" v="52" actId="47"/>
        <pc:sldMkLst>
          <pc:docMk/>
          <pc:sldMk cId="2210160523" sldId="470"/>
        </pc:sldMkLst>
      </pc:sldChg>
      <pc:sldChg chg="del">
        <pc:chgData name="Karen Volle" userId="56a017f8-fff7-4347-a03a-e4e7c9199847" providerId="ADAL" clId="{A3BFD734-EB04-473E-8D53-A3E3AE686808}" dt="2023-11-30T17:19:51.305" v="52" actId="47"/>
        <pc:sldMkLst>
          <pc:docMk/>
          <pc:sldMk cId="1524268221" sldId="471"/>
        </pc:sldMkLst>
      </pc:sldChg>
      <pc:sldChg chg="del">
        <pc:chgData name="Karen Volle" userId="56a017f8-fff7-4347-a03a-e4e7c9199847" providerId="ADAL" clId="{A3BFD734-EB04-473E-8D53-A3E3AE686808}" dt="2023-11-30T17:19:51.305" v="52" actId="47"/>
        <pc:sldMkLst>
          <pc:docMk/>
          <pc:sldMk cId="2828685036" sldId="472"/>
        </pc:sldMkLst>
      </pc:sldChg>
      <pc:sldChg chg="del">
        <pc:chgData name="Karen Volle" userId="56a017f8-fff7-4347-a03a-e4e7c9199847" providerId="ADAL" clId="{A3BFD734-EB04-473E-8D53-A3E3AE686808}" dt="2023-11-30T17:19:51.305" v="52" actId="47"/>
        <pc:sldMkLst>
          <pc:docMk/>
          <pc:sldMk cId="2210314402" sldId="473"/>
        </pc:sldMkLst>
      </pc:sldChg>
      <pc:sldChg chg="del">
        <pc:chgData name="Karen Volle" userId="56a017f8-fff7-4347-a03a-e4e7c9199847" providerId="ADAL" clId="{A3BFD734-EB04-473E-8D53-A3E3AE686808}" dt="2023-11-30T17:19:51.305" v="52" actId="47"/>
        <pc:sldMkLst>
          <pc:docMk/>
          <pc:sldMk cId="229204374" sldId="474"/>
        </pc:sldMkLst>
      </pc:sldChg>
      <pc:sldChg chg="del">
        <pc:chgData name="Karen Volle" userId="56a017f8-fff7-4347-a03a-e4e7c9199847" providerId="ADAL" clId="{A3BFD734-EB04-473E-8D53-A3E3AE686808}" dt="2023-11-30T17:19:51.305" v="52" actId="47"/>
        <pc:sldMkLst>
          <pc:docMk/>
          <pc:sldMk cId="2376492535" sldId="475"/>
        </pc:sldMkLst>
      </pc:sldChg>
      <pc:sldChg chg="del">
        <pc:chgData name="Karen Volle" userId="56a017f8-fff7-4347-a03a-e4e7c9199847" providerId="ADAL" clId="{A3BFD734-EB04-473E-8D53-A3E3AE686808}" dt="2023-11-30T17:19:51.305" v="52" actId="47"/>
        <pc:sldMkLst>
          <pc:docMk/>
          <pc:sldMk cId="3282127672" sldId="476"/>
        </pc:sldMkLst>
      </pc:sldChg>
      <pc:sldChg chg="del">
        <pc:chgData name="Karen Volle" userId="56a017f8-fff7-4347-a03a-e4e7c9199847" providerId="ADAL" clId="{A3BFD734-EB04-473E-8D53-A3E3AE686808}" dt="2023-11-30T17:19:51.305" v="52" actId="47"/>
        <pc:sldMkLst>
          <pc:docMk/>
          <pc:sldMk cId="3128451103" sldId="478"/>
        </pc:sldMkLst>
      </pc:sldChg>
      <pc:sldChg chg="del">
        <pc:chgData name="Karen Volle" userId="56a017f8-fff7-4347-a03a-e4e7c9199847" providerId="ADAL" clId="{A3BFD734-EB04-473E-8D53-A3E3AE686808}" dt="2023-11-30T17:19:51.305" v="52" actId="47"/>
        <pc:sldMkLst>
          <pc:docMk/>
          <pc:sldMk cId="138445544" sldId="479"/>
        </pc:sldMkLst>
      </pc:sldChg>
      <pc:sldChg chg="addSp delSp modSp mod">
        <pc:chgData name="Karen Volle" userId="56a017f8-fff7-4347-a03a-e4e7c9199847" providerId="ADAL" clId="{A3BFD734-EB04-473E-8D53-A3E3AE686808}" dt="2023-11-30T17:21:12.957" v="140" actId="14100"/>
        <pc:sldMkLst>
          <pc:docMk/>
          <pc:sldMk cId="3918871586" sldId="12141"/>
        </pc:sldMkLst>
      </pc:sldChg>
      <pc:sldChg chg="del">
        <pc:chgData name="Karen Volle" userId="56a017f8-fff7-4347-a03a-e4e7c9199847" providerId="ADAL" clId="{A3BFD734-EB04-473E-8D53-A3E3AE686808}" dt="2023-11-30T17:21:53.018" v="141" actId="47"/>
        <pc:sldMkLst>
          <pc:docMk/>
          <pc:sldMk cId="1176220165" sldId="12142"/>
        </pc:sldMkLst>
      </pc:sldChg>
      <pc:sldChg chg="add">
        <pc:chgData name="Karen Volle" userId="56a017f8-fff7-4347-a03a-e4e7c9199847" providerId="ADAL" clId="{A3BFD734-EB04-473E-8D53-A3E3AE686808}" dt="2023-11-30T17:22:17.548" v="143"/>
        <pc:sldMkLst>
          <pc:docMk/>
          <pc:sldMk cId="2830681894" sldId="12142"/>
        </pc:sldMkLst>
      </pc:sldChg>
      <pc:sldChg chg="del">
        <pc:chgData name="Karen Volle" userId="56a017f8-fff7-4347-a03a-e4e7c9199847" providerId="ADAL" clId="{A3BFD734-EB04-473E-8D53-A3E3AE686808}" dt="2023-11-30T17:21:53.018" v="141" actId="47"/>
        <pc:sldMkLst>
          <pc:docMk/>
          <pc:sldMk cId="1572566904" sldId="12143"/>
        </pc:sldMkLst>
      </pc:sldChg>
      <pc:sldChg chg="add">
        <pc:chgData name="Karen Volle" userId="56a017f8-fff7-4347-a03a-e4e7c9199847" providerId="ADAL" clId="{A3BFD734-EB04-473E-8D53-A3E3AE686808}" dt="2023-11-30T17:22:17.579" v="145"/>
        <pc:sldMkLst>
          <pc:docMk/>
          <pc:sldMk cId="4116438814" sldId="12143"/>
        </pc:sldMkLst>
      </pc:sldChg>
      <pc:sldChg chg="del">
        <pc:chgData name="Karen Volle" userId="56a017f8-fff7-4347-a03a-e4e7c9199847" providerId="ADAL" clId="{A3BFD734-EB04-473E-8D53-A3E3AE686808}" dt="2023-11-30T17:21:53.018" v="141" actId="47"/>
        <pc:sldMkLst>
          <pc:docMk/>
          <pc:sldMk cId="976767030" sldId="12144"/>
        </pc:sldMkLst>
      </pc:sldChg>
      <pc:sldChg chg="add">
        <pc:chgData name="Karen Volle" userId="56a017f8-fff7-4347-a03a-e4e7c9199847" providerId="ADAL" clId="{A3BFD734-EB04-473E-8D53-A3E3AE686808}" dt="2023-11-30T17:22:17.595" v="147"/>
        <pc:sldMkLst>
          <pc:docMk/>
          <pc:sldMk cId="2708994103" sldId="12144"/>
        </pc:sldMkLst>
      </pc:sldChg>
      <pc:sldChg chg="del">
        <pc:chgData name="Karen Volle" userId="56a017f8-fff7-4347-a03a-e4e7c9199847" providerId="ADAL" clId="{A3BFD734-EB04-473E-8D53-A3E3AE686808}" dt="2023-11-30T17:21:53.018" v="141" actId="47"/>
        <pc:sldMkLst>
          <pc:docMk/>
          <pc:sldMk cId="228906723" sldId="12145"/>
        </pc:sldMkLst>
      </pc:sldChg>
      <pc:sldChg chg="add">
        <pc:chgData name="Karen Volle" userId="56a017f8-fff7-4347-a03a-e4e7c9199847" providerId="ADAL" clId="{A3BFD734-EB04-473E-8D53-A3E3AE686808}" dt="2023-11-30T17:22:17.611" v="149"/>
        <pc:sldMkLst>
          <pc:docMk/>
          <pc:sldMk cId="1747292414" sldId="12145"/>
        </pc:sldMkLst>
      </pc:sldChg>
      <pc:sldChg chg="add">
        <pc:chgData name="Karen Volle" userId="56a017f8-fff7-4347-a03a-e4e7c9199847" providerId="ADAL" clId="{A3BFD734-EB04-473E-8D53-A3E3AE686808}" dt="2023-11-30T17:22:17.626" v="151"/>
        <pc:sldMkLst>
          <pc:docMk/>
          <pc:sldMk cId="94519756" sldId="12146"/>
        </pc:sldMkLst>
      </pc:sldChg>
      <pc:sldChg chg="del">
        <pc:chgData name="Karen Volle" userId="56a017f8-fff7-4347-a03a-e4e7c9199847" providerId="ADAL" clId="{A3BFD734-EB04-473E-8D53-A3E3AE686808}" dt="2023-11-30T17:21:53.018" v="141" actId="47"/>
        <pc:sldMkLst>
          <pc:docMk/>
          <pc:sldMk cId="3627632168" sldId="12146"/>
        </pc:sldMkLst>
      </pc:sldChg>
      <pc:sldChg chg="del">
        <pc:chgData name="Karen Volle" userId="56a017f8-fff7-4347-a03a-e4e7c9199847" providerId="ADAL" clId="{A3BFD734-EB04-473E-8D53-A3E3AE686808}" dt="2023-11-30T17:21:53.018" v="141" actId="47"/>
        <pc:sldMkLst>
          <pc:docMk/>
          <pc:sldMk cId="2985999217" sldId="12147"/>
        </pc:sldMkLst>
      </pc:sldChg>
      <pc:sldChg chg="add">
        <pc:chgData name="Karen Volle" userId="56a017f8-fff7-4347-a03a-e4e7c9199847" providerId="ADAL" clId="{A3BFD734-EB04-473E-8D53-A3E3AE686808}" dt="2023-11-30T17:22:17.673" v="153"/>
        <pc:sldMkLst>
          <pc:docMk/>
          <pc:sldMk cId="4108881887" sldId="12147"/>
        </pc:sldMkLst>
      </pc:sldChg>
      <pc:sldChg chg="add">
        <pc:chgData name="Karen Volle" userId="56a017f8-fff7-4347-a03a-e4e7c9199847" providerId="ADAL" clId="{A3BFD734-EB04-473E-8D53-A3E3AE686808}" dt="2023-11-30T17:22:17.689" v="155"/>
        <pc:sldMkLst>
          <pc:docMk/>
          <pc:sldMk cId="60584300" sldId="12148"/>
        </pc:sldMkLst>
      </pc:sldChg>
      <pc:sldChg chg="del">
        <pc:chgData name="Karen Volle" userId="56a017f8-fff7-4347-a03a-e4e7c9199847" providerId="ADAL" clId="{A3BFD734-EB04-473E-8D53-A3E3AE686808}" dt="2023-11-30T17:21:53.018" v="141" actId="47"/>
        <pc:sldMkLst>
          <pc:docMk/>
          <pc:sldMk cId="908893944" sldId="12148"/>
        </pc:sldMkLst>
      </pc:sldChg>
      <pc:sldChg chg="modSp add mod">
        <pc:chgData name="Karen Volle" userId="56a017f8-fff7-4347-a03a-e4e7c9199847" providerId="ADAL" clId="{A3BFD734-EB04-473E-8D53-A3E3AE686808}" dt="2023-11-30T17:22:18.175" v="180" actId="27636"/>
        <pc:sldMkLst>
          <pc:docMk/>
          <pc:sldMk cId="149781013" sldId="12149"/>
        </pc:sldMkLst>
      </pc:sldChg>
      <pc:sldChg chg="del">
        <pc:chgData name="Karen Volle" userId="56a017f8-fff7-4347-a03a-e4e7c9199847" providerId="ADAL" clId="{A3BFD734-EB04-473E-8D53-A3E3AE686808}" dt="2023-11-30T17:21:53.018" v="141" actId="47"/>
        <pc:sldMkLst>
          <pc:docMk/>
          <pc:sldMk cId="4233110727" sldId="12149"/>
        </pc:sldMkLst>
      </pc:sldChg>
      <pc:sldChg chg="add">
        <pc:chgData name="Karen Volle" userId="56a017f8-fff7-4347-a03a-e4e7c9199847" providerId="ADAL" clId="{A3BFD734-EB04-473E-8D53-A3E3AE686808}" dt="2023-11-30T17:22:17.736" v="159"/>
        <pc:sldMkLst>
          <pc:docMk/>
          <pc:sldMk cId="2552022802" sldId="12150"/>
        </pc:sldMkLst>
      </pc:sldChg>
      <pc:sldChg chg="add">
        <pc:chgData name="Karen Volle" userId="56a017f8-fff7-4347-a03a-e4e7c9199847" providerId="ADAL" clId="{A3BFD734-EB04-473E-8D53-A3E3AE686808}" dt="2023-11-30T17:22:17.752" v="161"/>
        <pc:sldMkLst>
          <pc:docMk/>
          <pc:sldMk cId="486871362" sldId="12151"/>
        </pc:sldMkLst>
      </pc:sldChg>
      <pc:sldChg chg="add">
        <pc:chgData name="Karen Volle" userId="56a017f8-fff7-4347-a03a-e4e7c9199847" providerId="ADAL" clId="{A3BFD734-EB04-473E-8D53-A3E3AE686808}" dt="2023-11-30T17:22:17.783" v="163"/>
        <pc:sldMkLst>
          <pc:docMk/>
          <pc:sldMk cId="123142842" sldId="12152"/>
        </pc:sldMkLst>
      </pc:sldChg>
      <pc:sldChg chg="add">
        <pc:chgData name="Karen Volle" userId="56a017f8-fff7-4347-a03a-e4e7c9199847" providerId="ADAL" clId="{A3BFD734-EB04-473E-8D53-A3E3AE686808}" dt="2023-11-30T17:22:17.809" v="165"/>
        <pc:sldMkLst>
          <pc:docMk/>
          <pc:sldMk cId="3279791461" sldId="12153"/>
        </pc:sldMkLst>
      </pc:sldChg>
      <pc:sldChg chg="add">
        <pc:chgData name="Karen Volle" userId="56a017f8-fff7-4347-a03a-e4e7c9199847" providerId="ADAL" clId="{A3BFD734-EB04-473E-8D53-A3E3AE686808}" dt="2023-11-30T17:22:17.830" v="167"/>
        <pc:sldMkLst>
          <pc:docMk/>
          <pc:sldMk cId="3374742554" sldId="12154"/>
        </pc:sldMkLst>
      </pc:sldChg>
      <pc:sldChg chg="add">
        <pc:chgData name="Karen Volle" userId="56a017f8-fff7-4347-a03a-e4e7c9199847" providerId="ADAL" clId="{A3BFD734-EB04-473E-8D53-A3E3AE686808}" dt="2023-11-30T17:22:17.846" v="169"/>
        <pc:sldMkLst>
          <pc:docMk/>
          <pc:sldMk cId="2769459708" sldId="12155"/>
        </pc:sldMkLst>
      </pc:sldChg>
      <pc:sldChg chg="add">
        <pc:chgData name="Karen Volle" userId="56a017f8-fff7-4347-a03a-e4e7c9199847" providerId="ADAL" clId="{A3BFD734-EB04-473E-8D53-A3E3AE686808}" dt="2023-11-30T17:22:17.893" v="171"/>
        <pc:sldMkLst>
          <pc:docMk/>
          <pc:sldMk cId="2888557054" sldId="12156"/>
        </pc:sldMkLst>
      </pc:sldChg>
      <pc:sldChg chg="add">
        <pc:chgData name="Karen Volle" userId="56a017f8-fff7-4347-a03a-e4e7c9199847" providerId="ADAL" clId="{A3BFD734-EB04-473E-8D53-A3E3AE686808}" dt="2023-11-30T17:22:17.924" v="173"/>
        <pc:sldMkLst>
          <pc:docMk/>
          <pc:sldMk cId="2865423087" sldId="12157"/>
        </pc:sldMkLst>
      </pc:sldChg>
      <pc:sldChg chg="add">
        <pc:chgData name="Karen Volle" userId="56a017f8-fff7-4347-a03a-e4e7c9199847" providerId="ADAL" clId="{A3BFD734-EB04-473E-8D53-A3E3AE686808}" dt="2023-11-30T17:22:17.940" v="175"/>
        <pc:sldMkLst>
          <pc:docMk/>
          <pc:sldMk cId="2143338636" sldId="12158"/>
        </pc:sldMkLst>
      </pc:sldChg>
      <pc:sldChg chg="add">
        <pc:chgData name="Karen Volle" userId="56a017f8-fff7-4347-a03a-e4e7c9199847" providerId="ADAL" clId="{A3BFD734-EB04-473E-8D53-A3E3AE686808}" dt="2023-11-30T17:22:17.971" v="177"/>
        <pc:sldMkLst>
          <pc:docMk/>
          <pc:sldMk cId="1097070981" sldId="12159"/>
        </pc:sldMkLst>
      </pc:sldChg>
      <pc:sldChg chg="add">
        <pc:chgData name="Karen Volle" userId="56a017f8-fff7-4347-a03a-e4e7c9199847" providerId="ADAL" clId="{A3BFD734-EB04-473E-8D53-A3E3AE686808}" dt="2023-11-30T17:22:17.987" v="179"/>
        <pc:sldMkLst>
          <pc:docMk/>
          <pc:sldMk cId="256377402" sldId="12160"/>
        </pc:sldMkLst>
      </pc:sldChg>
      <pc:sldMasterChg chg="del delSldLayout">
        <pc:chgData name="Karen Volle" userId="56a017f8-fff7-4347-a03a-e4e7c9199847" providerId="ADAL" clId="{A3BFD734-EB04-473E-8D53-A3E3AE686808}" dt="2023-11-30T17:21:53.018" v="141" actId="47"/>
        <pc:sldMasterMkLst>
          <pc:docMk/>
          <pc:sldMasterMk cId="0" sldId="2147483648"/>
        </pc:sldMasterMkLst>
        <pc:sldLayoutChg chg="del">
          <pc:chgData name="Karen Volle" userId="56a017f8-fff7-4347-a03a-e4e7c9199847" providerId="ADAL" clId="{A3BFD734-EB04-473E-8D53-A3E3AE686808}" dt="2023-11-30T17:21:53.018" v="141" actId="47"/>
          <pc:sldLayoutMkLst>
            <pc:docMk/>
            <pc:sldMasterMk cId="0" sldId="2147483648"/>
            <pc:sldLayoutMk cId="0" sldId="2147483661"/>
          </pc:sldLayoutMkLst>
        </pc:sldLayoutChg>
        <pc:sldLayoutChg chg="del">
          <pc:chgData name="Karen Volle" userId="56a017f8-fff7-4347-a03a-e4e7c9199847" providerId="ADAL" clId="{A3BFD734-EB04-473E-8D53-A3E3AE686808}" dt="2023-11-30T17:21:53.018" v="141" actId="47"/>
          <pc:sldLayoutMkLst>
            <pc:docMk/>
            <pc:sldMasterMk cId="0" sldId="2147483648"/>
            <pc:sldLayoutMk cId="0" sldId="2147483662"/>
          </pc:sldLayoutMkLst>
        </pc:sldLayoutChg>
        <pc:sldLayoutChg chg="del">
          <pc:chgData name="Karen Volle" userId="56a017f8-fff7-4347-a03a-e4e7c9199847" providerId="ADAL" clId="{A3BFD734-EB04-473E-8D53-A3E3AE686808}" dt="2023-11-30T17:21:53.018" v="141" actId="47"/>
          <pc:sldLayoutMkLst>
            <pc:docMk/>
            <pc:sldMasterMk cId="0" sldId="2147483648"/>
            <pc:sldLayoutMk cId="0" sldId="2147483663"/>
          </pc:sldLayoutMkLst>
        </pc:sldLayoutChg>
        <pc:sldLayoutChg chg="del">
          <pc:chgData name="Karen Volle" userId="56a017f8-fff7-4347-a03a-e4e7c9199847" providerId="ADAL" clId="{A3BFD734-EB04-473E-8D53-A3E3AE686808}" dt="2023-11-30T17:21:53.018" v="141" actId="47"/>
          <pc:sldLayoutMkLst>
            <pc:docMk/>
            <pc:sldMasterMk cId="0" sldId="2147483648"/>
            <pc:sldLayoutMk cId="0" sldId="2147483664"/>
          </pc:sldLayoutMkLst>
        </pc:sldLayoutChg>
        <pc:sldLayoutChg chg="del">
          <pc:chgData name="Karen Volle" userId="56a017f8-fff7-4347-a03a-e4e7c9199847" providerId="ADAL" clId="{A3BFD734-EB04-473E-8D53-A3E3AE686808}" dt="2023-11-30T17:21:53.018" v="141" actId="47"/>
          <pc:sldLayoutMkLst>
            <pc:docMk/>
            <pc:sldMasterMk cId="0" sldId="2147483648"/>
            <pc:sldLayoutMk cId="0" sldId="2147483665"/>
          </pc:sldLayoutMkLst>
        </pc:sldLayoutChg>
      </pc:sldMasterChg>
      <pc:sldMasterChg chg="add addSldLayout">
        <pc:chgData name="Karen Volle" userId="56a017f8-fff7-4347-a03a-e4e7c9199847" providerId="ADAL" clId="{A3BFD734-EB04-473E-8D53-A3E3AE686808}" dt="2023-11-30T17:22:17.987" v="178" actId="27028"/>
        <pc:sldMasterMkLst>
          <pc:docMk/>
          <pc:sldMasterMk cId="2642878506" sldId="2147483684"/>
        </pc:sldMasterMkLst>
        <pc:sldLayoutChg chg="add">
          <pc:chgData name="Karen Volle" userId="56a017f8-fff7-4347-a03a-e4e7c9199847" providerId="ADAL" clId="{A3BFD734-EB04-473E-8D53-A3E3AE686808}" dt="2023-11-30T17:22:17.987" v="178" actId="27028"/>
          <pc:sldLayoutMkLst>
            <pc:docMk/>
            <pc:sldMasterMk cId="2642878506" sldId="2147483684"/>
            <pc:sldLayoutMk cId="694508687" sldId="2147483685"/>
          </pc:sldLayoutMkLst>
        </pc:sldLayoutChg>
        <pc:sldLayoutChg chg="add">
          <pc:chgData name="Karen Volle" userId="56a017f8-fff7-4347-a03a-e4e7c9199847" providerId="ADAL" clId="{A3BFD734-EB04-473E-8D53-A3E3AE686808}" dt="2023-11-30T17:22:17.532" v="142" actId="27028"/>
          <pc:sldLayoutMkLst>
            <pc:docMk/>
            <pc:sldMasterMk cId="2642878506" sldId="2147483684"/>
            <pc:sldLayoutMk cId="1345499221" sldId="2147483686"/>
          </pc:sldLayoutMkLst>
        </pc:sldLayoutChg>
        <pc:sldLayoutChg chg="add">
          <pc:chgData name="Karen Volle" userId="56a017f8-fff7-4347-a03a-e4e7c9199847" providerId="ADAL" clId="{A3BFD734-EB04-473E-8D53-A3E3AE686808}" dt="2023-11-30T17:22:17.658" v="152" actId="27028"/>
          <pc:sldLayoutMkLst>
            <pc:docMk/>
            <pc:sldMasterMk cId="2642878506" sldId="2147483684"/>
            <pc:sldLayoutMk cId="1498441929" sldId="2147483688"/>
          </pc:sldLayoutMkLst>
        </pc:sldLayoutChg>
        <pc:sldLayoutChg chg="add">
          <pc:chgData name="Karen Volle" userId="56a017f8-fff7-4347-a03a-e4e7c9199847" providerId="ADAL" clId="{A3BFD734-EB04-473E-8D53-A3E3AE686808}" dt="2023-11-30T17:22:17.956" v="176" actId="27028"/>
          <pc:sldLayoutMkLst>
            <pc:docMk/>
            <pc:sldMasterMk cId="2642878506" sldId="2147483684"/>
            <pc:sldLayoutMk cId="1019513428" sldId="2147483692"/>
          </pc:sldLayoutMkLst>
        </pc:sldLayoutChg>
      </pc:sldMasterChg>
    </pc:docChg>
  </pc:docChgLst>
  <pc:docChgLst>
    <pc:chgData name="Amy Chamberlain" userId="fb464598-4a5d-4385-bf9f-7180a83ea77a" providerId="ADAL" clId="{0D3241CE-DE91-48F0-A206-576CA089DE94}"/>
    <pc:docChg chg="addSld delSld modSld addMainMaster delMainMaster modMainMaster">
      <pc:chgData name="Amy Chamberlain" userId="fb464598-4a5d-4385-bf9f-7180a83ea77a" providerId="ADAL" clId="{0D3241CE-DE91-48F0-A206-576CA089DE94}" dt="2025-01-10T15:44:20.422" v="255" actId="13244"/>
      <pc:docMkLst>
        <pc:docMk/>
      </pc:docMkLst>
      <pc:sldChg chg="modSp mod">
        <pc:chgData name="Amy Chamberlain" userId="fb464598-4a5d-4385-bf9f-7180a83ea77a" providerId="ADAL" clId="{0D3241CE-DE91-48F0-A206-576CA089DE94}" dt="2025-01-10T15:43:01.648" v="249" actId="962"/>
        <pc:sldMkLst>
          <pc:docMk/>
          <pc:sldMk cId="1746892424" sldId="12211"/>
        </pc:sldMkLst>
        <pc:picChg chg="mod">
          <ac:chgData name="Amy Chamberlain" userId="fb464598-4a5d-4385-bf9f-7180a83ea77a" providerId="ADAL" clId="{0D3241CE-DE91-48F0-A206-576CA089DE94}" dt="2025-01-10T15:43:01.648" v="249" actId="962"/>
          <ac:picMkLst>
            <pc:docMk/>
            <pc:sldMk cId="1746892424" sldId="12211"/>
            <ac:picMk id="3" creationId="{BD1AF2FC-E064-3153-E221-9DE39F388FEA}"/>
          </ac:picMkLst>
        </pc:picChg>
      </pc:sldChg>
      <pc:sldChg chg="modSp mod">
        <pc:chgData name="Amy Chamberlain" userId="fb464598-4a5d-4385-bf9f-7180a83ea77a" providerId="ADAL" clId="{0D3241CE-DE91-48F0-A206-576CA089DE94}" dt="2025-01-10T15:43:17.963" v="251" actId="962"/>
        <pc:sldMkLst>
          <pc:docMk/>
          <pc:sldMk cId="1919990588" sldId="12213"/>
        </pc:sldMkLst>
        <pc:picChg chg="mod">
          <ac:chgData name="Amy Chamberlain" userId="fb464598-4a5d-4385-bf9f-7180a83ea77a" providerId="ADAL" clId="{0D3241CE-DE91-48F0-A206-576CA089DE94}" dt="2025-01-10T15:43:17.963" v="251" actId="962"/>
          <ac:picMkLst>
            <pc:docMk/>
            <pc:sldMk cId="1919990588" sldId="12213"/>
            <ac:picMk id="6" creationId="{5EB7E90C-8E7D-41A6-2896-9DBD1B9FC239}"/>
          </ac:picMkLst>
        </pc:picChg>
      </pc:sldChg>
      <pc:sldChg chg="addSp modSp mod">
        <pc:chgData name="Amy Chamberlain" userId="fb464598-4a5d-4385-bf9f-7180a83ea77a" providerId="ADAL" clId="{0D3241CE-DE91-48F0-A206-576CA089DE94}" dt="2025-01-09T14:36:34.116" v="240" actId="962"/>
        <pc:sldMkLst>
          <pc:docMk/>
          <pc:sldMk cId="1025331170" sldId="12216"/>
        </pc:sldMkLst>
        <pc:spChg chg="mod">
          <ac:chgData name="Amy Chamberlain" userId="fb464598-4a5d-4385-bf9f-7180a83ea77a" providerId="ADAL" clId="{0D3241CE-DE91-48F0-A206-576CA089DE94}" dt="2025-01-09T14:35:13.305" v="58" actId="20577"/>
          <ac:spMkLst>
            <pc:docMk/>
            <pc:sldMk cId="1025331170" sldId="12216"/>
            <ac:spMk id="3" creationId="{1D2C0D17-90E5-46CA-A3B3-F7B25CB53808}"/>
          </ac:spMkLst>
        </pc:spChg>
        <pc:picChg chg="add mod">
          <ac:chgData name="Amy Chamberlain" userId="fb464598-4a5d-4385-bf9f-7180a83ea77a" providerId="ADAL" clId="{0D3241CE-DE91-48F0-A206-576CA089DE94}" dt="2025-01-09T14:36:34.116" v="240" actId="962"/>
          <ac:picMkLst>
            <pc:docMk/>
            <pc:sldMk cId="1025331170" sldId="12216"/>
            <ac:picMk id="7" creationId="{243736D1-C039-043B-9F2A-6D455B2679A8}"/>
          </ac:picMkLst>
        </pc:picChg>
      </pc:sldChg>
      <pc:sldChg chg="modSp add">
        <pc:chgData name="Amy Chamberlain" userId="fb464598-4a5d-4385-bf9f-7180a83ea77a" providerId="ADAL" clId="{0D3241CE-DE91-48F0-A206-576CA089DE94}" dt="2025-01-10T15:43:28.218" v="252" actId="962"/>
        <pc:sldMkLst>
          <pc:docMk/>
          <pc:sldMk cId="3371693275" sldId="12424"/>
        </pc:sldMkLst>
        <pc:picChg chg="mod">
          <ac:chgData name="Amy Chamberlain" userId="fb464598-4a5d-4385-bf9f-7180a83ea77a" providerId="ADAL" clId="{0D3241CE-DE91-48F0-A206-576CA089DE94}" dt="2025-01-10T15:43:28.218" v="252" actId="962"/>
          <ac:picMkLst>
            <pc:docMk/>
            <pc:sldMk cId="3371693275" sldId="12424"/>
            <ac:picMk id="6147" creationId="{00000000-0000-0000-0000-000000000000}"/>
          </ac:picMkLst>
        </pc:picChg>
      </pc:sldChg>
      <pc:sldChg chg="add">
        <pc:chgData name="Amy Chamberlain" userId="fb464598-4a5d-4385-bf9f-7180a83ea77a" providerId="ADAL" clId="{0D3241CE-DE91-48F0-A206-576CA089DE94}" dt="2025-01-09T14:33:47.900" v="1"/>
        <pc:sldMkLst>
          <pc:docMk/>
          <pc:sldMk cId="1962556057" sldId="12425"/>
        </pc:sldMkLst>
      </pc:sldChg>
      <pc:sldChg chg="add">
        <pc:chgData name="Amy Chamberlain" userId="fb464598-4a5d-4385-bf9f-7180a83ea77a" providerId="ADAL" clId="{0D3241CE-DE91-48F0-A206-576CA089DE94}" dt="2025-01-09T14:33:47.900" v="1"/>
        <pc:sldMkLst>
          <pc:docMk/>
          <pc:sldMk cId="1251069689" sldId="12426"/>
        </pc:sldMkLst>
      </pc:sldChg>
      <pc:sldChg chg="modSp add mod">
        <pc:chgData name="Amy Chamberlain" userId="fb464598-4a5d-4385-bf9f-7180a83ea77a" providerId="ADAL" clId="{0D3241CE-DE91-48F0-A206-576CA089DE94}" dt="2025-01-10T15:43:46.246" v="253" actId="13244"/>
        <pc:sldMkLst>
          <pc:docMk/>
          <pc:sldMk cId="1559220285" sldId="12427"/>
        </pc:sldMkLst>
        <pc:spChg chg="ord">
          <ac:chgData name="Amy Chamberlain" userId="fb464598-4a5d-4385-bf9f-7180a83ea77a" providerId="ADAL" clId="{0D3241CE-DE91-48F0-A206-576CA089DE94}" dt="2025-01-10T15:43:46.246" v="253" actId="13244"/>
          <ac:spMkLst>
            <pc:docMk/>
            <pc:sldMk cId="1559220285" sldId="12427"/>
            <ac:spMk id="10" creationId="{00000000-0000-0000-0000-000000000000}"/>
          </ac:spMkLst>
        </pc:spChg>
        <pc:cxnChg chg="mod">
          <ac:chgData name="Amy Chamberlain" userId="fb464598-4a5d-4385-bf9f-7180a83ea77a" providerId="ADAL" clId="{0D3241CE-DE91-48F0-A206-576CA089DE94}" dt="2025-01-10T15:41:44.542" v="244" actId="962"/>
          <ac:cxnSpMkLst>
            <pc:docMk/>
            <pc:sldMk cId="1559220285" sldId="12427"/>
            <ac:cxnSpMk id="14" creationId="{00000000-0000-0000-0000-000000000000}"/>
          </ac:cxnSpMkLst>
        </pc:cxnChg>
      </pc:sldChg>
      <pc:sldChg chg="add">
        <pc:chgData name="Amy Chamberlain" userId="fb464598-4a5d-4385-bf9f-7180a83ea77a" providerId="ADAL" clId="{0D3241CE-DE91-48F0-A206-576CA089DE94}" dt="2025-01-09T14:33:47.900" v="1"/>
        <pc:sldMkLst>
          <pc:docMk/>
          <pc:sldMk cId="2222544461" sldId="12428"/>
        </pc:sldMkLst>
      </pc:sldChg>
      <pc:sldChg chg="add">
        <pc:chgData name="Amy Chamberlain" userId="fb464598-4a5d-4385-bf9f-7180a83ea77a" providerId="ADAL" clId="{0D3241CE-DE91-48F0-A206-576CA089DE94}" dt="2025-01-09T14:33:47.900" v="1"/>
        <pc:sldMkLst>
          <pc:docMk/>
          <pc:sldMk cId="3340030402" sldId="12429"/>
        </pc:sldMkLst>
      </pc:sldChg>
      <pc:sldChg chg="modSp add mod">
        <pc:chgData name="Amy Chamberlain" userId="fb464598-4a5d-4385-bf9f-7180a83ea77a" providerId="ADAL" clId="{0D3241CE-DE91-48F0-A206-576CA089DE94}" dt="2025-01-10T15:41:44.562" v="245" actId="962"/>
        <pc:sldMkLst>
          <pc:docMk/>
          <pc:sldMk cId="97431813" sldId="12430"/>
        </pc:sldMkLst>
        <pc:cxnChg chg="mod">
          <ac:chgData name="Amy Chamberlain" userId="fb464598-4a5d-4385-bf9f-7180a83ea77a" providerId="ADAL" clId="{0D3241CE-DE91-48F0-A206-576CA089DE94}" dt="2025-01-10T15:41:44.562" v="245" actId="962"/>
          <ac:cxnSpMkLst>
            <pc:docMk/>
            <pc:sldMk cId="97431813" sldId="12430"/>
            <ac:cxnSpMk id="14" creationId="{00000000-0000-0000-0000-000000000000}"/>
          </ac:cxnSpMkLst>
        </pc:cxnChg>
      </pc:sldChg>
      <pc:sldChg chg="add">
        <pc:chgData name="Amy Chamberlain" userId="fb464598-4a5d-4385-bf9f-7180a83ea77a" providerId="ADAL" clId="{0D3241CE-DE91-48F0-A206-576CA089DE94}" dt="2025-01-09T14:33:47.900" v="1"/>
        <pc:sldMkLst>
          <pc:docMk/>
          <pc:sldMk cId="3782472921" sldId="12431"/>
        </pc:sldMkLst>
      </pc:sldChg>
      <pc:sldChg chg="add">
        <pc:chgData name="Amy Chamberlain" userId="fb464598-4a5d-4385-bf9f-7180a83ea77a" providerId="ADAL" clId="{0D3241CE-DE91-48F0-A206-576CA089DE94}" dt="2025-01-09T14:33:47.900" v="1"/>
        <pc:sldMkLst>
          <pc:docMk/>
          <pc:sldMk cId="1636367101" sldId="12432"/>
        </pc:sldMkLst>
      </pc:sldChg>
      <pc:sldChg chg="add">
        <pc:chgData name="Amy Chamberlain" userId="fb464598-4a5d-4385-bf9f-7180a83ea77a" providerId="ADAL" clId="{0D3241CE-DE91-48F0-A206-576CA089DE94}" dt="2025-01-09T14:33:47.900" v="1"/>
        <pc:sldMkLst>
          <pc:docMk/>
          <pc:sldMk cId="92254951" sldId="12433"/>
        </pc:sldMkLst>
      </pc:sldChg>
      <pc:sldChg chg="add">
        <pc:chgData name="Amy Chamberlain" userId="fb464598-4a5d-4385-bf9f-7180a83ea77a" providerId="ADAL" clId="{0D3241CE-DE91-48F0-A206-576CA089DE94}" dt="2025-01-09T14:33:47.900" v="1"/>
        <pc:sldMkLst>
          <pc:docMk/>
          <pc:sldMk cId="1322723431" sldId="12434"/>
        </pc:sldMkLst>
      </pc:sldChg>
      <pc:sldChg chg="add">
        <pc:chgData name="Amy Chamberlain" userId="fb464598-4a5d-4385-bf9f-7180a83ea77a" providerId="ADAL" clId="{0D3241CE-DE91-48F0-A206-576CA089DE94}" dt="2025-01-09T14:33:47.900" v="1"/>
        <pc:sldMkLst>
          <pc:docMk/>
          <pc:sldMk cId="546429883" sldId="12435"/>
        </pc:sldMkLst>
      </pc:sldChg>
      <pc:sldChg chg="add">
        <pc:chgData name="Amy Chamberlain" userId="fb464598-4a5d-4385-bf9f-7180a83ea77a" providerId="ADAL" clId="{0D3241CE-DE91-48F0-A206-576CA089DE94}" dt="2025-01-09T14:33:47.900" v="1"/>
        <pc:sldMkLst>
          <pc:docMk/>
          <pc:sldMk cId="2619086245" sldId="12436"/>
        </pc:sldMkLst>
      </pc:sldChg>
      <pc:sldChg chg="add">
        <pc:chgData name="Amy Chamberlain" userId="fb464598-4a5d-4385-bf9f-7180a83ea77a" providerId="ADAL" clId="{0D3241CE-DE91-48F0-A206-576CA089DE94}" dt="2025-01-09T14:33:47.900" v="1"/>
        <pc:sldMkLst>
          <pc:docMk/>
          <pc:sldMk cId="1757855848" sldId="12437"/>
        </pc:sldMkLst>
      </pc:sldChg>
      <pc:sldChg chg="add">
        <pc:chgData name="Amy Chamberlain" userId="fb464598-4a5d-4385-bf9f-7180a83ea77a" providerId="ADAL" clId="{0D3241CE-DE91-48F0-A206-576CA089DE94}" dt="2025-01-09T14:33:47.900" v="1"/>
        <pc:sldMkLst>
          <pc:docMk/>
          <pc:sldMk cId="290674582" sldId="12438"/>
        </pc:sldMkLst>
      </pc:sldChg>
      <pc:sldChg chg="add">
        <pc:chgData name="Amy Chamberlain" userId="fb464598-4a5d-4385-bf9f-7180a83ea77a" providerId="ADAL" clId="{0D3241CE-DE91-48F0-A206-576CA089DE94}" dt="2025-01-09T14:33:47.900" v="1"/>
        <pc:sldMkLst>
          <pc:docMk/>
          <pc:sldMk cId="238302080" sldId="12439"/>
        </pc:sldMkLst>
      </pc:sldChg>
      <pc:sldChg chg="add">
        <pc:chgData name="Amy Chamberlain" userId="fb464598-4a5d-4385-bf9f-7180a83ea77a" providerId="ADAL" clId="{0D3241CE-DE91-48F0-A206-576CA089DE94}" dt="2025-01-09T14:33:47.900" v="1"/>
        <pc:sldMkLst>
          <pc:docMk/>
          <pc:sldMk cId="2847812910" sldId="12440"/>
        </pc:sldMkLst>
      </pc:sldChg>
      <pc:sldChg chg="add">
        <pc:chgData name="Amy Chamberlain" userId="fb464598-4a5d-4385-bf9f-7180a83ea77a" providerId="ADAL" clId="{0D3241CE-DE91-48F0-A206-576CA089DE94}" dt="2025-01-09T14:33:47.900" v="1"/>
        <pc:sldMkLst>
          <pc:docMk/>
          <pc:sldMk cId="2132695195" sldId="12441"/>
        </pc:sldMkLst>
      </pc:sldChg>
      <pc:sldChg chg="add">
        <pc:chgData name="Amy Chamberlain" userId="fb464598-4a5d-4385-bf9f-7180a83ea77a" providerId="ADAL" clId="{0D3241CE-DE91-48F0-A206-576CA089DE94}" dt="2025-01-09T14:33:47.900" v="1"/>
        <pc:sldMkLst>
          <pc:docMk/>
          <pc:sldMk cId="889710130" sldId="12442"/>
        </pc:sldMkLst>
      </pc:sldChg>
      <pc:sldChg chg="add">
        <pc:chgData name="Amy Chamberlain" userId="fb464598-4a5d-4385-bf9f-7180a83ea77a" providerId="ADAL" clId="{0D3241CE-DE91-48F0-A206-576CA089DE94}" dt="2025-01-09T14:33:47.900" v="1"/>
        <pc:sldMkLst>
          <pc:docMk/>
          <pc:sldMk cId="504575553" sldId="12443"/>
        </pc:sldMkLst>
      </pc:sldChg>
      <pc:sldChg chg="modSp add mod">
        <pc:chgData name="Amy Chamberlain" userId="fb464598-4a5d-4385-bf9f-7180a83ea77a" providerId="ADAL" clId="{0D3241CE-DE91-48F0-A206-576CA089DE94}" dt="2025-01-10T15:41:44.583" v="246" actId="962"/>
        <pc:sldMkLst>
          <pc:docMk/>
          <pc:sldMk cId="2389856080" sldId="12444"/>
        </pc:sldMkLst>
        <pc:spChg chg="mod">
          <ac:chgData name="Amy Chamberlain" userId="fb464598-4a5d-4385-bf9f-7180a83ea77a" providerId="ADAL" clId="{0D3241CE-DE91-48F0-A206-576CA089DE94}" dt="2025-01-10T15:41:44.583" v="246" actId="962"/>
          <ac:spMkLst>
            <pc:docMk/>
            <pc:sldMk cId="2389856080" sldId="12444"/>
            <ac:spMk id="4" creationId="{6B47086A-8592-925C-EE7C-5E15B0603E90}"/>
          </ac:spMkLst>
        </pc:spChg>
      </pc:sldChg>
      <pc:sldChg chg="modSp add mod">
        <pc:chgData name="Amy Chamberlain" userId="fb464598-4a5d-4385-bf9f-7180a83ea77a" providerId="ADAL" clId="{0D3241CE-DE91-48F0-A206-576CA089DE94}" dt="2025-01-10T15:44:05.435" v="254" actId="13244"/>
        <pc:sldMkLst>
          <pc:docMk/>
          <pc:sldMk cId="1460434602" sldId="12445"/>
        </pc:sldMkLst>
        <pc:picChg chg="ord">
          <ac:chgData name="Amy Chamberlain" userId="fb464598-4a5d-4385-bf9f-7180a83ea77a" providerId="ADAL" clId="{0D3241CE-DE91-48F0-A206-576CA089DE94}" dt="2025-01-10T15:44:05.435" v="254" actId="13244"/>
          <ac:picMkLst>
            <pc:docMk/>
            <pc:sldMk cId="1460434602" sldId="12445"/>
            <ac:picMk id="9" creationId="{099AACB0-61F6-4DDB-9630-C6B25FA6705D}"/>
          </ac:picMkLst>
        </pc:picChg>
      </pc:sldChg>
      <pc:sldChg chg="modSp add mod">
        <pc:chgData name="Amy Chamberlain" userId="fb464598-4a5d-4385-bf9f-7180a83ea77a" providerId="ADAL" clId="{0D3241CE-DE91-48F0-A206-576CA089DE94}" dt="2025-01-10T15:44:20.422" v="255" actId="13244"/>
        <pc:sldMkLst>
          <pc:docMk/>
          <pc:sldMk cId="1503085065" sldId="12446"/>
        </pc:sldMkLst>
        <pc:picChg chg="ord">
          <ac:chgData name="Amy Chamberlain" userId="fb464598-4a5d-4385-bf9f-7180a83ea77a" providerId="ADAL" clId="{0D3241CE-DE91-48F0-A206-576CA089DE94}" dt="2025-01-10T15:44:20.422" v="255" actId="13244"/>
          <ac:picMkLst>
            <pc:docMk/>
            <pc:sldMk cId="1503085065" sldId="12446"/>
            <ac:picMk id="9" creationId="{00000000-0000-0000-0000-000000000000}"/>
          </ac:picMkLst>
        </pc:picChg>
      </pc:sldChg>
      <pc:sldChg chg="add">
        <pc:chgData name="Amy Chamberlain" userId="fb464598-4a5d-4385-bf9f-7180a83ea77a" providerId="ADAL" clId="{0D3241CE-DE91-48F0-A206-576CA089DE94}" dt="2025-01-09T14:33:47.900" v="1"/>
        <pc:sldMkLst>
          <pc:docMk/>
          <pc:sldMk cId="3204986909" sldId="12447"/>
        </pc:sldMkLst>
      </pc:sldChg>
      <pc:sldChg chg="add">
        <pc:chgData name="Amy Chamberlain" userId="fb464598-4a5d-4385-bf9f-7180a83ea77a" providerId="ADAL" clId="{0D3241CE-DE91-48F0-A206-576CA089DE94}" dt="2025-01-09T14:33:47.900" v="1"/>
        <pc:sldMkLst>
          <pc:docMk/>
          <pc:sldMk cId="2458615617" sldId="12448"/>
        </pc:sldMkLst>
      </pc:sldChg>
      <pc:sldChg chg="add">
        <pc:chgData name="Amy Chamberlain" userId="fb464598-4a5d-4385-bf9f-7180a83ea77a" providerId="ADAL" clId="{0D3241CE-DE91-48F0-A206-576CA089DE94}" dt="2025-01-09T14:33:47.900" v="1"/>
        <pc:sldMkLst>
          <pc:docMk/>
          <pc:sldMk cId="188236386" sldId="12449"/>
        </pc:sldMkLst>
      </pc:sldChg>
      <pc:sldChg chg="add">
        <pc:chgData name="Amy Chamberlain" userId="fb464598-4a5d-4385-bf9f-7180a83ea77a" providerId="ADAL" clId="{0D3241CE-DE91-48F0-A206-576CA089DE94}" dt="2025-01-09T14:33:47.900" v="1"/>
        <pc:sldMkLst>
          <pc:docMk/>
          <pc:sldMk cId="1624445997" sldId="12450"/>
        </pc:sldMkLst>
      </pc:sldChg>
      <pc:sldChg chg="modSp add mod">
        <pc:chgData name="Amy Chamberlain" userId="fb464598-4a5d-4385-bf9f-7180a83ea77a" providerId="ADAL" clId="{0D3241CE-DE91-48F0-A206-576CA089DE94}" dt="2025-01-10T15:41:44.600" v="247" actId="962"/>
        <pc:sldMkLst>
          <pc:docMk/>
          <pc:sldMk cId="2347567135" sldId="12451"/>
        </pc:sldMkLst>
        <pc:cxnChg chg="mod">
          <ac:chgData name="Amy Chamberlain" userId="fb464598-4a5d-4385-bf9f-7180a83ea77a" providerId="ADAL" clId="{0D3241CE-DE91-48F0-A206-576CA089DE94}" dt="2025-01-10T15:41:44.600" v="247" actId="962"/>
          <ac:cxnSpMkLst>
            <pc:docMk/>
            <pc:sldMk cId="2347567135" sldId="12451"/>
            <ac:cxnSpMk id="5" creationId="{00000000-0000-0000-0000-000000000000}"/>
          </ac:cxnSpMkLst>
        </pc:cxnChg>
      </pc:sldChg>
      <pc:sldChg chg="add">
        <pc:chgData name="Amy Chamberlain" userId="fb464598-4a5d-4385-bf9f-7180a83ea77a" providerId="ADAL" clId="{0D3241CE-DE91-48F0-A206-576CA089DE94}" dt="2025-01-09T14:33:47.900" v="1"/>
        <pc:sldMkLst>
          <pc:docMk/>
          <pc:sldMk cId="3346321879" sldId="12452"/>
        </pc:sldMkLst>
      </pc:sldChg>
      <pc:sldChg chg="add">
        <pc:chgData name="Amy Chamberlain" userId="fb464598-4a5d-4385-bf9f-7180a83ea77a" providerId="ADAL" clId="{0D3241CE-DE91-48F0-A206-576CA089DE94}" dt="2025-01-09T14:33:47.900" v="1"/>
        <pc:sldMkLst>
          <pc:docMk/>
          <pc:sldMk cId="4207089381" sldId="12453"/>
        </pc:sldMkLst>
      </pc:sldChg>
      <pc:sldChg chg="add">
        <pc:chgData name="Amy Chamberlain" userId="fb464598-4a5d-4385-bf9f-7180a83ea77a" providerId="ADAL" clId="{0D3241CE-DE91-48F0-A206-576CA089DE94}" dt="2025-01-09T14:33:47.900" v="1"/>
        <pc:sldMkLst>
          <pc:docMk/>
          <pc:sldMk cId="3545497609" sldId="12454"/>
        </pc:sldMkLst>
      </pc:sldChg>
      <pc:sldChg chg="add del">
        <pc:chgData name="Amy Chamberlain" userId="fb464598-4a5d-4385-bf9f-7180a83ea77a" providerId="ADAL" clId="{0D3241CE-DE91-48F0-A206-576CA089DE94}" dt="2025-01-10T13:39:51.656" v="243" actId="2696"/>
        <pc:sldMkLst>
          <pc:docMk/>
          <pc:sldMk cId="1689347815" sldId="12455"/>
        </pc:sldMkLst>
      </pc:sldChg>
      <pc:sldChg chg="add">
        <pc:chgData name="Amy Chamberlain" userId="fb464598-4a5d-4385-bf9f-7180a83ea77a" providerId="ADAL" clId="{0D3241CE-DE91-48F0-A206-576CA089DE94}" dt="2025-01-10T13:39:42.478" v="242"/>
        <pc:sldMkLst>
          <pc:docMk/>
          <pc:sldMk cId="3114681287" sldId="12456"/>
        </pc:sldMkLst>
      </pc:sldChg>
      <pc:sldChg chg="add">
        <pc:chgData name="Amy Chamberlain" userId="fb464598-4a5d-4385-bf9f-7180a83ea77a" providerId="ADAL" clId="{0D3241CE-DE91-48F0-A206-576CA089DE94}" dt="2025-01-10T13:39:42.478" v="242"/>
        <pc:sldMkLst>
          <pc:docMk/>
          <pc:sldMk cId="3048679709" sldId="12457"/>
        </pc:sldMkLst>
      </pc:sldChg>
      <pc:sldChg chg="add">
        <pc:chgData name="Amy Chamberlain" userId="fb464598-4a5d-4385-bf9f-7180a83ea77a" providerId="ADAL" clId="{0D3241CE-DE91-48F0-A206-576CA089DE94}" dt="2025-01-10T13:39:42.478" v="242"/>
        <pc:sldMkLst>
          <pc:docMk/>
          <pc:sldMk cId="2024006477" sldId="12458"/>
        </pc:sldMkLst>
      </pc:sldChg>
      <pc:sldChg chg="add">
        <pc:chgData name="Amy Chamberlain" userId="fb464598-4a5d-4385-bf9f-7180a83ea77a" providerId="ADAL" clId="{0D3241CE-DE91-48F0-A206-576CA089DE94}" dt="2025-01-10T13:39:42.478" v="242"/>
        <pc:sldMkLst>
          <pc:docMk/>
          <pc:sldMk cId="2966667500" sldId="12459"/>
        </pc:sldMkLst>
      </pc:sldChg>
      <pc:sldChg chg="add">
        <pc:chgData name="Amy Chamberlain" userId="fb464598-4a5d-4385-bf9f-7180a83ea77a" providerId="ADAL" clId="{0D3241CE-DE91-48F0-A206-576CA089DE94}" dt="2025-01-10T13:39:42.478" v="242"/>
        <pc:sldMkLst>
          <pc:docMk/>
          <pc:sldMk cId="3038555064" sldId="12460"/>
        </pc:sldMkLst>
      </pc:sldChg>
      <pc:sldChg chg="add">
        <pc:chgData name="Amy Chamberlain" userId="fb464598-4a5d-4385-bf9f-7180a83ea77a" providerId="ADAL" clId="{0D3241CE-DE91-48F0-A206-576CA089DE94}" dt="2025-01-10T13:39:42.478" v="242"/>
        <pc:sldMkLst>
          <pc:docMk/>
          <pc:sldMk cId="3767871097" sldId="12461"/>
        </pc:sldMkLst>
      </pc:sldChg>
      <pc:sldChg chg="add">
        <pc:chgData name="Amy Chamberlain" userId="fb464598-4a5d-4385-bf9f-7180a83ea77a" providerId="ADAL" clId="{0D3241CE-DE91-48F0-A206-576CA089DE94}" dt="2025-01-10T13:39:42.478" v="242"/>
        <pc:sldMkLst>
          <pc:docMk/>
          <pc:sldMk cId="684488698" sldId="12462"/>
        </pc:sldMkLst>
      </pc:sldChg>
      <pc:sldChg chg="add">
        <pc:chgData name="Amy Chamberlain" userId="fb464598-4a5d-4385-bf9f-7180a83ea77a" providerId="ADAL" clId="{0D3241CE-DE91-48F0-A206-576CA089DE94}" dt="2025-01-10T13:39:42.478" v="242"/>
        <pc:sldMkLst>
          <pc:docMk/>
          <pc:sldMk cId="1714256968" sldId="12463"/>
        </pc:sldMkLst>
      </pc:sldChg>
      <pc:sldChg chg="add">
        <pc:chgData name="Amy Chamberlain" userId="fb464598-4a5d-4385-bf9f-7180a83ea77a" providerId="ADAL" clId="{0D3241CE-DE91-48F0-A206-576CA089DE94}" dt="2025-01-10T13:39:42.478" v="242"/>
        <pc:sldMkLst>
          <pc:docMk/>
          <pc:sldMk cId="3080210383" sldId="12464"/>
        </pc:sldMkLst>
      </pc:sldChg>
      <pc:sldChg chg="add">
        <pc:chgData name="Amy Chamberlain" userId="fb464598-4a5d-4385-bf9f-7180a83ea77a" providerId="ADAL" clId="{0D3241CE-DE91-48F0-A206-576CA089DE94}" dt="2025-01-10T13:39:42.478" v="242"/>
        <pc:sldMkLst>
          <pc:docMk/>
          <pc:sldMk cId="1977978267" sldId="12465"/>
        </pc:sldMkLst>
      </pc:sldChg>
      <pc:sldMasterChg chg="add addSldLayout">
        <pc:chgData name="Amy Chamberlain" userId="fb464598-4a5d-4385-bf9f-7180a83ea77a" providerId="ADAL" clId="{0D3241CE-DE91-48F0-A206-576CA089DE94}" dt="2025-01-09T14:33:47.866" v="0" actId="27028"/>
        <pc:sldMasterMkLst>
          <pc:docMk/>
          <pc:sldMasterMk cId="0" sldId="2147483660"/>
        </pc:sldMasterMkLst>
        <pc:sldLayoutChg chg="add">
          <pc:chgData name="Amy Chamberlain" userId="fb464598-4a5d-4385-bf9f-7180a83ea77a" providerId="ADAL" clId="{0D3241CE-DE91-48F0-A206-576CA089DE94}" dt="2025-01-09T14:33:47.866" v="0" actId="27028"/>
          <pc:sldLayoutMkLst>
            <pc:docMk/>
            <pc:sldMasterMk cId="0" sldId="2147483660"/>
            <pc:sldLayoutMk cId="0" sldId="2147483661"/>
          </pc:sldLayoutMkLst>
        </pc:sldLayoutChg>
        <pc:sldLayoutChg chg="add">
          <pc:chgData name="Amy Chamberlain" userId="fb464598-4a5d-4385-bf9f-7180a83ea77a" providerId="ADAL" clId="{0D3241CE-DE91-48F0-A206-576CA089DE94}" dt="2025-01-09T14:33:47.866" v="0" actId="27028"/>
          <pc:sldLayoutMkLst>
            <pc:docMk/>
            <pc:sldMasterMk cId="0" sldId="2147483660"/>
            <pc:sldLayoutMk cId="0" sldId="2147483662"/>
          </pc:sldLayoutMkLst>
        </pc:sldLayoutChg>
        <pc:sldLayoutChg chg="add">
          <pc:chgData name="Amy Chamberlain" userId="fb464598-4a5d-4385-bf9f-7180a83ea77a" providerId="ADAL" clId="{0D3241CE-DE91-48F0-A206-576CA089DE94}" dt="2025-01-09T14:33:47.866" v="0" actId="27028"/>
          <pc:sldLayoutMkLst>
            <pc:docMk/>
            <pc:sldMasterMk cId="0" sldId="2147483660"/>
            <pc:sldLayoutMk cId="0" sldId="2147483663"/>
          </pc:sldLayoutMkLst>
        </pc:sldLayoutChg>
        <pc:sldLayoutChg chg="add">
          <pc:chgData name="Amy Chamberlain" userId="fb464598-4a5d-4385-bf9f-7180a83ea77a" providerId="ADAL" clId="{0D3241CE-DE91-48F0-A206-576CA089DE94}" dt="2025-01-09T14:33:47.866" v="0" actId="27028"/>
          <pc:sldLayoutMkLst>
            <pc:docMk/>
            <pc:sldMasterMk cId="0" sldId="2147483660"/>
            <pc:sldLayoutMk cId="0" sldId="2147483664"/>
          </pc:sldLayoutMkLst>
        </pc:sldLayoutChg>
        <pc:sldLayoutChg chg="add">
          <pc:chgData name="Amy Chamberlain" userId="fb464598-4a5d-4385-bf9f-7180a83ea77a" providerId="ADAL" clId="{0D3241CE-DE91-48F0-A206-576CA089DE94}" dt="2025-01-09T14:33:47.866" v="0" actId="27028"/>
          <pc:sldLayoutMkLst>
            <pc:docMk/>
            <pc:sldMasterMk cId="0" sldId="2147483660"/>
            <pc:sldLayoutMk cId="0" sldId="2147483665"/>
          </pc:sldLayoutMkLst>
        </pc:sldLayoutChg>
        <pc:sldLayoutChg chg="add">
          <pc:chgData name="Amy Chamberlain" userId="fb464598-4a5d-4385-bf9f-7180a83ea77a" providerId="ADAL" clId="{0D3241CE-DE91-48F0-A206-576CA089DE94}" dt="2025-01-09T14:33:47.866" v="0" actId="27028"/>
          <pc:sldLayoutMkLst>
            <pc:docMk/>
            <pc:sldMasterMk cId="0" sldId="2147483660"/>
            <pc:sldLayoutMk cId="0" sldId="2147483666"/>
          </pc:sldLayoutMkLst>
        </pc:sldLayoutChg>
        <pc:sldLayoutChg chg="add">
          <pc:chgData name="Amy Chamberlain" userId="fb464598-4a5d-4385-bf9f-7180a83ea77a" providerId="ADAL" clId="{0D3241CE-DE91-48F0-A206-576CA089DE94}" dt="2025-01-09T14:33:47.866" v="0" actId="27028"/>
          <pc:sldLayoutMkLst>
            <pc:docMk/>
            <pc:sldMasterMk cId="0" sldId="2147483660"/>
            <pc:sldLayoutMk cId="0" sldId="2147483667"/>
          </pc:sldLayoutMkLst>
        </pc:sldLayoutChg>
        <pc:sldLayoutChg chg="add">
          <pc:chgData name="Amy Chamberlain" userId="fb464598-4a5d-4385-bf9f-7180a83ea77a" providerId="ADAL" clId="{0D3241CE-DE91-48F0-A206-576CA089DE94}" dt="2025-01-09T14:33:47.866" v="0" actId="27028"/>
          <pc:sldLayoutMkLst>
            <pc:docMk/>
            <pc:sldMasterMk cId="0" sldId="2147483660"/>
            <pc:sldLayoutMk cId="0" sldId="2147483668"/>
          </pc:sldLayoutMkLst>
        </pc:sldLayoutChg>
        <pc:sldLayoutChg chg="add">
          <pc:chgData name="Amy Chamberlain" userId="fb464598-4a5d-4385-bf9f-7180a83ea77a" providerId="ADAL" clId="{0D3241CE-DE91-48F0-A206-576CA089DE94}" dt="2025-01-09T14:33:47.866" v="0" actId="27028"/>
          <pc:sldLayoutMkLst>
            <pc:docMk/>
            <pc:sldMasterMk cId="0" sldId="2147483660"/>
            <pc:sldLayoutMk cId="0" sldId="2147483669"/>
          </pc:sldLayoutMkLst>
        </pc:sldLayoutChg>
        <pc:sldLayoutChg chg="add">
          <pc:chgData name="Amy Chamberlain" userId="fb464598-4a5d-4385-bf9f-7180a83ea77a" providerId="ADAL" clId="{0D3241CE-DE91-48F0-A206-576CA089DE94}" dt="2025-01-09T14:33:47.866" v="0" actId="27028"/>
          <pc:sldLayoutMkLst>
            <pc:docMk/>
            <pc:sldMasterMk cId="0" sldId="2147483660"/>
            <pc:sldLayoutMk cId="0" sldId="2147483670"/>
          </pc:sldLayoutMkLst>
        </pc:sldLayoutChg>
        <pc:sldLayoutChg chg="add">
          <pc:chgData name="Amy Chamberlain" userId="fb464598-4a5d-4385-bf9f-7180a83ea77a" providerId="ADAL" clId="{0D3241CE-DE91-48F0-A206-576CA089DE94}" dt="2025-01-09T14:33:47.866" v="0" actId="27028"/>
          <pc:sldLayoutMkLst>
            <pc:docMk/>
            <pc:sldMasterMk cId="0" sldId="2147483660"/>
            <pc:sldLayoutMk cId="0" sldId="2147483671"/>
          </pc:sldLayoutMkLst>
        </pc:sldLayoutChg>
        <pc:sldLayoutChg chg="add">
          <pc:chgData name="Amy Chamberlain" userId="fb464598-4a5d-4385-bf9f-7180a83ea77a" providerId="ADAL" clId="{0D3241CE-DE91-48F0-A206-576CA089DE94}" dt="2025-01-09T14:33:47.866" v="0" actId="27028"/>
          <pc:sldLayoutMkLst>
            <pc:docMk/>
            <pc:sldMasterMk cId="0" sldId="2147483660"/>
            <pc:sldLayoutMk cId="2714438138" sldId="2147483672"/>
          </pc:sldLayoutMkLst>
        </pc:sldLayoutChg>
      </pc:sldMasterChg>
      <pc:sldMasterChg chg="del delSldLayout">
        <pc:chgData name="Amy Chamberlain" userId="fb464598-4a5d-4385-bf9f-7180a83ea77a" providerId="ADAL" clId="{0D3241CE-DE91-48F0-A206-576CA089DE94}" dt="2025-01-09T14:33:48.446" v="5"/>
        <pc:sldMasterMkLst>
          <pc:docMk/>
          <pc:sldMasterMk cId="1700480930" sldId="2147483683"/>
        </pc:sldMasterMkLst>
        <pc:sldLayoutChg chg="del">
          <pc:chgData name="Amy Chamberlain" userId="fb464598-4a5d-4385-bf9f-7180a83ea77a" providerId="ADAL" clId="{0D3241CE-DE91-48F0-A206-576CA089DE94}" dt="2025-01-09T14:33:48.446" v="5"/>
          <pc:sldLayoutMkLst>
            <pc:docMk/>
            <pc:sldMasterMk cId="1700480930" sldId="2147483683"/>
            <pc:sldLayoutMk cId="3627372299" sldId="2147486411"/>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2405656303" sldId="2147486412"/>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756317330" sldId="2147486413"/>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4230966949" sldId="2147486414"/>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2941310773" sldId="2147486415"/>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576459384" sldId="2147486416"/>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2796571997" sldId="2147486417"/>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3683122042" sldId="2147486418"/>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3982974320" sldId="2147486419"/>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1160935221" sldId="2147486420"/>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93427779" sldId="2147486421"/>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17538079" sldId="2147486422"/>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76908091" sldId="2147486423"/>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1951086938" sldId="2147486424"/>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923636330" sldId="2147486425"/>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1872292350" sldId="2147486427"/>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1201467874" sldId="2147486428"/>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753038833" sldId="2147486429"/>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1233656161" sldId="2147486430"/>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3177336316" sldId="2147486431"/>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1540966469" sldId="2147486432"/>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2931615584" sldId="2147486433"/>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2098834028" sldId="2147486434"/>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765552561" sldId="2147486435"/>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2263184795" sldId="2147486436"/>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1498859155" sldId="2147486437"/>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994589265" sldId="2147486438"/>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4248686019" sldId="2147486454"/>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191218868" sldId="2147486455"/>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3760231577" sldId="2147486456"/>
          </pc:sldLayoutMkLst>
        </pc:sldLayoutChg>
      </pc:sldMasterChg>
      <pc:sldMasterChg chg="del delSldLayout">
        <pc:chgData name="Amy Chamberlain" userId="fb464598-4a5d-4385-bf9f-7180a83ea77a" providerId="ADAL" clId="{0D3241CE-DE91-48F0-A206-576CA089DE94}" dt="2025-01-09T14:33:48.465" v="10"/>
        <pc:sldMasterMkLst>
          <pc:docMk/>
          <pc:sldMasterMk cId="3950134177" sldId="2147483696"/>
        </pc:sldMasterMkLst>
        <pc:sldLayoutChg chg="del">
          <pc:chgData name="Amy Chamberlain" userId="fb464598-4a5d-4385-bf9f-7180a83ea77a" providerId="ADAL" clId="{0D3241CE-DE91-48F0-A206-576CA089DE94}" dt="2025-01-09T14:33:48.465" v="10"/>
          <pc:sldLayoutMkLst>
            <pc:docMk/>
            <pc:sldMasterMk cId="3950134177" sldId="2147483696"/>
            <pc:sldLayoutMk cId="3286767969" sldId="2147483697"/>
          </pc:sldLayoutMkLst>
        </pc:sldLayoutChg>
        <pc:sldLayoutChg chg="del">
          <pc:chgData name="Amy Chamberlain" userId="fb464598-4a5d-4385-bf9f-7180a83ea77a" providerId="ADAL" clId="{0D3241CE-DE91-48F0-A206-576CA089DE94}" dt="2025-01-09T14:33:48.465" v="10"/>
          <pc:sldLayoutMkLst>
            <pc:docMk/>
            <pc:sldMasterMk cId="3950134177" sldId="2147483696"/>
            <pc:sldLayoutMk cId="3458507332" sldId="2147483698"/>
          </pc:sldLayoutMkLst>
        </pc:sldLayoutChg>
        <pc:sldLayoutChg chg="del">
          <pc:chgData name="Amy Chamberlain" userId="fb464598-4a5d-4385-bf9f-7180a83ea77a" providerId="ADAL" clId="{0D3241CE-DE91-48F0-A206-576CA089DE94}" dt="2025-01-09T14:33:48.465" v="10"/>
          <pc:sldLayoutMkLst>
            <pc:docMk/>
            <pc:sldMasterMk cId="3950134177" sldId="2147483696"/>
            <pc:sldLayoutMk cId="873055888" sldId="2147483699"/>
          </pc:sldLayoutMkLst>
        </pc:sldLayoutChg>
        <pc:sldLayoutChg chg="del">
          <pc:chgData name="Amy Chamberlain" userId="fb464598-4a5d-4385-bf9f-7180a83ea77a" providerId="ADAL" clId="{0D3241CE-DE91-48F0-A206-576CA089DE94}" dt="2025-01-09T14:33:48.465" v="10"/>
          <pc:sldLayoutMkLst>
            <pc:docMk/>
            <pc:sldMasterMk cId="3950134177" sldId="2147483696"/>
            <pc:sldLayoutMk cId="3424710689" sldId="2147483700"/>
          </pc:sldLayoutMkLst>
        </pc:sldLayoutChg>
        <pc:sldLayoutChg chg="del">
          <pc:chgData name="Amy Chamberlain" userId="fb464598-4a5d-4385-bf9f-7180a83ea77a" providerId="ADAL" clId="{0D3241CE-DE91-48F0-A206-576CA089DE94}" dt="2025-01-09T14:33:48.465" v="10"/>
          <pc:sldLayoutMkLst>
            <pc:docMk/>
            <pc:sldMasterMk cId="3950134177" sldId="2147483696"/>
            <pc:sldLayoutMk cId="79549537" sldId="2147483701"/>
          </pc:sldLayoutMkLst>
        </pc:sldLayoutChg>
        <pc:sldLayoutChg chg="del">
          <pc:chgData name="Amy Chamberlain" userId="fb464598-4a5d-4385-bf9f-7180a83ea77a" providerId="ADAL" clId="{0D3241CE-DE91-48F0-A206-576CA089DE94}" dt="2025-01-09T14:33:48.465" v="10"/>
          <pc:sldLayoutMkLst>
            <pc:docMk/>
            <pc:sldMasterMk cId="3950134177" sldId="2147483696"/>
            <pc:sldLayoutMk cId="466722473" sldId="2147483702"/>
          </pc:sldLayoutMkLst>
        </pc:sldLayoutChg>
        <pc:sldLayoutChg chg="del">
          <pc:chgData name="Amy Chamberlain" userId="fb464598-4a5d-4385-bf9f-7180a83ea77a" providerId="ADAL" clId="{0D3241CE-DE91-48F0-A206-576CA089DE94}" dt="2025-01-09T14:33:48.465" v="10"/>
          <pc:sldLayoutMkLst>
            <pc:docMk/>
            <pc:sldMasterMk cId="3950134177" sldId="2147483696"/>
            <pc:sldLayoutMk cId="1035005324" sldId="2147483703"/>
          </pc:sldLayoutMkLst>
        </pc:sldLayoutChg>
        <pc:sldLayoutChg chg="del">
          <pc:chgData name="Amy Chamberlain" userId="fb464598-4a5d-4385-bf9f-7180a83ea77a" providerId="ADAL" clId="{0D3241CE-DE91-48F0-A206-576CA089DE94}" dt="2025-01-09T14:33:48.465" v="10"/>
          <pc:sldLayoutMkLst>
            <pc:docMk/>
            <pc:sldMasterMk cId="3950134177" sldId="2147483696"/>
            <pc:sldLayoutMk cId="2843789618" sldId="2147483704"/>
          </pc:sldLayoutMkLst>
        </pc:sldLayoutChg>
        <pc:sldLayoutChg chg="del">
          <pc:chgData name="Amy Chamberlain" userId="fb464598-4a5d-4385-bf9f-7180a83ea77a" providerId="ADAL" clId="{0D3241CE-DE91-48F0-A206-576CA089DE94}" dt="2025-01-09T14:33:48.465" v="10"/>
          <pc:sldLayoutMkLst>
            <pc:docMk/>
            <pc:sldMasterMk cId="3950134177" sldId="2147483696"/>
            <pc:sldLayoutMk cId="2210445308" sldId="2147483705"/>
          </pc:sldLayoutMkLst>
        </pc:sldLayoutChg>
        <pc:sldLayoutChg chg="del">
          <pc:chgData name="Amy Chamberlain" userId="fb464598-4a5d-4385-bf9f-7180a83ea77a" providerId="ADAL" clId="{0D3241CE-DE91-48F0-A206-576CA089DE94}" dt="2025-01-09T14:33:48.465" v="10"/>
          <pc:sldLayoutMkLst>
            <pc:docMk/>
            <pc:sldMasterMk cId="3950134177" sldId="2147483696"/>
            <pc:sldLayoutMk cId="785581107" sldId="2147483707"/>
          </pc:sldLayoutMkLst>
        </pc:sldLayoutChg>
        <pc:sldLayoutChg chg="del">
          <pc:chgData name="Amy Chamberlain" userId="fb464598-4a5d-4385-bf9f-7180a83ea77a" providerId="ADAL" clId="{0D3241CE-DE91-48F0-A206-576CA089DE94}" dt="2025-01-09T14:33:48.465" v="10"/>
          <pc:sldLayoutMkLst>
            <pc:docMk/>
            <pc:sldMasterMk cId="3950134177" sldId="2147483696"/>
            <pc:sldLayoutMk cId="3737665058" sldId="2147486479"/>
          </pc:sldLayoutMkLst>
        </pc:sldLayoutChg>
      </pc:sldMasterChg>
      <pc:sldMasterChg chg="del delSldLayout">
        <pc:chgData name="Amy Chamberlain" userId="fb464598-4a5d-4385-bf9f-7180a83ea77a" providerId="ADAL" clId="{0D3241CE-DE91-48F0-A206-576CA089DE94}" dt="2025-01-09T14:33:48.487" v="14"/>
        <pc:sldMasterMkLst>
          <pc:docMk/>
          <pc:sldMasterMk cId="1654002984" sldId="2147483752"/>
        </pc:sldMasterMkLst>
        <pc:sldLayoutChg chg="del">
          <pc:chgData name="Amy Chamberlain" userId="fb464598-4a5d-4385-bf9f-7180a83ea77a" providerId="ADAL" clId="{0D3241CE-DE91-48F0-A206-576CA089DE94}" dt="2025-01-09T14:33:48.487" v="14"/>
          <pc:sldLayoutMkLst>
            <pc:docMk/>
            <pc:sldMasterMk cId="1654002984" sldId="2147483752"/>
            <pc:sldLayoutMk cId="3898008436" sldId="2147483753"/>
          </pc:sldLayoutMkLst>
        </pc:sldLayoutChg>
        <pc:sldLayoutChg chg="del">
          <pc:chgData name="Amy Chamberlain" userId="fb464598-4a5d-4385-bf9f-7180a83ea77a" providerId="ADAL" clId="{0D3241CE-DE91-48F0-A206-576CA089DE94}" dt="2025-01-09T14:33:48.487" v="14"/>
          <pc:sldLayoutMkLst>
            <pc:docMk/>
            <pc:sldMasterMk cId="1654002984" sldId="2147483752"/>
            <pc:sldLayoutMk cId="97189109" sldId="2147483754"/>
          </pc:sldLayoutMkLst>
        </pc:sldLayoutChg>
        <pc:sldLayoutChg chg="del">
          <pc:chgData name="Amy Chamberlain" userId="fb464598-4a5d-4385-bf9f-7180a83ea77a" providerId="ADAL" clId="{0D3241CE-DE91-48F0-A206-576CA089DE94}" dt="2025-01-09T14:33:48.487" v="14"/>
          <pc:sldLayoutMkLst>
            <pc:docMk/>
            <pc:sldMasterMk cId="1654002984" sldId="2147483752"/>
            <pc:sldLayoutMk cId="711158861" sldId="2147483756"/>
          </pc:sldLayoutMkLst>
        </pc:sldLayoutChg>
      </pc:sldMasterChg>
      <pc:sldMasterChg chg="del delSldLayout">
        <pc:chgData name="Amy Chamberlain" userId="fb464598-4a5d-4385-bf9f-7180a83ea77a" providerId="ADAL" clId="{0D3241CE-DE91-48F0-A206-576CA089DE94}" dt="2025-01-09T14:33:48.467" v="11"/>
        <pc:sldMasterMkLst>
          <pc:docMk/>
          <pc:sldMasterMk cId="789463414" sldId="2147484294"/>
        </pc:sldMasterMkLst>
        <pc:sldLayoutChg chg="del">
          <pc:chgData name="Amy Chamberlain" userId="fb464598-4a5d-4385-bf9f-7180a83ea77a" providerId="ADAL" clId="{0D3241CE-DE91-48F0-A206-576CA089DE94}" dt="2025-01-09T14:33:48.467" v="11"/>
          <pc:sldLayoutMkLst>
            <pc:docMk/>
            <pc:sldMasterMk cId="789463414" sldId="2147484294"/>
            <pc:sldLayoutMk cId="4118857057" sldId="2147484295"/>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3360270332" sldId="2147484296"/>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1992525634" sldId="2147484297"/>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72222386" sldId="2147484298"/>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4167633217" sldId="2147484299"/>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1005469729" sldId="2147484300"/>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1283671127" sldId="2147484301"/>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1018134750" sldId="2147484302"/>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1043541816" sldId="2147484303"/>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657680456" sldId="2147484304"/>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778530058" sldId="2147484305"/>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3554668045" sldId="2147484306"/>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3274872512" sldId="2147484307"/>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528579874" sldId="2147484308"/>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2355621938" sldId="2147484309"/>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2751136870" sldId="2147484310"/>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3432762034" sldId="2147484311"/>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365416494" sldId="2147484312"/>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3610330889" sldId="2147484313"/>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1413409782" sldId="2147484314"/>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36036698" sldId="2147484315"/>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4013167416" sldId="2147484316"/>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1240152613" sldId="2147484317"/>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1450246277" sldId="2147484318"/>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2423718280" sldId="2147484319"/>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3645508730" sldId="2147484320"/>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848930800" sldId="2147484321"/>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3527980307" sldId="2147484322"/>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1284596060" sldId="2147484323"/>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2627167968" sldId="2147484324"/>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2530453816" sldId="2147484325"/>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5037828" sldId="2147484326"/>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3354008270" sldId="2147484327"/>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3542506880" sldId="2147484328"/>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2239683433" sldId="2147484329"/>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2632380494" sldId="2147484330"/>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3264090778" sldId="2147484331"/>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1268309301" sldId="2147484332"/>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3510875383" sldId="2147484333"/>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2517719021" sldId="2147484334"/>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2926463660" sldId="2147484335"/>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4068761724" sldId="2147484336"/>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1705336098" sldId="2147484337"/>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3603626903" sldId="2147484338"/>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2322205494" sldId="2147484339"/>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378826837" sldId="2147484340"/>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3579059326" sldId="2147484341"/>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1577689408" sldId="2147484342"/>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4285732046" sldId="2147484393"/>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1268637661" sldId="2147484395"/>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434283596" sldId="2147484396"/>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1877177732" sldId="2147484397"/>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1619481292" sldId="2147484524"/>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253507474" sldId="2147484641"/>
          </pc:sldLayoutMkLst>
        </pc:sldLayoutChg>
      </pc:sldMasterChg>
      <pc:sldMasterChg chg="del delSldLayout">
        <pc:chgData name="Amy Chamberlain" userId="fb464598-4a5d-4385-bf9f-7180a83ea77a" providerId="ADAL" clId="{0D3241CE-DE91-48F0-A206-576CA089DE94}" dt="2025-01-09T14:33:48.475" v="12"/>
        <pc:sldMasterMkLst>
          <pc:docMk/>
          <pc:sldMasterMk cId="995517646" sldId="2147484525"/>
        </pc:sldMasterMkLst>
        <pc:sldLayoutChg chg="del">
          <pc:chgData name="Amy Chamberlain" userId="fb464598-4a5d-4385-bf9f-7180a83ea77a" providerId="ADAL" clId="{0D3241CE-DE91-48F0-A206-576CA089DE94}" dt="2025-01-09T14:33:48.475" v="12"/>
          <pc:sldLayoutMkLst>
            <pc:docMk/>
            <pc:sldMasterMk cId="995517646" sldId="2147484525"/>
            <pc:sldLayoutMk cId="2331577501" sldId="2147484365"/>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989863680" sldId="2147484526"/>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090995854" sldId="2147484527"/>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884967982" sldId="2147484528"/>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585513672" sldId="2147484529"/>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222022574" sldId="2147484530"/>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904216807" sldId="2147484531"/>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783576448" sldId="2147484532"/>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691923508" sldId="2147484533"/>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408436311" sldId="2147484534"/>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395197838" sldId="2147484535"/>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330542473" sldId="2147484536"/>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003358959" sldId="2147484537"/>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1102133447" sldId="2147484538"/>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669287374" sldId="2147484539"/>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841422020" sldId="2147484540"/>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76821936" sldId="2147484541"/>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785575229" sldId="2147484542"/>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4275012374" sldId="2147484543"/>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976500273" sldId="2147484544"/>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903525404" sldId="2147484546"/>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444936920" sldId="2147484547"/>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435656314" sldId="2147484548"/>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687266353" sldId="2147484549"/>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513891433" sldId="2147484550"/>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953389652" sldId="2147484551"/>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4275266396" sldId="2147484552"/>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617084821" sldId="2147484553"/>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99244922" sldId="2147484554"/>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806181179" sldId="2147484555"/>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906917444" sldId="2147484556"/>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013000563" sldId="2147484557"/>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1352277844" sldId="2147484558"/>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1573543947" sldId="2147484559"/>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110553445" sldId="2147484560"/>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768645838" sldId="2147484561"/>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1835334068" sldId="2147484562"/>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662577612" sldId="2147484563"/>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324467372" sldId="2147484564"/>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149366228" sldId="2147484565"/>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420691500" sldId="2147484566"/>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1690778758" sldId="2147484567"/>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462958470" sldId="2147484568"/>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1036193351" sldId="2147484569"/>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414896493" sldId="2147484570"/>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208081997" sldId="2147484571"/>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448234465" sldId="2147484572"/>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4026165395" sldId="2147484573"/>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819153725" sldId="2147484574"/>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817799553" sldId="2147484575"/>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796720690" sldId="2147484576"/>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015788068" sldId="2147484577"/>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744126252" sldId="2147484578"/>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842591523" sldId="2147484579"/>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4024994284" sldId="2147484580"/>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4995955" sldId="2147484581"/>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535480570" sldId="2147484582"/>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20921838" sldId="2147484583"/>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119900906" sldId="2147484584"/>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03459619" sldId="2147484585"/>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187695485" sldId="2147484586"/>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1913480426" sldId="2147484587"/>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1586266343" sldId="2147484588"/>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240524483" sldId="2147484589"/>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1637136742" sldId="2147484590"/>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4291101557" sldId="2147484591"/>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1035406921" sldId="2147484592"/>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107731783" sldId="2147484593"/>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640076374" sldId="2147484594"/>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404369014" sldId="2147484595"/>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1298133741" sldId="2147484596"/>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1723986371" sldId="2147484597"/>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1695643924" sldId="2147484598"/>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665113381" sldId="2147484599"/>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1326159953" sldId="2147484600"/>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101264744" sldId="2147484601"/>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579823100" sldId="2147484602"/>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15891954" sldId="2147484603"/>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266555200" sldId="2147484604"/>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583274556" sldId="2147484605"/>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1042632421" sldId="2147484606"/>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1383825134" sldId="2147484607"/>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248365433" sldId="2147484608"/>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1419930616" sldId="2147484609"/>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493489452" sldId="2147484610"/>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1552045443" sldId="2147484611"/>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405744241" sldId="2147484612"/>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819847082" sldId="2147484613"/>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010962728" sldId="2147484614"/>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932626293" sldId="2147484615"/>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825418902" sldId="2147484616"/>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605518369" sldId="2147484617"/>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025670434" sldId="2147484618"/>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235075604" sldId="2147484619"/>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743614342" sldId="2147484620"/>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1073347590" sldId="2147484621"/>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470338243" sldId="2147484622"/>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18131807" sldId="2147484623"/>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949437483" sldId="2147484624"/>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292951200" sldId="2147484625"/>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1175544365" sldId="2147484626"/>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781890168" sldId="2147484627"/>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426622005" sldId="2147484628"/>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223022943" sldId="2147484629"/>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476287355" sldId="2147484630"/>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1394374069" sldId="2147484631"/>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863763359" sldId="2147484632"/>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1056756740" sldId="2147484633"/>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215226496" sldId="2147484634"/>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953478834" sldId="2147484635"/>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1652272451" sldId="2147484636"/>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426837494" sldId="2147484637"/>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1680854995" sldId="2147484638"/>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1458220286" sldId="2147484639"/>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575481920" sldId="2147484640"/>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1759406035" sldId="2147484706"/>
          </pc:sldLayoutMkLst>
        </pc:sldLayoutChg>
      </pc:sldMasterChg>
      <pc:sldMasterChg chg="del delSldLayout">
        <pc:chgData name="Amy Chamberlain" userId="fb464598-4a5d-4385-bf9f-7180a83ea77a" providerId="ADAL" clId="{0D3241CE-DE91-48F0-A206-576CA089DE94}" dt="2025-01-09T14:33:48.476" v="13"/>
        <pc:sldMasterMkLst>
          <pc:docMk/>
          <pc:sldMasterMk cId="789463414" sldId="2147484643"/>
        </pc:sldMasterMkLst>
        <pc:sldLayoutChg chg="del">
          <pc:chgData name="Amy Chamberlain" userId="fb464598-4a5d-4385-bf9f-7180a83ea77a" providerId="ADAL" clId="{0D3241CE-DE91-48F0-A206-576CA089DE94}" dt="2025-01-09T14:33:48.476" v="13"/>
          <pc:sldLayoutMkLst>
            <pc:docMk/>
            <pc:sldMasterMk cId="789463414" sldId="2147484643"/>
            <pc:sldLayoutMk cId="4118857057" sldId="2147484644"/>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3360270332" sldId="2147484645"/>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1992525634" sldId="2147484646"/>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72222386" sldId="2147484647"/>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4167633217" sldId="2147484648"/>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1005469729" sldId="2147484649"/>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1283671127" sldId="2147484650"/>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1018134750" sldId="2147484651"/>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1043541816" sldId="2147484652"/>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657680456" sldId="2147484653"/>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778530058" sldId="2147484654"/>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3554668045" sldId="2147484655"/>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3274872512" sldId="2147484656"/>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528579874" sldId="2147484657"/>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2355621938" sldId="2147484658"/>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2751136870" sldId="2147484659"/>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3432762034" sldId="2147484660"/>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365416494" sldId="2147484661"/>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3610330889" sldId="2147484662"/>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1413409782" sldId="2147484663"/>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36036698" sldId="2147484664"/>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4013167416" sldId="2147484665"/>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1240152613" sldId="2147484666"/>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1450246277" sldId="2147484667"/>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2423718280" sldId="2147484668"/>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3645508730" sldId="2147484669"/>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848930800" sldId="2147484670"/>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3527980307" sldId="2147484671"/>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1284596060" sldId="2147484672"/>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2627167968" sldId="2147484673"/>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2530453816" sldId="2147484674"/>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5037828" sldId="2147484675"/>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3354008270" sldId="2147484676"/>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3542506880" sldId="2147484677"/>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2239683433" sldId="2147484678"/>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2632380494" sldId="2147484679"/>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3264090778" sldId="2147484680"/>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1268309301" sldId="2147484681"/>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3510875383" sldId="2147484682"/>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2517719021" sldId="2147484683"/>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2926463660" sldId="2147484684"/>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4068761724" sldId="2147484685"/>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1705336098" sldId="2147484686"/>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3603626903" sldId="2147484687"/>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2322205494" sldId="2147484688"/>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378826837" sldId="2147484689"/>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3579059326" sldId="2147484690"/>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1577689408" sldId="2147484691"/>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4285732046" sldId="2147484692"/>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434283596" sldId="2147484693"/>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1877177732" sldId="2147484694"/>
          </pc:sldLayoutMkLst>
        </pc:sldLayoutChg>
      </pc:sldMasterChg>
      <pc:sldMasterChg chg="del delSldLayout">
        <pc:chgData name="Amy Chamberlain" userId="fb464598-4a5d-4385-bf9f-7180a83ea77a" providerId="ADAL" clId="{0D3241CE-DE91-48F0-A206-576CA089DE94}" dt="2025-01-09T14:33:48.446" v="4"/>
        <pc:sldMasterMkLst>
          <pc:docMk/>
          <pc:sldMasterMk cId="1393658803" sldId="2147486352"/>
        </pc:sldMasterMkLst>
        <pc:sldLayoutChg chg="del">
          <pc:chgData name="Amy Chamberlain" userId="fb464598-4a5d-4385-bf9f-7180a83ea77a" providerId="ADAL" clId="{0D3241CE-DE91-48F0-A206-576CA089DE94}" dt="2025-01-09T14:33:48.446" v="4"/>
          <pc:sldLayoutMkLst>
            <pc:docMk/>
            <pc:sldMasterMk cId="1393658803" sldId="2147486352"/>
            <pc:sldLayoutMk cId="1045459323" sldId="2147486353"/>
          </pc:sldLayoutMkLst>
        </pc:sldLayoutChg>
        <pc:sldLayoutChg chg="del">
          <pc:chgData name="Amy Chamberlain" userId="fb464598-4a5d-4385-bf9f-7180a83ea77a" providerId="ADAL" clId="{0D3241CE-DE91-48F0-A206-576CA089DE94}" dt="2025-01-09T14:33:48.446" v="4"/>
          <pc:sldLayoutMkLst>
            <pc:docMk/>
            <pc:sldMasterMk cId="1393658803" sldId="2147486352"/>
            <pc:sldLayoutMk cId="3855998627" sldId="2147486354"/>
          </pc:sldLayoutMkLst>
        </pc:sldLayoutChg>
      </pc:sldMasterChg>
      <pc:sldMasterChg chg="del delSldLayout">
        <pc:chgData name="Amy Chamberlain" userId="fb464598-4a5d-4385-bf9f-7180a83ea77a" providerId="ADAL" clId="{0D3241CE-DE91-48F0-A206-576CA089DE94}" dt="2025-01-09T14:33:48.455" v="6"/>
        <pc:sldMasterMkLst>
          <pc:docMk/>
          <pc:sldMasterMk cId="918445696" sldId="2147486377"/>
        </pc:sldMasterMkLst>
        <pc:sldLayoutChg chg="del">
          <pc:chgData name="Amy Chamberlain" userId="fb464598-4a5d-4385-bf9f-7180a83ea77a" providerId="ADAL" clId="{0D3241CE-DE91-48F0-A206-576CA089DE94}" dt="2025-01-09T14:33:48.455" v="6"/>
          <pc:sldLayoutMkLst>
            <pc:docMk/>
            <pc:sldMasterMk cId="918445696" sldId="2147486377"/>
            <pc:sldLayoutMk cId="1424786762" sldId="2147486378"/>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3897518793" sldId="2147486379"/>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1309955754" sldId="2147486380"/>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4190101166" sldId="2147486381"/>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3512185256" sldId="2147486382"/>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3461900307" sldId="2147486383"/>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3783053659" sldId="2147486384"/>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202119387" sldId="2147486385"/>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3495045738" sldId="2147486386"/>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2226434605" sldId="2147486387"/>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1409523333" sldId="2147486388"/>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2658207714" sldId="2147486389"/>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384596584" sldId="2147486390"/>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1878739217" sldId="2147486391"/>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4116091861" sldId="2147486392"/>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1150940739" sldId="2147486393"/>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3410779699" sldId="2147486394"/>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923603891" sldId="2147486395"/>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3512609186" sldId="2147486396"/>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548909654" sldId="2147486397"/>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1725106066" sldId="2147486398"/>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2130091303" sldId="2147486402"/>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416713939" sldId="2147486403"/>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3453070815" sldId="2147486404"/>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3426795609" sldId="2147486405"/>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888735188" sldId="2147486406"/>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3205308002" sldId="2147486407"/>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1890743665" sldId="2147486408"/>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2070583096" sldId="2147486409"/>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1312711513" sldId="2147486410"/>
          </pc:sldLayoutMkLst>
        </pc:sldLayoutChg>
      </pc:sldMasterChg>
      <pc:sldMasterChg chg="del delSldLayout">
        <pc:chgData name="Amy Chamberlain" userId="fb464598-4a5d-4385-bf9f-7180a83ea77a" providerId="ADAL" clId="{0D3241CE-DE91-48F0-A206-576CA089DE94}" dt="2025-01-09T14:33:48.446" v="3"/>
        <pc:sldMasterMkLst>
          <pc:docMk/>
          <pc:sldMasterMk cId="0" sldId="2147486426"/>
        </pc:sldMasterMkLst>
        <pc:sldLayoutChg chg="del">
          <pc:chgData name="Amy Chamberlain" userId="fb464598-4a5d-4385-bf9f-7180a83ea77a" providerId="ADAL" clId="{0D3241CE-DE91-48F0-A206-576CA089DE94}" dt="2025-01-09T14:33:48.446" v="3"/>
          <pc:sldLayoutMkLst>
            <pc:docMk/>
            <pc:sldMasterMk cId="0" sldId="2147486426"/>
            <pc:sldLayoutMk cId="1998393041" sldId="2147485122"/>
          </pc:sldLayoutMkLst>
        </pc:sldLayoutChg>
      </pc:sldMasterChg>
      <pc:sldMasterChg chg="del delSldLayout">
        <pc:chgData name="Amy Chamberlain" userId="fb464598-4a5d-4385-bf9f-7180a83ea77a" providerId="ADAL" clId="{0D3241CE-DE91-48F0-A206-576CA089DE94}" dt="2025-01-09T14:33:48.465" v="9"/>
        <pc:sldMasterMkLst>
          <pc:docMk/>
          <pc:sldMasterMk cId="3314226591" sldId="2147486439"/>
        </pc:sldMasterMkLst>
        <pc:sldLayoutChg chg="del">
          <pc:chgData name="Amy Chamberlain" userId="fb464598-4a5d-4385-bf9f-7180a83ea77a" providerId="ADAL" clId="{0D3241CE-DE91-48F0-A206-576CA089DE94}" dt="2025-01-09T14:33:48.465" v="9"/>
          <pc:sldLayoutMkLst>
            <pc:docMk/>
            <pc:sldMasterMk cId="3314226591" sldId="2147486439"/>
            <pc:sldLayoutMk cId="4026839973" sldId="2147486440"/>
          </pc:sldLayoutMkLst>
        </pc:sldLayoutChg>
      </pc:sldMasterChg>
      <pc:sldMasterChg chg="del delSldLayout">
        <pc:chgData name="Amy Chamberlain" userId="fb464598-4a5d-4385-bf9f-7180a83ea77a" providerId="ADAL" clId="{0D3241CE-DE91-48F0-A206-576CA089DE94}" dt="2025-01-09T14:33:48.455" v="7"/>
        <pc:sldMasterMkLst>
          <pc:docMk/>
          <pc:sldMasterMk cId="1768810688" sldId="2147486441"/>
        </pc:sldMasterMkLst>
        <pc:sldLayoutChg chg="del">
          <pc:chgData name="Amy Chamberlain" userId="fb464598-4a5d-4385-bf9f-7180a83ea77a" providerId="ADAL" clId="{0D3241CE-DE91-48F0-A206-576CA089DE94}" dt="2025-01-09T14:33:48.455" v="7"/>
          <pc:sldLayoutMkLst>
            <pc:docMk/>
            <pc:sldMasterMk cId="1768810688" sldId="2147486441"/>
            <pc:sldLayoutMk cId="886425124" sldId="2147486442"/>
          </pc:sldLayoutMkLst>
        </pc:sldLayoutChg>
        <pc:sldLayoutChg chg="del">
          <pc:chgData name="Amy Chamberlain" userId="fb464598-4a5d-4385-bf9f-7180a83ea77a" providerId="ADAL" clId="{0D3241CE-DE91-48F0-A206-576CA089DE94}" dt="2025-01-09T14:33:48.455" v="7"/>
          <pc:sldLayoutMkLst>
            <pc:docMk/>
            <pc:sldMasterMk cId="1768810688" sldId="2147486441"/>
            <pc:sldLayoutMk cId="269980423" sldId="2147486443"/>
          </pc:sldLayoutMkLst>
        </pc:sldLayoutChg>
        <pc:sldLayoutChg chg="del">
          <pc:chgData name="Amy Chamberlain" userId="fb464598-4a5d-4385-bf9f-7180a83ea77a" providerId="ADAL" clId="{0D3241CE-DE91-48F0-A206-576CA089DE94}" dt="2025-01-09T14:33:48.455" v="7"/>
          <pc:sldLayoutMkLst>
            <pc:docMk/>
            <pc:sldMasterMk cId="1768810688" sldId="2147486441"/>
            <pc:sldLayoutMk cId="3421902724" sldId="2147486444"/>
          </pc:sldLayoutMkLst>
        </pc:sldLayoutChg>
        <pc:sldLayoutChg chg="del">
          <pc:chgData name="Amy Chamberlain" userId="fb464598-4a5d-4385-bf9f-7180a83ea77a" providerId="ADAL" clId="{0D3241CE-DE91-48F0-A206-576CA089DE94}" dt="2025-01-09T14:33:48.455" v="7"/>
          <pc:sldLayoutMkLst>
            <pc:docMk/>
            <pc:sldMasterMk cId="1768810688" sldId="2147486441"/>
            <pc:sldLayoutMk cId="319191785" sldId="2147486459"/>
          </pc:sldLayoutMkLst>
        </pc:sldLayoutChg>
      </pc:sldMasterChg>
      <pc:sldMasterChg chg="del delSldLayout">
        <pc:chgData name="Amy Chamberlain" userId="fb464598-4a5d-4385-bf9f-7180a83ea77a" providerId="ADAL" clId="{0D3241CE-DE91-48F0-A206-576CA089DE94}" dt="2025-01-09T14:33:48.455" v="8"/>
        <pc:sldMasterMkLst>
          <pc:docMk/>
          <pc:sldMasterMk cId="3859594488" sldId="2147486445"/>
        </pc:sldMasterMkLst>
        <pc:sldLayoutChg chg="del">
          <pc:chgData name="Amy Chamberlain" userId="fb464598-4a5d-4385-bf9f-7180a83ea77a" providerId="ADAL" clId="{0D3241CE-DE91-48F0-A206-576CA089DE94}" dt="2025-01-09T14:33:48.455" v="8"/>
          <pc:sldLayoutMkLst>
            <pc:docMk/>
            <pc:sldMasterMk cId="3859594488" sldId="2147486445"/>
            <pc:sldLayoutMk cId="812926732" sldId="2147486446"/>
          </pc:sldLayoutMkLst>
        </pc:sldLayoutChg>
        <pc:sldLayoutChg chg="del">
          <pc:chgData name="Amy Chamberlain" userId="fb464598-4a5d-4385-bf9f-7180a83ea77a" providerId="ADAL" clId="{0D3241CE-DE91-48F0-A206-576CA089DE94}" dt="2025-01-09T14:33:48.455" v="8"/>
          <pc:sldLayoutMkLst>
            <pc:docMk/>
            <pc:sldMasterMk cId="3859594488" sldId="2147486445"/>
            <pc:sldLayoutMk cId="1134432212" sldId="2147486447"/>
          </pc:sldLayoutMkLst>
        </pc:sldLayoutChg>
        <pc:sldLayoutChg chg="del">
          <pc:chgData name="Amy Chamberlain" userId="fb464598-4a5d-4385-bf9f-7180a83ea77a" providerId="ADAL" clId="{0D3241CE-DE91-48F0-A206-576CA089DE94}" dt="2025-01-09T14:33:48.455" v="8"/>
          <pc:sldLayoutMkLst>
            <pc:docMk/>
            <pc:sldMasterMk cId="3859594488" sldId="2147486445"/>
            <pc:sldLayoutMk cId="3943767585" sldId="2147486448"/>
          </pc:sldLayoutMkLst>
        </pc:sldLayoutChg>
        <pc:sldLayoutChg chg="del">
          <pc:chgData name="Amy Chamberlain" userId="fb464598-4a5d-4385-bf9f-7180a83ea77a" providerId="ADAL" clId="{0D3241CE-DE91-48F0-A206-576CA089DE94}" dt="2025-01-09T14:33:48.455" v="8"/>
          <pc:sldLayoutMkLst>
            <pc:docMk/>
            <pc:sldMasterMk cId="3859594488" sldId="2147486445"/>
            <pc:sldLayoutMk cId="4259171922" sldId="2147486449"/>
          </pc:sldLayoutMkLst>
        </pc:sldLayoutChg>
        <pc:sldLayoutChg chg="del">
          <pc:chgData name="Amy Chamberlain" userId="fb464598-4a5d-4385-bf9f-7180a83ea77a" providerId="ADAL" clId="{0D3241CE-DE91-48F0-A206-576CA089DE94}" dt="2025-01-09T14:33:48.455" v="8"/>
          <pc:sldLayoutMkLst>
            <pc:docMk/>
            <pc:sldMasterMk cId="3859594488" sldId="2147486445"/>
            <pc:sldLayoutMk cId="3437422071" sldId="2147486450"/>
          </pc:sldLayoutMkLst>
        </pc:sldLayoutChg>
        <pc:sldLayoutChg chg="del">
          <pc:chgData name="Amy Chamberlain" userId="fb464598-4a5d-4385-bf9f-7180a83ea77a" providerId="ADAL" clId="{0D3241CE-DE91-48F0-A206-576CA089DE94}" dt="2025-01-09T14:33:48.455" v="8"/>
          <pc:sldLayoutMkLst>
            <pc:docMk/>
            <pc:sldMasterMk cId="3859594488" sldId="2147486445"/>
            <pc:sldLayoutMk cId="137141789" sldId="2147486451"/>
          </pc:sldLayoutMkLst>
        </pc:sldLayoutChg>
        <pc:sldLayoutChg chg="del">
          <pc:chgData name="Amy Chamberlain" userId="fb464598-4a5d-4385-bf9f-7180a83ea77a" providerId="ADAL" clId="{0D3241CE-DE91-48F0-A206-576CA089DE94}" dt="2025-01-09T14:33:48.455" v="8"/>
          <pc:sldLayoutMkLst>
            <pc:docMk/>
            <pc:sldMasterMk cId="3859594488" sldId="2147486445"/>
            <pc:sldLayoutMk cId="2059621434" sldId="2147486452"/>
          </pc:sldLayoutMkLst>
        </pc:sldLayoutChg>
        <pc:sldLayoutChg chg="del">
          <pc:chgData name="Amy Chamberlain" userId="fb464598-4a5d-4385-bf9f-7180a83ea77a" providerId="ADAL" clId="{0D3241CE-DE91-48F0-A206-576CA089DE94}" dt="2025-01-09T14:33:48.455" v="8"/>
          <pc:sldLayoutMkLst>
            <pc:docMk/>
            <pc:sldMasterMk cId="3859594488" sldId="2147486445"/>
            <pc:sldLayoutMk cId="3207529668" sldId="2147486453"/>
          </pc:sldLayoutMkLst>
        </pc:sldLayoutChg>
        <pc:sldLayoutChg chg="del">
          <pc:chgData name="Amy Chamberlain" userId="fb464598-4a5d-4385-bf9f-7180a83ea77a" providerId="ADAL" clId="{0D3241CE-DE91-48F0-A206-576CA089DE94}" dt="2025-01-09T14:33:48.455" v="8"/>
          <pc:sldLayoutMkLst>
            <pc:docMk/>
            <pc:sldMasterMk cId="3859594488" sldId="2147486445"/>
            <pc:sldLayoutMk cId="2541325169" sldId="2147486457"/>
          </pc:sldLayoutMkLst>
        </pc:sldLayoutChg>
        <pc:sldLayoutChg chg="del">
          <pc:chgData name="Amy Chamberlain" userId="fb464598-4a5d-4385-bf9f-7180a83ea77a" providerId="ADAL" clId="{0D3241CE-DE91-48F0-A206-576CA089DE94}" dt="2025-01-09T14:33:48.455" v="8"/>
          <pc:sldLayoutMkLst>
            <pc:docMk/>
            <pc:sldMasterMk cId="3859594488" sldId="2147486445"/>
            <pc:sldLayoutMk cId="1573454267" sldId="2147486458"/>
          </pc:sldLayoutMkLst>
        </pc:sldLayoutChg>
      </pc:sldMasterChg>
      <pc:sldMasterChg chg="del delSldLayout">
        <pc:chgData name="Amy Chamberlain" userId="fb464598-4a5d-4385-bf9f-7180a83ea77a" providerId="ADAL" clId="{0D3241CE-DE91-48F0-A206-576CA089DE94}" dt="2025-01-09T14:33:48.446" v="2"/>
        <pc:sldMasterMkLst>
          <pc:docMk/>
          <pc:sldMasterMk cId="4098690813" sldId="2147486464"/>
        </pc:sldMasterMkLst>
        <pc:sldLayoutChg chg="del">
          <pc:chgData name="Amy Chamberlain" userId="fb464598-4a5d-4385-bf9f-7180a83ea77a" providerId="ADAL" clId="{0D3241CE-DE91-48F0-A206-576CA089DE94}" dt="2025-01-09T14:33:48.446" v="2"/>
          <pc:sldLayoutMkLst>
            <pc:docMk/>
            <pc:sldMasterMk cId="4098690813" sldId="2147486464"/>
            <pc:sldLayoutMk cId="4279423019" sldId="2147483681"/>
          </pc:sldLayoutMkLst>
        </pc:sldLayoutChg>
        <pc:sldLayoutChg chg="del">
          <pc:chgData name="Amy Chamberlain" userId="fb464598-4a5d-4385-bf9f-7180a83ea77a" providerId="ADAL" clId="{0D3241CE-DE91-48F0-A206-576CA089DE94}" dt="2025-01-09T14:33:48.446" v="2"/>
          <pc:sldLayoutMkLst>
            <pc:docMk/>
            <pc:sldMasterMk cId="4098690813" sldId="2147486464"/>
            <pc:sldLayoutMk cId="90872565" sldId="2147483690"/>
          </pc:sldLayoutMkLst>
        </pc:sldLayoutChg>
        <pc:sldLayoutChg chg="del">
          <pc:chgData name="Amy Chamberlain" userId="fb464598-4a5d-4385-bf9f-7180a83ea77a" providerId="ADAL" clId="{0D3241CE-DE91-48F0-A206-576CA089DE94}" dt="2025-01-09T14:33:48.446" v="2"/>
          <pc:sldLayoutMkLst>
            <pc:docMk/>
            <pc:sldMasterMk cId="4098690813" sldId="2147486464"/>
            <pc:sldLayoutMk cId="3502083477" sldId="2147483691"/>
          </pc:sldLayoutMkLst>
        </pc:sldLayoutChg>
        <pc:sldLayoutChg chg="del">
          <pc:chgData name="Amy Chamberlain" userId="fb464598-4a5d-4385-bf9f-7180a83ea77a" providerId="ADAL" clId="{0D3241CE-DE91-48F0-A206-576CA089DE94}" dt="2025-01-09T14:33:48.446" v="2"/>
          <pc:sldLayoutMkLst>
            <pc:docMk/>
            <pc:sldMasterMk cId="4098690813" sldId="2147486464"/>
            <pc:sldLayoutMk cId="3739955186" sldId="2147483706"/>
          </pc:sldLayoutMkLst>
        </pc:sldLayoutChg>
        <pc:sldLayoutChg chg="del">
          <pc:chgData name="Amy Chamberlain" userId="fb464598-4a5d-4385-bf9f-7180a83ea77a" providerId="ADAL" clId="{0D3241CE-DE91-48F0-A206-576CA089DE94}" dt="2025-01-09T14:33:48.446" v="2"/>
          <pc:sldLayoutMkLst>
            <pc:docMk/>
            <pc:sldMasterMk cId="4098690813" sldId="2147486464"/>
            <pc:sldLayoutMk cId="3123560312" sldId="2147483712"/>
          </pc:sldLayoutMkLst>
        </pc:sldLayoutChg>
        <pc:sldLayoutChg chg="del">
          <pc:chgData name="Amy Chamberlain" userId="fb464598-4a5d-4385-bf9f-7180a83ea77a" providerId="ADAL" clId="{0D3241CE-DE91-48F0-A206-576CA089DE94}" dt="2025-01-09T14:33:48.446" v="2"/>
          <pc:sldLayoutMkLst>
            <pc:docMk/>
            <pc:sldMasterMk cId="4098690813" sldId="2147486464"/>
            <pc:sldLayoutMk cId="4177297565" sldId="2147483714"/>
          </pc:sldLayoutMkLst>
        </pc:sldLayoutChg>
        <pc:sldLayoutChg chg="del">
          <pc:chgData name="Amy Chamberlain" userId="fb464598-4a5d-4385-bf9f-7180a83ea77a" providerId="ADAL" clId="{0D3241CE-DE91-48F0-A206-576CA089DE94}" dt="2025-01-09T14:33:48.446" v="2"/>
          <pc:sldLayoutMkLst>
            <pc:docMk/>
            <pc:sldMasterMk cId="4098690813" sldId="2147486464"/>
            <pc:sldLayoutMk cId="1268563415" sldId="2147483715"/>
          </pc:sldLayoutMkLst>
        </pc:sldLayoutChg>
        <pc:sldLayoutChg chg="del">
          <pc:chgData name="Amy Chamberlain" userId="fb464598-4a5d-4385-bf9f-7180a83ea77a" providerId="ADAL" clId="{0D3241CE-DE91-48F0-A206-576CA089DE94}" dt="2025-01-09T14:33:48.446" v="2"/>
          <pc:sldLayoutMkLst>
            <pc:docMk/>
            <pc:sldMasterMk cId="4098690813" sldId="2147486464"/>
            <pc:sldLayoutMk cId="374995792" sldId="2147483716"/>
          </pc:sldLayoutMkLst>
        </pc:sldLayoutChg>
        <pc:sldLayoutChg chg="del">
          <pc:chgData name="Amy Chamberlain" userId="fb464598-4a5d-4385-bf9f-7180a83ea77a" providerId="ADAL" clId="{0D3241CE-DE91-48F0-A206-576CA089DE94}" dt="2025-01-09T14:33:48.446" v="2"/>
          <pc:sldLayoutMkLst>
            <pc:docMk/>
            <pc:sldMasterMk cId="4098690813" sldId="2147486464"/>
            <pc:sldLayoutMk cId="3330573453" sldId="2147483717"/>
          </pc:sldLayoutMkLst>
        </pc:sldLayoutChg>
        <pc:sldLayoutChg chg="del">
          <pc:chgData name="Amy Chamberlain" userId="fb464598-4a5d-4385-bf9f-7180a83ea77a" providerId="ADAL" clId="{0D3241CE-DE91-48F0-A206-576CA089DE94}" dt="2025-01-09T14:33:48.446" v="2"/>
          <pc:sldLayoutMkLst>
            <pc:docMk/>
            <pc:sldMasterMk cId="4098690813" sldId="2147486464"/>
            <pc:sldLayoutMk cId="2881989481" sldId="2147483718"/>
          </pc:sldLayoutMkLst>
        </pc:sldLayoutChg>
        <pc:sldLayoutChg chg="del">
          <pc:chgData name="Amy Chamberlain" userId="fb464598-4a5d-4385-bf9f-7180a83ea77a" providerId="ADAL" clId="{0D3241CE-DE91-48F0-A206-576CA089DE94}" dt="2025-01-09T14:33:48.446" v="2"/>
          <pc:sldLayoutMkLst>
            <pc:docMk/>
            <pc:sldMasterMk cId="4098690813" sldId="2147486464"/>
            <pc:sldLayoutMk cId="3832619550" sldId="2147483719"/>
          </pc:sldLayoutMkLst>
        </pc:sldLayoutChg>
        <pc:sldLayoutChg chg="del">
          <pc:chgData name="Amy Chamberlain" userId="fb464598-4a5d-4385-bf9f-7180a83ea77a" providerId="ADAL" clId="{0D3241CE-DE91-48F0-A206-576CA089DE94}" dt="2025-01-09T14:33:48.446" v="2"/>
          <pc:sldLayoutMkLst>
            <pc:docMk/>
            <pc:sldMasterMk cId="4098690813" sldId="2147486464"/>
            <pc:sldLayoutMk cId="1047508259" sldId="2147483720"/>
          </pc:sldLayoutMkLst>
        </pc:sldLayoutChg>
        <pc:sldLayoutChg chg="del">
          <pc:chgData name="Amy Chamberlain" userId="fb464598-4a5d-4385-bf9f-7180a83ea77a" providerId="ADAL" clId="{0D3241CE-DE91-48F0-A206-576CA089DE94}" dt="2025-01-09T14:33:48.446" v="2"/>
          <pc:sldLayoutMkLst>
            <pc:docMk/>
            <pc:sldMasterMk cId="4098690813" sldId="2147486464"/>
            <pc:sldLayoutMk cId="3176735673" sldId="2147483721"/>
          </pc:sldLayoutMkLst>
        </pc:sldLayoutChg>
        <pc:sldLayoutChg chg="del">
          <pc:chgData name="Amy Chamberlain" userId="fb464598-4a5d-4385-bf9f-7180a83ea77a" providerId="ADAL" clId="{0D3241CE-DE91-48F0-A206-576CA089DE94}" dt="2025-01-09T14:33:48.446" v="2"/>
          <pc:sldLayoutMkLst>
            <pc:docMk/>
            <pc:sldMasterMk cId="4098690813" sldId="2147486464"/>
            <pc:sldLayoutMk cId="2949799846" sldId="2147483722"/>
          </pc:sldLayoutMkLst>
        </pc:sldLayoutChg>
        <pc:sldLayoutChg chg="del">
          <pc:chgData name="Amy Chamberlain" userId="fb464598-4a5d-4385-bf9f-7180a83ea77a" providerId="ADAL" clId="{0D3241CE-DE91-48F0-A206-576CA089DE94}" dt="2025-01-09T14:33:48.446" v="2"/>
          <pc:sldLayoutMkLst>
            <pc:docMk/>
            <pc:sldMasterMk cId="4098690813" sldId="2147486464"/>
            <pc:sldLayoutMk cId="3108172145" sldId="2147483723"/>
          </pc:sldLayoutMkLst>
        </pc:sldLayoutChg>
        <pc:sldLayoutChg chg="del">
          <pc:chgData name="Amy Chamberlain" userId="fb464598-4a5d-4385-bf9f-7180a83ea77a" providerId="ADAL" clId="{0D3241CE-DE91-48F0-A206-576CA089DE94}" dt="2025-01-09T14:33:48.446" v="2"/>
          <pc:sldLayoutMkLst>
            <pc:docMk/>
            <pc:sldMasterMk cId="4098690813" sldId="2147486464"/>
            <pc:sldLayoutMk cId="1054081200" sldId="2147483724"/>
          </pc:sldLayoutMkLst>
        </pc:sldLayoutChg>
        <pc:sldLayoutChg chg="del">
          <pc:chgData name="Amy Chamberlain" userId="fb464598-4a5d-4385-bf9f-7180a83ea77a" providerId="ADAL" clId="{0D3241CE-DE91-48F0-A206-576CA089DE94}" dt="2025-01-09T14:33:48.446" v="2"/>
          <pc:sldLayoutMkLst>
            <pc:docMk/>
            <pc:sldMasterMk cId="4098690813" sldId="2147486464"/>
            <pc:sldLayoutMk cId="1690112854" sldId="2147483725"/>
          </pc:sldLayoutMkLst>
        </pc:sldLayoutChg>
        <pc:sldLayoutChg chg="del">
          <pc:chgData name="Amy Chamberlain" userId="fb464598-4a5d-4385-bf9f-7180a83ea77a" providerId="ADAL" clId="{0D3241CE-DE91-48F0-A206-576CA089DE94}" dt="2025-01-09T14:33:48.446" v="2"/>
          <pc:sldLayoutMkLst>
            <pc:docMk/>
            <pc:sldMasterMk cId="4098690813" sldId="2147486464"/>
            <pc:sldLayoutMk cId="3417332352" sldId="2147483726"/>
          </pc:sldLayoutMkLst>
        </pc:sldLayoutChg>
        <pc:sldLayoutChg chg="del">
          <pc:chgData name="Amy Chamberlain" userId="fb464598-4a5d-4385-bf9f-7180a83ea77a" providerId="ADAL" clId="{0D3241CE-DE91-48F0-A206-576CA089DE94}" dt="2025-01-09T14:33:48.446" v="2"/>
          <pc:sldLayoutMkLst>
            <pc:docMk/>
            <pc:sldMasterMk cId="4098690813" sldId="2147486464"/>
            <pc:sldLayoutMk cId="1583197970" sldId="2147483728"/>
          </pc:sldLayoutMkLst>
        </pc:sldLayoutChg>
      </pc:sldMasterChg>
      <pc:sldMasterChg chg="modSldLayout">
        <pc:chgData name="Amy Chamberlain" userId="fb464598-4a5d-4385-bf9f-7180a83ea77a" providerId="ADAL" clId="{0D3241CE-DE91-48F0-A206-576CA089DE94}" dt="2025-01-09T14:33:47.866" v="0" actId="27028"/>
        <pc:sldMasterMkLst>
          <pc:docMk/>
          <pc:sldMasterMk cId="3389113765" sldId="2147486480"/>
        </pc:sldMasterMkLst>
        <pc:sldLayoutChg chg="replId">
          <pc:chgData name="Amy Chamberlain" userId="fb464598-4a5d-4385-bf9f-7180a83ea77a" providerId="ADAL" clId="{0D3241CE-DE91-48F0-A206-576CA089DE94}" dt="2025-01-09T14:33:47.866" v="0" actId="27028"/>
          <pc:sldLayoutMkLst>
            <pc:docMk/>
            <pc:sldMasterMk cId="3389113765" sldId="2147486480"/>
            <pc:sldLayoutMk cId="3735949031" sldId="2147486491"/>
          </pc:sldLayoutMkLst>
        </pc:sldLayoutChg>
        <pc:sldLayoutChg chg="replId">
          <pc:chgData name="Amy Chamberlain" userId="fb464598-4a5d-4385-bf9f-7180a83ea77a" providerId="ADAL" clId="{0D3241CE-DE91-48F0-A206-576CA089DE94}" dt="2025-01-09T14:33:47.866" v="0" actId="27028"/>
          <pc:sldLayoutMkLst>
            <pc:docMk/>
            <pc:sldMasterMk cId="3389113765" sldId="2147486480"/>
            <pc:sldLayoutMk cId="1966714060" sldId="2147486492"/>
          </pc:sldLayoutMkLst>
        </pc:sldLayoutChg>
      </pc:sldMasterChg>
    </pc:docChg>
  </pc:docChgLst>
  <pc:docChgLst>
    <pc:chgData name="Kate Filanoski" userId="5879a14f-9eb3-4e75-8352-1b2941159ca7" providerId="ADAL" clId="{0DC8A24D-D02D-4087-8FB6-3289C723032E}"/>
    <pc:docChg chg="undo custSel addSld delSld modSld addMainMaster">
      <pc:chgData name="Kate Filanoski" userId="5879a14f-9eb3-4e75-8352-1b2941159ca7" providerId="ADAL" clId="{0DC8A24D-D02D-4087-8FB6-3289C723032E}" dt="2024-05-09T20:56:49.032" v="407" actId="47"/>
      <pc:docMkLst>
        <pc:docMk/>
      </pc:docMkLst>
      <pc:sldChg chg="modSp mod">
        <pc:chgData name="Kate Filanoski" userId="5879a14f-9eb3-4e75-8352-1b2941159ca7" providerId="ADAL" clId="{0DC8A24D-D02D-4087-8FB6-3289C723032E}" dt="2024-05-09T20:33:40.966" v="28" actId="27636"/>
        <pc:sldMkLst>
          <pc:docMk/>
          <pc:sldMk cId="1544049043" sldId="256"/>
        </pc:sldMkLst>
      </pc:sldChg>
      <pc:sldChg chg="modSp mod">
        <pc:chgData name="Kate Filanoski" userId="5879a14f-9eb3-4e75-8352-1b2941159ca7" providerId="ADAL" clId="{0DC8A24D-D02D-4087-8FB6-3289C723032E}" dt="2024-05-09T20:33:40.931" v="26" actId="27636"/>
        <pc:sldMkLst>
          <pc:docMk/>
          <pc:sldMk cId="2419022558" sldId="257"/>
        </pc:sldMkLst>
      </pc:sldChg>
      <pc:sldChg chg="del">
        <pc:chgData name="Kate Filanoski" userId="5879a14f-9eb3-4e75-8352-1b2941159ca7" providerId="ADAL" clId="{0DC8A24D-D02D-4087-8FB6-3289C723032E}" dt="2024-05-09T20:56:30.547" v="406" actId="47"/>
        <pc:sldMkLst>
          <pc:docMk/>
          <pc:sldMk cId="1689347815" sldId="306"/>
        </pc:sldMkLst>
      </pc:sldChg>
      <pc:sldChg chg="modSp mod">
        <pc:chgData name="Kate Filanoski" userId="5879a14f-9eb3-4e75-8352-1b2941159ca7" providerId="ADAL" clId="{0DC8A24D-D02D-4087-8FB6-3289C723032E}" dt="2024-05-09T20:33:40.899" v="25" actId="27636"/>
        <pc:sldMkLst>
          <pc:docMk/>
          <pc:sldMk cId="1281791369" sldId="537"/>
        </pc:sldMkLst>
      </pc:sldChg>
      <pc:sldChg chg="modSp mod modNotesTx">
        <pc:chgData name="Kate Filanoski" userId="5879a14f-9eb3-4e75-8352-1b2941159ca7" providerId="ADAL" clId="{0DC8A24D-D02D-4087-8FB6-3289C723032E}" dt="2024-05-09T20:46:06.623" v="369" actId="13244"/>
        <pc:sldMkLst>
          <pc:docMk/>
          <pc:sldMk cId="4011066312" sldId="11946"/>
        </pc:sldMkLst>
      </pc:sldChg>
      <pc:sldChg chg="modSp mod modNotesTx">
        <pc:chgData name="Kate Filanoski" userId="5879a14f-9eb3-4e75-8352-1b2941159ca7" providerId="ADAL" clId="{0DC8A24D-D02D-4087-8FB6-3289C723032E}" dt="2024-05-09T20:46:09.555" v="370" actId="13244"/>
        <pc:sldMkLst>
          <pc:docMk/>
          <pc:sldMk cId="3357822432" sldId="12095"/>
        </pc:sldMkLst>
      </pc:sldChg>
      <pc:sldChg chg="modSp mod modNotesTx">
        <pc:chgData name="Kate Filanoski" userId="5879a14f-9eb3-4e75-8352-1b2941159ca7" providerId="ADAL" clId="{0DC8A24D-D02D-4087-8FB6-3289C723032E}" dt="2024-05-09T20:45:53.136" v="367" actId="13244"/>
        <pc:sldMkLst>
          <pc:docMk/>
          <pc:sldMk cId="735797660" sldId="12140"/>
        </pc:sldMkLst>
      </pc:sldChg>
      <pc:sldChg chg="modSp mod">
        <pc:chgData name="Kate Filanoski" userId="5879a14f-9eb3-4e75-8352-1b2941159ca7" providerId="ADAL" clId="{0DC8A24D-D02D-4087-8FB6-3289C723032E}" dt="2024-05-09T20:47:09.756" v="373" actId="962"/>
        <pc:sldMkLst>
          <pc:docMk/>
          <pc:sldMk cId="3918871586" sldId="12141"/>
        </pc:sldMkLst>
      </pc:sldChg>
      <pc:sldChg chg="modSp mod modNotesTx">
        <pc:chgData name="Kate Filanoski" userId="5879a14f-9eb3-4e75-8352-1b2941159ca7" providerId="ADAL" clId="{0DC8A24D-D02D-4087-8FB6-3289C723032E}" dt="2024-05-09T20:45:57.024" v="368" actId="13244"/>
        <pc:sldMkLst>
          <pc:docMk/>
          <pc:sldMk cId="3127163715" sldId="12209"/>
        </pc:sldMkLst>
      </pc:sldChg>
      <pc:sldChg chg="modSp add mod">
        <pc:chgData name="Kate Filanoski" userId="5879a14f-9eb3-4e75-8352-1b2941159ca7" providerId="ADAL" clId="{0DC8A24D-D02D-4087-8FB6-3289C723032E}" dt="2024-05-09T20:50:33.609" v="374" actId="14100"/>
        <pc:sldMkLst>
          <pc:docMk/>
          <pc:sldMk cId="1234110732" sldId="12210"/>
        </pc:sldMkLst>
      </pc:sldChg>
      <pc:sldChg chg="modSp add mod">
        <pc:chgData name="Kate Filanoski" userId="5879a14f-9eb3-4e75-8352-1b2941159ca7" providerId="ADAL" clId="{0DC8A24D-D02D-4087-8FB6-3289C723032E}" dt="2024-05-09T20:50:47.939" v="375" actId="13244"/>
        <pc:sldMkLst>
          <pc:docMk/>
          <pc:sldMk cId="882569401" sldId="12211"/>
        </pc:sldMkLst>
      </pc:sldChg>
      <pc:sldChg chg="modSp add mod">
        <pc:chgData name="Kate Filanoski" userId="5879a14f-9eb3-4e75-8352-1b2941159ca7" providerId="ADAL" clId="{0DC8A24D-D02D-4087-8FB6-3289C723032E}" dt="2024-05-09T20:50:54.574" v="376" actId="13244"/>
        <pc:sldMkLst>
          <pc:docMk/>
          <pc:sldMk cId="3257230313" sldId="12212"/>
        </pc:sldMkLst>
      </pc:sldChg>
      <pc:sldChg chg="modSp add mod">
        <pc:chgData name="Kate Filanoski" userId="5879a14f-9eb3-4e75-8352-1b2941159ca7" providerId="ADAL" clId="{0DC8A24D-D02D-4087-8FB6-3289C723032E}" dt="2024-05-09T20:51:03.531" v="377" actId="13244"/>
        <pc:sldMkLst>
          <pc:docMk/>
          <pc:sldMk cId="3580507297" sldId="12213"/>
        </pc:sldMkLst>
      </pc:sldChg>
      <pc:sldChg chg="modSp add mod">
        <pc:chgData name="Kate Filanoski" userId="5879a14f-9eb3-4e75-8352-1b2941159ca7" providerId="ADAL" clId="{0DC8A24D-D02D-4087-8FB6-3289C723032E}" dt="2024-05-09T20:51:37.655" v="378" actId="13244"/>
        <pc:sldMkLst>
          <pc:docMk/>
          <pc:sldMk cId="394271221" sldId="12214"/>
        </pc:sldMkLst>
      </pc:sldChg>
      <pc:sldChg chg="modSp add mod">
        <pc:chgData name="Kate Filanoski" userId="5879a14f-9eb3-4e75-8352-1b2941159ca7" providerId="ADAL" clId="{0DC8A24D-D02D-4087-8FB6-3289C723032E}" dt="2024-05-09T20:51:45.723" v="379" actId="13244"/>
        <pc:sldMkLst>
          <pc:docMk/>
          <pc:sldMk cId="1334641835" sldId="12215"/>
        </pc:sldMkLst>
      </pc:sldChg>
      <pc:sldChg chg="modSp add mod">
        <pc:chgData name="Kate Filanoski" userId="5879a14f-9eb3-4e75-8352-1b2941159ca7" providerId="ADAL" clId="{0DC8A24D-D02D-4087-8FB6-3289C723032E}" dt="2024-05-09T20:51:57.191" v="381" actId="13244"/>
        <pc:sldMkLst>
          <pc:docMk/>
          <pc:sldMk cId="4127090997" sldId="12216"/>
        </pc:sldMkLst>
      </pc:sldChg>
      <pc:sldChg chg="modSp add mod">
        <pc:chgData name="Kate Filanoski" userId="5879a14f-9eb3-4e75-8352-1b2941159ca7" providerId="ADAL" clId="{0DC8A24D-D02D-4087-8FB6-3289C723032E}" dt="2024-05-09T20:52:16.739" v="385" actId="962"/>
        <pc:sldMkLst>
          <pc:docMk/>
          <pc:sldMk cId="3981132771" sldId="12217"/>
        </pc:sldMkLst>
      </pc:sldChg>
      <pc:sldChg chg="add">
        <pc:chgData name="Kate Filanoski" userId="5879a14f-9eb3-4e75-8352-1b2941159ca7" providerId="ADAL" clId="{0DC8A24D-D02D-4087-8FB6-3289C723032E}" dt="2024-05-09T20:26:17.580" v="1"/>
        <pc:sldMkLst>
          <pc:docMk/>
          <pc:sldMk cId="1291527260" sldId="12218"/>
        </pc:sldMkLst>
      </pc:sldChg>
      <pc:sldChg chg="modSp add mod">
        <pc:chgData name="Kate Filanoski" userId="5879a14f-9eb3-4e75-8352-1b2941159ca7" providerId="ADAL" clId="{0DC8A24D-D02D-4087-8FB6-3289C723032E}" dt="2024-05-09T20:53:08.998" v="387" actId="20577"/>
        <pc:sldMkLst>
          <pc:docMk/>
          <pc:sldMk cId="2621371058" sldId="12219"/>
        </pc:sldMkLst>
      </pc:sldChg>
      <pc:sldChg chg="delSp modSp add mod">
        <pc:chgData name="Kate Filanoski" userId="5879a14f-9eb3-4e75-8352-1b2941159ca7" providerId="ADAL" clId="{0DC8A24D-D02D-4087-8FB6-3289C723032E}" dt="2024-05-09T20:54:56.494" v="399" actId="27636"/>
        <pc:sldMkLst>
          <pc:docMk/>
          <pc:sldMk cId="2730374865" sldId="12220"/>
        </pc:sldMkLst>
      </pc:sldChg>
      <pc:sldChg chg="add del">
        <pc:chgData name="Kate Filanoski" userId="5879a14f-9eb3-4e75-8352-1b2941159ca7" providerId="ADAL" clId="{0DC8A24D-D02D-4087-8FB6-3289C723032E}" dt="2024-05-09T20:56:49.032" v="407" actId="47"/>
        <pc:sldMkLst>
          <pc:docMk/>
          <pc:sldMk cId="2741335035" sldId="12221"/>
        </pc:sldMkLst>
      </pc:sldChg>
      <pc:sldChg chg="add">
        <pc:chgData name="Kate Filanoski" userId="5879a14f-9eb3-4e75-8352-1b2941159ca7" providerId="ADAL" clId="{0DC8A24D-D02D-4087-8FB6-3289C723032E}" dt="2024-05-09T20:26:17.580" v="1"/>
        <pc:sldMkLst>
          <pc:docMk/>
          <pc:sldMk cId="2979993015" sldId="12222"/>
        </pc:sldMkLst>
      </pc:sldChg>
      <pc:sldChg chg="modSp add mod">
        <pc:chgData name="Kate Filanoski" userId="5879a14f-9eb3-4e75-8352-1b2941159ca7" providerId="ADAL" clId="{0DC8A24D-D02D-4087-8FB6-3289C723032E}" dt="2024-05-09T20:54:21.064" v="389" actId="1076"/>
        <pc:sldMkLst>
          <pc:docMk/>
          <pc:sldMk cId="1277329353" sldId="12223"/>
        </pc:sldMkLst>
      </pc:sldChg>
      <pc:sldChg chg="modSp add mod">
        <pc:chgData name="Kate Filanoski" userId="5879a14f-9eb3-4e75-8352-1b2941159ca7" providerId="ADAL" clId="{0DC8A24D-D02D-4087-8FB6-3289C723032E}" dt="2024-05-09T20:55:49.423" v="405" actId="13244"/>
        <pc:sldMkLst>
          <pc:docMk/>
          <pc:sldMk cId="1346864243" sldId="12224"/>
        </pc:sldMkLst>
      </pc:sldChg>
      <pc:sldChg chg="add">
        <pc:chgData name="Kate Filanoski" userId="5879a14f-9eb3-4e75-8352-1b2941159ca7" providerId="ADAL" clId="{0DC8A24D-D02D-4087-8FB6-3289C723032E}" dt="2024-05-09T20:26:17.580" v="1"/>
        <pc:sldMkLst>
          <pc:docMk/>
          <pc:sldMk cId="2542612472" sldId="12225"/>
        </pc:sldMkLst>
      </pc:sldChg>
      <pc:sldMasterChg chg="add addSldLayout">
        <pc:chgData name="Kate Filanoski" userId="5879a14f-9eb3-4e75-8352-1b2941159ca7" providerId="ADAL" clId="{0DC8A24D-D02D-4087-8FB6-3289C723032E}" dt="2024-05-09T20:26:17.580" v="0" actId="27028"/>
        <pc:sldMasterMkLst>
          <pc:docMk/>
          <pc:sldMasterMk cId="467094142" sldId="2147483734"/>
        </pc:sldMasterMkLst>
        <pc:sldLayoutChg chg="add">
          <pc:chgData name="Kate Filanoski" userId="5879a14f-9eb3-4e75-8352-1b2941159ca7" providerId="ADAL" clId="{0DC8A24D-D02D-4087-8FB6-3289C723032E}" dt="2024-05-09T20:26:17.580" v="0" actId="27028"/>
          <pc:sldLayoutMkLst>
            <pc:docMk/>
            <pc:sldMasterMk cId="467094142" sldId="2147483734"/>
            <pc:sldLayoutMk cId="3929531489" sldId="2147483735"/>
          </pc:sldLayoutMkLst>
        </pc:sldLayoutChg>
        <pc:sldLayoutChg chg="add">
          <pc:chgData name="Kate Filanoski" userId="5879a14f-9eb3-4e75-8352-1b2941159ca7" providerId="ADAL" clId="{0DC8A24D-D02D-4087-8FB6-3289C723032E}" dt="2024-05-09T20:26:17.580" v="0" actId="27028"/>
          <pc:sldLayoutMkLst>
            <pc:docMk/>
            <pc:sldMasterMk cId="467094142" sldId="2147483734"/>
            <pc:sldLayoutMk cId="2597744212" sldId="2147483736"/>
          </pc:sldLayoutMkLst>
        </pc:sldLayoutChg>
        <pc:sldLayoutChg chg="add">
          <pc:chgData name="Kate Filanoski" userId="5879a14f-9eb3-4e75-8352-1b2941159ca7" providerId="ADAL" clId="{0DC8A24D-D02D-4087-8FB6-3289C723032E}" dt="2024-05-09T20:26:17.580" v="0" actId="27028"/>
          <pc:sldLayoutMkLst>
            <pc:docMk/>
            <pc:sldMasterMk cId="467094142" sldId="2147483734"/>
            <pc:sldLayoutMk cId="568750994" sldId="2147483737"/>
          </pc:sldLayoutMkLst>
        </pc:sldLayoutChg>
        <pc:sldLayoutChg chg="add">
          <pc:chgData name="Kate Filanoski" userId="5879a14f-9eb3-4e75-8352-1b2941159ca7" providerId="ADAL" clId="{0DC8A24D-D02D-4087-8FB6-3289C723032E}" dt="2024-05-09T20:26:17.580" v="0" actId="27028"/>
          <pc:sldLayoutMkLst>
            <pc:docMk/>
            <pc:sldMasterMk cId="467094142" sldId="2147483734"/>
            <pc:sldLayoutMk cId="1455745229" sldId="2147483738"/>
          </pc:sldLayoutMkLst>
        </pc:sldLayoutChg>
        <pc:sldLayoutChg chg="add">
          <pc:chgData name="Kate Filanoski" userId="5879a14f-9eb3-4e75-8352-1b2941159ca7" providerId="ADAL" clId="{0DC8A24D-D02D-4087-8FB6-3289C723032E}" dt="2024-05-09T20:26:17.580" v="0" actId="27028"/>
          <pc:sldLayoutMkLst>
            <pc:docMk/>
            <pc:sldMasterMk cId="467094142" sldId="2147483734"/>
            <pc:sldLayoutMk cId="2593876400" sldId="2147483739"/>
          </pc:sldLayoutMkLst>
        </pc:sldLayoutChg>
        <pc:sldLayoutChg chg="add">
          <pc:chgData name="Kate Filanoski" userId="5879a14f-9eb3-4e75-8352-1b2941159ca7" providerId="ADAL" clId="{0DC8A24D-D02D-4087-8FB6-3289C723032E}" dt="2024-05-09T20:26:17.580" v="0" actId="27028"/>
          <pc:sldLayoutMkLst>
            <pc:docMk/>
            <pc:sldMasterMk cId="467094142" sldId="2147483734"/>
            <pc:sldLayoutMk cId="3998688960" sldId="2147483740"/>
          </pc:sldLayoutMkLst>
        </pc:sldLayoutChg>
        <pc:sldLayoutChg chg="add">
          <pc:chgData name="Kate Filanoski" userId="5879a14f-9eb3-4e75-8352-1b2941159ca7" providerId="ADAL" clId="{0DC8A24D-D02D-4087-8FB6-3289C723032E}" dt="2024-05-09T20:26:17.580" v="0" actId="27028"/>
          <pc:sldLayoutMkLst>
            <pc:docMk/>
            <pc:sldMasterMk cId="467094142" sldId="2147483734"/>
            <pc:sldLayoutMk cId="47076807" sldId="2147483741"/>
          </pc:sldLayoutMkLst>
        </pc:sldLayoutChg>
        <pc:sldLayoutChg chg="add">
          <pc:chgData name="Kate Filanoski" userId="5879a14f-9eb3-4e75-8352-1b2941159ca7" providerId="ADAL" clId="{0DC8A24D-D02D-4087-8FB6-3289C723032E}" dt="2024-05-09T20:26:17.580" v="0" actId="27028"/>
          <pc:sldLayoutMkLst>
            <pc:docMk/>
            <pc:sldMasterMk cId="467094142" sldId="2147483734"/>
            <pc:sldLayoutMk cId="3590322014" sldId="2147483742"/>
          </pc:sldLayoutMkLst>
        </pc:sldLayoutChg>
        <pc:sldLayoutChg chg="add">
          <pc:chgData name="Kate Filanoski" userId="5879a14f-9eb3-4e75-8352-1b2941159ca7" providerId="ADAL" clId="{0DC8A24D-D02D-4087-8FB6-3289C723032E}" dt="2024-05-09T20:26:17.580" v="0" actId="27028"/>
          <pc:sldLayoutMkLst>
            <pc:docMk/>
            <pc:sldMasterMk cId="467094142" sldId="2147483734"/>
            <pc:sldLayoutMk cId="2529550574" sldId="2147483743"/>
          </pc:sldLayoutMkLst>
        </pc:sldLayoutChg>
        <pc:sldLayoutChg chg="add">
          <pc:chgData name="Kate Filanoski" userId="5879a14f-9eb3-4e75-8352-1b2941159ca7" providerId="ADAL" clId="{0DC8A24D-D02D-4087-8FB6-3289C723032E}" dt="2024-05-09T20:26:17.580" v="0" actId="27028"/>
          <pc:sldLayoutMkLst>
            <pc:docMk/>
            <pc:sldMasterMk cId="467094142" sldId="2147483734"/>
            <pc:sldLayoutMk cId="1123238045" sldId="2147483744"/>
          </pc:sldLayoutMkLst>
        </pc:sldLayoutChg>
        <pc:sldLayoutChg chg="add">
          <pc:chgData name="Kate Filanoski" userId="5879a14f-9eb3-4e75-8352-1b2941159ca7" providerId="ADAL" clId="{0DC8A24D-D02D-4087-8FB6-3289C723032E}" dt="2024-05-09T20:26:17.580" v="0" actId="27028"/>
          <pc:sldLayoutMkLst>
            <pc:docMk/>
            <pc:sldMasterMk cId="467094142" sldId="2147483734"/>
            <pc:sldLayoutMk cId="1536110516" sldId="2147483745"/>
          </pc:sldLayoutMkLst>
        </pc:sldLayoutChg>
        <pc:sldLayoutChg chg="add">
          <pc:chgData name="Kate Filanoski" userId="5879a14f-9eb3-4e75-8352-1b2941159ca7" providerId="ADAL" clId="{0DC8A24D-D02D-4087-8FB6-3289C723032E}" dt="2024-05-09T20:26:17.580" v="0" actId="27028"/>
          <pc:sldLayoutMkLst>
            <pc:docMk/>
            <pc:sldMasterMk cId="467094142" sldId="2147483734"/>
            <pc:sldLayoutMk cId="2203708143" sldId="2147483746"/>
          </pc:sldLayoutMkLst>
        </pc:sldLayoutChg>
        <pc:sldLayoutChg chg="add">
          <pc:chgData name="Kate Filanoski" userId="5879a14f-9eb3-4e75-8352-1b2941159ca7" providerId="ADAL" clId="{0DC8A24D-D02D-4087-8FB6-3289C723032E}" dt="2024-05-09T20:26:17.580" v="0" actId="27028"/>
          <pc:sldLayoutMkLst>
            <pc:docMk/>
            <pc:sldMasterMk cId="467094142" sldId="2147483734"/>
            <pc:sldLayoutMk cId="2543087432" sldId="2147483747"/>
          </pc:sldLayoutMkLst>
        </pc:sldLayoutChg>
        <pc:sldLayoutChg chg="add">
          <pc:chgData name="Kate Filanoski" userId="5879a14f-9eb3-4e75-8352-1b2941159ca7" providerId="ADAL" clId="{0DC8A24D-D02D-4087-8FB6-3289C723032E}" dt="2024-05-09T20:26:17.580" v="0" actId="27028"/>
          <pc:sldLayoutMkLst>
            <pc:docMk/>
            <pc:sldMasterMk cId="467094142" sldId="2147483734"/>
            <pc:sldLayoutMk cId="1087099262" sldId="2147483748"/>
          </pc:sldLayoutMkLst>
        </pc:sldLayoutChg>
        <pc:sldLayoutChg chg="add">
          <pc:chgData name="Kate Filanoski" userId="5879a14f-9eb3-4e75-8352-1b2941159ca7" providerId="ADAL" clId="{0DC8A24D-D02D-4087-8FB6-3289C723032E}" dt="2024-05-09T20:26:17.580" v="0" actId="27028"/>
          <pc:sldLayoutMkLst>
            <pc:docMk/>
            <pc:sldMasterMk cId="467094142" sldId="2147483734"/>
            <pc:sldLayoutMk cId="2713460260" sldId="2147483749"/>
          </pc:sldLayoutMkLst>
        </pc:sldLayoutChg>
        <pc:sldLayoutChg chg="add">
          <pc:chgData name="Kate Filanoski" userId="5879a14f-9eb3-4e75-8352-1b2941159ca7" providerId="ADAL" clId="{0DC8A24D-D02D-4087-8FB6-3289C723032E}" dt="2024-05-09T20:26:17.580" v="0" actId="27028"/>
          <pc:sldLayoutMkLst>
            <pc:docMk/>
            <pc:sldMasterMk cId="467094142" sldId="2147483734"/>
            <pc:sldLayoutMk cId="2937784921" sldId="2147483750"/>
          </pc:sldLayoutMkLst>
        </pc:sldLayoutChg>
        <pc:sldLayoutChg chg="add">
          <pc:chgData name="Kate Filanoski" userId="5879a14f-9eb3-4e75-8352-1b2941159ca7" providerId="ADAL" clId="{0DC8A24D-D02D-4087-8FB6-3289C723032E}" dt="2024-05-09T20:26:17.580" v="0" actId="27028"/>
          <pc:sldLayoutMkLst>
            <pc:docMk/>
            <pc:sldMasterMk cId="467094142" sldId="2147483734"/>
            <pc:sldLayoutMk cId="654797651" sldId="2147483751"/>
          </pc:sldLayoutMkLst>
        </pc:sldLayoutChg>
        <pc:sldLayoutChg chg="add">
          <pc:chgData name="Kate Filanoski" userId="5879a14f-9eb3-4e75-8352-1b2941159ca7" providerId="ADAL" clId="{0DC8A24D-D02D-4087-8FB6-3289C723032E}" dt="2024-05-09T20:26:17.580" v="0" actId="27028"/>
          <pc:sldLayoutMkLst>
            <pc:docMk/>
            <pc:sldMasterMk cId="467094142" sldId="2147483734"/>
            <pc:sldLayoutMk cId="1445714293" sldId="2147483752"/>
          </pc:sldLayoutMkLst>
        </pc:sldLayoutChg>
        <pc:sldLayoutChg chg="add">
          <pc:chgData name="Kate Filanoski" userId="5879a14f-9eb3-4e75-8352-1b2941159ca7" providerId="ADAL" clId="{0DC8A24D-D02D-4087-8FB6-3289C723032E}" dt="2024-05-09T20:26:17.580" v="0" actId="27028"/>
          <pc:sldLayoutMkLst>
            <pc:docMk/>
            <pc:sldMasterMk cId="467094142" sldId="2147483734"/>
            <pc:sldLayoutMk cId="3812904998" sldId="2147483753"/>
          </pc:sldLayoutMkLst>
        </pc:sldLayoutChg>
        <pc:sldLayoutChg chg="add">
          <pc:chgData name="Kate Filanoski" userId="5879a14f-9eb3-4e75-8352-1b2941159ca7" providerId="ADAL" clId="{0DC8A24D-D02D-4087-8FB6-3289C723032E}" dt="2024-05-09T20:26:17.580" v="0" actId="27028"/>
          <pc:sldLayoutMkLst>
            <pc:docMk/>
            <pc:sldMasterMk cId="467094142" sldId="2147483734"/>
            <pc:sldLayoutMk cId="3458589275" sldId="2147483754"/>
          </pc:sldLayoutMkLst>
        </pc:sldLayoutChg>
        <pc:sldLayoutChg chg="add">
          <pc:chgData name="Kate Filanoski" userId="5879a14f-9eb3-4e75-8352-1b2941159ca7" providerId="ADAL" clId="{0DC8A24D-D02D-4087-8FB6-3289C723032E}" dt="2024-05-09T20:26:17.580" v="0" actId="27028"/>
          <pc:sldLayoutMkLst>
            <pc:docMk/>
            <pc:sldMasterMk cId="467094142" sldId="2147483734"/>
            <pc:sldLayoutMk cId="3009946190" sldId="2147483755"/>
          </pc:sldLayoutMkLst>
        </pc:sldLayoutChg>
        <pc:sldLayoutChg chg="add">
          <pc:chgData name="Kate Filanoski" userId="5879a14f-9eb3-4e75-8352-1b2941159ca7" providerId="ADAL" clId="{0DC8A24D-D02D-4087-8FB6-3289C723032E}" dt="2024-05-09T20:26:17.580" v="0" actId="27028"/>
          <pc:sldLayoutMkLst>
            <pc:docMk/>
            <pc:sldMasterMk cId="467094142" sldId="2147483734"/>
            <pc:sldLayoutMk cId="199793891" sldId="2147483756"/>
          </pc:sldLayoutMkLst>
        </pc:sldLayoutChg>
        <pc:sldLayoutChg chg="add">
          <pc:chgData name="Kate Filanoski" userId="5879a14f-9eb3-4e75-8352-1b2941159ca7" providerId="ADAL" clId="{0DC8A24D-D02D-4087-8FB6-3289C723032E}" dt="2024-05-09T20:26:17.580" v="0" actId="27028"/>
          <pc:sldLayoutMkLst>
            <pc:docMk/>
            <pc:sldMasterMk cId="467094142" sldId="2147483734"/>
            <pc:sldLayoutMk cId="1103061569" sldId="2147483757"/>
          </pc:sldLayoutMkLst>
        </pc:sldLayoutChg>
      </pc:sldMasterChg>
    </pc:docChg>
  </pc:docChgLst>
  <pc:docChgLst>
    <pc:chgData name="Andrew Houtenville" userId="aea22101-bd61-4dfe-a17f-14b576307e93" providerId="ADAL" clId="{62349652-5A5B-4A50-B598-023F149B6704}"/>
    <pc:docChg chg="undo custSel addSld delSld modSld">
      <pc:chgData name="Andrew Houtenville" userId="aea22101-bd61-4dfe-a17f-14b576307e93" providerId="ADAL" clId="{62349652-5A5B-4A50-B598-023F149B6704}" dt="2024-05-03T14:26:34.620" v="270" actId="20577"/>
      <pc:docMkLst>
        <pc:docMk/>
      </pc:docMkLst>
      <pc:sldChg chg="modSp mod">
        <pc:chgData name="Andrew Houtenville" userId="aea22101-bd61-4dfe-a17f-14b576307e93" providerId="ADAL" clId="{62349652-5A5B-4A50-B598-023F149B6704}" dt="2024-05-03T14:26:34.620" v="270" actId="20577"/>
        <pc:sldMkLst>
          <pc:docMk/>
          <pc:sldMk cId="104172155" sldId="305"/>
        </pc:sldMkLst>
      </pc:sldChg>
      <pc:sldChg chg="delSp mod">
        <pc:chgData name="Andrew Houtenville" userId="aea22101-bd61-4dfe-a17f-14b576307e93" providerId="ADAL" clId="{62349652-5A5B-4A50-B598-023F149B6704}" dt="2024-05-03T13:41:14.374" v="28" actId="478"/>
        <pc:sldMkLst>
          <pc:docMk/>
          <pc:sldMk cId="1689347815" sldId="306"/>
        </pc:sldMkLst>
      </pc:sldChg>
      <pc:sldChg chg="delSp mod">
        <pc:chgData name="Andrew Houtenville" userId="aea22101-bd61-4dfe-a17f-14b576307e93" providerId="ADAL" clId="{62349652-5A5B-4A50-B598-023F149B6704}" dt="2024-05-03T13:41:15.477" v="29" actId="478"/>
        <pc:sldMkLst>
          <pc:docMk/>
          <pc:sldMk cId="2135054318" sldId="442"/>
        </pc:sldMkLst>
      </pc:sldChg>
      <pc:sldChg chg="addSp delSp modSp mod">
        <pc:chgData name="Andrew Houtenville" userId="aea22101-bd61-4dfe-a17f-14b576307e93" providerId="ADAL" clId="{62349652-5A5B-4A50-B598-023F149B6704}" dt="2024-05-03T13:51:14.130" v="198" actId="1037"/>
        <pc:sldMkLst>
          <pc:docMk/>
          <pc:sldMk cId="4011066312" sldId="11946"/>
        </pc:sldMkLst>
      </pc:sldChg>
      <pc:sldChg chg="modSp mod">
        <pc:chgData name="Andrew Houtenville" userId="aea22101-bd61-4dfe-a17f-14b576307e93" providerId="ADAL" clId="{62349652-5A5B-4A50-B598-023F149B6704}" dt="2024-05-03T13:43:24.667" v="55" actId="20577"/>
        <pc:sldMkLst>
          <pc:docMk/>
          <pc:sldMk cId="2491864597" sldId="12023"/>
        </pc:sldMkLst>
      </pc:sldChg>
      <pc:sldChg chg="delSp modSp del mod">
        <pc:chgData name="Andrew Houtenville" userId="aea22101-bd61-4dfe-a17f-14b576307e93" providerId="ADAL" clId="{62349652-5A5B-4A50-B598-023F149B6704}" dt="2024-05-03T13:41:56.940" v="43" actId="47"/>
        <pc:sldMkLst>
          <pc:docMk/>
          <pc:sldMk cId="2017358822" sldId="12093"/>
        </pc:sldMkLst>
      </pc:sldChg>
      <pc:sldChg chg="addSp delSp modSp mod">
        <pc:chgData name="Andrew Houtenville" userId="aea22101-bd61-4dfe-a17f-14b576307e93" providerId="ADAL" clId="{62349652-5A5B-4A50-B598-023F149B6704}" dt="2024-05-03T13:51:27.777" v="246" actId="1037"/>
        <pc:sldMkLst>
          <pc:docMk/>
          <pc:sldMk cId="3357822432" sldId="12095"/>
        </pc:sldMkLst>
      </pc:sldChg>
      <pc:sldChg chg="modSp mod">
        <pc:chgData name="Andrew Houtenville" userId="aea22101-bd61-4dfe-a17f-14b576307e93" providerId="ADAL" clId="{62349652-5A5B-4A50-B598-023F149B6704}" dt="2024-05-03T13:42:54.764" v="49" actId="255"/>
        <pc:sldMkLst>
          <pc:docMk/>
          <pc:sldMk cId="3527199843" sldId="12096"/>
        </pc:sldMkLst>
      </pc:sldChg>
      <pc:sldChg chg="addSp delSp modSp mod">
        <pc:chgData name="Andrew Houtenville" userId="aea22101-bd61-4dfe-a17f-14b576307e93" providerId="ADAL" clId="{62349652-5A5B-4A50-B598-023F149B6704}" dt="2024-05-03T13:50:45.702" v="158" actId="1037"/>
        <pc:sldMkLst>
          <pc:docMk/>
          <pc:sldMk cId="735797660" sldId="12140"/>
        </pc:sldMkLst>
      </pc:sldChg>
      <pc:sldChg chg="delSp mod">
        <pc:chgData name="Andrew Houtenville" userId="aea22101-bd61-4dfe-a17f-14b576307e93" providerId="ADAL" clId="{62349652-5A5B-4A50-B598-023F149B6704}" dt="2024-05-03T13:41:13.068" v="27" actId="478"/>
        <pc:sldMkLst>
          <pc:docMk/>
          <pc:sldMk cId="857599794" sldId="12207"/>
        </pc:sldMkLst>
      </pc:sldChg>
      <pc:sldChg chg="addSp modSp add mod">
        <pc:chgData name="Andrew Houtenville" userId="aea22101-bd61-4dfe-a17f-14b576307e93" providerId="ADAL" clId="{62349652-5A5B-4A50-B598-023F149B6704}" dt="2024-05-03T13:51:00.184" v="162" actId="1037"/>
        <pc:sldMkLst>
          <pc:docMk/>
          <pc:sldMk cId="3127163715" sldId="12209"/>
        </pc:sldMkLst>
      </pc:sldChg>
    </pc:docChg>
  </pc:docChgLst>
  <pc:docChgLst>
    <pc:chgData name="Megan Henly" userId="886c3e4a-c5fb-4d90-8ac1-76009426fd41" providerId="ADAL" clId="{0C95BFB3-3C8B-4C7F-8A89-27DED8ACCE3E}"/>
    <pc:docChg chg="custSel modSld sldOrd">
      <pc:chgData name="Megan Henly" userId="886c3e4a-c5fb-4d90-8ac1-76009426fd41" providerId="ADAL" clId="{0C95BFB3-3C8B-4C7F-8A89-27DED8ACCE3E}" dt="2024-04-05T14:43:37.306" v="39" actId="20577"/>
      <pc:docMkLst>
        <pc:docMk/>
      </pc:docMkLst>
      <pc:sldChg chg="addSp delSp modSp mod ord">
        <pc:chgData name="Megan Henly" userId="886c3e4a-c5fb-4d90-8ac1-76009426fd41" providerId="ADAL" clId="{0C95BFB3-3C8B-4C7F-8A89-27DED8ACCE3E}" dt="2024-04-05T13:37:06.452" v="32" actId="1076"/>
        <pc:sldMkLst>
          <pc:docMk/>
          <pc:sldMk cId="2017358822" sldId="1209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544A1A-C5FE-68A6-D094-C69F19668E6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79A1F11-6428-0C9A-94D7-71E3702A59F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D2D5D5-F309-41D4-8968-4674772EF4F6}" type="datetimeFigureOut">
              <a:rPr lang="en-US" smtClean="0"/>
              <a:t>1/10/2025</a:t>
            </a:fld>
            <a:endParaRPr lang="en-US"/>
          </a:p>
        </p:txBody>
      </p:sp>
      <p:sp>
        <p:nvSpPr>
          <p:cNvPr id="4" name="Footer Placeholder 3">
            <a:extLst>
              <a:ext uri="{FF2B5EF4-FFF2-40B4-BE49-F238E27FC236}">
                <a16:creationId xmlns:a16="http://schemas.microsoft.com/office/drawing/2014/main" id="{1E47A033-8D73-6973-3D5D-3A8B0472300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511302F-172C-1985-D7F0-CB7B9B85C6D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C02A4EA-4485-4D72-B69B-9BBC0A5C95C2}" type="slidenum">
              <a:rPr lang="en-US" smtClean="0"/>
              <a:t>‹#›</a:t>
            </a:fld>
            <a:endParaRPr lang="en-US"/>
          </a:p>
        </p:txBody>
      </p:sp>
    </p:spTree>
    <p:extLst>
      <p:ext uri="{BB962C8B-B14F-4D97-AF65-F5344CB8AC3E}">
        <p14:creationId xmlns:p14="http://schemas.microsoft.com/office/powerpoint/2010/main" val="38270170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8BB324-DAB0-439B-93D7-6F3A05583552}" type="datetimeFigureOut">
              <a:rPr lang="en-US" smtClean="0"/>
              <a:t>1/10/2025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C83497-73C4-47F8-A748-2E4F1A1B6711}" type="slidenum">
              <a:rPr lang="en-US" smtClean="0"/>
              <a:t>‹#›</a:t>
            </a:fld>
            <a:endParaRPr lang="en-US"/>
          </a:p>
        </p:txBody>
      </p:sp>
    </p:spTree>
    <p:extLst>
      <p:ext uri="{BB962C8B-B14F-4D97-AF65-F5344CB8AC3E}">
        <p14:creationId xmlns:p14="http://schemas.microsoft.com/office/powerpoint/2010/main" val="4027112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Chart Details:</a:t>
            </a:r>
          </a:p>
          <a:p>
            <a:r>
              <a:rPr lang="en-US"/>
              <a:t>The data series starts in June 2008 during the Great Recession which lasted until Mid-2009.  The COVID-19 Recession started in April 2020 and last for two months</a:t>
            </a:r>
          </a:p>
          <a:p>
            <a:r>
              <a:rPr lang="en-US"/>
              <a:t>Visible Data points (highlights start of the series, the lowest point pre-covid, the points right before and after the Covid-19 recession hit, and the current Employment-to-Population Ratio</a:t>
            </a:r>
          </a:p>
          <a:p>
            <a:r>
              <a:rPr lang="en-US"/>
              <a:t>People without Disabilities:</a:t>
            </a:r>
          </a:p>
          <a:p>
            <a:pPr marL="171450" indent="-171450">
              <a:buFont typeface="Arial" panose="020B0604020202020204" pitchFamily="34" charset="0"/>
              <a:buChar char="•"/>
            </a:pPr>
            <a:r>
              <a:rPr lang="en-US"/>
              <a:t>June 2008 74.9</a:t>
            </a:r>
          </a:p>
          <a:p>
            <a:pPr marL="171450" indent="-171450">
              <a:buFont typeface="Arial" panose="020B0604020202020204" pitchFamily="34" charset="0"/>
              <a:buChar char="•"/>
            </a:pPr>
            <a:r>
              <a:rPr lang="en-US"/>
              <a:t>January 2010 (lowest point pre-covid) 68.8</a:t>
            </a:r>
          </a:p>
          <a:p>
            <a:pPr marL="171450" indent="-171450">
              <a:buFont typeface="Arial" panose="020B0604020202020204" pitchFamily="34" charset="0"/>
              <a:buChar char="•"/>
            </a:pPr>
            <a:r>
              <a:rPr lang="en-US"/>
              <a:t>February 2020 74.8</a:t>
            </a:r>
          </a:p>
          <a:p>
            <a:pPr marL="171450" indent="-171450">
              <a:buFont typeface="Arial" panose="020B0604020202020204" pitchFamily="34" charset="0"/>
              <a:buChar char="•"/>
            </a:pPr>
            <a:r>
              <a:rPr lang="en-US"/>
              <a:t>April 2020 (Covid-19 Recession hits) 63.2 (lowest point)</a:t>
            </a:r>
          </a:p>
          <a:p>
            <a:pPr marL="171450" indent="-171450">
              <a:buFont typeface="Arial" panose="020B0604020202020204" pitchFamily="34" charset="0"/>
              <a:buChar char="•"/>
            </a:pPr>
            <a:r>
              <a:rPr lang="en-US"/>
              <a:t>August 2024 74.8</a:t>
            </a:r>
          </a:p>
          <a:p>
            <a:pPr marL="171450" indent="-171450">
              <a:buFont typeface="Arial" panose="020B0604020202020204" pitchFamily="34" charset="0"/>
              <a:buChar char="•"/>
            </a:pPr>
            <a:r>
              <a:rPr lang="en-US" sz="1800" b="0" i="0" u="none" strike="noStrike">
                <a:effectLst/>
                <a:latin typeface="Arial" panose="020B0604020202020204" pitchFamily="34" charset="0"/>
              </a:rPr>
              <a:t>September 2024 75.0</a:t>
            </a:r>
          </a:p>
          <a:p>
            <a:pPr marL="0" indent="0">
              <a:buFont typeface="Arial" panose="020B0604020202020204" pitchFamily="34" charset="0"/>
              <a:buNone/>
            </a:pPr>
            <a:endParaRPr lang="en-US"/>
          </a:p>
          <a:p>
            <a:pPr marL="0" indent="0">
              <a:buFont typeface="Arial" panose="020B0604020202020204" pitchFamily="34" charset="0"/>
              <a:buNone/>
            </a:pPr>
            <a:r>
              <a:rPr lang="en-US"/>
              <a:t>People with Disabilities:</a:t>
            </a:r>
          </a:p>
          <a:p>
            <a:pPr marL="171450" indent="-171450">
              <a:buFont typeface="Arial" panose="020B0604020202020204" pitchFamily="34" charset="0"/>
              <a:buChar char="•"/>
            </a:pPr>
            <a:r>
              <a:rPr lang="en-US"/>
              <a:t>September 2008 32.7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January 2014 (lowest point pre-covid) 24.1 (lowest point)</a:t>
            </a:r>
          </a:p>
          <a:p>
            <a:pPr marL="171450" indent="-171450">
              <a:buFont typeface="Arial" panose="020B0604020202020204" pitchFamily="34" charset="0"/>
              <a:buChar char="•"/>
            </a:pPr>
            <a:r>
              <a:rPr lang="en-US"/>
              <a:t>March 2020 31.7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April 2020 (Covid-19 Recession hits) 26.3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August 2024 38.4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a:effectLst/>
                <a:latin typeface="Arial" panose="020B0604020202020204" pitchFamily="34" charset="0"/>
              </a:rPr>
              <a:t>September 2024 37.5</a:t>
            </a:r>
            <a:r>
              <a:rPr lang="en-US"/>
              <a:t> </a:t>
            </a:r>
          </a:p>
          <a:p>
            <a:endParaRPr lang="en-US"/>
          </a:p>
          <a:p>
            <a:endParaRPr lang="en-US"/>
          </a:p>
        </p:txBody>
      </p:sp>
      <p:sp>
        <p:nvSpPr>
          <p:cNvPr id="4" name="Slide Number Placeholder 3"/>
          <p:cNvSpPr>
            <a:spLocks noGrp="1"/>
          </p:cNvSpPr>
          <p:nvPr>
            <p:ph type="sldNum" sz="quarter" idx="5"/>
          </p:nvPr>
        </p:nvSpPr>
        <p:spPr/>
        <p:txBody>
          <a:bodyPr/>
          <a:lstStyle/>
          <a:p>
            <a:fld id="{3DC83497-73C4-47F8-A748-2E4F1A1B6711}" type="slidenum">
              <a:rPr lang="en-US" smtClean="0"/>
              <a:t>13</a:t>
            </a:fld>
            <a:endParaRPr lang="en-US"/>
          </a:p>
        </p:txBody>
      </p:sp>
    </p:spTree>
    <p:extLst>
      <p:ext uri="{BB962C8B-B14F-4D97-AF65-F5344CB8AC3E}">
        <p14:creationId xmlns:p14="http://schemas.microsoft.com/office/powerpoint/2010/main" val="2005338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lstStyle/>
          <a:p>
            <a:pPr defTabSz="949478">
              <a:defRPr/>
            </a:pPr>
            <a:r>
              <a:rPr lang="en-US"/>
              <a:t>Deboy, G.R., P.J. Jones, W.E. Field, J. Metcalf, and R.L. Tormoehlen. Estimating the Prevalence of Disability within the U.S. Farm and Ranch Population. </a:t>
            </a:r>
            <a:r>
              <a:rPr lang="en-US" i="1"/>
              <a:t>Journal of Agromedicine, </a:t>
            </a:r>
            <a:r>
              <a:rPr lang="en-US"/>
              <a:t>13(3).</a:t>
            </a:r>
          </a:p>
          <a:p>
            <a:endParaRPr lang="en-US"/>
          </a:p>
        </p:txBody>
      </p:sp>
      <p:sp>
        <p:nvSpPr>
          <p:cNvPr id="4" name="Slide Number Placeholder 3"/>
          <p:cNvSpPr>
            <a:spLocks noGrp="1"/>
          </p:cNvSpPr>
          <p:nvPr>
            <p:ph type="sldNum" sz="quarter" idx="10"/>
          </p:nvPr>
        </p:nvSpPr>
        <p:spPr/>
        <p:txBody>
          <a:bodyPr/>
          <a:lstStyle/>
          <a:p>
            <a:fld id="{0482CAE5-A73A-46EA-B9D0-2DC3099EB38C}" type="slidenum">
              <a:rPr lang="en-US" smtClean="0"/>
              <a:pPr/>
              <a:t>35</a:t>
            </a:fld>
            <a:endParaRPr lang="en-US"/>
          </a:p>
        </p:txBody>
      </p:sp>
    </p:spTree>
    <p:extLst>
      <p:ext uri="{BB962C8B-B14F-4D97-AF65-F5344CB8AC3E}">
        <p14:creationId xmlns:p14="http://schemas.microsoft.com/office/powerpoint/2010/main" val="3967695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82CAE5-A73A-46EA-B9D0-2DC3099EB38C}" type="slidenum">
              <a:rPr lang="en-US" smtClean="0"/>
              <a:pPr/>
              <a:t>36</a:t>
            </a:fld>
            <a:endParaRPr lang="en-US"/>
          </a:p>
        </p:txBody>
      </p:sp>
    </p:spTree>
    <p:extLst>
      <p:ext uri="{BB962C8B-B14F-4D97-AF65-F5344CB8AC3E}">
        <p14:creationId xmlns:p14="http://schemas.microsoft.com/office/powerpoint/2010/main" val="3393884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lstStyle/>
          <a:p>
            <a:r>
              <a:rPr lang="en-US"/>
              <a:t>As of October 2014</a:t>
            </a:r>
          </a:p>
        </p:txBody>
      </p:sp>
      <p:sp>
        <p:nvSpPr>
          <p:cNvPr id="4" name="Slide Number Placeholder 3"/>
          <p:cNvSpPr>
            <a:spLocks noGrp="1"/>
          </p:cNvSpPr>
          <p:nvPr>
            <p:ph type="sldNum" sz="quarter" idx="10"/>
          </p:nvPr>
        </p:nvSpPr>
        <p:spPr/>
        <p:txBody>
          <a:bodyPr/>
          <a:lstStyle/>
          <a:p>
            <a:fld id="{0482CAE5-A73A-46EA-B9D0-2DC3099EB38C}" type="slidenum">
              <a:rPr lang="en-US" smtClean="0"/>
              <a:pPr/>
              <a:t>38</a:t>
            </a:fld>
            <a:endParaRPr lang="en-US"/>
          </a:p>
        </p:txBody>
      </p:sp>
    </p:spTree>
    <p:extLst>
      <p:ext uri="{BB962C8B-B14F-4D97-AF65-F5344CB8AC3E}">
        <p14:creationId xmlns:p14="http://schemas.microsoft.com/office/powerpoint/2010/main" val="4117656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normAutofit/>
          </a:bodyPr>
          <a:lstStyle/>
          <a:p>
            <a:r>
              <a:rPr lang="en-US"/>
              <a:t>Many projects have more than one partner.</a:t>
            </a:r>
            <a:r>
              <a:rPr lang="en-US" baseline="0"/>
              <a:t> Land-grant university Extension service must hold the grant. 1862 and 1890 land-grants are eligible to apply. 1994 are currently not eligible. </a:t>
            </a:r>
            <a:endParaRPr lang="en-US"/>
          </a:p>
        </p:txBody>
      </p:sp>
      <p:sp>
        <p:nvSpPr>
          <p:cNvPr id="4" name="Slide Number Placeholder 3"/>
          <p:cNvSpPr>
            <a:spLocks noGrp="1"/>
          </p:cNvSpPr>
          <p:nvPr>
            <p:ph type="sldNum" sz="quarter" idx="10"/>
          </p:nvPr>
        </p:nvSpPr>
        <p:spPr/>
        <p:txBody>
          <a:bodyPr/>
          <a:lstStyle/>
          <a:p>
            <a:fld id="{0482CAE5-A73A-46EA-B9D0-2DC3099EB38C}" type="slidenum">
              <a:rPr lang="en-US" smtClean="0"/>
              <a:pPr/>
              <a:t>39</a:t>
            </a:fld>
            <a:endParaRPr lang="en-US"/>
          </a:p>
        </p:txBody>
      </p:sp>
    </p:spTree>
    <p:extLst>
      <p:ext uri="{BB962C8B-B14F-4D97-AF65-F5344CB8AC3E}">
        <p14:creationId xmlns:p14="http://schemas.microsoft.com/office/powerpoint/2010/main" val="53909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lstStyle/>
          <a:p>
            <a:r>
              <a:rPr lang="en-US"/>
              <a:t>These are the priority areas listed in the RFAs. Not exhaustive lists</a:t>
            </a:r>
          </a:p>
        </p:txBody>
      </p:sp>
      <p:sp>
        <p:nvSpPr>
          <p:cNvPr id="4" name="Slide Number Placeholder 3"/>
          <p:cNvSpPr>
            <a:spLocks noGrp="1"/>
          </p:cNvSpPr>
          <p:nvPr>
            <p:ph type="sldNum" sz="quarter" idx="10"/>
          </p:nvPr>
        </p:nvSpPr>
        <p:spPr/>
        <p:txBody>
          <a:bodyPr/>
          <a:lstStyle/>
          <a:p>
            <a:fld id="{0482CAE5-A73A-46EA-B9D0-2DC3099EB38C}" type="slidenum">
              <a:rPr lang="en-US" smtClean="0"/>
              <a:pPr/>
              <a:t>41</a:t>
            </a:fld>
            <a:endParaRPr lang="en-US"/>
          </a:p>
        </p:txBody>
      </p:sp>
    </p:spTree>
    <p:extLst>
      <p:ext uri="{BB962C8B-B14F-4D97-AF65-F5344CB8AC3E}">
        <p14:creationId xmlns:p14="http://schemas.microsoft.com/office/powerpoint/2010/main" val="405655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lstStyle/>
          <a:p>
            <a:r>
              <a:rPr lang="en-US"/>
              <a:t>SRAPs complete</a:t>
            </a:r>
            <a:r>
              <a:rPr lang="en-US" baseline="0"/>
              <a:t> annual assessment of NAP and also suggestions for future work. Services in non-AgrAbility states generally consist of email or phone contact.</a:t>
            </a:r>
            <a:endParaRPr lang="en-US"/>
          </a:p>
        </p:txBody>
      </p:sp>
      <p:sp>
        <p:nvSpPr>
          <p:cNvPr id="4" name="Slide Number Placeholder 3"/>
          <p:cNvSpPr>
            <a:spLocks noGrp="1"/>
          </p:cNvSpPr>
          <p:nvPr>
            <p:ph type="sldNum" sz="quarter" idx="10"/>
          </p:nvPr>
        </p:nvSpPr>
        <p:spPr/>
        <p:txBody>
          <a:bodyPr/>
          <a:lstStyle/>
          <a:p>
            <a:fld id="{0482CAE5-A73A-46EA-B9D0-2DC3099EB38C}" type="slidenum">
              <a:rPr lang="en-US" smtClean="0"/>
              <a:pPr/>
              <a:t>42</a:t>
            </a:fld>
            <a:endParaRPr lang="en-US"/>
          </a:p>
        </p:txBody>
      </p:sp>
    </p:spTree>
    <p:extLst>
      <p:ext uri="{BB962C8B-B14F-4D97-AF65-F5344CB8AC3E}">
        <p14:creationId xmlns:p14="http://schemas.microsoft.com/office/powerpoint/2010/main" val="27132607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lstStyle/>
          <a:p>
            <a:r>
              <a:rPr lang="en-US"/>
              <a:t>Some states partner with AT Act Projects,</a:t>
            </a:r>
            <a:r>
              <a:rPr lang="en-US" baseline="0"/>
              <a:t> which usually have a lending “library” of AT or an AT re-use program.</a:t>
            </a:r>
            <a:endParaRPr lang="en-US"/>
          </a:p>
        </p:txBody>
      </p:sp>
      <p:sp>
        <p:nvSpPr>
          <p:cNvPr id="4" name="Slide Number Placeholder 3"/>
          <p:cNvSpPr>
            <a:spLocks noGrp="1"/>
          </p:cNvSpPr>
          <p:nvPr>
            <p:ph type="sldNum" sz="quarter" idx="10"/>
          </p:nvPr>
        </p:nvSpPr>
        <p:spPr/>
        <p:txBody>
          <a:bodyPr/>
          <a:lstStyle/>
          <a:p>
            <a:fld id="{0482CAE5-A73A-46EA-B9D0-2DC3099EB38C}" type="slidenum">
              <a:rPr lang="en-US" smtClean="0"/>
              <a:pPr/>
              <a:t>43</a:t>
            </a:fld>
            <a:endParaRPr lang="en-US"/>
          </a:p>
        </p:txBody>
      </p:sp>
    </p:spTree>
    <p:extLst>
      <p:ext uri="{BB962C8B-B14F-4D97-AF65-F5344CB8AC3E}">
        <p14:creationId xmlns:p14="http://schemas.microsoft.com/office/powerpoint/2010/main" val="19160878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lstStyle/>
          <a:p>
            <a:r>
              <a:rPr lang="en-US"/>
              <a:t>Discuss importance of site and give tour if feasible.</a:t>
            </a:r>
          </a:p>
        </p:txBody>
      </p:sp>
      <p:sp>
        <p:nvSpPr>
          <p:cNvPr id="4" name="Slide Number Placeholder 3"/>
          <p:cNvSpPr>
            <a:spLocks noGrp="1"/>
          </p:cNvSpPr>
          <p:nvPr>
            <p:ph type="sldNum" sz="quarter" idx="10"/>
          </p:nvPr>
        </p:nvSpPr>
        <p:spPr/>
        <p:txBody>
          <a:bodyPr/>
          <a:lstStyle/>
          <a:p>
            <a:fld id="{0482CAE5-A73A-46EA-B9D0-2DC3099EB38C}" type="slidenum">
              <a:rPr lang="en-US" smtClean="0"/>
              <a:pPr/>
              <a:t>46</a:t>
            </a:fld>
            <a:endParaRPr lang="en-US"/>
          </a:p>
        </p:txBody>
      </p:sp>
    </p:spTree>
    <p:extLst>
      <p:ext uri="{BB962C8B-B14F-4D97-AF65-F5344CB8AC3E}">
        <p14:creationId xmlns:p14="http://schemas.microsoft.com/office/powerpoint/2010/main" val="1112892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82CAE5-A73A-46EA-B9D0-2DC3099EB38C}" type="slidenum">
              <a:rPr lang="en-US" smtClean="0"/>
              <a:pPr/>
              <a:t>47</a:t>
            </a:fld>
            <a:endParaRPr lang="en-US"/>
          </a:p>
        </p:txBody>
      </p:sp>
    </p:spTree>
    <p:extLst>
      <p:ext uri="{BB962C8B-B14F-4D97-AF65-F5344CB8AC3E}">
        <p14:creationId xmlns:p14="http://schemas.microsoft.com/office/powerpoint/2010/main" val="37202846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lstStyle/>
          <a:p>
            <a:pPr defTabSz="967518">
              <a:defRPr/>
            </a:pPr>
            <a:r>
              <a:rPr lang="en-US"/>
              <a:t>Arthritis and Agriculture is AgrAbility’s most popular print</a:t>
            </a:r>
            <a:r>
              <a:rPr lang="en-US" baseline="0"/>
              <a:t> resource with 70,000 copies in print. </a:t>
            </a:r>
            <a:r>
              <a:rPr lang="en-US"/>
              <a:t>Plain Fact is for Old Order/Amish Communities. ¿Podrá ser la Artritis lo que me causa Dolor? is a fotonovla (comic book) in Spanish for migrant/seasonal workers. </a:t>
            </a:r>
          </a:p>
        </p:txBody>
      </p:sp>
      <p:sp>
        <p:nvSpPr>
          <p:cNvPr id="4" name="Slide Number Placeholder 3"/>
          <p:cNvSpPr>
            <a:spLocks noGrp="1"/>
          </p:cNvSpPr>
          <p:nvPr>
            <p:ph type="sldNum" sz="quarter" idx="10"/>
          </p:nvPr>
        </p:nvSpPr>
        <p:spPr/>
        <p:txBody>
          <a:bodyPr/>
          <a:lstStyle/>
          <a:p>
            <a:fld id="{0482CAE5-A73A-46EA-B9D0-2DC3099EB38C}" type="slidenum">
              <a:rPr lang="en-US" smtClean="0"/>
              <a:pPr/>
              <a:t>52</a:t>
            </a:fld>
            <a:endParaRPr lang="en-US"/>
          </a:p>
        </p:txBody>
      </p:sp>
    </p:spTree>
    <p:extLst>
      <p:ext uri="{BB962C8B-B14F-4D97-AF65-F5344CB8AC3E}">
        <p14:creationId xmlns:p14="http://schemas.microsoft.com/office/powerpoint/2010/main" val="2151735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Chart Details:</a:t>
            </a:r>
          </a:p>
          <a:p>
            <a:r>
              <a:rPr lang="en-US"/>
              <a:t>This chart adds another month to the previous chart.</a:t>
            </a:r>
          </a:p>
          <a:p>
            <a:r>
              <a:rPr lang="en-US"/>
              <a:t>The data series starts in June 2008 during the Great Recession which lasted until Mid-2009.  The COVID-19 Recession started in April 2020 and last for two months</a:t>
            </a:r>
          </a:p>
          <a:p>
            <a:r>
              <a:rPr lang="en-US"/>
              <a:t>Visible Data points (highlights start of the series, the lowest point pre-covid, the points right before and after the Covid-19 recession hit, and the current Employment-to-Population Ratio</a:t>
            </a:r>
          </a:p>
          <a:p>
            <a:r>
              <a:rPr lang="en-US"/>
              <a:t>People without Disabilities:</a:t>
            </a:r>
          </a:p>
          <a:p>
            <a:pPr marL="171450" indent="-171450">
              <a:buFont typeface="Arial" panose="020B0604020202020204" pitchFamily="34" charset="0"/>
              <a:buChar char="•"/>
            </a:pPr>
            <a:r>
              <a:rPr lang="en-US"/>
              <a:t>June 2008 74.9</a:t>
            </a:r>
          </a:p>
          <a:p>
            <a:pPr marL="171450" indent="-171450">
              <a:buFont typeface="Arial" panose="020B0604020202020204" pitchFamily="34" charset="0"/>
              <a:buChar char="•"/>
            </a:pPr>
            <a:r>
              <a:rPr lang="en-US"/>
              <a:t>January 2010 (lowest point pre-covid): 68.8</a:t>
            </a:r>
          </a:p>
          <a:p>
            <a:pPr marL="171450" indent="-171450">
              <a:buFont typeface="Arial" panose="020B0604020202020204" pitchFamily="34" charset="0"/>
              <a:buChar char="•"/>
            </a:pPr>
            <a:r>
              <a:rPr lang="en-US"/>
              <a:t>February 2020 74.8</a:t>
            </a:r>
          </a:p>
          <a:p>
            <a:pPr marL="171450" indent="-171450">
              <a:buFont typeface="Arial" panose="020B0604020202020204" pitchFamily="34" charset="0"/>
              <a:buChar char="•"/>
            </a:pPr>
            <a:r>
              <a:rPr lang="en-US"/>
              <a:t>April 2020 (Covid-19 Recession hits): 63.2 (lowest point)</a:t>
            </a:r>
          </a:p>
          <a:p>
            <a:pPr marL="171450" indent="-171450">
              <a:buFont typeface="Arial" panose="020B0604020202020204" pitchFamily="34" charset="0"/>
              <a:buChar char="•"/>
            </a:pPr>
            <a:r>
              <a:rPr lang="en-US"/>
              <a:t>September 2024 75.0</a:t>
            </a:r>
          </a:p>
          <a:p>
            <a:pPr marL="171450" indent="-171450">
              <a:buFont typeface="Arial" panose="020B0604020202020204" pitchFamily="34" charset="0"/>
              <a:buChar char="•"/>
            </a:pPr>
            <a:r>
              <a:rPr lang="en-US" sz="1800" b="0" i="0" u="none" strike="noStrike">
                <a:effectLst/>
                <a:latin typeface="Arial" panose="020B0604020202020204" pitchFamily="34" charset="0"/>
              </a:rPr>
              <a:t>October 2024 74.9</a:t>
            </a:r>
            <a:r>
              <a:rPr lang="en-US"/>
              <a:t> </a:t>
            </a:r>
          </a:p>
          <a:p>
            <a:pPr marL="171450" indent="-171450">
              <a:buFont typeface="Arial" panose="020B0604020202020204" pitchFamily="34" charset="0"/>
              <a:buChar char="•"/>
            </a:pPr>
            <a:endParaRPr lang="en-US"/>
          </a:p>
          <a:p>
            <a:pPr marL="0" indent="0">
              <a:buFont typeface="Arial" panose="020B0604020202020204" pitchFamily="34" charset="0"/>
              <a:buNone/>
            </a:pPr>
            <a:r>
              <a:rPr lang="en-US"/>
              <a:t>People with Disabilities:</a:t>
            </a:r>
          </a:p>
          <a:p>
            <a:pPr marL="171450" indent="-171450">
              <a:buFont typeface="Arial" panose="020B0604020202020204" pitchFamily="34" charset="0"/>
              <a:buChar char="•"/>
            </a:pPr>
            <a:r>
              <a:rPr lang="en-US"/>
              <a:t>September 2008 32.7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January 2014 (lowest point pre-covid) 24.1 (lowest point)</a:t>
            </a:r>
          </a:p>
          <a:p>
            <a:pPr marL="171450" indent="-171450">
              <a:buFont typeface="Arial" panose="020B0604020202020204" pitchFamily="34" charset="0"/>
              <a:buChar char="•"/>
            </a:pPr>
            <a:r>
              <a:rPr lang="en-US"/>
              <a:t>March 2020 31.7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April 2020 (Covid-19 Recession hits) 26.3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a:effectLst/>
                <a:latin typeface="Arial" panose="020B0604020202020204" pitchFamily="34" charset="0"/>
              </a:rPr>
              <a:t>September 2024 37.5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a:effectLst/>
                <a:latin typeface="Arial" panose="020B0604020202020204" pitchFamily="34" charset="0"/>
              </a:rPr>
              <a:t>October 2024 37</a:t>
            </a:r>
            <a:r>
              <a:rPr lang="en-US"/>
              <a:t> </a:t>
            </a:r>
          </a:p>
          <a:p>
            <a:endParaRPr lang="en-US"/>
          </a:p>
          <a:p>
            <a:endParaRPr lang="en-US"/>
          </a:p>
        </p:txBody>
      </p:sp>
      <p:sp>
        <p:nvSpPr>
          <p:cNvPr id="4" name="Slide Number Placeholder 3"/>
          <p:cNvSpPr>
            <a:spLocks noGrp="1"/>
          </p:cNvSpPr>
          <p:nvPr>
            <p:ph type="sldNum" sz="quarter" idx="5"/>
          </p:nvPr>
        </p:nvSpPr>
        <p:spPr/>
        <p:txBody>
          <a:bodyPr/>
          <a:lstStyle/>
          <a:p>
            <a:fld id="{3DC83497-73C4-47F8-A748-2E4F1A1B6711}" type="slidenum">
              <a:rPr lang="en-US" smtClean="0"/>
              <a:t>14</a:t>
            </a:fld>
            <a:endParaRPr lang="en-US"/>
          </a:p>
        </p:txBody>
      </p:sp>
    </p:spTree>
    <p:extLst>
      <p:ext uri="{BB962C8B-B14F-4D97-AF65-F5344CB8AC3E}">
        <p14:creationId xmlns:p14="http://schemas.microsoft.com/office/powerpoint/2010/main" val="38848521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lstStyle/>
          <a:p>
            <a:r>
              <a:rPr lang="en-US"/>
              <a:t>Newest print resource. 30,000 copies in print.</a:t>
            </a:r>
          </a:p>
        </p:txBody>
      </p:sp>
      <p:sp>
        <p:nvSpPr>
          <p:cNvPr id="4" name="Slide Number Placeholder 3"/>
          <p:cNvSpPr>
            <a:spLocks noGrp="1"/>
          </p:cNvSpPr>
          <p:nvPr>
            <p:ph type="sldNum" sz="quarter" idx="10"/>
          </p:nvPr>
        </p:nvSpPr>
        <p:spPr/>
        <p:txBody>
          <a:bodyPr/>
          <a:lstStyle/>
          <a:p>
            <a:pPr>
              <a:defRPr/>
            </a:pPr>
            <a:fld id="{063A90FA-D580-4494-B6FF-5819572ED36D}" type="slidenum">
              <a:rPr lang="en-US" smtClean="0"/>
              <a:pPr>
                <a:defRPr/>
              </a:pPr>
              <a:t>53</a:t>
            </a:fld>
            <a:endParaRPr lang="en-US"/>
          </a:p>
        </p:txBody>
      </p:sp>
    </p:spTree>
    <p:extLst>
      <p:ext uri="{BB962C8B-B14F-4D97-AF65-F5344CB8AC3E}">
        <p14:creationId xmlns:p14="http://schemas.microsoft.com/office/powerpoint/2010/main" val="4350650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lstStyle/>
          <a:p>
            <a:r>
              <a:rPr lang="en-US"/>
              <a:t>Hand Controls for Agricultural Equipment ( Issue 2) [PDF]</a:t>
            </a:r>
          </a:p>
          <a:p>
            <a:r>
              <a:rPr lang="en-US"/>
              <a:t>Prosthetic and Worksite Modifications for Farmers with Upper Extremity Amputations (Issue 3) [PDF]</a:t>
            </a:r>
          </a:p>
          <a:p>
            <a:r>
              <a:rPr lang="en-US"/>
              <a:t>Selection and Operation of All-Terrain Vehicles by Physically Impaired Farmers (Issue 5) [PDF]</a:t>
            </a:r>
          </a:p>
          <a:p>
            <a:r>
              <a:rPr lang="en-US"/>
              <a:t>Farming Following a Spinal Cord Injury (Issue 6) [PDF]</a:t>
            </a:r>
          </a:p>
          <a:p>
            <a:r>
              <a:rPr lang="en-US"/>
              <a:t>New Concepts in Manlift Attachments for Tractors and Combines (Issue 8) [PDF]</a:t>
            </a:r>
          </a:p>
          <a:p>
            <a:r>
              <a:rPr lang="en-US"/>
              <a:t>Improving Worksite Mobility for Farmers with Physical Disabilities (Issue 9) [PDF]</a:t>
            </a:r>
          </a:p>
          <a:p>
            <a:r>
              <a:rPr lang="en-US"/>
              <a:t>Farming with a Visual Impairment (Issue 13) [PDF]</a:t>
            </a:r>
          </a:p>
          <a:p>
            <a:r>
              <a:rPr lang="en-US"/>
              <a:t>Assistive Communication Devices for Farmers/Ranchers with Physical Disabilities (Issue 16) [PDF]</a:t>
            </a:r>
          </a:p>
          <a:p>
            <a:r>
              <a:rPr lang="en-US"/>
              <a:t>Farming/Ranching with Cerebral Palsy (Issue 17) [PDF]</a:t>
            </a:r>
          </a:p>
          <a:p>
            <a:r>
              <a:rPr lang="en-US"/>
              <a:t>Making Your Farmhouse Accessible (Issue 19) [PDF]</a:t>
            </a:r>
          </a:p>
          <a:p>
            <a:r>
              <a:rPr lang="en-US"/>
              <a:t>Farming with a Respiratory Impairment (Issue 20) [PDF]</a:t>
            </a:r>
          </a:p>
          <a:p>
            <a:r>
              <a:rPr lang="en-US"/>
              <a:t>Farming with a Hearing Impairment (Issue 23) [PDF]</a:t>
            </a:r>
          </a:p>
          <a:p>
            <a:r>
              <a:rPr lang="en-US"/>
              <a:t>Farming with a Lower Extremity Amputation (Issue 24) [PDF]</a:t>
            </a:r>
          </a:p>
          <a:p>
            <a:r>
              <a:rPr lang="en-US"/>
              <a:t>Accessing Horses and Horse-Drawn Vehicles (Issue 25) [PDF]</a:t>
            </a:r>
          </a:p>
          <a:p>
            <a:r>
              <a:rPr lang="en-US"/>
              <a:t>Farming With a Back Impairment (Issue 26) [PDF]</a:t>
            </a:r>
          </a:p>
          <a:p>
            <a:r>
              <a:rPr lang="en-US"/>
              <a:t>Potential Health and Safety Risks of Farming/Ranching with a Disability (Issue 27) [PDF]</a:t>
            </a:r>
          </a:p>
          <a:p>
            <a:r>
              <a:rPr lang="en-US"/>
              <a:t>Accessible Recreation (Issue 28) [PDF]</a:t>
            </a:r>
          </a:p>
          <a:p>
            <a:r>
              <a:rPr lang="en-US"/>
              <a:t>Rural Church Accessibility (Issue 30) [PDF]</a:t>
            </a:r>
          </a:p>
        </p:txBody>
      </p:sp>
      <p:sp>
        <p:nvSpPr>
          <p:cNvPr id="4" name="Slide Number Placeholder 3"/>
          <p:cNvSpPr>
            <a:spLocks noGrp="1"/>
          </p:cNvSpPr>
          <p:nvPr>
            <p:ph type="sldNum" sz="quarter" idx="10"/>
          </p:nvPr>
        </p:nvSpPr>
        <p:spPr/>
        <p:txBody>
          <a:bodyPr/>
          <a:lstStyle/>
          <a:p>
            <a:fld id="{0482CAE5-A73A-46EA-B9D0-2DC3099EB38C}" type="slidenum">
              <a:rPr lang="en-US" smtClean="0"/>
              <a:pPr/>
              <a:t>54</a:t>
            </a:fld>
            <a:endParaRPr lang="en-US"/>
          </a:p>
        </p:txBody>
      </p:sp>
    </p:spTree>
    <p:extLst>
      <p:ext uri="{BB962C8B-B14F-4D97-AF65-F5344CB8AC3E}">
        <p14:creationId xmlns:p14="http://schemas.microsoft.com/office/powerpoint/2010/main" val="34393039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82CAE5-A73A-46EA-B9D0-2DC3099EB38C}" type="slidenum">
              <a:rPr lang="en-US" smtClean="0"/>
              <a:pPr/>
              <a:t>57</a:t>
            </a:fld>
            <a:endParaRPr lang="en-US"/>
          </a:p>
        </p:txBody>
      </p:sp>
    </p:spTree>
    <p:extLst>
      <p:ext uri="{BB962C8B-B14F-4D97-AF65-F5344CB8AC3E}">
        <p14:creationId xmlns:p14="http://schemas.microsoft.com/office/powerpoint/2010/main" val="3003639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C83497-73C4-47F8-A748-2E4F1A1B6711}" type="slidenum">
              <a:rPr lang="en-US" smtClean="0"/>
              <a:t>15</a:t>
            </a:fld>
            <a:endParaRPr lang="en-US"/>
          </a:p>
        </p:txBody>
      </p:sp>
    </p:spTree>
    <p:extLst>
      <p:ext uri="{BB962C8B-B14F-4D97-AF65-F5344CB8AC3E}">
        <p14:creationId xmlns:p14="http://schemas.microsoft.com/office/powerpoint/2010/main" val="2842382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Chart Details:</a:t>
            </a:r>
          </a:p>
          <a:p>
            <a:r>
              <a:rPr lang="en-US"/>
              <a:t>The data series starts in June 2008 during the Great Recession which lasted until Mid-2009.  The COVID-19 Recession started in April 2020 and last for two months</a:t>
            </a:r>
          </a:p>
          <a:p>
            <a:r>
              <a:rPr lang="en-US"/>
              <a:t>Visible Data points (highlights start of the series, the lowest point pre-covid, the points right before and after the COVID-19 recession hit, and the current labor force participation rate.</a:t>
            </a:r>
          </a:p>
          <a:p>
            <a:r>
              <a:rPr lang="en-US"/>
              <a:t>People without Disabilities:</a:t>
            </a:r>
          </a:p>
          <a:p>
            <a:pPr marL="171450" indent="-171450">
              <a:buFont typeface="Arial" panose="020B0604020202020204" pitchFamily="34" charset="0"/>
              <a:buChar char="•"/>
            </a:pPr>
            <a:r>
              <a:rPr lang="en-US"/>
              <a:t>July 2008 79.5</a:t>
            </a:r>
          </a:p>
          <a:p>
            <a:pPr marL="171450" indent="-171450">
              <a:buFont typeface="Arial" panose="020B0604020202020204" pitchFamily="34" charset="0"/>
              <a:buChar char="•"/>
            </a:pPr>
            <a:r>
              <a:rPr lang="en-US"/>
              <a:t>January 2014 (lowest point pre-covid) 75.6</a:t>
            </a:r>
          </a:p>
          <a:p>
            <a:pPr marL="171450" indent="-171450">
              <a:buFont typeface="Arial" panose="020B0604020202020204" pitchFamily="34" charset="0"/>
              <a:buChar char="•"/>
            </a:pPr>
            <a:r>
              <a:rPr lang="en-US"/>
              <a:t>February 2020 77.7</a:t>
            </a:r>
          </a:p>
          <a:p>
            <a:pPr marL="171450" indent="-171450">
              <a:buFont typeface="Arial" panose="020B0604020202020204" pitchFamily="34" charset="0"/>
              <a:buChar char="•"/>
            </a:pPr>
            <a:r>
              <a:rPr lang="en-US"/>
              <a:t>April 2020 (Covid-19 Recession hits) 73.6 (lowest point)</a:t>
            </a:r>
          </a:p>
          <a:p>
            <a:pPr marL="171450" indent="-171450">
              <a:buFont typeface="Arial" panose="020B0604020202020204" pitchFamily="34" charset="0"/>
              <a:buChar char="•"/>
            </a:pPr>
            <a:r>
              <a:rPr lang="en-US" sz="1800" b="0" i="0" u="none" strike="noStrike">
                <a:effectLst/>
                <a:latin typeface="Arial" panose="020B0604020202020204" pitchFamily="34" charset="0"/>
              </a:rPr>
              <a:t>September 2024 77.9</a:t>
            </a:r>
            <a:endParaRPr lang="en-US"/>
          </a:p>
          <a:p>
            <a:pPr marL="0" indent="0">
              <a:buFont typeface="Arial" panose="020B0604020202020204" pitchFamily="34" charset="0"/>
              <a:buNone/>
            </a:pPr>
            <a:endParaRPr lang="en-US"/>
          </a:p>
          <a:p>
            <a:pPr marL="0" indent="0">
              <a:buFont typeface="Arial" panose="020B0604020202020204" pitchFamily="34" charset="0"/>
              <a:buNone/>
            </a:pPr>
            <a:r>
              <a:rPr lang="en-US"/>
              <a:t>People with Disabilities:</a:t>
            </a:r>
          </a:p>
          <a:p>
            <a:pPr marL="171450" indent="-171450">
              <a:buFont typeface="Arial" panose="020B0604020202020204" pitchFamily="34" charset="0"/>
              <a:buChar char="•"/>
            </a:pPr>
            <a:r>
              <a:rPr lang="en-US"/>
              <a:t>September 2008 37.0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January 2014 28.3 (lowest point)</a:t>
            </a:r>
          </a:p>
          <a:p>
            <a:pPr marL="171450" indent="-171450">
              <a:buFont typeface="Arial" panose="020B0604020202020204" pitchFamily="34" charset="0"/>
              <a:buChar char="•"/>
            </a:pPr>
            <a:r>
              <a:rPr lang="en-US"/>
              <a:t>March 2020 34.9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April 2020 (Covid-19 Recession hits) 32.7</a:t>
            </a:r>
          </a:p>
          <a:p>
            <a:pPr marL="171450" indent="-171450">
              <a:buFont typeface="Arial" panose="020B0604020202020204" pitchFamily="34" charset="0"/>
              <a:buChar char="•"/>
            </a:pPr>
            <a:r>
              <a:rPr lang="en-US" sz="1200" b="0" i="0" u="none" strike="noStrike">
                <a:effectLst/>
                <a:latin typeface="Arial" panose="020B0604020202020204" pitchFamily="34" charset="0"/>
              </a:rPr>
              <a:t>September 2024 40.8</a:t>
            </a:r>
            <a:r>
              <a:rPr lang="en-US"/>
              <a:t> </a:t>
            </a:r>
          </a:p>
        </p:txBody>
      </p:sp>
      <p:sp>
        <p:nvSpPr>
          <p:cNvPr id="4" name="Slide Number Placeholder 3"/>
          <p:cNvSpPr>
            <a:spLocks noGrp="1"/>
          </p:cNvSpPr>
          <p:nvPr>
            <p:ph type="sldNum" sz="quarter" idx="5"/>
          </p:nvPr>
        </p:nvSpPr>
        <p:spPr/>
        <p:txBody>
          <a:bodyPr/>
          <a:lstStyle/>
          <a:p>
            <a:fld id="{3DC83497-73C4-47F8-A748-2E4F1A1B6711}" type="slidenum">
              <a:rPr lang="en-US" smtClean="0"/>
              <a:t>16</a:t>
            </a:fld>
            <a:endParaRPr lang="en-US"/>
          </a:p>
        </p:txBody>
      </p:sp>
    </p:spTree>
    <p:extLst>
      <p:ext uri="{BB962C8B-B14F-4D97-AF65-F5344CB8AC3E}">
        <p14:creationId xmlns:p14="http://schemas.microsoft.com/office/powerpoint/2010/main" val="1915710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Chart Details:</a:t>
            </a:r>
          </a:p>
          <a:p>
            <a:r>
              <a:rPr lang="en-US"/>
              <a:t>This chart adds another month to the previous chart. </a:t>
            </a:r>
          </a:p>
          <a:p>
            <a:r>
              <a:rPr lang="en-US"/>
              <a:t>The data series starts in June 2008 during the Great Recession which lasted until Mid-2009.  The COVID-19 Recession started in April 2020 and last for two months</a:t>
            </a:r>
          </a:p>
          <a:p>
            <a:r>
              <a:rPr lang="en-US"/>
              <a:t>Visible Data points (highlights start of the series, the lowest point pre-covid, the points right before and after the COVID-19 recession hit, and the current labor force participation rate.</a:t>
            </a:r>
          </a:p>
          <a:p>
            <a:r>
              <a:rPr lang="en-US"/>
              <a:t>People without Disabilities:</a:t>
            </a:r>
          </a:p>
          <a:p>
            <a:pPr marL="171450" indent="-171450">
              <a:buFont typeface="Arial" panose="020B0604020202020204" pitchFamily="34" charset="0"/>
              <a:buChar char="•"/>
            </a:pPr>
            <a:r>
              <a:rPr lang="en-US"/>
              <a:t>July 2008 79.5</a:t>
            </a:r>
          </a:p>
          <a:p>
            <a:pPr marL="171450" indent="-171450">
              <a:buFont typeface="Arial" panose="020B0604020202020204" pitchFamily="34" charset="0"/>
              <a:buChar char="•"/>
            </a:pPr>
            <a:r>
              <a:rPr lang="en-US"/>
              <a:t>January 2014 (lowest point pre-covid) 75.6</a:t>
            </a:r>
          </a:p>
          <a:p>
            <a:pPr marL="171450" indent="-171450">
              <a:buFont typeface="Arial" panose="020B0604020202020204" pitchFamily="34" charset="0"/>
              <a:buChar char="•"/>
            </a:pPr>
            <a:r>
              <a:rPr lang="en-US"/>
              <a:t>February 2020 77.7</a:t>
            </a:r>
          </a:p>
          <a:p>
            <a:pPr marL="171450" indent="-171450">
              <a:buFont typeface="Arial" panose="020B0604020202020204" pitchFamily="34" charset="0"/>
              <a:buChar char="•"/>
            </a:pPr>
            <a:r>
              <a:rPr lang="en-US"/>
              <a:t>April 2020 (Covid-19 Recession hits) 73.6 (lowest point)</a:t>
            </a:r>
          </a:p>
          <a:p>
            <a:pPr marL="171450" indent="-171450">
              <a:buFont typeface="Arial" panose="020B0604020202020204" pitchFamily="34" charset="0"/>
              <a:buChar char="•"/>
            </a:pPr>
            <a:r>
              <a:rPr lang="en-US"/>
              <a:t>September 2024 77.9</a:t>
            </a:r>
          </a:p>
          <a:p>
            <a:pPr marL="171450" indent="-171450">
              <a:buFont typeface="Arial" panose="020B0604020202020204" pitchFamily="34" charset="0"/>
              <a:buChar char="•"/>
            </a:pPr>
            <a:r>
              <a:rPr lang="en-US" sz="1200" b="0" i="0" u="none" strike="noStrike">
                <a:effectLst/>
                <a:latin typeface="Arial" panose="020B0604020202020204" pitchFamily="34" charset="0"/>
              </a:rPr>
              <a:t>October 2024 77.9</a:t>
            </a: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r>
              <a:rPr lang="en-US"/>
              <a:t>People with Disabilities:</a:t>
            </a:r>
          </a:p>
          <a:p>
            <a:pPr marL="171450" indent="-171450">
              <a:buFont typeface="Arial" panose="020B0604020202020204" pitchFamily="34" charset="0"/>
              <a:buChar char="•"/>
            </a:pPr>
            <a:r>
              <a:rPr lang="en-US"/>
              <a:t>September 2008 37.0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January 2014 28.3 (lowest point)</a:t>
            </a:r>
          </a:p>
          <a:p>
            <a:pPr marL="171450" indent="-171450">
              <a:buFont typeface="Arial" panose="020B0604020202020204" pitchFamily="34" charset="0"/>
              <a:buChar char="•"/>
            </a:pPr>
            <a:r>
              <a:rPr lang="en-US"/>
              <a:t>March 2020 34.9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April 2020 (Covid-19 Recession hits) 32.7</a:t>
            </a:r>
          </a:p>
          <a:p>
            <a:pPr marL="171450" indent="-171450">
              <a:buFont typeface="Arial" panose="020B0604020202020204" pitchFamily="34" charset="0"/>
              <a:buChar char="•"/>
            </a:pPr>
            <a:r>
              <a:rPr lang="en-US"/>
              <a:t>September 2024 40.8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a:effectLst/>
                <a:latin typeface="Arial" panose="020B0604020202020204" pitchFamily="34" charset="0"/>
              </a:rPr>
              <a:t>October 2024 40.4</a:t>
            </a:r>
            <a:r>
              <a:rPr lang="en-US"/>
              <a:t> </a:t>
            </a:r>
          </a:p>
          <a:p>
            <a:pPr marL="171450" indent="-171450">
              <a:buFont typeface="Arial" panose="020B0604020202020204" pitchFamily="34" charset="0"/>
              <a:buChar char="•"/>
            </a:pPr>
            <a:endParaRPr lang="en-US"/>
          </a:p>
          <a:p>
            <a:endParaRPr lang="en-US"/>
          </a:p>
        </p:txBody>
      </p:sp>
      <p:sp>
        <p:nvSpPr>
          <p:cNvPr id="4" name="Slide Number Placeholder 3"/>
          <p:cNvSpPr>
            <a:spLocks noGrp="1"/>
          </p:cNvSpPr>
          <p:nvPr>
            <p:ph type="sldNum" sz="quarter" idx="5"/>
          </p:nvPr>
        </p:nvSpPr>
        <p:spPr/>
        <p:txBody>
          <a:bodyPr/>
          <a:lstStyle/>
          <a:p>
            <a:fld id="{3DC83497-73C4-47F8-A748-2E4F1A1B6711}" type="slidenum">
              <a:rPr lang="en-US" smtClean="0"/>
              <a:t>17</a:t>
            </a:fld>
            <a:endParaRPr lang="en-US"/>
          </a:p>
        </p:txBody>
      </p:sp>
    </p:spTree>
    <p:extLst>
      <p:ext uri="{BB962C8B-B14F-4D97-AF65-F5344CB8AC3E}">
        <p14:creationId xmlns:p14="http://schemas.microsoft.com/office/powerpoint/2010/main" val="3875785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35095F-1E03-42D8-8DFE-8BC27B552D7A}" type="slidenum">
              <a:rPr lang="en-US" smtClean="0"/>
              <a:t>19</a:t>
            </a:fld>
            <a:endParaRPr lang="en-US"/>
          </a:p>
        </p:txBody>
      </p:sp>
    </p:spTree>
    <p:extLst>
      <p:ext uri="{BB962C8B-B14F-4D97-AF65-F5344CB8AC3E}">
        <p14:creationId xmlns:p14="http://schemas.microsoft.com/office/powerpoint/2010/main" val="55139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lstStyle/>
          <a:p>
            <a:r>
              <a:rPr lang="en-US"/>
              <a:t>Included in 1990 Farm Bill;</a:t>
            </a:r>
            <a:r>
              <a:rPr lang="en-US" baseline="0"/>
              <a:t> funded in 1991. Other pre-AgrAbility models existed in Vermont and Iowa. Maximum number of funded AgrAbility projects was 23 covering 25 states – reduced since 2013.</a:t>
            </a:r>
            <a:endParaRPr lang="en-US"/>
          </a:p>
        </p:txBody>
      </p:sp>
      <p:sp>
        <p:nvSpPr>
          <p:cNvPr id="4" name="Slide Number Placeholder 3"/>
          <p:cNvSpPr>
            <a:spLocks noGrp="1"/>
          </p:cNvSpPr>
          <p:nvPr>
            <p:ph type="sldNum" sz="quarter" idx="10"/>
          </p:nvPr>
        </p:nvSpPr>
        <p:spPr/>
        <p:txBody>
          <a:bodyPr/>
          <a:lstStyle/>
          <a:p>
            <a:fld id="{0482CAE5-A73A-46EA-B9D0-2DC3099EB38C}" type="slidenum">
              <a:rPr lang="en-US" smtClean="0"/>
              <a:pPr/>
              <a:t>32</a:t>
            </a:fld>
            <a:endParaRPr lang="en-US"/>
          </a:p>
        </p:txBody>
      </p:sp>
    </p:spTree>
    <p:extLst>
      <p:ext uri="{BB962C8B-B14F-4D97-AF65-F5344CB8AC3E}">
        <p14:creationId xmlns:p14="http://schemas.microsoft.com/office/powerpoint/2010/main" val="60510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82CAE5-A73A-46EA-B9D0-2DC3099EB38C}" type="slidenum">
              <a:rPr lang="en-US" smtClean="0"/>
              <a:pPr/>
              <a:t>33</a:t>
            </a:fld>
            <a:endParaRPr lang="en-US"/>
          </a:p>
        </p:txBody>
      </p:sp>
    </p:spTree>
    <p:extLst>
      <p:ext uri="{BB962C8B-B14F-4D97-AF65-F5344CB8AC3E}">
        <p14:creationId xmlns:p14="http://schemas.microsoft.com/office/powerpoint/2010/main" val="3393884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lstStyle/>
          <a:p>
            <a:pPr defTabSz="931774">
              <a:defRPr/>
            </a:pPr>
            <a:r>
              <a:rPr lang="en-US"/>
              <a:t>Deboy, G.R., P.J. Jones, W.E. Field, J. Metcalf, and R.L. Tormoehlen. Estimating the Prevalence of Disability within the U.S. Farm and Ranch Population. </a:t>
            </a:r>
            <a:r>
              <a:rPr lang="en-US" i="1"/>
              <a:t>Journal of Agromedicine, </a:t>
            </a:r>
            <a:r>
              <a:rPr lang="en-US"/>
              <a:t>13(3).</a:t>
            </a:r>
          </a:p>
          <a:p>
            <a:endParaRPr lang="en-US"/>
          </a:p>
        </p:txBody>
      </p:sp>
      <p:sp>
        <p:nvSpPr>
          <p:cNvPr id="4" name="Slide Number Placeholder 3"/>
          <p:cNvSpPr>
            <a:spLocks noGrp="1"/>
          </p:cNvSpPr>
          <p:nvPr>
            <p:ph type="sldNum" sz="quarter" idx="10"/>
          </p:nvPr>
        </p:nvSpPr>
        <p:spPr/>
        <p:txBody>
          <a:bodyPr/>
          <a:lstStyle/>
          <a:p>
            <a:fld id="{0482CAE5-A73A-46EA-B9D0-2DC3099EB38C}" type="slidenum">
              <a:rPr lang="en-US" smtClean="0"/>
              <a:pPr/>
              <a:t>34</a:t>
            </a:fld>
            <a:endParaRPr lang="en-US"/>
          </a:p>
        </p:txBody>
      </p:sp>
    </p:spTree>
    <p:extLst>
      <p:ext uri="{BB962C8B-B14F-4D97-AF65-F5344CB8AC3E}">
        <p14:creationId xmlns:p14="http://schemas.microsoft.com/office/powerpoint/2010/main" val="2544818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gi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gif"/><Relationship Id="rId4" Type="http://schemas.openxmlformats.org/officeDocument/2006/relationships/image" Target="../media/image7.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2757830-8643-4967-8DD9-8E24B889F66B}"/>
              </a:ext>
              <a:ext uri="{C183D7F6-B498-43B3-948B-1728B52AA6E4}">
                <adec:decorative xmlns:adec="http://schemas.microsoft.com/office/drawing/2017/decorative" val="1"/>
              </a:ext>
            </a:extLst>
          </p:cNvPr>
          <p:cNvSpPr txBox="1">
            <a:spLocks/>
          </p:cNvSpPr>
          <p:nvPr/>
        </p:nvSpPr>
        <p:spPr>
          <a:xfrm>
            <a:off x="-1" y="1233714"/>
            <a:ext cx="4817883" cy="4564208"/>
          </a:xfrm>
          <a:prstGeom prst="rect">
            <a:avLst/>
          </a:prstGeom>
          <a:solidFill>
            <a:srgbClr val="1D4288"/>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1">
            <a:extLst>
              <a:ext uri="{FF2B5EF4-FFF2-40B4-BE49-F238E27FC236}">
                <a16:creationId xmlns:a16="http://schemas.microsoft.com/office/drawing/2014/main" id="{99670050-D1B7-4CBA-8DE1-683288EB2675}"/>
              </a:ext>
            </a:extLst>
          </p:cNvPr>
          <p:cNvSpPr>
            <a:spLocks noGrp="1"/>
          </p:cNvSpPr>
          <p:nvPr>
            <p:ph type="ctrTitle" hasCustomPrompt="1"/>
          </p:nvPr>
        </p:nvSpPr>
        <p:spPr>
          <a:xfrm>
            <a:off x="5919979" y="1838318"/>
            <a:ext cx="5842430" cy="1450567"/>
          </a:xfrm>
          <a:noFill/>
        </p:spPr>
        <p:txBody>
          <a:bodyPr anchor="ctr">
            <a:normAutofit/>
          </a:bodyPr>
          <a:lstStyle>
            <a:lvl1pPr algn="ctr">
              <a:defRPr sz="4800" b="1" i="0">
                <a:solidFill>
                  <a:srgbClr val="1D4288"/>
                </a:solidFill>
              </a:defRPr>
            </a:lvl1pPr>
          </a:lstStyle>
          <a:p>
            <a:r>
              <a:rPr lang="en-US" err="1"/>
              <a:t>nTIDE</a:t>
            </a:r>
            <a:r>
              <a:rPr lang="en-US"/>
              <a:t> Lunch &amp; Learn Webinar Series</a:t>
            </a:r>
          </a:p>
        </p:txBody>
      </p:sp>
      <p:sp>
        <p:nvSpPr>
          <p:cNvPr id="3" name="Subtitle 2">
            <a:extLst>
              <a:ext uri="{FF2B5EF4-FFF2-40B4-BE49-F238E27FC236}">
                <a16:creationId xmlns:a16="http://schemas.microsoft.com/office/drawing/2014/main" id="{0C5FBB6A-2C60-4860-9F73-B3B6C793E891}"/>
              </a:ext>
            </a:extLst>
          </p:cNvPr>
          <p:cNvSpPr>
            <a:spLocks noGrp="1"/>
          </p:cNvSpPr>
          <p:nvPr>
            <p:ph type="subTitle" idx="1" hasCustomPrompt="1"/>
          </p:nvPr>
        </p:nvSpPr>
        <p:spPr>
          <a:xfrm>
            <a:off x="5919979" y="3566596"/>
            <a:ext cx="5842431" cy="1467218"/>
          </a:xfrm>
        </p:spPr>
        <p:txBody>
          <a:bodyPr anchor="ctr">
            <a:normAutofit/>
          </a:bodyPr>
          <a:lstStyle>
            <a:lvl1pPr marL="0" indent="0" algn="ctr">
              <a:buNone/>
              <a:defRPr sz="1800" i="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Kessler Foundation, AUCD,</a:t>
            </a:r>
            <a:br>
              <a:rPr lang="en-US"/>
            </a:br>
            <a:r>
              <a:rPr lang="en-US"/>
              <a:t>University of New Hampshire Institute on Disability</a:t>
            </a:r>
            <a:br>
              <a:rPr lang="en-US"/>
            </a:br>
            <a:r>
              <a:rPr lang="en-US"/>
              <a:t>Episode #</a:t>
            </a:r>
            <a:br>
              <a:rPr lang="en-US"/>
            </a:br>
            <a:r>
              <a:rPr lang="en-US"/>
              <a:t>Date</a:t>
            </a:r>
          </a:p>
        </p:txBody>
      </p:sp>
      <p:sp>
        <p:nvSpPr>
          <p:cNvPr id="32" name="Rectangle 31">
            <a:extLst>
              <a:ext uri="{FF2B5EF4-FFF2-40B4-BE49-F238E27FC236}">
                <a16:creationId xmlns:a16="http://schemas.microsoft.com/office/drawing/2014/main" id="{294FA965-C0E9-41B4-83FD-463D87645777}"/>
              </a:ext>
            </a:extLst>
          </p:cNvPr>
          <p:cNvSpPr/>
          <p:nvPr/>
        </p:nvSpPr>
        <p:spPr>
          <a:xfrm>
            <a:off x="0" y="1117164"/>
            <a:ext cx="12192000" cy="180957"/>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pic>
        <p:nvPicPr>
          <p:cNvPr id="48" name="Picture 47">
            <a:extLst>
              <a:ext uri="{FF2B5EF4-FFF2-40B4-BE49-F238E27FC236}">
                <a16:creationId xmlns:a16="http://schemas.microsoft.com/office/drawing/2014/main" id="{7484CDB2-6DCA-4531-81FD-4037CEDB66F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9580" y="1997822"/>
            <a:ext cx="5055752" cy="3035992"/>
          </a:xfrm>
          <a:prstGeom prst="rect">
            <a:avLst/>
          </a:prstGeom>
        </p:spPr>
      </p:pic>
      <p:pic>
        <p:nvPicPr>
          <p:cNvPr id="5" name="Picture 4" descr="Institute on Disability/UCED">
            <a:extLst>
              <a:ext uri="{FF2B5EF4-FFF2-40B4-BE49-F238E27FC236}">
                <a16:creationId xmlns:a16="http://schemas.microsoft.com/office/drawing/2014/main" id="{8C6F161C-69F2-4916-B6B8-F22E87F0C0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82844" y="5301149"/>
            <a:ext cx="2243496" cy="620541"/>
          </a:xfrm>
          <a:prstGeom prst="rect">
            <a:avLst/>
          </a:prstGeom>
        </p:spPr>
      </p:pic>
      <p:pic>
        <p:nvPicPr>
          <p:cNvPr id="7" name="Picture 6" descr="Kessler Foundation">
            <a:extLst>
              <a:ext uri="{FF2B5EF4-FFF2-40B4-BE49-F238E27FC236}">
                <a16:creationId xmlns:a16="http://schemas.microsoft.com/office/drawing/2014/main" id="{68BC836B-45DB-4DBC-978E-226027990BB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5848783" y="5340763"/>
            <a:ext cx="1915952" cy="541312"/>
          </a:xfrm>
          <a:prstGeom prst="rect">
            <a:avLst/>
          </a:prstGeom>
        </p:spPr>
      </p:pic>
      <p:pic>
        <p:nvPicPr>
          <p:cNvPr id="9" name="Picture 8" descr="A close up of a sign&#10;&#10;Description automatically generated">
            <a:extLst>
              <a:ext uri="{FF2B5EF4-FFF2-40B4-BE49-F238E27FC236}">
                <a16:creationId xmlns:a16="http://schemas.microsoft.com/office/drawing/2014/main" id="{AFD654AF-88F2-4AE1-A572-BA715FC5D4CC}"/>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0244449" y="5333180"/>
            <a:ext cx="1547470" cy="556479"/>
          </a:xfrm>
          <a:prstGeom prst="rect">
            <a:avLst/>
          </a:prstGeom>
        </p:spPr>
      </p:pic>
    </p:spTree>
    <p:extLst>
      <p:ext uri="{BB962C8B-B14F-4D97-AF65-F5344CB8AC3E}">
        <p14:creationId xmlns:p14="http://schemas.microsoft.com/office/powerpoint/2010/main" val="246255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78AC1-4F2E-4DBF-8C30-0835870AFB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3CF65C-6ACE-4F71-9F4C-024B6F5622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7FF8A39-33C1-481C-B7F8-84E06D4F50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B089AE88-9060-41BC-AFA1-8C5A3BB09B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B4DB17F2-7B46-454B-9E36-28EE527099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084889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FB0C3C-69E4-4835-9CE0-2BB8EDF128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001A30-B2A6-4318-8CC9-9BF403D57E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3DEBDE7-BFB6-4A4E-90BF-5C5891255F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94E2D06C-60D1-4D03-9DB3-533D4FA82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690D75C5-E0DE-4E44-9C22-3219A4C79B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711375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71422-625F-43AC-A453-5E2D5E741C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FCB813-D8C2-4F85-8FDF-E1AC25DD2C33}"/>
              </a:ext>
            </a:extLst>
          </p:cNvPr>
          <p:cNvSpPr>
            <a:spLocks noGrp="1"/>
          </p:cNvSpPr>
          <p:nvPr>
            <p:ph type="dt" sz="half" idx="10"/>
          </p:nvPr>
        </p:nvSpPr>
        <p:spPr/>
        <p:txBody>
          <a:bodyPr/>
          <a:lstStyle/>
          <a:p>
            <a:r>
              <a:rPr lang="en-US"/>
              <a:t>#nTIDE</a:t>
            </a:r>
          </a:p>
        </p:txBody>
      </p:sp>
      <p:sp>
        <p:nvSpPr>
          <p:cNvPr id="4" name="Footer Placeholder 3">
            <a:extLst>
              <a:ext uri="{FF2B5EF4-FFF2-40B4-BE49-F238E27FC236}">
                <a16:creationId xmlns:a16="http://schemas.microsoft.com/office/drawing/2014/main" id="{3E6838CF-BB3B-464F-8BE5-57B56AF6D9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8566AE-21EA-4F6B-B84D-A50507CB5E7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1770124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2757830-8643-4967-8DD9-8E24B889F66B}"/>
              </a:ext>
              <a:ext uri="{C183D7F6-B498-43B3-948B-1728B52AA6E4}">
                <adec:decorative xmlns:adec="http://schemas.microsoft.com/office/drawing/2017/decorative" val="1"/>
              </a:ext>
            </a:extLst>
          </p:cNvPr>
          <p:cNvSpPr txBox="1">
            <a:spLocks/>
          </p:cNvSpPr>
          <p:nvPr/>
        </p:nvSpPr>
        <p:spPr>
          <a:xfrm>
            <a:off x="-1" y="1233714"/>
            <a:ext cx="4817883" cy="4564208"/>
          </a:xfrm>
          <a:prstGeom prst="rect">
            <a:avLst/>
          </a:prstGeom>
          <a:solidFill>
            <a:srgbClr val="1D4288"/>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1">
            <a:extLst>
              <a:ext uri="{FF2B5EF4-FFF2-40B4-BE49-F238E27FC236}">
                <a16:creationId xmlns:a16="http://schemas.microsoft.com/office/drawing/2014/main" id="{99670050-D1B7-4CBA-8DE1-683288EB2675}"/>
              </a:ext>
            </a:extLst>
          </p:cNvPr>
          <p:cNvSpPr>
            <a:spLocks noGrp="1"/>
          </p:cNvSpPr>
          <p:nvPr>
            <p:ph type="ctrTitle" hasCustomPrompt="1"/>
          </p:nvPr>
        </p:nvSpPr>
        <p:spPr>
          <a:xfrm>
            <a:off x="5919979" y="1838318"/>
            <a:ext cx="5842430" cy="1450567"/>
          </a:xfrm>
          <a:noFill/>
        </p:spPr>
        <p:txBody>
          <a:bodyPr anchor="ctr">
            <a:normAutofit/>
          </a:bodyPr>
          <a:lstStyle>
            <a:lvl1pPr algn="ctr">
              <a:defRPr sz="4800" b="1" i="0">
                <a:solidFill>
                  <a:srgbClr val="1D4288"/>
                </a:solidFill>
              </a:defRPr>
            </a:lvl1pPr>
          </a:lstStyle>
          <a:p>
            <a:r>
              <a:rPr lang="en-US" err="1"/>
              <a:t>nTIDE</a:t>
            </a:r>
            <a:r>
              <a:rPr lang="en-US"/>
              <a:t> Lunch &amp; Learn Webinar Series</a:t>
            </a:r>
          </a:p>
        </p:txBody>
      </p:sp>
      <p:sp>
        <p:nvSpPr>
          <p:cNvPr id="3" name="Subtitle 2">
            <a:extLst>
              <a:ext uri="{FF2B5EF4-FFF2-40B4-BE49-F238E27FC236}">
                <a16:creationId xmlns:a16="http://schemas.microsoft.com/office/drawing/2014/main" id="{0C5FBB6A-2C60-4860-9F73-B3B6C793E891}"/>
              </a:ext>
            </a:extLst>
          </p:cNvPr>
          <p:cNvSpPr>
            <a:spLocks noGrp="1"/>
          </p:cNvSpPr>
          <p:nvPr>
            <p:ph type="subTitle" idx="1" hasCustomPrompt="1"/>
          </p:nvPr>
        </p:nvSpPr>
        <p:spPr>
          <a:xfrm>
            <a:off x="5919979" y="3566596"/>
            <a:ext cx="5842431" cy="1467218"/>
          </a:xfrm>
        </p:spPr>
        <p:txBody>
          <a:bodyPr anchor="ctr">
            <a:normAutofit/>
          </a:bodyPr>
          <a:lstStyle>
            <a:lvl1pPr marL="0" indent="0" algn="ctr">
              <a:buNone/>
              <a:defRPr sz="1800" i="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Kessler Foundation, AUCD,</a:t>
            </a:r>
            <a:br>
              <a:rPr lang="en-US"/>
            </a:br>
            <a:r>
              <a:rPr lang="en-US"/>
              <a:t>University of New Hampshire Institute on Disability</a:t>
            </a:r>
            <a:br>
              <a:rPr lang="en-US"/>
            </a:br>
            <a:r>
              <a:rPr lang="en-US"/>
              <a:t>Episode #</a:t>
            </a:r>
            <a:br>
              <a:rPr lang="en-US"/>
            </a:br>
            <a:r>
              <a:rPr lang="en-US"/>
              <a:t>Date</a:t>
            </a:r>
          </a:p>
        </p:txBody>
      </p:sp>
      <p:sp>
        <p:nvSpPr>
          <p:cNvPr id="32" name="Rectangle 31">
            <a:extLst>
              <a:ext uri="{FF2B5EF4-FFF2-40B4-BE49-F238E27FC236}">
                <a16:creationId xmlns:a16="http://schemas.microsoft.com/office/drawing/2014/main" id="{294FA965-C0E9-41B4-83FD-463D87645777}"/>
              </a:ext>
            </a:extLst>
          </p:cNvPr>
          <p:cNvSpPr/>
          <p:nvPr/>
        </p:nvSpPr>
        <p:spPr>
          <a:xfrm>
            <a:off x="0" y="1117164"/>
            <a:ext cx="12192000" cy="180957"/>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pic>
        <p:nvPicPr>
          <p:cNvPr id="48" name="Picture 47">
            <a:extLst>
              <a:ext uri="{FF2B5EF4-FFF2-40B4-BE49-F238E27FC236}">
                <a16:creationId xmlns:a16="http://schemas.microsoft.com/office/drawing/2014/main" id="{7484CDB2-6DCA-4531-81FD-4037CEDB66F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580" y="1997822"/>
            <a:ext cx="5055752" cy="3035992"/>
          </a:xfrm>
          <a:prstGeom prst="rect">
            <a:avLst/>
          </a:prstGeom>
        </p:spPr>
      </p:pic>
      <p:pic>
        <p:nvPicPr>
          <p:cNvPr id="5" name="Picture 4" descr="Institute on Disability/UCED">
            <a:extLst>
              <a:ext uri="{FF2B5EF4-FFF2-40B4-BE49-F238E27FC236}">
                <a16:creationId xmlns:a16="http://schemas.microsoft.com/office/drawing/2014/main" id="{8C6F161C-69F2-4916-B6B8-F22E87F0C0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82844" y="5301149"/>
            <a:ext cx="2243496" cy="620541"/>
          </a:xfrm>
          <a:prstGeom prst="rect">
            <a:avLst/>
          </a:prstGeom>
        </p:spPr>
      </p:pic>
      <p:pic>
        <p:nvPicPr>
          <p:cNvPr id="7" name="Picture 6" descr="Kessler Foundation">
            <a:extLst>
              <a:ext uri="{FF2B5EF4-FFF2-40B4-BE49-F238E27FC236}">
                <a16:creationId xmlns:a16="http://schemas.microsoft.com/office/drawing/2014/main" id="{68BC836B-45DB-4DBC-978E-226027990BB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920" r="28503" b="37974"/>
          <a:stretch/>
        </p:blipFill>
        <p:spPr>
          <a:xfrm>
            <a:off x="5848783" y="5340763"/>
            <a:ext cx="1915952" cy="541312"/>
          </a:xfrm>
          <a:prstGeom prst="rect">
            <a:avLst/>
          </a:prstGeom>
        </p:spPr>
      </p:pic>
      <p:pic>
        <p:nvPicPr>
          <p:cNvPr id="9" name="Picture 8" descr="A close up of a sign&#10;&#10;Description automatically generated">
            <a:extLst>
              <a:ext uri="{FF2B5EF4-FFF2-40B4-BE49-F238E27FC236}">
                <a16:creationId xmlns:a16="http://schemas.microsoft.com/office/drawing/2014/main" id="{AFD654AF-88F2-4AE1-A572-BA715FC5D4C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244449" y="5333180"/>
            <a:ext cx="1547470" cy="556479"/>
          </a:xfrm>
          <a:prstGeom prst="rect">
            <a:avLst/>
          </a:prstGeom>
        </p:spPr>
      </p:pic>
    </p:spTree>
    <p:extLst>
      <p:ext uri="{BB962C8B-B14F-4D97-AF65-F5344CB8AC3E}">
        <p14:creationId xmlns:p14="http://schemas.microsoft.com/office/powerpoint/2010/main" val="3131287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B0621-1D96-4F04-918C-8603F56AF9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9003CC-7A49-4CDF-ADA0-28F0B61779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FF8E1FF5-4DEF-4AB7-A056-C283CAF34047}"/>
              </a:ext>
            </a:extLst>
          </p:cNvPr>
          <p:cNvSpPr>
            <a:spLocks noGrp="1"/>
          </p:cNvSpPr>
          <p:nvPr>
            <p:ph type="dt" sz="half" idx="10"/>
          </p:nvPr>
        </p:nvSpPr>
        <p:spPr/>
        <p:txBody>
          <a:bodyPr/>
          <a:lstStyle/>
          <a:p>
            <a:r>
              <a:rPr lang="en-US"/>
              <a:t>#nTIDE</a:t>
            </a:r>
          </a:p>
        </p:txBody>
      </p:sp>
      <p:sp>
        <p:nvSpPr>
          <p:cNvPr id="11" name="Footer Placeholder 10">
            <a:extLst>
              <a:ext uri="{FF2B5EF4-FFF2-40B4-BE49-F238E27FC236}">
                <a16:creationId xmlns:a16="http://schemas.microsoft.com/office/drawing/2014/main" id="{8242BBB1-942C-4DBA-B132-88195F17E2FA}"/>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15075F1E-16B5-4FF2-B83E-939969ACCDA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3735949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95081-23F6-4139-8C00-ECCB7C539C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BF1E0A-C434-4FFB-8EF8-2F51B4F073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DAD3E6A9-73CA-423C-BCCA-C95DFBBDE31E}"/>
              </a:ext>
            </a:extLst>
          </p:cNvPr>
          <p:cNvSpPr>
            <a:spLocks noGrp="1"/>
          </p:cNvSpPr>
          <p:nvPr>
            <p:ph type="dt" sz="half" idx="2"/>
          </p:nvPr>
        </p:nvSpPr>
        <p:spPr>
          <a:xfrm>
            <a:off x="838200" y="6356350"/>
            <a:ext cx="2743200" cy="35877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1D76EF2-5255-459D-95EA-A80C0ABD2C14}"/>
              </a:ext>
            </a:extLst>
          </p:cNvPr>
          <p:cNvSpPr>
            <a:spLocks noGrp="1"/>
          </p:cNvSpPr>
          <p:nvPr>
            <p:ph type="ftr" sz="quarter" idx="3"/>
          </p:nvPr>
        </p:nvSpPr>
        <p:spPr>
          <a:xfrm>
            <a:off x="4038600" y="6356350"/>
            <a:ext cx="4114800" cy="35877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9725EFF7-C806-4E22-844C-F7D878D0F37A}"/>
              </a:ext>
            </a:extLst>
          </p:cNvPr>
          <p:cNvSpPr>
            <a:spLocks noGrp="1"/>
          </p:cNvSpPr>
          <p:nvPr>
            <p:ph type="sldNum" sz="quarter" idx="4"/>
          </p:nvPr>
        </p:nvSpPr>
        <p:spPr>
          <a:xfrm>
            <a:off x="8610600" y="6356350"/>
            <a:ext cx="2743200" cy="35877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966714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AC03B-0D8F-410F-943A-4BF8A5C161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97028F-0211-4056-81C6-93FA13B78D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813791-527E-4EF2-8983-F16C2C0C8F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27808E6A-B4F2-40A2-9CA5-FB6C51527F21}"/>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CDB3228C-6597-4D0F-A65C-65209EFAE2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70AF7B83-AAA0-4BEB-9A52-BFE15E0B1A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9170976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1EDA1-74ED-4E4D-80F0-EEFC99BA86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686FCE-64FB-4BEE-9C50-6EC8E88C74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1278D2-C1B9-49BD-A074-CBA66AD2C4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3E0751-E261-4C41-B61C-2D90B2C6C4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CA9DB7-3899-4BF3-8781-0A485D5F6B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394AEF92-4B35-4CF3-831A-94880B42DB0B}"/>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11" name="Footer Placeholder 4">
            <a:extLst>
              <a:ext uri="{FF2B5EF4-FFF2-40B4-BE49-F238E27FC236}">
                <a16:creationId xmlns:a16="http://schemas.microsoft.com/office/drawing/2014/main" id="{0C83B1EB-A1D1-47BB-9D2A-1E5C4737470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2" name="Slide Number Placeholder 5">
            <a:extLst>
              <a:ext uri="{FF2B5EF4-FFF2-40B4-BE49-F238E27FC236}">
                <a16:creationId xmlns:a16="http://schemas.microsoft.com/office/drawing/2014/main" id="{18FED95D-B791-4756-A36A-C7B38FFB1F80}"/>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0477703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3EB3-36B3-417A-B97B-092F4642E215}"/>
              </a:ext>
            </a:extLst>
          </p:cNvPr>
          <p:cNvSpPr>
            <a:spLocks noGrp="1"/>
          </p:cNvSpPr>
          <p:nvPr>
            <p:ph type="title"/>
          </p:nvPr>
        </p:nvSpPr>
        <p:spPr/>
        <p:txBody>
          <a:bodyPr/>
          <a:lstStyle/>
          <a:p>
            <a:r>
              <a:rPr lang="en-US"/>
              <a:t>Click to edit Master title style</a:t>
            </a:r>
          </a:p>
        </p:txBody>
      </p:sp>
      <p:sp>
        <p:nvSpPr>
          <p:cNvPr id="6" name="Date Placeholder 3">
            <a:extLst>
              <a:ext uri="{FF2B5EF4-FFF2-40B4-BE49-F238E27FC236}">
                <a16:creationId xmlns:a16="http://schemas.microsoft.com/office/drawing/2014/main" id="{4133FA6F-9949-4137-AA26-A9C1F3C72D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7" name="Footer Placeholder 4">
            <a:extLst>
              <a:ext uri="{FF2B5EF4-FFF2-40B4-BE49-F238E27FC236}">
                <a16:creationId xmlns:a16="http://schemas.microsoft.com/office/drawing/2014/main" id="{D657E03C-4682-477A-ADE9-21CD5F7594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8" name="Slide Number Placeholder 5">
            <a:extLst>
              <a:ext uri="{FF2B5EF4-FFF2-40B4-BE49-F238E27FC236}">
                <a16:creationId xmlns:a16="http://schemas.microsoft.com/office/drawing/2014/main" id="{1115F16B-6A99-4978-B68A-34F59F34AD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26953666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7EBC40F5-17E0-4456-8659-FF531506DB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6" name="Footer Placeholder 4">
            <a:extLst>
              <a:ext uri="{FF2B5EF4-FFF2-40B4-BE49-F238E27FC236}">
                <a16:creationId xmlns:a16="http://schemas.microsoft.com/office/drawing/2014/main" id="{A3FF5BCE-2844-4AFF-8CDC-F83CF5AC05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7" name="Slide Number Placeholder 5">
            <a:extLst>
              <a:ext uri="{FF2B5EF4-FFF2-40B4-BE49-F238E27FC236}">
                <a16:creationId xmlns:a16="http://schemas.microsoft.com/office/drawing/2014/main" id="{8EFCD86D-2E58-446B-AD12-C62A689247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75103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B0621-1D96-4F04-918C-8603F56AF9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9003CC-7A49-4CDF-ADA0-28F0B61779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FF8E1FF5-4DEF-4AB7-A056-C283CAF34047}"/>
              </a:ext>
            </a:extLst>
          </p:cNvPr>
          <p:cNvSpPr>
            <a:spLocks noGrp="1"/>
          </p:cNvSpPr>
          <p:nvPr>
            <p:ph type="dt" sz="half" idx="10"/>
          </p:nvPr>
        </p:nvSpPr>
        <p:spPr/>
        <p:txBody>
          <a:bodyPr/>
          <a:lstStyle/>
          <a:p>
            <a:r>
              <a:rPr lang="en-US"/>
              <a:t>#nTIDE</a:t>
            </a:r>
          </a:p>
        </p:txBody>
      </p:sp>
      <p:sp>
        <p:nvSpPr>
          <p:cNvPr id="11" name="Footer Placeholder 10">
            <a:extLst>
              <a:ext uri="{FF2B5EF4-FFF2-40B4-BE49-F238E27FC236}">
                <a16:creationId xmlns:a16="http://schemas.microsoft.com/office/drawing/2014/main" id="{8242BBB1-942C-4DBA-B132-88195F17E2FA}"/>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15075F1E-16B5-4FF2-B83E-939969ACCDA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19056836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5682B-617A-402D-B8EB-681C1542BC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25C791-5743-4AD2-A39C-E4D6AAF13D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EAA6CF-4382-4AF5-B1F0-C0D5FC0650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CD9E96F-A4F0-42DA-B7BB-1AE6CA1DF14A}"/>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DAA3998E-EF43-4811-AC4E-2AB0765334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228769E3-2397-46AB-A4E0-E82900D86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285390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7770B-F7B7-4153-B0D7-43F680FF0D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92E431-C5AF-4617-A7C7-ABEE5F9320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B4D63DA-531B-462F-B9CC-705DEEAD1A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752C9FF-B664-45CD-B1D6-7C85CCA0E199}"/>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59CE466-E188-4443-8905-2A42E4F282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4F6CC2A3-9F62-4500-907F-D7B351332B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1836325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78AC1-4F2E-4DBF-8C30-0835870AFB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3CF65C-6ACE-4F71-9F4C-024B6F5622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7FF8A39-33C1-481C-B7F8-84E06D4F50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B089AE88-9060-41BC-AFA1-8C5A3BB09B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B4DB17F2-7B46-454B-9E36-28EE527099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24797792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FB0C3C-69E4-4835-9CE0-2BB8EDF128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001A30-B2A6-4318-8CC9-9BF403D57E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3DEBDE7-BFB6-4A4E-90BF-5C5891255F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94E2D06C-60D1-4D03-9DB3-533D4FA82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690D75C5-E0DE-4E44-9C22-3219A4C79B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541739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71422-625F-43AC-A453-5E2D5E741C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FCB813-D8C2-4F85-8FDF-E1AC25DD2C33}"/>
              </a:ext>
            </a:extLst>
          </p:cNvPr>
          <p:cNvSpPr>
            <a:spLocks noGrp="1"/>
          </p:cNvSpPr>
          <p:nvPr>
            <p:ph type="dt" sz="half" idx="10"/>
          </p:nvPr>
        </p:nvSpPr>
        <p:spPr/>
        <p:txBody>
          <a:bodyPr/>
          <a:lstStyle/>
          <a:p>
            <a:r>
              <a:rPr lang="en-US"/>
              <a:t>#nTIDE</a:t>
            </a:r>
          </a:p>
        </p:txBody>
      </p:sp>
      <p:sp>
        <p:nvSpPr>
          <p:cNvPr id="4" name="Footer Placeholder 3">
            <a:extLst>
              <a:ext uri="{FF2B5EF4-FFF2-40B4-BE49-F238E27FC236}">
                <a16:creationId xmlns:a16="http://schemas.microsoft.com/office/drawing/2014/main" id="{3E6838CF-BB3B-464F-8BE5-57B56AF6D9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8566AE-21EA-4F6B-B84D-A50507CB5E7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36356822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1" y="0"/>
            <a:ext cx="12191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ctrTitle"/>
          </p:nvPr>
        </p:nvSpPr>
        <p:spPr>
          <a:xfrm>
            <a:off x="914400" y="3355848"/>
            <a:ext cx="107696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D741676A-6F7A-416F-9317-5AA644C362C7}" type="datetimeFigureOut">
              <a:rPr lang="en-US" smtClean="0"/>
              <a:pPr/>
              <a:t>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961E7-B538-4B4E-A257-B6DB239113CE}" type="slidenum">
              <a:rPr lang="en-US" smtClean="0"/>
              <a:pPr/>
              <a:t>‹#›</a:t>
            </a:fld>
            <a:endParaRPr lang="en-US"/>
          </a:p>
        </p:txBody>
      </p:sp>
      <p:sp>
        <p:nvSpPr>
          <p:cNvPr id="10" name="Rectangle 9"/>
          <p:cNvSpPr/>
          <p:nvPr/>
        </p:nvSpPr>
        <p:spPr bwMode="invGray">
          <a:xfrm>
            <a:off x="0" y="5128334"/>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741676A-6F7A-416F-9317-5AA644C362C7}" type="datetimeFigureOut">
              <a:rPr lang="en-US" smtClean="0"/>
              <a:pPr/>
              <a:t>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961E7-B538-4B4E-A257-B6DB239113CE}"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12192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ectangle 11"/>
          <p:cNvSpPr/>
          <p:nvPr/>
        </p:nvSpPr>
        <p:spPr bwMode="invGray">
          <a:xfrm>
            <a:off x="0" y="2602520"/>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999744" y="118872"/>
            <a:ext cx="10684256"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987552" y="1828800"/>
            <a:ext cx="10696448"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741676A-6F7A-416F-9317-5AA644C362C7}" type="datetimeFigureOut">
              <a:rPr lang="en-US" smtClean="0"/>
              <a:pPr/>
              <a:t>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961E7-B538-4B4E-A257-B6DB239113C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741676A-6F7A-416F-9317-5AA644C362C7}" type="datetimeFigureOut">
              <a:rPr lang="en-US" smtClean="0"/>
              <a:pPr/>
              <a:t>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0961E7-B538-4B4E-A257-B6DB239113CE}"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1698988"/>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6193368" y="1698988"/>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193368"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741676A-6F7A-416F-9317-5AA644C362C7}" type="datetimeFigureOut">
              <a:rPr lang="en-US" smtClean="0"/>
              <a:pPr/>
              <a:t>1/10/2025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0961E7-B538-4B4E-A257-B6DB239113C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95081-23F6-4139-8C00-ECCB7C539C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BF1E0A-C434-4FFB-8EF8-2F51B4F073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DAD3E6A9-73CA-423C-BCCA-C95DFBBDE31E}"/>
              </a:ext>
            </a:extLst>
          </p:cNvPr>
          <p:cNvSpPr>
            <a:spLocks noGrp="1"/>
          </p:cNvSpPr>
          <p:nvPr>
            <p:ph type="dt" sz="half" idx="2"/>
          </p:nvPr>
        </p:nvSpPr>
        <p:spPr>
          <a:xfrm>
            <a:off x="838200" y="6356350"/>
            <a:ext cx="2743200" cy="35877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1D76EF2-5255-459D-95EA-A80C0ABD2C14}"/>
              </a:ext>
            </a:extLst>
          </p:cNvPr>
          <p:cNvSpPr>
            <a:spLocks noGrp="1"/>
          </p:cNvSpPr>
          <p:nvPr>
            <p:ph type="ftr" sz="quarter" idx="3"/>
          </p:nvPr>
        </p:nvSpPr>
        <p:spPr>
          <a:xfrm>
            <a:off x="4038600" y="6356350"/>
            <a:ext cx="4114800" cy="35877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9725EFF7-C806-4E22-844C-F7D878D0F37A}"/>
              </a:ext>
            </a:extLst>
          </p:cNvPr>
          <p:cNvSpPr>
            <a:spLocks noGrp="1"/>
          </p:cNvSpPr>
          <p:nvPr>
            <p:ph type="sldNum" sz="quarter" idx="4"/>
          </p:nvPr>
        </p:nvSpPr>
        <p:spPr>
          <a:xfrm>
            <a:off x="8610600" y="6356350"/>
            <a:ext cx="2743200" cy="35877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394164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741676A-6F7A-416F-9317-5AA644C362C7}" type="datetimeFigureOut">
              <a:rPr lang="en-US" smtClean="0"/>
              <a:pPr/>
              <a:t>1/10/2025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0961E7-B538-4B4E-A257-B6DB239113CE}"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41676A-6F7A-416F-9317-5AA644C362C7}" type="datetimeFigureOut">
              <a:rPr lang="en-US" smtClean="0"/>
              <a:pPr/>
              <a:t>1/10/2025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0961E7-B538-4B4E-A257-B6DB239113CE}"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784" y="152400"/>
            <a:ext cx="3364992"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4025837"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D741676A-6F7A-416F-9317-5AA644C362C7}" type="datetimeFigureOut">
              <a:rPr lang="en-US" smtClean="0"/>
              <a:pPr/>
              <a:t>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0961E7-B538-4B4E-A257-B6DB239113CE}" type="slidenum">
              <a:rPr lang="en-US" smtClean="0"/>
              <a:pPr/>
              <a:t>‹#›</a:t>
            </a:fld>
            <a:endParaRPr lang="en-US"/>
          </a:p>
        </p:txBody>
      </p:sp>
      <p:sp>
        <p:nvSpPr>
          <p:cNvPr id="12" name="Rectangle 11"/>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5448"/>
            <a:ext cx="3366867"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3871741" y="1484808"/>
            <a:ext cx="8329863"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p>
        </p:txBody>
      </p:sp>
      <p:sp>
        <p:nvSpPr>
          <p:cNvPr id="4" name="Text Placeholder 3"/>
          <p:cNvSpPr>
            <a:spLocks noGrp="1"/>
          </p:cNvSpPr>
          <p:nvPr>
            <p:ph type="body" sz="half" idx="2"/>
          </p:nvPr>
        </p:nvSpPr>
        <p:spPr>
          <a:xfrm>
            <a:off x="219456" y="1728216"/>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219456" y="1170432"/>
            <a:ext cx="3364992" cy="201168"/>
          </a:xfrm>
        </p:spPr>
        <p:txBody>
          <a:bodyPr/>
          <a:lstStyle/>
          <a:p>
            <a:fld id="{D741676A-6F7A-416F-9317-5AA644C362C7}" type="datetimeFigureOut">
              <a:rPr lang="en-US" smtClean="0"/>
              <a:pPr/>
              <a:t>1/10/2025</a:t>
            </a:fld>
            <a:endParaRPr lang="en-US"/>
          </a:p>
        </p:txBody>
      </p:sp>
      <p:sp>
        <p:nvSpPr>
          <p:cNvPr id="11" name="Rectangle 10"/>
          <p:cNvSpPr/>
          <p:nvPr/>
        </p:nvSpPr>
        <p:spPr>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bwMode="invGray">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6" name="Footer Placeholder 5"/>
          <p:cNvSpPr>
            <a:spLocks noGrp="1"/>
          </p:cNvSpPr>
          <p:nvPr>
            <p:ph type="ftr" sz="quarter" idx="11"/>
          </p:nvPr>
        </p:nvSpPr>
        <p:spPr>
          <a:xfrm>
            <a:off x="4047744" y="1170432"/>
            <a:ext cx="6925056"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11119104" y="1170432"/>
            <a:ext cx="978485" cy="201168"/>
          </a:xfrm>
        </p:spPr>
        <p:txBody>
          <a:bodyPr/>
          <a:lstStyle/>
          <a:p>
            <a:fld id="{9E0961E7-B538-4B4E-A257-B6DB239113C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741676A-6F7A-416F-9317-5AA644C362C7}" type="datetimeFigureOut">
              <a:rPr lang="en-US" smtClean="0"/>
              <a:pPr/>
              <a:t>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961E7-B538-4B4E-A257-B6DB239113CE}"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8798560" y="0"/>
            <a:ext cx="6096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8" name="Rectangle 7"/>
          <p:cNvSpPr/>
          <p:nvPr/>
        </p:nvSpPr>
        <p:spPr bwMode="ltGray">
          <a:xfrm>
            <a:off x="8863584" y="0"/>
            <a:ext cx="33528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Vertical Title 1"/>
          <p:cNvSpPr>
            <a:spLocks noGrp="1"/>
          </p:cNvSpPr>
          <p:nvPr>
            <p:ph type="title" orient="vert"/>
          </p:nvPr>
        </p:nvSpPr>
        <p:spPr>
          <a:xfrm>
            <a:off x="9042400" y="274641"/>
            <a:ext cx="2540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304801"/>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741676A-6F7A-416F-9317-5AA644C362C7}" type="datetimeFigureOut">
              <a:rPr lang="en-US" smtClean="0"/>
              <a:pPr/>
              <a:t>1/10/2025</a:t>
            </a:fld>
            <a:endParaRPr lang="en-US"/>
          </a:p>
        </p:txBody>
      </p:sp>
      <p:sp>
        <p:nvSpPr>
          <p:cNvPr id="5" name="Footer Placeholder 4"/>
          <p:cNvSpPr>
            <a:spLocks noGrp="1"/>
          </p:cNvSpPr>
          <p:nvPr>
            <p:ph type="ftr" sz="quarter" idx="11"/>
          </p:nvPr>
        </p:nvSpPr>
        <p:spPr>
          <a:xfrm>
            <a:off x="3520796" y="6377460"/>
            <a:ext cx="5115205" cy="365125"/>
          </a:xfrm>
        </p:spPr>
        <p:txBody>
          <a:bodyPr/>
          <a:lstStyle/>
          <a:p>
            <a:endParaRPr lang="en-US"/>
          </a:p>
        </p:txBody>
      </p:sp>
      <p:sp>
        <p:nvSpPr>
          <p:cNvPr id="6" name="Slide Number Placeholder 5"/>
          <p:cNvSpPr>
            <a:spLocks noGrp="1"/>
          </p:cNvSpPr>
          <p:nvPr>
            <p:ph type="sldNum" sz="quarter" idx="12"/>
          </p:nvPr>
        </p:nvSpPr>
        <p:spPr/>
        <p:txBody>
          <a:bodyPr/>
          <a:lstStyle/>
          <a:p>
            <a:fld id="{9E0961E7-B538-4B4E-A257-B6DB239113CE}"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59984" y="1946275"/>
            <a:ext cx="5080000" cy="4114800"/>
          </a:xfrm>
        </p:spPr>
        <p:txBody>
          <a:bodyPr/>
          <a:lstStyle>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43184" y="1946275"/>
            <a:ext cx="5080000" cy="4114800"/>
          </a:xfrm>
        </p:spPr>
        <p:txBody>
          <a:bodyPr/>
          <a:lstStyle>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a:ln/>
        </p:spPr>
        <p:txBody>
          <a:bodyPr/>
          <a:lstStyle>
            <a:lvl1pPr>
              <a:defRPr/>
            </a:lvl1pPr>
          </a:lstStyle>
          <a:p>
            <a:pPr>
              <a:defRPr/>
            </a:pPr>
            <a:endParaRPr lang="en-US"/>
          </a:p>
        </p:txBody>
      </p:sp>
      <p:sp>
        <p:nvSpPr>
          <p:cNvPr id="6" name="Rectangle 36"/>
          <p:cNvSpPr>
            <a:spLocks noGrp="1" noChangeArrowheads="1"/>
          </p:cNvSpPr>
          <p:nvPr>
            <p:ph type="ftr" sz="quarter" idx="11"/>
          </p:nvPr>
        </p:nvSpPr>
        <p:spPr>
          <a:ln/>
        </p:spPr>
        <p:txBody>
          <a:bodyPr/>
          <a:lstStyle>
            <a:lvl1pPr>
              <a:defRPr/>
            </a:lvl1pPr>
          </a:lstStyle>
          <a:p>
            <a:pPr>
              <a:defRPr/>
            </a:pPr>
            <a:endParaRPr lang="en-US"/>
          </a:p>
        </p:txBody>
      </p:sp>
      <p:sp>
        <p:nvSpPr>
          <p:cNvPr id="7" name="Rectangle 37"/>
          <p:cNvSpPr>
            <a:spLocks noGrp="1" noChangeArrowheads="1"/>
          </p:cNvSpPr>
          <p:nvPr>
            <p:ph type="sldNum" sz="quarter" idx="12"/>
          </p:nvPr>
        </p:nvSpPr>
        <p:spPr>
          <a:ln/>
        </p:spPr>
        <p:txBody>
          <a:bodyPr/>
          <a:lstStyle>
            <a:lvl1pPr>
              <a:defRPr/>
            </a:lvl1pPr>
          </a:lstStyle>
          <a:p>
            <a:pPr>
              <a:defRPr/>
            </a:pPr>
            <a:fld id="{690EE0FF-75B3-4E02-A3A6-F41AB998BCC5}" type="slidenum">
              <a:rPr lang="en-US"/>
              <a:pPr>
                <a:defRPr/>
              </a:pPr>
              <a:t>‹#›</a:t>
            </a:fld>
            <a:endParaRPr lang="en-US"/>
          </a:p>
        </p:txBody>
      </p:sp>
    </p:spTree>
    <p:extLst>
      <p:ext uri="{BB962C8B-B14F-4D97-AF65-F5344CB8AC3E}">
        <p14:creationId xmlns:p14="http://schemas.microsoft.com/office/powerpoint/2010/main" val="271443813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AC03B-0D8F-410F-943A-4BF8A5C161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97028F-0211-4056-81C6-93FA13B78D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813791-527E-4EF2-8983-F16C2C0C8F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27808E6A-B4F2-40A2-9CA5-FB6C51527F21}"/>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CDB3228C-6597-4D0F-A65C-65209EFAE2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70AF7B83-AAA0-4BEB-9A52-BFE15E0B1A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937644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1EDA1-74ED-4E4D-80F0-EEFC99BA86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686FCE-64FB-4BEE-9C50-6EC8E88C74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1278D2-C1B9-49BD-A074-CBA66AD2C4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3E0751-E261-4C41-B61C-2D90B2C6C4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CA9DB7-3899-4BF3-8781-0A485D5F6B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394AEF92-4B35-4CF3-831A-94880B42DB0B}"/>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11" name="Footer Placeholder 4">
            <a:extLst>
              <a:ext uri="{FF2B5EF4-FFF2-40B4-BE49-F238E27FC236}">
                <a16:creationId xmlns:a16="http://schemas.microsoft.com/office/drawing/2014/main" id="{0C83B1EB-A1D1-47BB-9D2A-1E5C4737470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2" name="Slide Number Placeholder 5">
            <a:extLst>
              <a:ext uri="{FF2B5EF4-FFF2-40B4-BE49-F238E27FC236}">
                <a16:creationId xmlns:a16="http://schemas.microsoft.com/office/drawing/2014/main" id="{18FED95D-B791-4756-A36A-C7B38FFB1F80}"/>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170600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3EB3-36B3-417A-B97B-092F4642E215}"/>
              </a:ext>
            </a:extLst>
          </p:cNvPr>
          <p:cNvSpPr>
            <a:spLocks noGrp="1"/>
          </p:cNvSpPr>
          <p:nvPr>
            <p:ph type="title"/>
          </p:nvPr>
        </p:nvSpPr>
        <p:spPr/>
        <p:txBody>
          <a:bodyPr/>
          <a:lstStyle/>
          <a:p>
            <a:r>
              <a:rPr lang="en-US"/>
              <a:t>Click to edit Master title style</a:t>
            </a:r>
          </a:p>
        </p:txBody>
      </p:sp>
      <p:sp>
        <p:nvSpPr>
          <p:cNvPr id="6" name="Date Placeholder 3">
            <a:extLst>
              <a:ext uri="{FF2B5EF4-FFF2-40B4-BE49-F238E27FC236}">
                <a16:creationId xmlns:a16="http://schemas.microsoft.com/office/drawing/2014/main" id="{4133FA6F-9949-4137-AA26-A9C1F3C72D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7" name="Footer Placeholder 4">
            <a:extLst>
              <a:ext uri="{FF2B5EF4-FFF2-40B4-BE49-F238E27FC236}">
                <a16:creationId xmlns:a16="http://schemas.microsoft.com/office/drawing/2014/main" id="{D657E03C-4682-477A-ADE9-21CD5F7594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8" name="Slide Number Placeholder 5">
            <a:extLst>
              <a:ext uri="{FF2B5EF4-FFF2-40B4-BE49-F238E27FC236}">
                <a16:creationId xmlns:a16="http://schemas.microsoft.com/office/drawing/2014/main" id="{1115F16B-6A99-4978-B68A-34F59F34AD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141732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7EBC40F5-17E0-4456-8659-FF531506DB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6" name="Footer Placeholder 4">
            <a:extLst>
              <a:ext uri="{FF2B5EF4-FFF2-40B4-BE49-F238E27FC236}">
                <a16:creationId xmlns:a16="http://schemas.microsoft.com/office/drawing/2014/main" id="{A3FF5BCE-2844-4AFF-8CDC-F83CF5AC05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7" name="Slide Number Placeholder 5">
            <a:extLst>
              <a:ext uri="{FF2B5EF4-FFF2-40B4-BE49-F238E27FC236}">
                <a16:creationId xmlns:a16="http://schemas.microsoft.com/office/drawing/2014/main" id="{8EFCD86D-2E58-446B-AD12-C62A689247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297435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5682B-617A-402D-B8EB-681C1542BC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25C791-5743-4AD2-A39C-E4D6AAF13D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EAA6CF-4382-4AF5-B1F0-C0D5FC0650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CD9E96F-A4F0-42DA-B7BB-1AE6CA1DF14A}"/>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DAA3998E-EF43-4811-AC4E-2AB0765334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228769E3-2397-46AB-A4E0-E82900D86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065506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7770B-F7B7-4153-B0D7-43F680FF0D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92E431-C5AF-4617-A7C7-ABEE5F9320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B4D63DA-531B-462F-B9CC-705DEEAD1A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752C9FF-B664-45CD-B1D6-7C85CCA0E199}"/>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59CE466-E188-4443-8905-2A42E4F282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4F6CC2A3-9F62-4500-907F-D7B351332B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124965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039431E-708C-4065-A18B-C6C2CBF4D66D}"/>
              </a:ext>
              <a:ext uri="{C183D7F6-B498-43B3-948B-1728B52AA6E4}">
                <adec:decorative xmlns:adec="http://schemas.microsoft.com/office/drawing/2017/decorative" val="1"/>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0554140" y="209677"/>
            <a:ext cx="1345252" cy="807827"/>
          </a:xfrm>
          <a:prstGeom prst="rect">
            <a:avLst/>
          </a:prstGeom>
        </p:spPr>
      </p:pic>
      <p:sp>
        <p:nvSpPr>
          <p:cNvPr id="8" name="Title 1">
            <a:extLst>
              <a:ext uri="{FF2B5EF4-FFF2-40B4-BE49-F238E27FC236}">
                <a16:creationId xmlns:a16="http://schemas.microsoft.com/office/drawing/2014/main" id="{3A545C88-CE9B-4B11-96F3-5F0E512DA2F7}"/>
              </a:ext>
              <a:ext uri="{C183D7F6-B498-43B3-948B-1728B52AA6E4}">
                <adec:decorative xmlns:adec="http://schemas.microsoft.com/office/drawing/2017/decorative" val="1"/>
              </a:ext>
            </a:extLst>
          </p:cNvPr>
          <p:cNvSpPr txBox="1">
            <a:spLocks/>
          </p:cNvSpPr>
          <p:nvPr/>
        </p:nvSpPr>
        <p:spPr>
          <a:xfrm>
            <a:off x="0" y="6176962"/>
            <a:ext cx="12192000" cy="681037"/>
          </a:xfrm>
          <a:prstGeom prst="rect">
            <a:avLst/>
          </a:prstGeom>
          <a:solidFill>
            <a:srgbClr val="1D4288"/>
          </a:solidFill>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Placeholder 1">
            <a:extLst>
              <a:ext uri="{FF2B5EF4-FFF2-40B4-BE49-F238E27FC236}">
                <a16:creationId xmlns:a16="http://schemas.microsoft.com/office/drawing/2014/main" id="{A192A17C-64E4-4D70-AE33-D61F2D22DE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E03B44-B14F-43B5-9BCD-A958AFD05F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E633F5-BAD1-4082-972F-B8425E16EC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5" name="Footer Placeholder 4">
            <a:extLst>
              <a:ext uri="{FF2B5EF4-FFF2-40B4-BE49-F238E27FC236}">
                <a16:creationId xmlns:a16="http://schemas.microsoft.com/office/drawing/2014/main" id="{9B796F26-1198-47C8-B9CC-04CCDCDB2F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62D9475A-73B0-45E3-9154-9AF56B10A0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667720633"/>
      </p:ext>
    </p:extLst>
  </p:cSld>
  <p:clrMap bg1="lt1" tx1="dk1" bg2="lt2" tx2="dk2" accent1="accent1" accent2="accent2" accent3="accent3" accent4="accent4" accent5="accent5" accent6="accent6" hlink="hlink" folHlink="folHlink"/>
  <p:sldLayoutIdLst>
    <p:sldLayoutId id="2147486356" r:id="rId1"/>
    <p:sldLayoutId id="2147486472" r:id="rId2"/>
    <p:sldLayoutId id="2147486473" r:id="rId3"/>
    <p:sldLayoutId id="2147486461" r:id="rId4"/>
    <p:sldLayoutId id="2147486462" r:id="rId5"/>
    <p:sldLayoutId id="2147486463" r:id="rId6"/>
    <p:sldLayoutId id="2147486470" r:id="rId7"/>
    <p:sldLayoutId id="2147486471" r:id="rId8"/>
    <p:sldLayoutId id="2147486466" r:id="rId9"/>
    <p:sldLayoutId id="2147486467" r:id="rId10"/>
    <p:sldLayoutId id="2147486468" r:id="rId11"/>
    <p:sldLayoutId id="2147486469"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039431E-708C-4065-A18B-C6C2CBF4D66D}"/>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554140" y="209677"/>
            <a:ext cx="1345252" cy="807827"/>
          </a:xfrm>
          <a:prstGeom prst="rect">
            <a:avLst/>
          </a:prstGeom>
        </p:spPr>
      </p:pic>
      <p:sp>
        <p:nvSpPr>
          <p:cNvPr id="8" name="Title 1">
            <a:extLst>
              <a:ext uri="{FF2B5EF4-FFF2-40B4-BE49-F238E27FC236}">
                <a16:creationId xmlns:a16="http://schemas.microsoft.com/office/drawing/2014/main" id="{3A545C88-CE9B-4B11-96F3-5F0E512DA2F7}"/>
              </a:ext>
              <a:ext uri="{C183D7F6-B498-43B3-948B-1728B52AA6E4}">
                <adec:decorative xmlns:adec="http://schemas.microsoft.com/office/drawing/2017/decorative" val="1"/>
              </a:ext>
            </a:extLst>
          </p:cNvPr>
          <p:cNvSpPr txBox="1">
            <a:spLocks/>
          </p:cNvSpPr>
          <p:nvPr/>
        </p:nvSpPr>
        <p:spPr>
          <a:xfrm>
            <a:off x="0" y="6176962"/>
            <a:ext cx="12192000" cy="681037"/>
          </a:xfrm>
          <a:prstGeom prst="rect">
            <a:avLst/>
          </a:prstGeom>
          <a:solidFill>
            <a:srgbClr val="1D4288"/>
          </a:solidFill>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Placeholder 1">
            <a:extLst>
              <a:ext uri="{FF2B5EF4-FFF2-40B4-BE49-F238E27FC236}">
                <a16:creationId xmlns:a16="http://schemas.microsoft.com/office/drawing/2014/main" id="{A192A17C-64E4-4D70-AE33-D61F2D22DE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E03B44-B14F-43B5-9BCD-A958AFD05F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E633F5-BAD1-4082-972F-B8425E16EC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5" name="Footer Placeholder 4">
            <a:extLst>
              <a:ext uri="{FF2B5EF4-FFF2-40B4-BE49-F238E27FC236}">
                <a16:creationId xmlns:a16="http://schemas.microsoft.com/office/drawing/2014/main" id="{9B796F26-1198-47C8-B9CC-04CCDCDB2F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62D9475A-73B0-45E3-9154-9AF56B10A0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389113765"/>
      </p:ext>
    </p:extLst>
  </p:cSld>
  <p:clrMap bg1="lt1" tx1="dk1" bg2="lt2" tx2="dk2" accent1="accent1" accent2="accent2" accent3="accent3" accent4="accent4" accent5="accent5" accent6="accent6" hlink="hlink" folHlink="folHlink"/>
  <p:sldLayoutIdLst>
    <p:sldLayoutId id="2147486488" r:id="rId1"/>
    <p:sldLayoutId id="2147486491" r:id="rId2"/>
    <p:sldLayoutId id="2147486492" r:id="rId3"/>
    <p:sldLayoutId id="2147486489" r:id="rId4"/>
    <p:sldLayoutId id="2147486490" r:id="rId5"/>
    <p:sldLayoutId id="2147486481" r:id="rId6"/>
    <p:sldLayoutId id="2147486482" r:id="rId7"/>
    <p:sldLayoutId id="2147486483" r:id="rId8"/>
    <p:sldLayoutId id="2147486484" r:id="rId9"/>
    <p:sldLayoutId id="2147486485" r:id="rId10"/>
    <p:sldLayoutId id="2147486486" r:id="rId11"/>
    <p:sldLayoutId id="2147486487"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7" name="Rectangle 6"/>
          <p:cNvSpPr/>
          <p:nvPr/>
        </p:nvSpPr>
        <p:spPr bwMode="ltGray">
          <a:xfrm>
            <a:off x="1" y="1"/>
            <a:ext cx="12191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Placeholder 1"/>
          <p:cNvSpPr>
            <a:spLocks noGrp="1"/>
          </p:cNvSpPr>
          <p:nvPr>
            <p:ph type="title"/>
          </p:nvPr>
        </p:nvSpPr>
        <p:spPr>
          <a:xfrm>
            <a:off x="609600" y="152400"/>
            <a:ext cx="109728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609600" y="1775192"/>
            <a:ext cx="109728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609600" y="6476999"/>
            <a:ext cx="28448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741676A-6F7A-416F-9317-5AA644C362C7}" type="datetimeFigureOut">
              <a:rPr lang="en-US" smtClean="0"/>
              <a:pPr/>
              <a:t>1/10/2025</a:t>
            </a:fld>
            <a:endParaRPr lang="en-US"/>
          </a:p>
        </p:txBody>
      </p:sp>
      <p:sp>
        <p:nvSpPr>
          <p:cNvPr id="5" name="Footer Placeholder 4"/>
          <p:cNvSpPr>
            <a:spLocks noGrp="1"/>
          </p:cNvSpPr>
          <p:nvPr>
            <p:ph type="ftr" sz="quarter" idx="3"/>
          </p:nvPr>
        </p:nvSpPr>
        <p:spPr>
          <a:xfrm>
            <a:off x="3520796" y="6476999"/>
            <a:ext cx="7343625"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10939195" y="6476999"/>
            <a:ext cx="978485"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9E0961E7-B538-4B4E-A257-B6DB239113C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hyperlink" Target="https://www.federalregister.gov/documents/2024/12/17/2024-29731/ensuring-safe-accommodations-for-air-travelers-with-disabilities-using-wheelchairs"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9.png"/><Relationship Id="rId4" Type="http://schemas.microsoft.com/office/2017/04/relationships/track" Target="../media/track1.vtt"/></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hyperlink" Target="https://thearc.org/our-initiatives/digital-literacy/?utm_source=mc&amp;utm_medium=email&amp;utm_campaign=tech" TargetMode="Externa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hyperlink" Target="https://links-2.govdelivery.com/CL0/https:%2F%2Fleadcenter.org%2Fworkforce-development%2Fstate-specific-policies-and-data%2F/2/01010193e09bbdca-dd28e85f-8339-40a0-b850-fa8e3688d95a-000000/SpYaqmldhZ8sh--EWAGO1L_fERgxlSs8b18PjwkHeY8=384" TargetMode="Externa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hyperlink" Target="https://jamanetwork.com/journals/jama-health-forum/fullarticle/2826157?utm_campaign=articlePDF&amp;utm_medium=articlePDFlink&amp;utm_source=articlePDF&amp;utm_content=jamahealthforum.2024.4034" TargetMode="Externa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hyperlink" Target="https://www.cambridge.org/core/journals/global-mental-health/article/supported-employment-as-a-global-mental-health-intervention/92E03AE530142732607B499E25CC75EC" TargetMode="Externa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hyperlink" Target="https://aspe.hhs.gov/reports/supported-employment-medicaid" TargetMode="Externa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hyperlink" Target="https://aapd.us13.list-manage.com/track/click?u=08dab5cd58ad9250c3f56519f&amp;id=81a2a5ed64&amp;e=45d16e81b8" TargetMode="External"/><Relationship Id="rId2" Type="http://schemas.openxmlformats.org/officeDocument/2006/relationships/hyperlink" Target="https://aapd.us13.list-manage.com/track/click?u=08dab5cd58ad9250c3f56519f&amp;id=3f687c3640&amp;e=45d16e81b8" TargetMode="External"/><Relationship Id="rId1" Type="http://schemas.openxmlformats.org/officeDocument/2006/relationships/slideLayout" Target="../slideLayouts/slideLayout14.xml"/><Relationship Id="rId4" Type="http://schemas.openxmlformats.org/officeDocument/2006/relationships/hyperlink" Target="https://www.aapd.com/fall-internship-program/" TargetMode="External"/></Relationships>
</file>

<file path=ppt/slides/_rels/slide27.xml.rels><?xml version="1.0" encoding="UTF-8" standalone="yes"?>
<Relationships xmlns="http://schemas.openxmlformats.org/package/2006/relationships"><Relationship Id="rId2" Type="http://schemas.openxmlformats.org/officeDocument/2006/relationships/hyperlink" Target="https://us06web.zoom.us/webinar/register/WN_5By4fhS5SEGmGC8SJ0Uycw#/registration" TargetMode="Externa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hyperlink" Target="https://www.dol.gov/agencies/ofccp/events/01142025/advancing-equity-building-strong-workforce-including-workers" TargetMode="Externa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9.png"/><Relationship Id="rId5" Type="http://schemas.microsoft.com/office/2017/04/relationships/track" Target="../media/track2.vtt"/><Relationship Id="rId4" Type="http://schemas.openxmlformats.org/officeDocument/2006/relationships/hyperlink" Target="http://www.researchondisability.org/nTIDE"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9.png"/><Relationship Id="rId5" Type="http://schemas.microsoft.com/office/2017/04/relationships/track" Target="../media/track3.vtt"/><Relationship Id="rId4" Type="http://schemas.openxmlformats.org/officeDocument/2006/relationships/hyperlink" Target="mailto:disability.statistics@unh.edu"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6.xml"/><Relationship Id="rId5" Type="http://schemas.openxmlformats.org/officeDocument/2006/relationships/image" Target="../media/image25.jpeg"/><Relationship Id="rId4" Type="http://schemas.openxmlformats.org/officeDocument/2006/relationships/image" Target="../media/image24.jpeg"/></Relationships>
</file>

<file path=ppt/slides/_rels/slide42.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3" Type="http://schemas.openxmlformats.org/officeDocument/2006/relationships/hyperlink" Target="http://www.agrability.org/funding-assistance/" TargetMode="External"/><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agrability.org/" TargetMode="External"/><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3" Type="http://schemas.openxmlformats.org/officeDocument/2006/relationships/hyperlink" Target="http://www.agrability.org/" TargetMode="External"/><Relationship Id="rId2" Type="http://schemas.openxmlformats.org/officeDocument/2006/relationships/notesSlide" Target="../notesSlides/notesSlide17.xml"/><Relationship Id="rId1" Type="http://schemas.openxmlformats.org/officeDocument/2006/relationships/slideLayout" Target="../slideLayouts/slideLayout26.xml"/><Relationship Id="rId4" Type="http://schemas.openxmlformats.org/officeDocument/2006/relationships/image" Target="../media/image28.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6.xml"/><Relationship Id="rId1" Type="http://schemas.openxmlformats.org/officeDocument/2006/relationships/themeOverride" Target="../theme/themeOverride1.xml"/><Relationship Id="rId5" Type="http://schemas.openxmlformats.org/officeDocument/2006/relationships/image" Target="../media/image29.jpeg"/><Relationship Id="rId4" Type="http://schemas.openxmlformats.org/officeDocument/2006/relationships/hyperlink" Target="http://www.agrability.org/Toolbox" TargetMode="External"/></Relationships>
</file>

<file path=ppt/slides/_rels/slide48.xml.rels><?xml version="1.0" encoding="UTF-8" standalone="yes"?>
<Relationships xmlns="http://schemas.openxmlformats.org/package/2006/relationships"><Relationship Id="rId2" Type="http://schemas.openxmlformats.org/officeDocument/2006/relationships/hyperlink" Target="http://www.agrability.org/" TargetMode="External"/><Relationship Id="rId1" Type="http://schemas.openxmlformats.org/officeDocument/2006/relationships/slideLayout" Target="../slideLayouts/slideLayout3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1.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image" Target="../media/image30.jpeg"/><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36.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53.xml.rels><?xml version="1.0" encoding="UTF-8" standalone="yes"?>
<Relationships xmlns="http://schemas.openxmlformats.org/package/2006/relationships"><Relationship Id="rId3" Type="http://schemas.openxmlformats.org/officeDocument/2006/relationships/hyperlink" Target="http://www.agrability.org/resources/back" TargetMode="External"/><Relationship Id="rId2" Type="http://schemas.openxmlformats.org/officeDocument/2006/relationships/notesSlide" Target="../notesSlides/notesSlide20.xml"/><Relationship Id="rId1" Type="http://schemas.openxmlformats.org/officeDocument/2006/relationships/slideLayout" Target="../slideLayouts/slideLayout36.xml"/><Relationship Id="rId4" Type="http://schemas.openxmlformats.org/officeDocument/2006/relationships/image" Target="../media/image37.jpeg"/></Relationships>
</file>

<file path=ppt/slides/_rels/slide5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6.xml"/></Relationships>
</file>

<file path=ppt/slides/_rels/slide5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6.xml"/></Relationships>
</file>

<file path=ppt/slides/_rels/slide57.xml.rels><?xml version="1.0" encoding="UTF-8" standalone="yes"?>
<Relationships xmlns="http://schemas.openxmlformats.org/package/2006/relationships"><Relationship Id="rId3" Type="http://schemas.openxmlformats.org/officeDocument/2006/relationships/hyperlink" Target="https://doi.org/10.1016/j.dhjo.2017.08.001" TargetMode="External"/><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2" Type="http://schemas.openxmlformats.org/officeDocument/2006/relationships/image" Target="../media/image41.tiff"/><Relationship Id="rId1" Type="http://schemas.openxmlformats.org/officeDocument/2006/relationships/slideLayout" Target="../slideLayouts/slideLayout28.xml"/></Relationships>
</file>

<file path=ppt/slides/_rels/slide59.xml.rels><?xml version="1.0" encoding="UTF-8" standalone="yes"?>
<Relationships xmlns="http://schemas.openxmlformats.org/package/2006/relationships"><Relationship Id="rId2" Type="http://schemas.openxmlformats.org/officeDocument/2006/relationships/image" Target="../media/image42.tiff"/><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3" Type="http://schemas.openxmlformats.org/officeDocument/2006/relationships/hyperlink" Target="http://www.researchondisability.org/" TargetMode="External"/><Relationship Id="rId2" Type="http://schemas.openxmlformats.org/officeDocument/2006/relationships/hyperlink" Target="http://www.kesslerfoundation.org/" TargetMode="Externa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hyperlink" Target="http://www.aucd.org/" TargetMode="Externa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9.png"/><Relationship Id="rId4" Type="http://schemas.microsoft.com/office/2017/04/relationships/track" Target="../media/track4.vtt"/></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CB7AF-1173-445E-BB38-8E208A36F26D}"/>
              </a:ext>
            </a:extLst>
          </p:cNvPr>
          <p:cNvSpPr>
            <a:spLocks noGrp="1"/>
          </p:cNvSpPr>
          <p:nvPr>
            <p:ph type="ctrTitle"/>
          </p:nvPr>
        </p:nvSpPr>
        <p:spPr/>
        <p:txBody>
          <a:bodyPr>
            <a:normAutofit fontScale="90000"/>
          </a:bodyPr>
          <a:lstStyle/>
          <a:p>
            <a:r>
              <a:rPr lang="en-US"/>
              <a:t>nTIDE Lunch &amp; Learn</a:t>
            </a:r>
            <a:br>
              <a:rPr lang="en-US"/>
            </a:br>
            <a:r>
              <a:rPr lang="en-US"/>
              <a:t>Webinar Series</a:t>
            </a:r>
          </a:p>
        </p:txBody>
      </p:sp>
      <p:sp>
        <p:nvSpPr>
          <p:cNvPr id="3" name="Subtitle 2">
            <a:extLst>
              <a:ext uri="{FF2B5EF4-FFF2-40B4-BE49-F238E27FC236}">
                <a16:creationId xmlns:a16="http://schemas.microsoft.com/office/drawing/2014/main" id="{514675EA-F78D-48A7-B127-E5D3889F7E0D}"/>
              </a:ext>
            </a:extLst>
          </p:cNvPr>
          <p:cNvSpPr>
            <a:spLocks noGrp="1"/>
          </p:cNvSpPr>
          <p:nvPr>
            <p:ph type="subTitle" idx="1"/>
          </p:nvPr>
        </p:nvSpPr>
        <p:spPr/>
        <p:txBody>
          <a:bodyPr/>
          <a:lstStyle/>
          <a:p>
            <a:pPr>
              <a:lnSpc>
                <a:spcPct val="100000"/>
              </a:lnSpc>
            </a:pPr>
            <a:r>
              <a:rPr lang="en-US"/>
              <a:t>Kessler Foundation, AUCD,</a:t>
            </a:r>
            <a:br>
              <a:rPr lang="en-US"/>
            </a:br>
            <a:r>
              <a:rPr lang="en-US"/>
              <a:t>University of New Hampshire Institute on Disability</a:t>
            </a:r>
            <a:br>
              <a:rPr lang="en-US"/>
            </a:br>
            <a:r>
              <a:rPr lang="en-US"/>
              <a:t>Season 10, Episode 1</a:t>
            </a:r>
            <a:br>
              <a:rPr lang="en-US"/>
            </a:br>
            <a:r>
              <a:rPr lang="en-US"/>
              <a:t>Date: January 10, 2025</a:t>
            </a:r>
          </a:p>
        </p:txBody>
      </p:sp>
    </p:spTree>
    <p:extLst>
      <p:ext uri="{BB962C8B-B14F-4D97-AF65-F5344CB8AC3E}">
        <p14:creationId xmlns:p14="http://schemas.microsoft.com/office/powerpoint/2010/main" val="2419022558"/>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15E1C-098D-431B-8302-27B7F90E3A08}"/>
              </a:ext>
            </a:extLst>
          </p:cNvPr>
          <p:cNvSpPr>
            <a:spLocks noGrp="1"/>
          </p:cNvSpPr>
          <p:nvPr>
            <p:ph type="title"/>
          </p:nvPr>
        </p:nvSpPr>
        <p:spPr/>
        <p:txBody>
          <a:bodyPr/>
          <a:lstStyle/>
          <a:p>
            <a:pPr algn="ctr"/>
            <a:r>
              <a:rPr lang="en-US" b="1" u="sng">
                <a:latin typeface="Calibri" panose="020F0502020204030204" pitchFamily="34" charset="0"/>
                <a:cs typeface="Calibri" panose="020F0502020204030204" pitchFamily="34" charset="0"/>
              </a:rPr>
              <a:t>Source of the Data</a:t>
            </a:r>
          </a:p>
        </p:txBody>
      </p:sp>
      <p:sp>
        <p:nvSpPr>
          <p:cNvPr id="3" name="Content Placeholder 2">
            <a:extLst>
              <a:ext uri="{FF2B5EF4-FFF2-40B4-BE49-F238E27FC236}">
                <a16:creationId xmlns:a16="http://schemas.microsoft.com/office/drawing/2014/main" id="{95E458D0-8646-47D0-B30C-9FB4935B1C58}"/>
              </a:ext>
            </a:extLst>
          </p:cNvPr>
          <p:cNvSpPr>
            <a:spLocks noGrp="1"/>
          </p:cNvSpPr>
          <p:nvPr>
            <p:ph idx="1"/>
          </p:nvPr>
        </p:nvSpPr>
        <p:spPr/>
        <p:txBody>
          <a:bodyPr/>
          <a:lstStyle/>
          <a:p>
            <a:pPr>
              <a:spcBef>
                <a:spcPts val="1200"/>
              </a:spcBef>
            </a:pPr>
            <a:r>
              <a:rPr lang="en-US">
                <a:latin typeface="Calibri" panose="020F0502020204030204" pitchFamily="34" charset="0"/>
              </a:rPr>
              <a:t>U.S. BLS, Current Population Survey (CPS).</a:t>
            </a:r>
          </a:p>
          <a:p>
            <a:pPr lvl="1">
              <a:spcBef>
                <a:spcPts val="1200"/>
              </a:spcBef>
            </a:pPr>
            <a:r>
              <a:rPr lang="en-US" sz="2400">
                <a:latin typeface="Calibri" panose="020F0502020204030204" pitchFamily="34" charset="0"/>
              </a:rPr>
              <a:t>Source of the “official” unemployment rate.</a:t>
            </a:r>
          </a:p>
          <a:p>
            <a:pPr>
              <a:spcBef>
                <a:spcPts val="1800"/>
              </a:spcBef>
            </a:pPr>
            <a:r>
              <a:rPr lang="en-US">
                <a:latin typeface="Calibri" panose="020F0502020204030204" pitchFamily="34" charset="0"/>
              </a:rPr>
              <a:t>Civilians, ages 16-64, not living in institutions.</a:t>
            </a:r>
          </a:p>
          <a:p>
            <a:pPr>
              <a:spcBef>
                <a:spcPts val="1800"/>
              </a:spcBef>
            </a:pPr>
            <a:r>
              <a:rPr lang="en-US">
                <a:latin typeface="Calibri" panose="020F0502020204030204" pitchFamily="34" charset="0"/>
              </a:rPr>
              <a:t>Available September 2008 onward.</a:t>
            </a:r>
          </a:p>
          <a:p>
            <a:pPr>
              <a:spcBef>
                <a:spcPts val="1800"/>
              </a:spcBef>
            </a:pPr>
            <a:r>
              <a:rPr lang="en-US">
                <a:latin typeface="Calibri" panose="020F0502020204030204" pitchFamily="34" charset="0"/>
              </a:rPr>
              <a:t>Not yet seasonally adjusted.</a:t>
            </a:r>
          </a:p>
          <a:p>
            <a:pPr lvl="1">
              <a:spcBef>
                <a:spcPts val="1200"/>
              </a:spcBef>
            </a:pPr>
            <a:r>
              <a:rPr lang="en-US" sz="2400">
                <a:latin typeface="Calibri" panose="020F0502020204030204" pitchFamily="34" charset="0"/>
              </a:rPr>
              <a:t>which is why we compare to the same month last year.</a:t>
            </a:r>
          </a:p>
          <a:p>
            <a:endParaRPr lang="en-US"/>
          </a:p>
        </p:txBody>
      </p:sp>
      <p:sp>
        <p:nvSpPr>
          <p:cNvPr id="4" name="Date Placeholder 3">
            <a:extLst>
              <a:ext uri="{FF2B5EF4-FFF2-40B4-BE49-F238E27FC236}">
                <a16:creationId xmlns:a16="http://schemas.microsoft.com/office/drawing/2014/main" id="{2BC62BA4-CD08-434F-B375-755C0AB66AF4}"/>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D20FEE91-038E-49D7-AF7C-B78147707C3C}"/>
              </a:ext>
            </a:extLst>
          </p:cNvPr>
          <p:cNvSpPr>
            <a:spLocks noGrp="1"/>
          </p:cNvSpPr>
          <p:nvPr>
            <p:ph type="sldNum" sz="quarter" idx="12"/>
          </p:nvPr>
        </p:nvSpPr>
        <p:spPr/>
        <p:txBody>
          <a:bodyPr/>
          <a:lstStyle/>
          <a:p>
            <a:fld id="{9C637C1D-740A-4EE7-9AC7-DE15DA94B719}" type="slidenum">
              <a:rPr lang="en-US" smtClean="0"/>
              <a:t>10</a:t>
            </a:fld>
            <a:endParaRPr lang="en-US"/>
          </a:p>
        </p:txBody>
      </p:sp>
    </p:spTree>
    <p:extLst>
      <p:ext uri="{BB962C8B-B14F-4D97-AF65-F5344CB8AC3E}">
        <p14:creationId xmlns:p14="http://schemas.microsoft.com/office/powerpoint/2010/main" val="4265314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D921B-3DF1-4162-9FD7-205D06299F16}"/>
              </a:ext>
            </a:extLst>
          </p:cNvPr>
          <p:cNvSpPr>
            <a:spLocks noGrp="1"/>
          </p:cNvSpPr>
          <p:nvPr>
            <p:ph type="title"/>
          </p:nvPr>
        </p:nvSpPr>
        <p:spPr/>
        <p:txBody>
          <a:bodyPr/>
          <a:lstStyle/>
          <a:p>
            <a:pPr algn="ctr"/>
            <a:r>
              <a:rPr lang="en-US" sz="4400" b="1" u="sng">
                <a:solidFill>
                  <a:schemeClr val="tx1"/>
                </a:solidFill>
                <a:latin typeface="Calibri" panose="020F0502020204030204" pitchFamily="34" charset="0"/>
                <a:cs typeface="Calibri" panose="020F0502020204030204" pitchFamily="34" charset="0"/>
              </a:rPr>
              <a:t>The Numbers</a:t>
            </a:r>
            <a:endParaRPr lang="en-US">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53E1CC08-6C74-4EE9-8526-A4845D26EE2A}"/>
              </a:ext>
            </a:extLst>
          </p:cNvPr>
          <p:cNvSpPr>
            <a:spLocks noGrp="1"/>
          </p:cNvSpPr>
          <p:nvPr>
            <p:ph idx="1"/>
          </p:nvPr>
        </p:nvSpPr>
        <p:spPr/>
        <p:txBody>
          <a:bodyPr/>
          <a:lstStyle/>
          <a:p>
            <a:pPr algn="ctr"/>
            <a:endParaRPr lang="en-US" sz="2800" b="1">
              <a:solidFill>
                <a:schemeClr val="tx1"/>
              </a:solidFill>
              <a:latin typeface="Calibri" panose="020F0502020204030204" pitchFamily="34" charset="0"/>
            </a:endParaRPr>
          </a:p>
          <a:p>
            <a:pPr algn="ctr"/>
            <a:endParaRPr lang="en-US" b="1">
              <a:latin typeface="Calibri" panose="020F0502020204030204" pitchFamily="34" charset="0"/>
            </a:endParaRPr>
          </a:p>
          <a:p>
            <a:pPr marL="0" indent="0" algn="ctr">
              <a:buNone/>
            </a:pPr>
            <a:r>
              <a:rPr lang="en-US" sz="3200" b="1">
                <a:latin typeface="Calibri" panose="020F0502020204030204" pitchFamily="34" charset="0"/>
              </a:rPr>
              <a:t>Hyun Ju Kim</a:t>
            </a:r>
            <a:br>
              <a:rPr lang="en-US" sz="3200" b="1">
                <a:solidFill>
                  <a:schemeClr val="tx1"/>
                </a:solidFill>
                <a:latin typeface="Calibri" panose="020F0502020204030204" pitchFamily="34" charset="0"/>
              </a:rPr>
            </a:br>
            <a:r>
              <a:rPr lang="en-US" sz="3200">
                <a:solidFill>
                  <a:schemeClr val="tx1"/>
                </a:solidFill>
                <a:latin typeface="Calibri" panose="020F0502020204030204" pitchFamily="34" charset="0"/>
              </a:rPr>
              <a:t>University of New Hampshire</a:t>
            </a:r>
            <a:endParaRPr lang="en-US" sz="3200"/>
          </a:p>
        </p:txBody>
      </p:sp>
      <p:sp>
        <p:nvSpPr>
          <p:cNvPr id="4" name="Date Placeholder 3">
            <a:extLst>
              <a:ext uri="{FF2B5EF4-FFF2-40B4-BE49-F238E27FC236}">
                <a16:creationId xmlns:a16="http://schemas.microsoft.com/office/drawing/2014/main" id="{789424B8-2A2F-445C-90AA-9692BD4C5D2A}"/>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ECA5BE27-6528-4E47-9E58-6E4C3F8DFBEE}"/>
              </a:ext>
            </a:extLst>
          </p:cNvPr>
          <p:cNvSpPr>
            <a:spLocks noGrp="1"/>
          </p:cNvSpPr>
          <p:nvPr>
            <p:ph type="sldNum" sz="quarter" idx="12"/>
          </p:nvPr>
        </p:nvSpPr>
        <p:spPr/>
        <p:txBody>
          <a:bodyPr/>
          <a:lstStyle/>
          <a:p>
            <a:fld id="{9C637C1D-740A-4EE7-9AC7-DE15DA94B719}" type="slidenum">
              <a:rPr lang="en-US" smtClean="0"/>
              <a:t>11</a:t>
            </a:fld>
            <a:endParaRPr lang="en-US"/>
          </a:p>
        </p:txBody>
      </p:sp>
    </p:spTree>
    <p:extLst>
      <p:ext uri="{BB962C8B-B14F-4D97-AF65-F5344CB8AC3E}">
        <p14:creationId xmlns:p14="http://schemas.microsoft.com/office/powerpoint/2010/main" val="2972209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fontScale="90000"/>
          </a:bodyPr>
          <a:lstStyle/>
          <a:p>
            <a:r>
              <a:rPr lang="en-US" sz="4000" b="1" u="sng"/>
              <a:t>Employment- </a:t>
            </a:r>
            <a:br>
              <a:rPr lang="en-US" sz="4000" b="1" u="sng"/>
            </a:br>
            <a:r>
              <a:rPr lang="en-US" sz="4000" b="1" u="sng"/>
              <a:t>to-Population </a:t>
            </a:r>
            <a:br>
              <a:rPr lang="en-US" sz="4000" b="1" u="sng"/>
            </a:br>
            <a:r>
              <a:rPr lang="en-US" sz="4000" b="1" u="sng"/>
              <a:t>Ratio</a:t>
            </a:r>
            <a:r>
              <a:rPr lang="en-US" sz="4000" b="1"/>
              <a:t>:</a:t>
            </a:r>
            <a:br>
              <a:rPr lang="en-US" sz="4000" b="1" u="sng"/>
            </a:br>
            <a:br>
              <a:rPr lang="en-US" sz="4000" b="1"/>
            </a:br>
            <a:br>
              <a:rPr lang="en-US" sz="4000" b="1"/>
            </a:br>
            <a:endParaRPr lang="en-US" sz="4000" b="1"/>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12</a:t>
            </a:fld>
            <a:endParaRPr lang="en-US"/>
          </a:p>
        </p:txBody>
      </p:sp>
    </p:spTree>
    <p:extLst>
      <p:ext uri="{BB962C8B-B14F-4D97-AF65-F5344CB8AC3E}">
        <p14:creationId xmlns:p14="http://schemas.microsoft.com/office/powerpoint/2010/main" val="2491864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fontScale="90000"/>
          </a:bodyPr>
          <a:lstStyle/>
          <a:p>
            <a:r>
              <a:rPr lang="en-US" sz="4000" b="1" u="sng"/>
              <a:t>Employment- </a:t>
            </a:r>
            <a:br>
              <a:rPr lang="en-US" sz="4000" b="1" u="sng"/>
            </a:br>
            <a:r>
              <a:rPr lang="en-US" sz="4000" b="1" u="sng"/>
              <a:t>to-Population </a:t>
            </a:r>
            <a:br>
              <a:rPr lang="en-US" sz="4000" b="1" u="sng"/>
            </a:br>
            <a:r>
              <a:rPr lang="en-US" sz="4000" b="1" u="sng"/>
              <a:t>Ratio</a:t>
            </a:r>
            <a:r>
              <a:rPr lang="en-US" sz="4000" b="1"/>
              <a:t>:</a:t>
            </a:r>
            <a:br>
              <a:rPr lang="en-US" sz="4000" b="1"/>
            </a:br>
            <a:br>
              <a:rPr lang="en-US" sz="4000" b="1"/>
            </a:br>
            <a:r>
              <a:rPr lang="en-US" sz="4000" b="1"/>
              <a:t>November</a:t>
            </a:r>
            <a:br>
              <a:rPr lang="en-US" sz="4000" b="1" u="sng"/>
            </a:br>
            <a:br>
              <a:rPr lang="en-US" sz="4000" b="1"/>
            </a:br>
            <a:br>
              <a:rPr lang="en-US" sz="4000" b="1"/>
            </a:br>
            <a:endParaRPr lang="en-US" sz="4000" b="1"/>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13</a:t>
            </a:fld>
            <a:endParaRPr lang="en-US"/>
          </a:p>
        </p:txBody>
      </p:sp>
      <p:pic>
        <p:nvPicPr>
          <p:cNvPr id="3" name="Picture 2" descr="Same chart as previous slide but with the latest month's data point added. One line is for people with disabilities, showing their employment-to-population ratio increased from 37 percent in October 2024 to 38 percent in November 2024. The other line is for people without disabilities, showing their employment-to-population ratio increased from 74.9 percent in October 2024 to 74.9 percent in November 2024. More detail in slide notes.&#10;&#10;Details in the notes below.">
            <a:extLst>
              <a:ext uri="{FF2B5EF4-FFF2-40B4-BE49-F238E27FC236}">
                <a16:creationId xmlns:a16="http://schemas.microsoft.com/office/drawing/2014/main" id="{92210D08-D2FF-65CB-AB4A-86C1280198A1}"/>
              </a:ext>
            </a:extLst>
          </p:cNvPr>
          <p:cNvPicPr>
            <a:picLocks noChangeAspect="1"/>
          </p:cNvPicPr>
          <p:nvPr/>
        </p:nvPicPr>
        <p:blipFill>
          <a:blip r:embed="rId3"/>
          <a:stretch>
            <a:fillRect/>
          </a:stretch>
        </p:blipFill>
        <p:spPr>
          <a:xfrm>
            <a:off x="3279284" y="657747"/>
            <a:ext cx="8573626" cy="5429340"/>
          </a:xfrm>
          <a:prstGeom prst="rect">
            <a:avLst/>
          </a:prstGeom>
        </p:spPr>
      </p:pic>
    </p:spTree>
    <p:extLst>
      <p:ext uri="{BB962C8B-B14F-4D97-AF65-F5344CB8AC3E}">
        <p14:creationId xmlns:p14="http://schemas.microsoft.com/office/powerpoint/2010/main" val="3161943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fontScale="90000"/>
          </a:bodyPr>
          <a:lstStyle/>
          <a:p>
            <a:r>
              <a:rPr lang="en-US" sz="4000" b="1" u="sng"/>
              <a:t>Employment- </a:t>
            </a:r>
            <a:br>
              <a:rPr lang="en-US" sz="4000" b="1" u="sng"/>
            </a:br>
            <a:r>
              <a:rPr lang="en-US" sz="4000" b="1" u="sng"/>
              <a:t>to-Population </a:t>
            </a:r>
            <a:br>
              <a:rPr lang="en-US" sz="4000" b="1" u="sng"/>
            </a:br>
            <a:r>
              <a:rPr lang="en-US" sz="4000" b="1" u="sng"/>
              <a:t>Ratio</a:t>
            </a:r>
            <a:r>
              <a:rPr lang="en-US" sz="4000" b="1"/>
              <a:t>:</a:t>
            </a:r>
            <a:br>
              <a:rPr lang="en-US" sz="4000" b="1"/>
            </a:br>
            <a:br>
              <a:rPr lang="en-US" sz="4000" b="1"/>
            </a:br>
            <a:r>
              <a:rPr lang="en-US" sz="4000" b="1"/>
              <a:t>December</a:t>
            </a:r>
            <a:br>
              <a:rPr lang="en-US" sz="4000" b="1" u="sng"/>
            </a:br>
            <a:br>
              <a:rPr lang="en-US" sz="4000" b="1"/>
            </a:br>
            <a:br>
              <a:rPr lang="en-US" sz="4000" b="1"/>
            </a:br>
            <a:endParaRPr lang="en-US" sz="4000" b="1"/>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14</a:t>
            </a:fld>
            <a:endParaRPr lang="en-US"/>
          </a:p>
        </p:txBody>
      </p:sp>
      <p:pic>
        <p:nvPicPr>
          <p:cNvPr id="3" name="Picture 2" descr="Chart on the employment to population ratio for December 2024.  Details in the notes.">
            <a:extLst>
              <a:ext uri="{FF2B5EF4-FFF2-40B4-BE49-F238E27FC236}">
                <a16:creationId xmlns:a16="http://schemas.microsoft.com/office/drawing/2014/main" id="{BD1AF2FC-E064-3153-E221-9DE39F388FEA}"/>
              </a:ext>
            </a:extLst>
          </p:cNvPr>
          <p:cNvPicPr>
            <a:picLocks noChangeAspect="1"/>
          </p:cNvPicPr>
          <p:nvPr/>
        </p:nvPicPr>
        <p:blipFill>
          <a:blip r:embed="rId3"/>
          <a:stretch>
            <a:fillRect/>
          </a:stretch>
        </p:blipFill>
        <p:spPr>
          <a:xfrm>
            <a:off x="3219792" y="630374"/>
            <a:ext cx="8718036" cy="5535648"/>
          </a:xfrm>
          <a:prstGeom prst="rect">
            <a:avLst/>
          </a:prstGeom>
        </p:spPr>
      </p:pic>
    </p:spTree>
    <p:extLst>
      <p:ext uri="{BB962C8B-B14F-4D97-AF65-F5344CB8AC3E}">
        <p14:creationId xmlns:p14="http://schemas.microsoft.com/office/powerpoint/2010/main" val="1746892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a:bodyPr>
          <a:lstStyle/>
          <a:p>
            <a:r>
              <a:rPr lang="en-US" sz="3600" b="1" u="sng"/>
              <a:t>Labor Force</a:t>
            </a:r>
            <a:br>
              <a:rPr lang="en-US" sz="3600" b="1" u="sng"/>
            </a:br>
            <a:r>
              <a:rPr lang="en-US" sz="3600" b="1" u="sng"/>
              <a:t>Participation</a:t>
            </a:r>
            <a:br>
              <a:rPr lang="en-US" sz="3600" b="1" u="sng"/>
            </a:br>
            <a:r>
              <a:rPr lang="en-US" sz="3600" b="1" u="sng"/>
              <a:t>Rate</a:t>
            </a:r>
            <a:r>
              <a:rPr lang="en-US" sz="3600" b="1"/>
              <a:t>:</a:t>
            </a:r>
            <a:br>
              <a:rPr lang="en-US" sz="3600" b="1" u="sng"/>
            </a:br>
            <a:br>
              <a:rPr lang="en-US" sz="3600" b="1"/>
            </a:br>
            <a:endParaRPr lang="en-US" sz="360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15</a:t>
            </a:fld>
            <a:endParaRPr lang="en-US"/>
          </a:p>
        </p:txBody>
      </p:sp>
    </p:spTree>
    <p:extLst>
      <p:ext uri="{BB962C8B-B14F-4D97-AF65-F5344CB8AC3E}">
        <p14:creationId xmlns:p14="http://schemas.microsoft.com/office/powerpoint/2010/main" val="3527199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a:bodyPr>
          <a:lstStyle/>
          <a:p>
            <a:r>
              <a:rPr lang="en-US" sz="3600" b="1" u="sng"/>
              <a:t>Labor Force</a:t>
            </a:r>
            <a:br>
              <a:rPr lang="en-US" sz="3600" b="1" u="sng"/>
            </a:br>
            <a:r>
              <a:rPr lang="en-US" sz="3600" b="1" u="sng"/>
              <a:t>Participation</a:t>
            </a:r>
            <a:br>
              <a:rPr lang="en-US" sz="3600" b="1" u="sng"/>
            </a:br>
            <a:r>
              <a:rPr lang="en-US" sz="3600" b="1" u="sng"/>
              <a:t>Rate</a:t>
            </a:r>
            <a:r>
              <a:rPr lang="en-US" sz="3600" b="1"/>
              <a:t>:</a:t>
            </a:r>
            <a:br>
              <a:rPr lang="en-US" sz="3600" b="1" u="sng"/>
            </a:br>
            <a:br>
              <a:rPr lang="en-US" sz="3600" b="1"/>
            </a:br>
            <a:r>
              <a:rPr lang="en-US" sz="3600" b="1"/>
              <a:t>November</a:t>
            </a:r>
            <a:endParaRPr lang="en-US" sz="360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16</a:t>
            </a:fld>
            <a:endParaRPr lang="en-US"/>
          </a:p>
        </p:txBody>
      </p:sp>
      <p:pic>
        <p:nvPicPr>
          <p:cNvPr id="3" name="Picture 2" descr="Same chart as previous slide but with the latest month's data point added. One line is for people with disabilities, showing their labor force participation rate increased from 40.4 percent in October 2024 to 41.1 percent in November 2024. The other line is for people without disabilities, showing their labor force participation rate increased from 77.9 percent in October 2024 to 77.9 percent in November 2024. More detail in slide notes.&#10;&#10;Details in the notes below.">
            <a:extLst>
              <a:ext uri="{FF2B5EF4-FFF2-40B4-BE49-F238E27FC236}">
                <a16:creationId xmlns:a16="http://schemas.microsoft.com/office/drawing/2014/main" id="{92AA87A8-A794-00B4-81E9-6D0F4B34F930}"/>
              </a:ext>
            </a:extLst>
          </p:cNvPr>
          <p:cNvPicPr>
            <a:picLocks noChangeAspect="1"/>
          </p:cNvPicPr>
          <p:nvPr/>
        </p:nvPicPr>
        <p:blipFill>
          <a:blip r:embed="rId3"/>
          <a:stretch>
            <a:fillRect/>
          </a:stretch>
        </p:blipFill>
        <p:spPr>
          <a:xfrm>
            <a:off x="3053729" y="734334"/>
            <a:ext cx="8461981" cy="5389331"/>
          </a:xfrm>
          <a:prstGeom prst="rect">
            <a:avLst/>
          </a:prstGeom>
        </p:spPr>
      </p:pic>
    </p:spTree>
    <p:extLst>
      <p:ext uri="{BB962C8B-B14F-4D97-AF65-F5344CB8AC3E}">
        <p14:creationId xmlns:p14="http://schemas.microsoft.com/office/powerpoint/2010/main" val="2261632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a:bodyPr>
          <a:lstStyle/>
          <a:p>
            <a:r>
              <a:rPr lang="en-US" sz="3600" b="1" u="sng"/>
              <a:t>Labor Force</a:t>
            </a:r>
            <a:br>
              <a:rPr lang="en-US" sz="3600" b="1" u="sng"/>
            </a:br>
            <a:r>
              <a:rPr lang="en-US" sz="3600" b="1" u="sng"/>
              <a:t>Participation</a:t>
            </a:r>
            <a:br>
              <a:rPr lang="en-US" sz="3600" b="1" u="sng"/>
            </a:br>
            <a:r>
              <a:rPr lang="en-US" sz="3600" b="1" u="sng"/>
              <a:t>Rate</a:t>
            </a:r>
            <a:r>
              <a:rPr lang="en-US" sz="3600" b="1"/>
              <a:t>:</a:t>
            </a:r>
            <a:br>
              <a:rPr lang="en-US" sz="3600" b="1" u="sng"/>
            </a:br>
            <a:br>
              <a:rPr lang="en-US" sz="3600" b="1"/>
            </a:br>
            <a:r>
              <a:rPr lang="en-US" sz="3600" b="1"/>
              <a:t>December</a:t>
            </a:r>
            <a:endParaRPr lang="en-US" sz="360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17</a:t>
            </a:fld>
            <a:endParaRPr lang="en-US"/>
          </a:p>
        </p:txBody>
      </p:sp>
      <p:pic>
        <p:nvPicPr>
          <p:cNvPr id="6" name="Picture 5" descr="Chart for the labor force particpation rate for December 2024.  Details in the notes.">
            <a:extLst>
              <a:ext uri="{FF2B5EF4-FFF2-40B4-BE49-F238E27FC236}">
                <a16:creationId xmlns:a16="http://schemas.microsoft.com/office/drawing/2014/main" id="{5EB7E90C-8E7D-41A6-2896-9DBD1B9FC239}"/>
              </a:ext>
            </a:extLst>
          </p:cNvPr>
          <p:cNvPicPr>
            <a:picLocks noChangeAspect="1"/>
          </p:cNvPicPr>
          <p:nvPr/>
        </p:nvPicPr>
        <p:blipFill>
          <a:blip r:embed="rId3"/>
          <a:stretch>
            <a:fillRect/>
          </a:stretch>
        </p:blipFill>
        <p:spPr>
          <a:xfrm>
            <a:off x="3097152" y="616486"/>
            <a:ext cx="8718036" cy="5560034"/>
          </a:xfrm>
          <a:prstGeom prst="rect">
            <a:avLst/>
          </a:prstGeom>
        </p:spPr>
      </p:pic>
    </p:spTree>
    <p:extLst>
      <p:ext uri="{BB962C8B-B14F-4D97-AF65-F5344CB8AC3E}">
        <p14:creationId xmlns:p14="http://schemas.microsoft.com/office/powerpoint/2010/main" val="1919990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D7586-9D02-47CF-9840-218A0F2DD073}"/>
              </a:ext>
            </a:extLst>
          </p:cNvPr>
          <p:cNvSpPr>
            <a:spLocks noGrp="1"/>
          </p:cNvSpPr>
          <p:nvPr>
            <p:ph type="title"/>
          </p:nvPr>
        </p:nvSpPr>
        <p:spPr>
          <a:xfrm>
            <a:off x="838200" y="1062075"/>
            <a:ext cx="10515600" cy="1744480"/>
          </a:xfrm>
        </p:spPr>
        <p:txBody>
          <a:bodyPr/>
          <a:lstStyle/>
          <a:p>
            <a:pPr algn="ctr"/>
            <a:r>
              <a:rPr lang="en-US" b="1" u="sng"/>
              <a:t>Part 2</a:t>
            </a:r>
            <a:br>
              <a:rPr lang="en-US" b="1"/>
            </a:br>
            <a:r>
              <a:rPr lang="en-US" b="1"/>
              <a:t>nTIDE News</a:t>
            </a:r>
          </a:p>
        </p:txBody>
      </p:sp>
      <p:sp>
        <p:nvSpPr>
          <p:cNvPr id="3" name="Content Placeholder 2">
            <a:extLst>
              <a:ext uri="{FF2B5EF4-FFF2-40B4-BE49-F238E27FC236}">
                <a16:creationId xmlns:a16="http://schemas.microsoft.com/office/drawing/2014/main" id="{1D2C0D17-90E5-46CA-A3B3-F7B25CB53808}"/>
              </a:ext>
            </a:extLst>
          </p:cNvPr>
          <p:cNvSpPr>
            <a:spLocks noGrp="1"/>
          </p:cNvSpPr>
          <p:nvPr>
            <p:ph idx="1"/>
          </p:nvPr>
        </p:nvSpPr>
        <p:spPr>
          <a:xfrm>
            <a:off x="969819" y="3255818"/>
            <a:ext cx="10383982" cy="2540108"/>
          </a:xfrm>
        </p:spPr>
        <p:txBody>
          <a:bodyPr/>
          <a:lstStyle/>
          <a:p>
            <a:pPr marL="0" indent="0">
              <a:buNone/>
            </a:pPr>
            <a:endParaRPr lang="en-US" b="1"/>
          </a:p>
          <a:p>
            <a:pPr marL="0" indent="0" algn="ctr">
              <a:buNone/>
            </a:pPr>
            <a:r>
              <a:rPr lang="en-US" sz="3600" b="1"/>
              <a:t>Denise Rozell</a:t>
            </a:r>
          </a:p>
          <a:p>
            <a:pPr marL="0" indent="0" algn="ctr">
              <a:buNone/>
            </a:pPr>
            <a:r>
              <a:rPr lang="en-US" sz="3600"/>
              <a:t>Association of University Centers on Disabilities (AUCD)</a:t>
            </a:r>
          </a:p>
        </p:txBody>
      </p:sp>
      <p:sp>
        <p:nvSpPr>
          <p:cNvPr id="4" name="Date Placeholder 3">
            <a:extLst>
              <a:ext uri="{FF2B5EF4-FFF2-40B4-BE49-F238E27FC236}">
                <a16:creationId xmlns:a16="http://schemas.microsoft.com/office/drawing/2014/main" id="{0AA7E3B3-30B2-4133-9FDC-23BCE5E50F8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09A10373-36EB-47ED-B1CB-971520FA23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spTree>
    <p:extLst>
      <p:ext uri="{BB962C8B-B14F-4D97-AF65-F5344CB8AC3E}">
        <p14:creationId xmlns:p14="http://schemas.microsoft.com/office/powerpoint/2010/main" val="911838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566F7-B8E6-C121-8EDD-7D9B88EF7384}"/>
              </a:ext>
            </a:extLst>
          </p:cNvPr>
          <p:cNvSpPr>
            <a:spLocks noGrp="1"/>
          </p:cNvSpPr>
          <p:nvPr>
            <p:ph type="title"/>
          </p:nvPr>
        </p:nvSpPr>
        <p:spPr/>
        <p:txBody>
          <a:bodyPr/>
          <a:lstStyle/>
          <a:p>
            <a:r>
              <a:rPr lang="en-US" b="1"/>
              <a:t>Federal Policy Update</a:t>
            </a:r>
          </a:p>
        </p:txBody>
      </p:sp>
      <p:sp>
        <p:nvSpPr>
          <p:cNvPr id="3" name="Content Placeholder 2">
            <a:extLst>
              <a:ext uri="{FF2B5EF4-FFF2-40B4-BE49-F238E27FC236}">
                <a16:creationId xmlns:a16="http://schemas.microsoft.com/office/drawing/2014/main" id="{211895C0-6713-24D4-035B-FB3FE9F092FE}"/>
              </a:ext>
            </a:extLst>
          </p:cNvPr>
          <p:cNvSpPr>
            <a:spLocks noGrp="1"/>
          </p:cNvSpPr>
          <p:nvPr>
            <p:ph idx="1"/>
          </p:nvPr>
        </p:nvSpPr>
        <p:spPr>
          <a:xfrm>
            <a:off x="838200" y="1590676"/>
            <a:ext cx="10515600" cy="4586288"/>
          </a:xfrm>
        </p:spPr>
        <p:txBody>
          <a:bodyPr>
            <a:normAutofit/>
          </a:bodyPr>
          <a:lstStyle/>
          <a:p>
            <a:r>
              <a:rPr lang="en-US"/>
              <a:t>Welcome to the 119</a:t>
            </a:r>
            <a:r>
              <a:rPr lang="en-US" baseline="30000"/>
              <a:t>th</a:t>
            </a:r>
            <a:r>
              <a:rPr lang="en-US"/>
              <a:t> Session of Congress! </a:t>
            </a:r>
          </a:p>
          <a:p>
            <a:r>
              <a:rPr lang="en-US"/>
              <a:t>The end of the 118</a:t>
            </a:r>
            <a:r>
              <a:rPr lang="en-US" baseline="30000"/>
              <a:t>th</a:t>
            </a:r>
            <a:r>
              <a:rPr lang="en-US"/>
              <a:t>?? </a:t>
            </a:r>
          </a:p>
          <a:p>
            <a:pPr lvl="1"/>
            <a:r>
              <a:rPr lang="en-US"/>
              <a:t>No WIOA reauthorization</a:t>
            </a:r>
          </a:p>
          <a:p>
            <a:pPr lvl="1"/>
            <a:r>
              <a:rPr lang="en-US"/>
              <a:t>No TCIEA</a:t>
            </a:r>
          </a:p>
          <a:p>
            <a:pPr lvl="1"/>
            <a:r>
              <a:rPr lang="en-US">
                <a:hlinkClick r:id="rId3"/>
              </a:rPr>
              <a:t>Final rule on airline protections for people with disabilities </a:t>
            </a:r>
            <a:r>
              <a:rPr lang="en-US"/>
              <a:t>– effective January 16 </a:t>
            </a:r>
          </a:p>
          <a:p>
            <a:r>
              <a:rPr lang="en-US"/>
              <a:t>Appropriations: FY 2025 --  Continuing Resolution (CR) through March 14, 2025 </a:t>
            </a:r>
          </a:p>
          <a:p>
            <a:r>
              <a:rPr lang="en-US"/>
              <a:t>Appropriations FY 2026? Coming up soon!</a:t>
            </a:r>
          </a:p>
          <a:p>
            <a:r>
              <a:rPr lang="en-US"/>
              <a:t>Reconciliation – what will be in it?? </a:t>
            </a:r>
          </a:p>
          <a:p>
            <a:endParaRPr lang="en-US"/>
          </a:p>
          <a:p>
            <a:endParaRPr lang="en-US"/>
          </a:p>
          <a:p>
            <a:endParaRPr lang="en-US"/>
          </a:p>
          <a:p>
            <a:pPr lvl="1"/>
            <a:endParaRPr lang="en-US"/>
          </a:p>
        </p:txBody>
      </p:sp>
      <p:sp>
        <p:nvSpPr>
          <p:cNvPr id="4" name="Date Placeholder 3">
            <a:extLst>
              <a:ext uri="{FF2B5EF4-FFF2-40B4-BE49-F238E27FC236}">
                <a16:creationId xmlns:a16="http://schemas.microsoft.com/office/drawing/2014/main" id="{29FFF749-6D77-0641-A488-03440E10F86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6AC6B151-0D17-DA5C-E60D-E08C723399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spTree>
    <p:extLst>
      <p:ext uri="{BB962C8B-B14F-4D97-AF65-F5344CB8AC3E}">
        <p14:creationId xmlns:p14="http://schemas.microsoft.com/office/powerpoint/2010/main" val="3114681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CB7AF-1173-445E-BB38-8E208A36F26D}"/>
              </a:ext>
            </a:extLst>
          </p:cNvPr>
          <p:cNvSpPr>
            <a:spLocks noGrp="1"/>
          </p:cNvSpPr>
          <p:nvPr>
            <p:ph type="ctrTitle"/>
          </p:nvPr>
        </p:nvSpPr>
        <p:spPr/>
        <p:txBody>
          <a:bodyPr>
            <a:normAutofit fontScale="90000"/>
          </a:bodyPr>
          <a:lstStyle/>
          <a:p>
            <a:r>
              <a:rPr lang="en-US"/>
              <a:t>nTIDE Lunch &amp; Learn</a:t>
            </a:r>
            <a:br>
              <a:rPr lang="en-US"/>
            </a:br>
            <a:r>
              <a:rPr lang="en-US"/>
              <a:t>Webinar Series</a:t>
            </a:r>
            <a:endParaRPr lang="en-US">
              <a:solidFill>
                <a:schemeClr val="bg1"/>
              </a:solidFill>
            </a:endParaRPr>
          </a:p>
        </p:txBody>
      </p:sp>
      <p:sp>
        <p:nvSpPr>
          <p:cNvPr id="3" name="Subtitle 2">
            <a:extLst>
              <a:ext uri="{FF2B5EF4-FFF2-40B4-BE49-F238E27FC236}">
                <a16:creationId xmlns:a16="http://schemas.microsoft.com/office/drawing/2014/main" id="{514675EA-F78D-48A7-B127-E5D3889F7E0D}"/>
              </a:ext>
            </a:extLst>
          </p:cNvPr>
          <p:cNvSpPr>
            <a:spLocks noGrp="1"/>
          </p:cNvSpPr>
          <p:nvPr>
            <p:ph type="subTitle" idx="1"/>
          </p:nvPr>
        </p:nvSpPr>
        <p:spPr/>
        <p:txBody>
          <a:bodyPr/>
          <a:lstStyle/>
          <a:p>
            <a:pPr>
              <a:lnSpc>
                <a:spcPct val="100000"/>
              </a:lnSpc>
            </a:pPr>
            <a:r>
              <a:rPr lang="en-US"/>
              <a:t>Kessler Foundation, AUCD,</a:t>
            </a:r>
            <a:br>
              <a:rPr lang="en-US"/>
            </a:br>
            <a:r>
              <a:rPr lang="en-US"/>
              <a:t>University of New Hampshire Institute on Disability</a:t>
            </a:r>
            <a:br>
              <a:rPr lang="en-US"/>
            </a:br>
            <a:r>
              <a:rPr lang="en-US"/>
              <a:t>Season 10, Episode 1</a:t>
            </a:r>
            <a:br>
              <a:rPr lang="en-US"/>
            </a:br>
            <a:r>
              <a:rPr lang="en-US"/>
              <a:t>Date: January 10, 2025</a:t>
            </a:r>
          </a:p>
        </p:txBody>
      </p:sp>
      <p:pic>
        <p:nvPicPr>
          <p:cNvPr id="4" name="nTIDE-1.wav" descr="audio icon to start recorded audio intro music">
            <a:hlinkClick r:id="" action="ppaction://media"/>
            <a:extLst>
              <a:ext uri="{FF2B5EF4-FFF2-40B4-BE49-F238E27FC236}">
                <a16:creationId xmlns:a16="http://schemas.microsoft.com/office/drawing/2014/main" id="{B3F982A5-FB86-477A-9BB4-21A13219132F}"/>
              </a:ext>
            </a:extLst>
          </p:cNvPr>
          <p:cNvPicPr>
            <a:picLocks noChangeAspect="1"/>
          </p:cNvPicPr>
          <p:nvPr>
            <a:audioFile r:link="rId2"/>
            <p:extLst>
              <p:ext uri="{DAA4B4D4-6D71-4841-9C94-3DE7FCFB9230}">
                <p14:media xmlns:p14="http://schemas.microsoft.com/office/powerpoint/2010/main" r:embed="rId1">
                  <p14:extLst>
                    <p:ext uri="{3AFAAA56-56D3-431D-BCD4-E75A35582382}">
                      <p173:tracksInfo xmlns:p173="http://schemas.microsoft.com/office/powerpoint/2017/3/main" displayLoc="slide">
                        <p173:trackLst>
                          <p173:track id="{B898A87F-9F3E-4118-87E1-6E3DD421CB61}" label="nTIDE-1 subtitle" lang="" r:embed="rId4"/>
                        </p173:trackLst>
                      </p173:tracksInfo>
                    </p:ext>
                  </p14:extLst>
                </p14:media>
              </p:ext>
            </p:extLst>
          </p:nvPr>
        </p:nvPicPr>
        <p:blipFill>
          <a:blip r:embed="rId5"/>
          <a:stretch>
            <a:fillRect/>
          </a:stretch>
        </p:blipFill>
        <p:spPr>
          <a:xfrm>
            <a:off x="704850" y="447675"/>
            <a:ext cx="533400" cy="533400"/>
          </a:xfrm>
          <a:prstGeom prst="rect">
            <a:avLst/>
          </a:prstGeom>
        </p:spPr>
      </p:pic>
    </p:spTree>
    <p:extLst>
      <p:ext uri="{BB962C8B-B14F-4D97-AF65-F5344CB8AC3E}">
        <p14:creationId xmlns:p14="http://schemas.microsoft.com/office/powerpoint/2010/main" val="1301611488"/>
      </p:ext>
    </p:extLst>
  </p:cSld>
  <p:clrMapOvr>
    <a:masterClrMapping/>
  </p:clrMapOvr>
  <mc:AlternateContent xmlns:mc="http://schemas.openxmlformats.org/markup-compatibility/2006">
    <mc:Choice xmlns:p14="http://schemas.microsoft.com/office/powerpoint/2010/main" Requires="p14">
      <p:transition p14:dur="10" advClick="0" advTm="14000"/>
    </mc:Choice>
    <mc:Fallback>
      <p:transition advClick="0" advTm="1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65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7FA3B-2C89-D99A-FE3F-7955C3E84153}"/>
              </a:ext>
            </a:extLst>
          </p:cNvPr>
          <p:cNvSpPr>
            <a:spLocks noGrp="1"/>
          </p:cNvSpPr>
          <p:nvPr>
            <p:ph type="title"/>
          </p:nvPr>
        </p:nvSpPr>
        <p:spPr>
          <a:xfrm>
            <a:off x="930535" y="473335"/>
            <a:ext cx="10074538" cy="1452283"/>
          </a:xfrm>
        </p:spPr>
        <p:txBody>
          <a:bodyPr>
            <a:normAutofit fontScale="90000"/>
          </a:bodyPr>
          <a:lstStyle/>
          <a:p>
            <a:r>
              <a:rPr lang="en-US"/>
              <a:t>Department of Labor Rule on subminimum wage - out for comment</a:t>
            </a:r>
            <a:br>
              <a:rPr lang="en-US"/>
            </a:br>
            <a:endParaRPr lang="en-US"/>
          </a:p>
        </p:txBody>
      </p:sp>
      <p:sp>
        <p:nvSpPr>
          <p:cNvPr id="3" name="Content Placeholder 2">
            <a:extLst>
              <a:ext uri="{FF2B5EF4-FFF2-40B4-BE49-F238E27FC236}">
                <a16:creationId xmlns:a16="http://schemas.microsoft.com/office/drawing/2014/main" id="{15C19E57-1F8F-F929-ABF1-AB6A3A01964C}"/>
              </a:ext>
            </a:extLst>
          </p:cNvPr>
          <p:cNvSpPr>
            <a:spLocks noGrp="1"/>
          </p:cNvSpPr>
          <p:nvPr>
            <p:ph idx="1"/>
          </p:nvPr>
        </p:nvSpPr>
        <p:spPr/>
        <p:txBody>
          <a:bodyPr/>
          <a:lstStyle/>
          <a:p>
            <a:r>
              <a:rPr lang="en-US"/>
              <a:t>Federal Register December 4, 2024; comments due January 17, 2025</a:t>
            </a:r>
          </a:p>
          <a:p>
            <a:r>
              <a:rPr lang="en-US"/>
              <a:t>What does it say?</a:t>
            </a:r>
          </a:p>
          <a:p>
            <a:pPr lvl="1"/>
            <a:r>
              <a:rPr lang="en-US"/>
              <a:t>No more Section 14c certificates issued by Department of Labor</a:t>
            </a:r>
          </a:p>
          <a:p>
            <a:pPr lvl="1"/>
            <a:r>
              <a:rPr lang="en-US"/>
              <a:t>Current certificates phased out over a three year period</a:t>
            </a:r>
          </a:p>
          <a:p>
            <a:pPr lvl="1"/>
            <a:r>
              <a:rPr lang="en-US"/>
              <a:t>Questions to the field: </a:t>
            </a:r>
          </a:p>
          <a:p>
            <a:pPr lvl="2"/>
            <a:r>
              <a:rPr lang="en-US" sz="2400"/>
              <a:t>Is 3 years too long or too short?</a:t>
            </a:r>
          </a:p>
          <a:p>
            <a:pPr lvl="2"/>
            <a:r>
              <a:rPr lang="en-US" sz="2400"/>
              <a:t>Should there be exceptions for cause? What would be cause?</a:t>
            </a:r>
          </a:p>
          <a:p>
            <a:r>
              <a:rPr lang="en-US"/>
              <a:t>What happens after the Inauguration??</a:t>
            </a:r>
            <a:br>
              <a:rPr lang="en-US"/>
            </a:br>
            <a:r>
              <a:rPr lang="en-US"/>
              <a:t> </a:t>
            </a:r>
          </a:p>
        </p:txBody>
      </p:sp>
      <p:sp>
        <p:nvSpPr>
          <p:cNvPr id="4" name="Date Placeholder 3">
            <a:extLst>
              <a:ext uri="{FF2B5EF4-FFF2-40B4-BE49-F238E27FC236}">
                <a16:creationId xmlns:a16="http://schemas.microsoft.com/office/drawing/2014/main" id="{57C7C4FC-E356-A0DF-574E-0F3D1DE30C6B}"/>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EAF627CA-9589-B6B1-1E87-4359629C4143}"/>
              </a:ext>
            </a:extLst>
          </p:cNvPr>
          <p:cNvSpPr>
            <a:spLocks noGrp="1"/>
          </p:cNvSpPr>
          <p:nvPr>
            <p:ph type="sldNum" sz="quarter" idx="12"/>
          </p:nvPr>
        </p:nvSpPr>
        <p:spPr/>
        <p:txBody>
          <a:bodyPr/>
          <a:lstStyle/>
          <a:p>
            <a:fld id="{9C637C1D-740A-4EE7-9AC7-DE15DA94B719}" type="slidenum">
              <a:rPr lang="en-US" smtClean="0"/>
              <a:t>20</a:t>
            </a:fld>
            <a:endParaRPr lang="en-US"/>
          </a:p>
        </p:txBody>
      </p:sp>
    </p:spTree>
    <p:extLst>
      <p:ext uri="{BB962C8B-B14F-4D97-AF65-F5344CB8AC3E}">
        <p14:creationId xmlns:p14="http://schemas.microsoft.com/office/powerpoint/2010/main" val="3048679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18282-17CE-99C8-89FC-A565FC4785C7}"/>
              </a:ext>
            </a:extLst>
          </p:cNvPr>
          <p:cNvSpPr>
            <a:spLocks noGrp="1"/>
          </p:cNvSpPr>
          <p:nvPr>
            <p:ph type="title"/>
          </p:nvPr>
        </p:nvSpPr>
        <p:spPr/>
        <p:txBody>
          <a:bodyPr/>
          <a:lstStyle/>
          <a:p>
            <a:r>
              <a:rPr lang="en-US"/>
              <a:t>Free Digital Skills Training – AT&amp;T/The Arc</a:t>
            </a:r>
          </a:p>
        </p:txBody>
      </p:sp>
      <p:sp>
        <p:nvSpPr>
          <p:cNvPr id="3" name="Content Placeholder 2">
            <a:extLst>
              <a:ext uri="{FF2B5EF4-FFF2-40B4-BE49-F238E27FC236}">
                <a16:creationId xmlns:a16="http://schemas.microsoft.com/office/drawing/2014/main" id="{62096BBA-CFD2-91AA-DCD2-4986A67B2283}"/>
              </a:ext>
            </a:extLst>
          </p:cNvPr>
          <p:cNvSpPr>
            <a:spLocks noGrp="1"/>
          </p:cNvSpPr>
          <p:nvPr>
            <p:ph idx="1"/>
          </p:nvPr>
        </p:nvSpPr>
        <p:spPr>
          <a:xfrm>
            <a:off x="838200" y="1602658"/>
            <a:ext cx="10515600" cy="4574305"/>
          </a:xfrm>
        </p:spPr>
        <p:txBody>
          <a:bodyPr>
            <a:noAutofit/>
          </a:bodyPr>
          <a:lstStyle/>
          <a:p>
            <a:pPr marL="0" marR="0">
              <a:lnSpc>
                <a:spcPct val="115000"/>
              </a:lnSpc>
            </a:pPr>
            <a:r>
              <a:rPr lang="en-US" sz="2200">
                <a:solidFill>
                  <a:srgbClr val="403F42"/>
                </a:solidFill>
                <a:effectLst/>
                <a:ea typeface="Times New Roman" panose="02020603050405020304" pitchFamily="18" charset="0"/>
                <a:cs typeface="Aptos" panose="020B0004020202020204" pitchFamily="34" charset="0"/>
              </a:rPr>
              <a:t>AT&amp;T, The Arc, and The Arc San Francisco have created free, safe, accessible </a:t>
            </a:r>
            <a:r>
              <a:rPr lang="en-US" sz="2200">
                <a:solidFill>
                  <a:srgbClr val="0070C0"/>
                </a:solidFill>
                <a:effectLst/>
                <a:ea typeface="Times New Roman" panose="02020603050405020304" pitchFamily="18" charset="0"/>
                <a:cs typeface="Aptos" panose="020B0004020202020204" pitchFamily="34" charset="0"/>
                <a:hlinkClick r:id="rId2">
                  <a:extLst>
                    <a:ext uri="{A12FA001-AC4F-418D-AE19-62706E023703}">
                      <ahyp:hlinkClr xmlns:ahyp="http://schemas.microsoft.com/office/drawing/2018/hyperlinkcolor" val="tx"/>
                    </a:ext>
                  </a:extLst>
                </a:hlinkClick>
              </a:rPr>
              <a:t>digital skills training </a:t>
            </a:r>
            <a:r>
              <a:rPr lang="en-US" sz="2200">
                <a:solidFill>
                  <a:srgbClr val="403F42"/>
                </a:solidFill>
                <a:effectLst/>
                <a:ea typeface="Times New Roman" panose="02020603050405020304" pitchFamily="18" charset="0"/>
                <a:cs typeface="Aptos" panose="020B0004020202020204" pitchFamily="34" charset="0"/>
              </a:rPr>
              <a:t>specifically for people with ID/DD. Workshops are available in-person in 26 regions and online nationwide.</a:t>
            </a:r>
          </a:p>
          <a:p>
            <a:pPr marL="0" marR="0">
              <a:lnSpc>
                <a:spcPct val="115000"/>
              </a:lnSpc>
            </a:pPr>
            <a:r>
              <a:rPr lang="en-US" sz="2200">
                <a:solidFill>
                  <a:srgbClr val="403F42"/>
                </a:solidFill>
                <a:ea typeface="Times New Roman" panose="02020603050405020304" pitchFamily="18" charset="0"/>
                <a:cs typeface="Aptos" panose="020B0004020202020204" pitchFamily="34" charset="0"/>
              </a:rPr>
              <a:t>Training modules include:</a:t>
            </a:r>
          </a:p>
          <a:p>
            <a:pPr marL="457200" lvl="1">
              <a:lnSpc>
                <a:spcPct val="115000"/>
              </a:lnSpc>
            </a:pPr>
            <a:r>
              <a:rPr lang="en-US" sz="2200">
                <a:solidFill>
                  <a:srgbClr val="403F42"/>
                </a:solidFill>
                <a:effectLst/>
                <a:ea typeface="Times New Roman" panose="02020603050405020304" pitchFamily="18" charset="0"/>
                <a:cs typeface="Aptos" panose="020B0004020202020204" pitchFamily="34" charset="0"/>
              </a:rPr>
              <a:t>Getting started with computers, mobile devices, and video conferencing;</a:t>
            </a:r>
            <a:endParaRPr lang="en-US" sz="2200">
              <a:solidFill>
                <a:srgbClr val="403F42"/>
              </a:solidFill>
              <a:ea typeface="Times New Roman" panose="02020603050405020304" pitchFamily="18" charset="0"/>
              <a:cs typeface="Aptos" panose="020B0004020202020204" pitchFamily="34" charset="0"/>
            </a:endParaRPr>
          </a:p>
          <a:p>
            <a:pPr marL="457200" lvl="1">
              <a:lnSpc>
                <a:spcPct val="115000"/>
              </a:lnSpc>
            </a:pPr>
            <a:r>
              <a:rPr lang="en-US" sz="2200">
                <a:solidFill>
                  <a:srgbClr val="403F42"/>
                </a:solidFill>
                <a:effectLst/>
                <a:ea typeface="Times New Roman" panose="02020603050405020304" pitchFamily="18" charset="0"/>
                <a:cs typeface="Aptos" panose="020B0004020202020204" pitchFamily="34" charset="0"/>
              </a:rPr>
              <a:t>Introduction to email;</a:t>
            </a:r>
          </a:p>
          <a:p>
            <a:pPr marL="457200" lvl="1">
              <a:lnSpc>
                <a:spcPct val="115000"/>
              </a:lnSpc>
            </a:pPr>
            <a:r>
              <a:rPr lang="en-US" sz="2200">
                <a:solidFill>
                  <a:srgbClr val="403F42"/>
                </a:solidFill>
                <a:effectLst/>
                <a:ea typeface="Times New Roman" panose="02020603050405020304" pitchFamily="18" charset="0"/>
                <a:cs typeface="Aptos" panose="020B0004020202020204" pitchFamily="34" charset="0"/>
              </a:rPr>
              <a:t>Navigating websites and search engines;</a:t>
            </a:r>
            <a:endParaRPr lang="en-US" sz="2200">
              <a:solidFill>
                <a:srgbClr val="403F42"/>
              </a:solidFill>
              <a:ea typeface="Times New Roman" panose="02020603050405020304" pitchFamily="18" charset="0"/>
              <a:cs typeface="Aptos" panose="020B0004020202020204" pitchFamily="34" charset="0"/>
            </a:endParaRPr>
          </a:p>
          <a:p>
            <a:pPr marL="457200" lvl="1">
              <a:lnSpc>
                <a:spcPct val="115000"/>
              </a:lnSpc>
            </a:pPr>
            <a:r>
              <a:rPr lang="en-US" sz="2200">
                <a:solidFill>
                  <a:srgbClr val="403F42"/>
                </a:solidFill>
                <a:effectLst/>
                <a:ea typeface="Times New Roman" panose="02020603050405020304" pitchFamily="18" charset="0"/>
                <a:cs typeface="Aptos" panose="020B0004020202020204" pitchFamily="34" charset="0"/>
              </a:rPr>
              <a:t>Online safety, passwords, fraud, and scams.</a:t>
            </a:r>
          </a:p>
          <a:p>
            <a:pPr marL="0">
              <a:lnSpc>
                <a:spcPct val="115000"/>
              </a:lnSpc>
            </a:pPr>
            <a:r>
              <a:rPr lang="en-US" sz="2200">
                <a:solidFill>
                  <a:srgbClr val="403F42"/>
                </a:solidFill>
                <a:ea typeface="Aptos" panose="020B0004020202020204" pitchFamily="34" charset="0"/>
                <a:cs typeface="Aptos" panose="020B0004020202020204" pitchFamily="34" charset="0"/>
              </a:rPr>
              <a:t>Modules list times, provide activities, additional resources and text printouts in addition to video lessons. Available in English and Spanish.</a:t>
            </a:r>
            <a:endParaRPr lang="en-US" sz="2200">
              <a:solidFill>
                <a:srgbClr val="403F42"/>
              </a:solidFill>
              <a:effectLst/>
              <a:ea typeface="Aptos" panose="020B0004020202020204" pitchFamily="34" charset="0"/>
              <a:cs typeface="Aptos" panose="020B0004020202020204" pitchFamily="34" charset="0"/>
            </a:endParaRPr>
          </a:p>
        </p:txBody>
      </p:sp>
      <p:sp>
        <p:nvSpPr>
          <p:cNvPr id="4" name="Date Placeholder 3">
            <a:extLst>
              <a:ext uri="{FF2B5EF4-FFF2-40B4-BE49-F238E27FC236}">
                <a16:creationId xmlns:a16="http://schemas.microsoft.com/office/drawing/2014/main" id="{FC511BFF-FF05-8ABB-D544-AAB07DF8C071}"/>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748CDB45-D08C-8314-3FE9-FB82BAAA56DB}"/>
              </a:ext>
            </a:extLst>
          </p:cNvPr>
          <p:cNvSpPr>
            <a:spLocks noGrp="1"/>
          </p:cNvSpPr>
          <p:nvPr>
            <p:ph type="sldNum" sz="quarter" idx="12"/>
          </p:nvPr>
        </p:nvSpPr>
        <p:spPr/>
        <p:txBody>
          <a:bodyPr/>
          <a:lstStyle/>
          <a:p>
            <a:fld id="{9C637C1D-740A-4EE7-9AC7-DE15DA94B719}" type="slidenum">
              <a:rPr lang="en-US" smtClean="0"/>
              <a:t>21</a:t>
            </a:fld>
            <a:endParaRPr lang="en-US"/>
          </a:p>
        </p:txBody>
      </p:sp>
    </p:spTree>
    <p:extLst>
      <p:ext uri="{BB962C8B-B14F-4D97-AF65-F5344CB8AC3E}">
        <p14:creationId xmlns:p14="http://schemas.microsoft.com/office/powerpoint/2010/main" val="2024006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E794C-3F1A-8BB9-F208-3BBBEF67BD9E}"/>
              </a:ext>
            </a:extLst>
          </p:cNvPr>
          <p:cNvSpPr>
            <a:spLocks noGrp="1"/>
          </p:cNvSpPr>
          <p:nvPr>
            <p:ph type="title"/>
          </p:nvPr>
        </p:nvSpPr>
        <p:spPr>
          <a:xfrm>
            <a:off x="527125" y="419548"/>
            <a:ext cx="11392347" cy="1065008"/>
          </a:xfrm>
        </p:spPr>
        <p:txBody>
          <a:bodyPr>
            <a:normAutofit fontScale="90000"/>
          </a:bodyPr>
          <a:lstStyle/>
          <a:p>
            <a:r>
              <a:rPr lang="en-US" sz="4000">
                <a:solidFill>
                  <a:srgbClr val="0070C0"/>
                </a:solidFill>
                <a:effectLst/>
                <a:latin typeface="+mn-lt"/>
                <a:ea typeface="Times New Roman" panose="02020603050405020304" pitchFamily="18" charset="0"/>
                <a:cs typeface="Aptos" panose="020B0004020202020204" pitchFamily="34" charset="0"/>
                <a:hlinkClick r:id="rId2"/>
              </a:rPr>
              <a:t>Disability Employment Resource Map by State</a:t>
            </a:r>
            <a:br>
              <a:rPr lang="en-US" sz="1800" b="1">
                <a:effectLst/>
                <a:latin typeface="Aptos" panose="020B0004020202020204" pitchFamily="34" charset="0"/>
                <a:ea typeface="Aptos" panose="020B0004020202020204" pitchFamily="34" charset="0"/>
                <a:cs typeface="Aptos" panose="020B0004020202020204" pitchFamily="34" charset="0"/>
              </a:rPr>
            </a:br>
            <a:endParaRPr lang="en-US"/>
          </a:p>
        </p:txBody>
      </p:sp>
      <p:sp>
        <p:nvSpPr>
          <p:cNvPr id="3" name="Content Placeholder 2">
            <a:extLst>
              <a:ext uri="{FF2B5EF4-FFF2-40B4-BE49-F238E27FC236}">
                <a16:creationId xmlns:a16="http://schemas.microsoft.com/office/drawing/2014/main" id="{8C9C3A02-A722-F9DC-255E-DB625E62590F}"/>
              </a:ext>
            </a:extLst>
          </p:cNvPr>
          <p:cNvSpPr>
            <a:spLocks noGrp="1"/>
          </p:cNvSpPr>
          <p:nvPr>
            <p:ph idx="1"/>
          </p:nvPr>
        </p:nvSpPr>
        <p:spPr>
          <a:xfrm>
            <a:off x="838200" y="1613647"/>
            <a:ext cx="10515600" cy="4563316"/>
          </a:xfrm>
        </p:spPr>
        <p:txBody>
          <a:bodyPr/>
          <a:lstStyle/>
          <a:p>
            <a:r>
              <a:rPr lang="en-US" sz="2400">
                <a:solidFill>
                  <a:srgbClr val="333333"/>
                </a:solidFill>
                <a:effectLst/>
                <a:ea typeface="Aptos" panose="020B0004020202020204" pitchFamily="34" charset="0"/>
              </a:rPr>
              <a:t>ODEP-funded National Center on Leadership for the Employment and Economic Advancement of People with Disabilities (LEAD Center). </a:t>
            </a:r>
          </a:p>
          <a:p>
            <a:r>
              <a:rPr lang="en-US" sz="2400">
                <a:solidFill>
                  <a:srgbClr val="333333"/>
                </a:solidFill>
                <a:effectLst/>
                <a:ea typeface="Aptos" panose="020B0004020202020204" pitchFamily="34" charset="0"/>
              </a:rPr>
              <a:t>State-by-State policy and data resource map includes links to: </a:t>
            </a:r>
          </a:p>
          <a:p>
            <a:pPr lvl="1"/>
            <a:r>
              <a:rPr lang="en-US">
                <a:solidFill>
                  <a:srgbClr val="333333"/>
                </a:solidFill>
                <a:ea typeface="Aptos" panose="020B0004020202020204" pitchFamily="34" charset="0"/>
              </a:rPr>
              <a:t>S</a:t>
            </a:r>
            <a:r>
              <a:rPr lang="en-US">
                <a:solidFill>
                  <a:srgbClr val="333333"/>
                </a:solidFill>
                <a:effectLst/>
                <a:ea typeface="Aptos" panose="020B0004020202020204" pitchFamily="34" charset="0"/>
              </a:rPr>
              <a:t>tate departments of labor and health, vocational rehabilitation agencies and other organizations;</a:t>
            </a:r>
          </a:p>
          <a:p>
            <a:pPr lvl="1"/>
            <a:r>
              <a:rPr lang="en-US">
                <a:solidFill>
                  <a:srgbClr val="333333"/>
                </a:solidFill>
                <a:ea typeface="Aptos" panose="020B0004020202020204" pitchFamily="34" charset="0"/>
              </a:rPr>
              <a:t>R</a:t>
            </a:r>
            <a:r>
              <a:rPr lang="en-US">
                <a:solidFill>
                  <a:srgbClr val="333333"/>
                </a:solidFill>
                <a:effectLst/>
                <a:ea typeface="Aptos" panose="020B0004020202020204" pitchFamily="34" charset="0"/>
              </a:rPr>
              <a:t>ecently passed executive orders and legislation;. Get started by selecting your state on the map now</a:t>
            </a:r>
            <a:r>
              <a:rPr lang="en-US">
                <a:solidFill>
                  <a:srgbClr val="333333"/>
                </a:solidFill>
                <a:ea typeface="Aptos" panose="020B0004020202020204" pitchFamily="34" charset="0"/>
              </a:rPr>
              <a:t>;</a:t>
            </a:r>
            <a:endParaRPr lang="en-US">
              <a:solidFill>
                <a:srgbClr val="333333"/>
              </a:solidFill>
              <a:effectLst/>
              <a:ea typeface="Aptos" panose="020B0004020202020204" pitchFamily="34" charset="0"/>
            </a:endParaRPr>
          </a:p>
          <a:p>
            <a:pPr lvl="1"/>
            <a:r>
              <a:rPr lang="en-US">
                <a:solidFill>
                  <a:srgbClr val="333333"/>
                </a:solidFill>
              </a:rPr>
              <a:t>HCBS rates;</a:t>
            </a:r>
          </a:p>
          <a:p>
            <a:pPr lvl="1"/>
            <a:r>
              <a:rPr lang="en-US">
                <a:solidFill>
                  <a:srgbClr val="333333"/>
                </a:solidFill>
              </a:rPr>
              <a:t>Medicaid waivers;</a:t>
            </a:r>
          </a:p>
          <a:p>
            <a:pPr lvl="1"/>
            <a:r>
              <a:rPr lang="en-US">
                <a:solidFill>
                  <a:srgbClr val="333333"/>
                </a:solidFill>
              </a:rPr>
              <a:t>Policies, programs and initiatives like housing, mentorship, mental health, entrepreneurship, Employment First,  long term care manuals, work based learning guidelines… and MORE!!! </a:t>
            </a:r>
          </a:p>
          <a:p>
            <a:pPr lvl="1"/>
            <a:endParaRPr lang="en-US" sz="1400">
              <a:solidFill>
                <a:srgbClr val="333333"/>
              </a:solidFill>
              <a:latin typeface="Helvetica" panose="020B0604020202020204" pitchFamily="34" charset="0"/>
            </a:endParaRPr>
          </a:p>
          <a:p>
            <a:pPr lvl="1"/>
            <a:endParaRPr lang="en-US">
              <a:solidFill>
                <a:srgbClr val="333333"/>
              </a:solidFill>
            </a:endParaRPr>
          </a:p>
        </p:txBody>
      </p:sp>
      <p:sp>
        <p:nvSpPr>
          <p:cNvPr id="4" name="Date Placeholder 3">
            <a:extLst>
              <a:ext uri="{FF2B5EF4-FFF2-40B4-BE49-F238E27FC236}">
                <a16:creationId xmlns:a16="http://schemas.microsoft.com/office/drawing/2014/main" id="{D0DB0404-F44A-4CE9-92F3-6CDF4E0669CC}"/>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4CB9990F-23DB-5E2B-6F5C-1C7C3D28B5F9}"/>
              </a:ext>
            </a:extLst>
          </p:cNvPr>
          <p:cNvSpPr>
            <a:spLocks noGrp="1"/>
          </p:cNvSpPr>
          <p:nvPr>
            <p:ph type="sldNum" sz="quarter" idx="12"/>
          </p:nvPr>
        </p:nvSpPr>
        <p:spPr/>
        <p:txBody>
          <a:bodyPr/>
          <a:lstStyle/>
          <a:p>
            <a:fld id="{9C637C1D-740A-4EE7-9AC7-DE15DA94B719}" type="slidenum">
              <a:rPr lang="en-US" smtClean="0"/>
              <a:t>22</a:t>
            </a:fld>
            <a:endParaRPr lang="en-US"/>
          </a:p>
        </p:txBody>
      </p:sp>
    </p:spTree>
    <p:extLst>
      <p:ext uri="{BB962C8B-B14F-4D97-AF65-F5344CB8AC3E}">
        <p14:creationId xmlns:p14="http://schemas.microsoft.com/office/powerpoint/2010/main" val="29666675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5A4FB-7DAC-4A0E-19DD-1281F8097055}"/>
              </a:ext>
            </a:extLst>
          </p:cNvPr>
          <p:cNvSpPr>
            <a:spLocks noGrp="1"/>
          </p:cNvSpPr>
          <p:nvPr>
            <p:ph type="title"/>
          </p:nvPr>
        </p:nvSpPr>
        <p:spPr>
          <a:xfrm>
            <a:off x="838200" y="365125"/>
            <a:ext cx="10515600" cy="1538979"/>
          </a:xfrm>
        </p:spPr>
        <p:txBody>
          <a:bodyPr>
            <a:normAutofit/>
          </a:bodyPr>
          <a:lstStyle/>
          <a:p>
            <a:r>
              <a:rPr lang="en-US"/>
              <a:t>Repeal of Subminimum Wages and Social Determinants of Health</a:t>
            </a:r>
          </a:p>
        </p:txBody>
      </p:sp>
      <p:sp>
        <p:nvSpPr>
          <p:cNvPr id="3" name="Content Placeholder 2">
            <a:extLst>
              <a:ext uri="{FF2B5EF4-FFF2-40B4-BE49-F238E27FC236}">
                <a16:creationId xmlns:a16="http://schemas.microsoft.com/office/drawing/2014/main" id="{E0AA3582-DAF5-EAE5-7BA5-5AA1BEE46564}"/>
              </a:ext>
            </a:extLst>
          </p:cNvPr>
          <p:cNvSpPr>
            <a:spLocks noGrp="1"/>
          </p:cNvSpPr>
          <p:nvPr>
            <p:ph idx="1"/>
          </p:nvPr>
        </p:nvSpPr>
        <p:spPr>
          <a:xfrm>
            <a:off x="838200" y="2162287"/>
            <a:ext cx="10515600" cy="4014676"/>
          </a:xfrm>
        </p:spPr>
        <p:txBody>
          <a:bodyPr>
            <a:normAutofit fontScale="85000" lnSpcReduction="10000"/>
          </a:bodyPr>
          <a:lstStyle/>
          <a:p>
            <a:r>
              <a:rPr lang="en-US" b="0" i="0">
                <a:solidFill>
                  <a:srgbClr val="333333"/>
                </a:solidFill>
                <a:effectLst/>
                <a:latin typeface="Guardian TextSans Web"/>
              </a:rPr>
              <a:t>Kakara M, Bair EF, Venkataramani AS. </a:t>
            </a:r>
            <a:r>
              <a:rPr lang="en-US" b="0" i="0">
                <a:solidFill>
                  <a:srgbClr val="333333"/>
                </a:solidFill>
                <a:effectLst/>
                <a:latin typeface="Guardian TextSans Web"/>
                <a:hlinkClick r:id="rId2"/>
              </a:rPr>
              <a:t>Repeal of Subminimum Wages and Social Determinants of Health Among People With Disabilities. </a:t>
            </a:r>
            <a:r>
              <a:rPr lang="en-US" b="0" i="1">
                <a:solidFill>
                  <a:srgbClr val="333333"/>
                </a:solidFill>
                <a:effectLst/>
                <a:latin typeface="Guardian TextSans Web"/>
              </a:rPr>
              <a:t>JAMA Health Forum.</a:t>
            </a:r>
            <a:r>
              <a:rPr lang="en-US" b="0" i="0">
                <a:solidFill>
                  <a:srgbClr val="333333"/>
                </a:solidFill>
                <a:effectLst/>
                <a:latin typeface="Guardian TextSans Web"/>
              </a:rPr>
              <a:t> 2024;5(11):e244034. doi:10.1001/jamahealthforum.2024.4034</a:t>
            </a:r>
          </a:p>
          <a:p>
            <a:pPr lvl="1"/>
            <a:r>
              <a:rPr lang="en-US"/>
              <a:t>“</a:t>
            </a:r>
            <a:r>
              <a:rPr lang="en-US" b="1"/>
              <a:t>Findings: </a:t>
            </a:r>
            <a:r>
              <a:rPr lang="en-US"/>
              <a:t>In this difference-in-differences study including 450 838 individuals from 2 states (New Hampshire and Maryland) that repealed Section 14(c), repeal was associated with a statistically significant increase in employment-related outcomes for people with cognitive disabilities in New Hampshire but not Maryland.” </a:t>
            </a:r>
            <a:r>
              <a:rPr lang="en-US" b="1"/>
              <a:t>note: </a:t>
            </a:r>
            <a:r>
              <a:rPr lang="en-US"/>
              <a:t>while Maryland’s was not statistically significant in an </a:t>
            </a:r>
            <a:r>
              <a:rPr lang="en-US" u="sng"/>
              <a:t>increase </a:t>
            </a:r>
            <a:r>
              <a:rPr lang="en-US"/>
              <a:t>in employment</a:t>
            </a:r>
            <a:r>
              <a:rPr lang="en-US" u="sng"/>
              <a:t>, it seemed to rule out any large negative effects of Section 14(c) repeal </a:t>
            </a:r>
          </a:p>
          <a:p>
            <a:pPr lvl="1"/>
            <a:r>
              <a:rPr lang="en-US" b="0" i="0">
                <a:solidFill>
                  <a:srgbClr val="333333"/>
                </a:solidFill>
                <a:effectLst/>
              </a:rPr>
              <a:t>“</a:t>
            </a:r>
            <a:r>
              <a:rPr lang="en-US" b="1" i="0">
                <a:solidFill>
                  <a:srgbClr val="000000"/>
                </a:solidFill>
                <a:effectLst/>
              </a:rPr>
              <a:t>Conclusions and Relevance</a:t>
            </a:r>
            <a:r>
              <a:rPr lang="en-US" b="0" i="0">
                <a:solidFill>
                  <a:srgbClr val="333333"/>
                </a:solidFill>
                <a:effectLst/>
              </a:rPr>
              <a:t>  In this study, repeal of Section 14(c), a policy allowing subminimum wages for people with disabilities, led to increases in labor force participation, though with heterogeneity at the state level. These findings suggest the importance of state-level factors in shaping program effects, especially as national-level Section 14(c) repeal is being debated.”</a:t>
            </a:r>
            <a:endParaRPr lang="en-US"/>
          </a:p>
        </p:txBody>
      </p:sp>
      <p:sp>
        <p:nvSpPr>
          <p:cNvPr id="4" name="Date Placeholder 3">
            <a:extLst>
              <a:ext uri="{FF2B5EF4-FFF2-40B4-BE49-F238E27FC236}">
                <a16:creationId xmlns:a16="http://schemas.microsoft.com/office/drawing/2014/main" id="{C395778D-FAB6-7E38-7993-55D4E7EE6A7C}"/>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4880F817-B446-51B8-0F4B-35428A617175}"/>
              </a:ext>
            </a:extLst>
          </p:cNvPr>
          <p:cNvSpPr>
            <a:spLocks noGrp="1"/>
          </p:cNvSpPr>
          <p:nvPr>
            <p:ph type="sldNum" sz="quarter" idx="12"/>
          </p:nvPr>
        </p:nvSpPr>
        <p:spPr/>
        <p:txBody>
          <a:bodyPr/>
          <a:lstStyle/>
          <a:p>
            <a:fld id="{9C637C1D-740A-4EE7-9AC7-DE15DA94B719}" type="slidenum">
              <a:rPr lang="en-US" smtClean="0"/>
              <a:t>23</a:t>
            </a:fld>
            <a:endParaRPr lang="en-US"/>
          </a:p>
        </p:txBody>
      </p:sp>
    </p:spTree>
    <p:extLst>
      <p:ext uri="{BB962C8B-B14F-4D97-AF65-F5344CB8AC3E}">
        <p14:creationId xmlns:p14="http://schemas.microsoft.com/office/powerpoint/2010/main" val="3038555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2740E-6CF1-BCB4-978F-1EA925B9C2A6}"/>
              </a:ext>
            </a:extLst>
          </p:cNvPr>
          <p:cNvSpPr>
            <a:spLocks noGrp="1"/>
          </p:cNvSpPr>
          <p:nvPr>
            <p:ph type="title"/>
          </p:nvPr>
        </p:nvSpPr>
        <p:spPr>
          <a:xfrm>
            <a:off x="527126" y="136526"/>
            <a:ext cx="10908254" cy="1222432"/>
          </a:xfrm>
        </p:spPr>
        <p:txBody>
          <a:bodyPr/>
          <a:lstStyle/>
          <a:p>
            <a:r>
              <a:rPr lang="en-US"/>
              <a:t>Employment/Social Determinants of Health </a:t>
            </a:r>
          </a:p>
        </p:txBody>
      </p:sp>
      <p:sp>
        <p:nvSpPr>
          <p:cNvPr id="3" name="Content Placeholder 2">
            <a:extLst>
              <a:ext uri="{FF2B5EF4-FFF2-40B4-BE49-F238E27FC236}">
                <a16:creationId xmlns:a16="http://schemas.microsoft.com/office/drawing/2014/main" id="{96A95632-0485-557A-D1F8-D9D8462AAD51}"/>
              </a:ext>
            </a:extLst>
          </p:cNvPr>
          <p:cNvSpPr>
            <a:spLocks noGrp="1"/>
          </p:cNvSpPr>
          <p:nvPr>
            <p:ph idx="1"/>
          </p:nvPr>
        </p:nvSpPr>
        <p:spPr>
          <a:xfrm>
            <a:off x="838200" y="1473798"/>
            <a:ext cx="10515600" cy="4882552"/>
          </a:xfrm>
        </p:spPr>
        <p:txBody>
          <a:bodyPr>
            <a:normAutofit fontScale="85000" lnSpcReduction="20000"/>
          </a:bodyPr>
          <a:lstStyle/>
          <a:p>
            <a:pPr algn="l"/>
            <a:r>
              <a:rPr lang="en-US" b="0" i="0">
                <a:solidFill>
                  <a:srgbClr val="181817"/>
                </a:solidFill>
                <a:effectLst/>
              </a:rPr>
              <a:t>Mascayano F, Drake RE. </a:t>
            </a:r>
            <a:r>
              <a:rPr lang="en-US" b="0" i="0">
                <a:solidFill>
                  <a:srgbClr val="181817"/>
                </a:solidFill>
                <a:effectLst/>
                <a:hlinkClick r:id="rId2"/>
              </a:rPr>
              <a:t>Supported employment as a global mental health intervention. </a:t>
            </a:r>
            <a:r>
              <a:rPr lang="en-US" b="0" i="1">
                <a:solidFill>
                  <a:srgbClr val="181817"/>
                </a:solidFill>
                <a:effectLst/>
              </a:rPr>
              <a:t>Cambridge Prisms: Global Mental Health</a:t>
            </a:r>
            <a:r>
              <a:rPr lang="en-US" b="0" i="0">
                <a:solidFill>
                  <a:srgbClr val="181817"/>
                </a:solidFill>
                <a:effectLst/>
              </a:rPr>
              <a:t>. 2024;11:e102. doi:10.1017/gmh.2024.112</a:t>
            </a:r>
            <a:endParaRPr lang="en-US" b="1">
              <a:solidFill>
                <a:srgbClr val="333333"/>
              </a:solidFill>
            </a:endParaRPr>
          </a:p>
          <a:p>
            <a:pPr algn="l"/>
            <a:r>
              <a:rPr lang="en-US" b="0" i="0">
                <a:solidFill>
                  <a:srgbClr val="333333"/>
                </a:solidFill>
                <a:effectLst/>
              </a:rPr>
              <a:t>Authors argue for the preeminence of employment among social determinants of mental health</a:t>
            </a:r>
          </a:p>
          <a:p>
            <a:pPr lvl="1"/>
            <a:r>
              <a:rPr lang="en-US" sz="2600" b="0" i="0">
                <a:solidFill>
                  <a:srgbClr val="333333"/>
                </a:solidFill>
                <a:effectLst/>
              </a:rPr>
              <a:t>People with mental health disabilities want to work and a well-validated model of supported employment that is effective and cost-effective exists; </a:t>
            </a:r>
          </a:p>
          <a:p>
            <a:pPr lvl="1"/>
            <a:r>
              <a:rPr lang="en-US" sz="2600" b="0" i="0">
                <a:solidFill>
                  <a:srgbClr val="333333"/>
                </a:solidFill>
                <a:effectLst/>
              </a:rPr>
              <a:t>Employment leads to improvements in income, daily structure, self-esteem, social support, community integration and illness management; </a:t>
            </a:r>
          </a:p>
          <a:p>
            <a:pPr lvl="1"/>
            <a:r>
              <a:rPr lang="en-US" sz="2600" b="0" i="0">
                <a:solidFill>
                  <a:srgbClr val="333333"/>
                </a:solidFill>
                <a:effectLst/>
              </a:rPr>
              <a:t>People who are employed experience fewer emergencies and hospitalizations; </a:t>
            </a:r>
          </a:p>
          <a:p>
            <a:pPr lvl="1"/>
            <a:r>
              <a:rPr lang="en-US" sz="2600" b="0" i="0">
                <a:solidFill>
                  <a:srgbClr val="333333"/>
                </a:solidFill>
                <a:effectLst/>
              </a:rPr>
              <a:t>Employment is empowering - people can use added income to activate their own choices regarding other social determinants; </a:t>
            </a:r>
          </a:p>
          <a:p>
            <a:pPr lvl="1"/>
            <a:r>
              <a:rPr lang="en-US" sz="2600" b="0" i="0">
                <a:solidFill>
                  <a:srgbClr val="333333"/>
                </a:solidFill>
                <a:effectLst/>
              </a:rPr>
              <a:t>Supported employment actualizes the recovery paradigm: - meaningful functional life, increased self-esteem and new social supports; </a:t>
            </a:r>
          </a:p>
          <a:p>
            <a:pPr lvl="1"/>
            <a:r>
              <a:rPr lang="en-US" sz="2600">
                <a:solidFill>
                  <a:srgbClr val="333333"/>
                </a:solidFill>
              </a:rPr>
              <a:t>E</a:t>
            </a:r>
            <a:r>
              <a:rPr lang="en-US" sz="2600" b="0" i="0">
                <a:solidFill>
                  <a:srgbClr val="333333"/>
                </a:solidFill>
                <a:effectLst/>
              </a:rPr>
              <a:t>xamples of supported employment developments in diverse settings; implications of scaling up these services worldwide.</a:t>
            </a:r>
          </a:p>
          <a:p>
            <a:endParaRPr lang="en-US"/>
          </a:p>
        </p:txBody>
      </p:sp>
      <p:sp>
        <p:nvSpPr>
          <p:cNvPr id="4" name="Date Placeholder 3">
            <a:extLst>
              <a:ext uri="{FF2B5EF4-FFF2-40B4-BE49-F238E27FC236}">
                <a16:creationId xmlns:a16="http://schemas.microsoft.com/office/drawing/2014/main" id="{BAD288EB-BBFA-D7B0-B65A-AED7D075676C}"/>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28BFC6C3-3674-F0B6-7B3D-1DB969368A95}"/>
              </a:ext>
            </a:extLst>
          </p:cNvPr>
          <p:cNvSpPr>
            <a:spLocks noGrp="1"/>
          </p:cNvSpPr>
          <p:nvPr>
            <p:ph type="sldNum" sz="quarter" idx="12"/>
          </p:nvPr>
        </p:nvSpPr>
        <p:spPr/>
        <p:txBody>
          <a:bodyPr/>
          <a:lstStyle/>
          <a:p>
            <a:fld id="{9C637C1D-740A-4EE7-9AC7-DE15DA94B719}" type="slidenum">
              <a:rPr lang="en-US" smtClean="0"/>
              <a:t>24</a:t>
            </a:fld>
            <a:endParaRPr lang="en-US"/>
          </a:p>
        </p:txBody>
      </p:sp>
    </p:spTree>
    <p:extLst>
      <p:ext uri="{BB962C8B-B14F-4D97-AF65-F5344CB8AC3E}">
        <p14:creationId xmlns:p14="http://schemas.microsoft.com/office/powerpoint/2010/main" val="37678710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E665B-423C-C92E-1303-AD6CC35AF74A}"/>
              </a:ext>
            </a:extLst>
          </p:cNvPr>
          <p:cNvSpPr>
            <a:spLocks noGrp="1"/>
          </p:cNvSpPr>
          <p:nvPr>
            <p:ph type="title"/>
          </p:nvPr>
        </p:nvSpPr>
        <p:spPr/>
        <p:txBody>
          <a:bodyPr>
            <a:normAutofit/>
          </a:bodyPr>
          <a:lstStyle/>
          <a:p>
            <a:r>
              <a:rPr lang="en-US"/>
              <a:t>Supported Employment in the Medicaid and CHIP Working-Age Population</a:t>
            </a:r>
          </a:p>
        </p:txBody>
      </p:sp>
      <p:sp>
        <p:nvSpPr>
          <p:cNvPr id="3" name="Content Placeholder 2">
            <a:extLst>
              <a:ext uri="{FF2B5EF4-FFF2-40B4-BE49-F238E27FC236}">
                <a16:creationId xmlns:a16="http://schemas.microsoft.com/office/drawing/2014/main" id="{486F3212-A66E-F76A-763E-608C3BCD13CA}"/>
              </a:ext>
            </a:extLst>
          </p:cNvPr>
          <p:cNvSpPr>
            <a:spLocks noGrp="1"/>
          </p:cNvSpPr>
          <p:nvPr>
            <p:ph idx="1"/>
          </p:nvPr>
        </p:nvSpPr>
        <p:spPr>
          <a:xfrm>
            <a:off x="656217" y="1796527"/>
            <a:ext cx="10886738" cy="4380435"/>
          </a:xfrm>
        </p:spPr>
        <p:txBody>
          <a:bodyPr>
            <a:normAutofit/>
          </a:bodyPr>
          <a:lstStyle/>
          <a:p>
            <a:r>
              <a:rPr lang="en-US" sz="2400">
                <a:hlinkClick r:id="rId2"/>
              </a:rPr>
              <a:t>Use of Supported Employment in the Medicaid and CHIP Working-Age Population (2019) Issue Brief</a:t>
            </a:r>
            <a:r>
              <a:rPr lang="en-US" sz="2400"/>
              <a:t>; Dey, Rooney, Irvin, Self, and Nolan; November 27, 2024; ASPE (Assistant Secretary for Planning and Evaluation, U.S. Department of HHS)</a:t>
            </a:r>
          </a:p>
          <a:p>
            <a:pPr lvl="1"/>
            <a:r>
              <a:rPr lang="en-US" sz="2000"/>
              <a:t>State Medicaid programs have the option to cover supported employment (SE) services (payer of last resort often via waiver or HCBS); </a:t>
            </a:r>
          </a:p>
          <a:p>
            <a:pPr lvl="1"/>
            <a:r>
              <a:rPr lang="en-US" sz="2000"/>
              <a:t>Of 52 million Medicaid and CHIP beneficiaries ages 14-65 in the 47 states we analyzed, fewer than 1.0% had a SE claim in 2019; </a:t>
            </a:r>
          </a:p>
          <a:p>
            <a:pPr lvl="1"/>
            <a:r>
              <a:rPr lang="en-US" sz="2000"/>
              <a:t>Beneficiaries receiving SE are disproportionately older, male, and White compared with the general working-age population in Medicaid;</a:t>
            </a:r>
          </a:p>
          <a:p>
            <a:pPr lvl="1"/>
            <a:r>
              <a:rPr lang="en-US" sz="2000"/>
              <a:t>Of the beneficiaries who used SE and had a chronic condition, 61.2% had ID/DD, and 50.8% had a behavioral health condition;</a:t>
            </a:r>
          </a:p>
          <a:p>
            <a:pPr lvl="1"/>
            <a:r>
              <a:rPr lang="en-US" sz="2000"/>
              <a:t>Study shows state-by-state data. </a:t>
            </a:r>
          </a:p>
          <a:p>
            <a:endParaRPr lang="en-US" sz="2400"/>
          </a:p>
        </p:txBody>
      </p:sp>
      <p:sp>
        <p:nvSpPr>
          <p:cNvPr id="4" name="Date Placeholder 3">
            <a:extLst>
              <a:ext uri="{FF2B5EF4-FFF2-40B4-BE49-F238E27FC236}">
                <a16:creationId xmlns:a16="http://schemas.microsoft.com/office/drawing/2014/main" id="{C64A29C6-CA7A-52D1-E397-30481F2F6DF9}"/>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0D32FA89-9720-1CF5-5664-61A6284F737E}"/>
              </a:ext>
            </a:extLst>
          </p:cNvPr>
          <p:cNvSpPr>
            <a:spLocks noGrp="1"/>
          </p:cNvSpPr>
          <p:nvPr>
            <p:ph type="sldNum" sz="quarter" idx="12"/>
          </p:nvPr>
        </p:nvSpPr>
        <p:spPr/>
        <p:txBody>
          <a:bodyPr/>
          <a:lstStyle/>
          <a:p>
            <a:fld id="{9C637C1D-740A-4EE7-9AC7-DE15DA94B719}" type="slidenum">
              <a:rPr lang="en-US" smtClean="0"/>
              <a:t>25</a:t>
            </a:fld>
            <a:endParaRPr lang="en-US"/>
          </a:p>
        </p:txBody>
      </p:sp>
    </p:spTree>
    <p:extLst>
      <p:ext uri="{BB962C8B-B14F-4D97-AF65-F5344CB8AC3E}">
        <p14:creationId xmlns:p14="http://schemas.microsoft.com/office/powerpoint/2010/main" val="6844886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C6891-09A6-3DD6-E9DB-DEAD6C8EDE9D}"/>
              </a:ext>
            </a:extLst>
          </p:cNvPr>
          <p:cNvSpPr>
            <a:spLocks noGrp="1"/>
          </p:cNvSpPr>
          <p:nvPr>
            <p:ph type="title"/>
          </p:nvPr>
        </p:nvSpPr>
        <p:spPr/>
        <p:txBody>
          <a:bodyPr>
            <a:normAutofit/>
          </a:bodyPr>
          <a:lstStyle/>
          <a:p>
            <a:r>
              <a:rPr lang="en-US">
                <a:solidFill>
                  <a:srgbClr val="000000"/>
                </a:solidFill>
                <a:latin typeface="+mn-lt"/>
                <a:ea typeface="Aptos" panose="020B0004020202020204" pitchFamily="34" charset="0"/>
                <a:cs typeface="Aptos" panose="020B0004020202020204" pitchFamily="34" charset="0"/>
              </a:rPr>
              <a:t>AAPD’s 2025 Fall Internship Program: Apply Now – Deadline February 6, 2025</a:t>
            </a:r>
            <a:endParaRPr lang="en-US"/>
          </a:p>
        </p:txBody>
      </p:sp>
      <p:sp>
        <p:nvSpPr>
          <p:cNvPr id="3" name="Content Placeholder 2">
            <a:extLst>
              <a:ext uri="{FF2B5EF4-FFF2-40B4-BE49-F238E27FC236}">
                <a16:creationId xmlns:a16="http://schemas.microsoft.com/office/drawing/2014/main" id="{67AC45A3-547C-0D99-83C4-6C7BB4C67FFF}"/>
              </a:ext>
            </a:extLst>
          </p:cNvPr>
          <p:cNvSpPr>
            <a:spLocks noGrp="1"/>
          </p:cNvSpPr>
          <p:nvPr>
            <p:ph idx="1"/>
          </p:nvPr>
        </p:nvSpPr>
        <p:spPr>
          <a:xfrm>
            <a:off x="838199" y="1861073"/>
            <a:ext cx="10783529" cy="4315889"/>
          </a:xfrm>
        </p:spPr>
        <p:txBody>
          <a:bodyPr>
            <a:noAutofit/>
          </a:bodyPr>
          <a:lstStyle/>
          <a:p>
            <a:pPr marL="0" marR="0">
              <a:lnSpc>
                <a:spcPct val="100000"/>
              </a:lnSpc>
            </a:pPr>
            <a:r>
              <a:rPr lang="en-US" sz="2000" u="sng">
                <a:solidFill>
                  <a:srgbClr val="0070C0"/>
                </a:solidFill>
                <a:effectLst/>
                <a:ea typeface="Aptos" panose="020B0004020202020204" pitchFamily="34" charset="0"/>
                <a:cs typeface="Aptos" panose="020B0004020202020204" pitchFamily="34" charset="0"/>
                <a:hlinkClick r:id="rId2">
                  <a:extLst>
                    <a:ext uri="{A12FA001-AC4F-418D-AE19-62706E023703}">
                      <ahyp:hlinkClr xmlns:ahyp="http://schemas.microsoft.com/office/drawing/2018/hyperlinkcolor" val="tx"/>
                    </a:ext>
                  </a:extLst>
                </a:hlinkClick>
              </a:rPr>
              <a:t>AAPD’s Internship Program</a:t>
            </a:r>
            <a:r>
              <a:rPr lang="en-US" sz="2000">
                <a:solidFill>
                  <a:srgbClr val="0070C0"/>
                </a:solidFill>
                <a:effectLst/>
                <a:ea typeface="Aptos" panose="020B0004020202020204" pitchFamily="34" charset="0"/>
                <a:cs typeface="Aptos" panose="020B0004020202020204" pitchFamily="34" charset="0"/>
              </a:rPr>
              <a:t> </a:t>
            </a:r>
            <a:r>
              <a:rPr lang="en-US" sz="2000">
                <a:solidFill>
                  <a:srgbClr val="000000"/>
                </a:solidFill>
                <a:effectLst/>
                <a:ea typeface="Aptos" panose="020B0004020202020204" pitchFamily="34" charset="0"/>
                <a:cs typeface="Aptos" panose="020B0004020202020204" pitchFamily="34" charset="0"/>
              </a:rPr>
              <a:t>places students and recent graduates with disabilities in paid internships. Interns build leadership skills, explore career opportunities, and connect with the disability community.</a:t>
            </a:r>
          </a:p>
          <a:p>
            <a:pPr lvl="1">
              <a:lnSpc>
                <a:spcPct val="100000"/>
              </a:lnSpc>
            </a:pPr>
            <a:r>
              <a:rPr lang="en-US" sz="2000">
                <a:solidFill>
                  <a:srgbClr val="000000"/>
                </a:solidFill>
                <a:effectLst/>
                <a:ea typeface="Aptos" panose="020B0004020202020204" pitchFamily="34" charset="0"/>
                <a:cs typeface="Aptos" panose="020B0004020202020204" pitchFamily="34" charset="0"/>
              </a:rPr>
              <a:t>14 weeks from Sept. 2 to Dec. 5, 2025 – </a:t>
            </a:r>
            <a:r>
              <a:rPr lang="en-US" sz="2000" b="1">
                <a:solidFill>
                  <a:srgbClr val="000000"/>
                </a:solidFill>
                <a:effectLst/>
                <a:ea typeface="Aptos" panose="020B0004020202020204" pitchFamily="34" charset="0"/>
                <a:cs typeface="Aptos" panose="020B0004020202020204" pitchFamily="34" charset="0"/>
              </a:rPr>
              <a:t>fully virtual and part time; </a:t>
            </a:r>
            <a:r>
              <a:rPr lang="en-US" sz="2000">
                <a:solidFill>
                  <a:srgbClr val="000000"/>
                </a:solidFill>
                <a:effectLst/>
                <a:ea typeface="Aptos" panose="020B0004020202020204" pitchFamily="34" charset="0"/>
                <a:cs typeface="Aptos" panose="020B0004020202020204" pitchFamily="34" charset="0"/>
              </a:rPr>
              <a:t>work 15 hours per week;</a:t>
            </a:r>
          </a:p>
          <a:p>
            <a:pPr lvl="1">
              <a:lnSpc>
                <a:spcPct val="150000"/>
              </a:lnSpc>
            </a:pPr>
            <a:r>
              <a:rPr lang="en-US" sz="2000">
                <a:solidFill>
                  <a:srgbClr val="000000"/>
                </a:solidFill>
                <a:effectLst/>
                <a:ea typeface="Aptos" panose="020B0004020202020204" pitchFamily="34" charset="0"/>
                <a:cs typeface="Aptos" panose="020B0004020202020204" pitchFamily="34" charset="0"/>
              </a:rPr>
              <a:t>Disability advocacy class every 2 weeks</a:t>
            </a:r>
            <a:r>
              <a:rPr lang="en-US" sz="2000">
                <a:solidFill>
                  <a:srgbClr val="000000"/>
                </a:solidFill>
                <a:ea typeface="Aptos" panose="020B0004020202020204" pitchFamily="34" charset="0"/>
                <a:cs typeface="Aptos" panose="020B0004020202020204" pitchFamily="34" charset="0"/>
              </a:rPr>
              <a:t>;</a:t>
            </a:r>
            <a:endParaRPr lang="en-US" sz="2000">
              <a:solidFill>
                <a:srgbClr val="757575"/>
              </a:solidFill>
              <a:ea typeface="Aptos" panose="020B0004020202020204" pitchFamily="34" charset="0"/>
              <a:cs typeface="Aptos" panose="020B0004020202020204" pitchFamily="34" charset="0"/>
            </a:endParaRPr>
          </a:p>
          <a:p>
            <a:pPr lvl="1">
              <a:lnSpc>
                <a:spcPct val="100000"/>
              </a:lnSpc>
            </a:pPr>
            <a:r>
              <a:rPr lang="en-US" sz="2000">
                <a:solidFill>
                  <a:srgbClr val="000000"/>
                </a:solidFill>
                <a:effectLst/>
                <a:ea typeface="Aptos" panose="020B0004020202020204" pitchFamily="34" charset="0"/>
                <a:cs typeface="Aptos" panose="020B0004020202020204" pitchFamily="34" charset="0"/>
              </a:rPr>
              <a:t>Kickoff call on April 4, 2025; optional in-person in Washington D.C. week of July 21;</a:t>
            </a:r>
            <a:r>
              <a:rPr lang="en-US" sz="2000">
                <a:solidFill>
                  <a:srgbClr val="757575"/>
                </a:solidFill>
                <a:effectLst/>
                <a:ea typeface="Aptos" panose="020B0004020202020204" pitchFamily="34" charset="0"/>
                <a:cs typeface="Aptos" panose="020B0004020202020204" pitchFamily="34" charset="0"/>
              </a:rPr>
              <a:t> </a:t>
            </a:r>
            <a:r>
              <a:rPr lang="en-US" sz="2000">
                <a:solidFill>
                  <a:srgbClr val="757575"/>
                </a:solidFill>
                <a:ea typeface="Aptos" panose="020B0004020202020204" pitchFamily="34" charset="0"/>
                <a:cs typeface="Aptos" panose="020B0004020202020204" pitchFamily="34" charset="0"/>
              </a:rPr>
              <a:t>v</a:t>
            </a:r>
            <a:r>
              <a:rPr lang="en-US" sz="2000">
                <a:solidFill>
                  <a:srgbClr val="000000"/>
                </a:solidFill>
                <a:effectLst/>
                <a:ea typeface="Aptos" panose="020B0004020202020204" pitchFamily="34" charset="0"/>
                <a:cs typeface="Aptos" panose="020B0004020202020204" pitchFamily="34" charset="0"/>
              </a:rPr>
              <a:t>irtual orientation on Aug. 24 from 12-4pm ET; </a:t>
            </a:r>
          </a:p>
          <a:p>
            <a:pPr lvl="1">
              <a:lnSpc>
                <a:spcPct val="100000"/>
              </a:lnSpc>
            </a:pPr>
            <a:r>
              <a:rPr lang="en-US" sz="2000">
                <a:solidFill>
                  <a:srgbClr val="000000"/>
                </a:solidFill>
                <a:effectLst/>
                <a:ea typeface="Aptos" panose="020B0004020202020204" pitchFamily="34" charset="0"/>
                <a:cs typeface="Aptos" panose="020B0004020202020204" pitchFamily="34" charset="0"/>
              </a:rPr>
              <a:t>Virtual mentor</a:t>
            </a:r>
            <a:r>
              <a:rPr lang="en-US" sz="2000">
                <a:solidFill>
                  <a:srgbClr val="757575"/>
                </a:solidFill>
                <a:ea typeface="Aptos" panose="020B0004020202020204" pitchFamily="34" charset="0"/>
                <a:cs typeface="Aptos" panose="020B0004020202020204" pitchFamily="34" charset="0"/>
              </a:rPr>
              <a:t> </a:t>
            </a:r>
            <a:r>
              <a:rPr lang="en-US" sz="2000">
                <a:solidFill>
                  <a:srgbClr val="333333"/>
                </a:solidFill>
                <a:ea typeface="Aptos" panose="020B0004020202020204" pitchFamily="34" charset="0"/>
                <a:cs typeface="Aptos" panose="020B0004020202020204" pitchFamily="34" charset="0"/>
              </a:rPr>
              <a:t>and </a:t>
            </a:r>
            <a:r>
              <a:rPr lang="en-US" sz="2000">
                <a:solidFill>
                  <a:srgbClr val="000000"/>
                </a:solidFill>
                <a:effectLst/>
                <a:ea typeface="Aptos" panose="020B0004020202020204" pitchFamily="34" charset="0"/>
              </a:rPr>
              <a:t>virtual community events throughout the fall.</a:t>
            </a:r>
          </a:p>
          <a:p>
            <a:r>
              <a:rPr lang="en-US" sz="2000" u="sng">
                <a:solidFill>
                  <a:srgbClr val="007C89"/>
                </a:solidFill>
                <a:effectLst/>
                <a:ea typeface="Aptos" panose="020B0004020202020204" pitchFamily="34" charset="0"/>
                <a:hlinkClick r:id="rId3"/>
              </a:rPr>
              <a:t>Join AAPD for a virtual information session</a:t>
            </a:r>
            <a:r>
              <a:rPr lang="en-US" sz="2000">
                <a:solidFill>
                  <a:srgbClr val="757575"/>
                </a:solidFill>
                <a:effectLst/>
                <a:ea typeface="Aptos" panose="020B0004020202020204" pitchFamily="34" charset="0"/>
              </a:rPr>
              <a:t> </a:t>
            </a:r>
            <a:r>
              <a:rPr lang="en-US" sz="2000">
                <a:solidFill>
                  <a:srgbClr val="000000"/>
                </a:solidFill>
                <a:effectLst/>
                <a:ea typeface="Aptos" panose="020B0004020202020204" pitchFamily="34" charset="0"/>
              </a:rPr>
              <a:t>on Tuesday, Jan. 14, 4-5 PM EST; CART and ASL provided. The session will be recorded and available on the AAPD website.</a:t>
            </a:r>
          </a:p>
          <a:p>
            <a:r>
              <a:rPr lang="en-US" sz="2000">
                <a:hlinkClick r:id="rId4"/>
              </a:rPr>
              <a:t>https://www.aapd.com/fall-internship-program/</a:t>
            </a:r>
            <a:r>
              <a:rPr lang="en-US" sz="2000"/>
              <a:t> </a:t>
            </a:r>
          </a:p>
        </p:txBody>
      </p:sp>
      <p:sp>
        <p:nvSpPr>
          <p:cNvPr id="4" name="Date Placeholder 3">
            <a:extLst>
              <a:ext uri="{FF2B5EF4-FFF2-40B4-BE49-F238E27FC236}">
                <a16:creationId xmlns:a16="http://schemas.microsoft.com/office/drawing/2014/main" id="{78D4614B-E144-D04B-B2B5-BCE0DA5CA324}"/>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55E2700F-07BB-286A-1741-38088FA40B6C}"/>
              </a:ext>
            </a:extLst>
          </p:cNvPr>
          <p:cNvSpPr>
            <a:spLocks noGrp="1"/>
          </p:cNvSpPr>
          <p:nvPr>
            <p:ph type="sldNum" sz="quarter" idx="12"/>
          </p:nvPr>
        </p:nvSpPr>
        <p:spPr/>
        <p:txBody>
          <a:bodyPr/>
          <a:lstStyle/>
          <a:p>
            <a:fld id="{9C637C1D-740A-4EE7-9AC7-DE15DA94B719}" type="slidenum">
              <a:rPr lang="en-US" smtClean="0"/>
              <a:t>26</a:t>
            </a:fld>
            <a:endParaRPr lang="en-US"/>
          </a:p>
        </p:txBody>
      </p:sp>
    </p:spTree>
    <p:extLst>
      <p:ext uri="{BB962C8B-B14F-4D97-AF65-F5344CB8AC3E}">
        <p14:creationId xmlns:p14="http://schemas.microsoft.com/office/powerpoint/2010/main" val="17142569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EF9CC-D809-9DB4-F42A-8C9A2F4758D1}"/>
              </a:ext>
            </a:extLst>
          </p:cNvPr>
          <p:cNvSpPr>
            <a:spLocks noGrp="1"/>
          </p:cNvSpPr>
          <p:nvPr>
            <p:ph type="title"/>
          </p:nvPr>
        </p:nvSpPr>
        <p:spPr/>
        <p:txBody>
          <a:bodyPr/>
          <a:lstStyle/>
          <a:p>
            <a:r>
              <a:rPr lang="en-US" sz="4400"/>
              <a:t>Webinar: </a:t>
            </a:r>
            <a:r>
              <a:rPr lang="en-US" sz="4400">
                <a:hlinkClick r:id="rId2"/>
              </a:rPr>
              <a:t>Perspectives on Advancing CIE Through Employer Engagement </a:t>
            </a:r>
            <a:endParaRPr lang="en-US"/>
          </a:p>
        </p:txBody>
      </p:sp>
      <p:sp>
        <p:nvSpPr>
          <p:cNvPr id="3" name="Content Placeholder 2">
            <a:extLst>
              <a:ext uri="{FF2B5EF4-FFF2-40B4-BE49-F238E27FC236}">
                <a16:creationId xmlns:a16="http://schemas.microsoft.com/office/drawing/2014/main" id="{B5681F9B-81E8-ACC5-ABAD-E094F3206343}"/>
              </a:ext>
            </a:extLst>
          </p:cNvPr>
          <p:cNvSpPr>
            <a:spLocks noGrp="1"/>
          </p:cNvSpPr>
          <p:nvPr>
            <p:ph idx="1"/>
          </p:nvPr>
        </p:nvSpPr>
        <p:spPr>
          <a:xfrm>
            <a:off x="838200" y="1825625"/>
            <a:ext cx="10665542" cy="4351338"/>
          </a:xfrm>
        </p:spPr>
        <p:txBody>
          <a:bodyPr>
            <a:normAutofit fontScale="85000" lnSpcReduction="20000"/>
          </a:bodyPr>
          <a:lstStyle/>
          <a:p>
            <a:r>
              <a:rPr lang="en-US"/>
              <a:t>Tuesday, </a:t>
            </a:r>
            <a:r>
              <a:rPr lang="en-US" b="1"/>
              <a:t>January 14, 2025;  3:00-4:30 p.m. ET </a:t>
            </a:r>
            <a:r>
              <a:rPr lang="en-US"/>
              <a:t>Sponsored by Disability Employment Technical Assistance Center (DETAC) </a:t>
            </a:r>
          </a:p>
          <a:p>
            <a:r>
              <a:rPr lang="en-US"/>
              <a:t>Strategies for </a:t>
            </a:r>
            <a:r>
              <a:rPr lang="en-US" sz="2800">
                <a:solidFill>
                  <a:srgbClr val="333333"/>
                </a:solidFill>
                <a:effectLst/>
                <a:latin typeface="+mn-lt"/>
                <a:ea typeface="Times New Roman" panose="02020603050405020304" pitchFamily="18" charset="0"/>
                <a:cs typeface="Aptos" panose="020B0004020202020204" pitchFamily="34" charset="0"/>
              </a:rPr>
              <a:t>partnering with businesses to create meaningful, sustainable job opportunities:</a:t>
            </a:r>
          </a:p>
          <a:p>
            <a:pPr lvl="1"/>
            <a:r>
              <a:rPr lang="en-US" sz="2600"/>
              <a:t>Strategies include raising awareness, providing support, and leveraging technology. </a:t>
            </a:r>
          </a:p>
          <a:p>
            <a:pPr lvl="1"/>
            <a:r>
              <a:rPr lang="en-US" sz="2600"/>
              <a:t>Success stories from a state VR agency and advocates on engaging with employers;</a:t>
            </a:r>
          </a:p>
          <a:p>
            <a:pPr lvl="1"/>
            <a:r>
              <a:rPr lang="en-US" sz="2600"/>
              <a:t>The importance of building relationships with employers to advance CIE;</a:t>
            </a:r>
          </a:p>
          <a:p>
            <a:pPr lvl="1"/>
            <a:r>
              <a:rPr lang="en-US" sz="2600"/>
              <a:t>The business advantages of hiring people with disabilities;</a:t>
            </a:r>
          </a:p>
          <a:p>
            <a:pPr lvl="1"/>
            <a:r>
              <a:rPr lang="en-US" sz="2600"/>
              <a:t>Innovative strategies for building a community of employer champions.</a:t>
            </a:r>
          </a:p>
          <a:p>
            <a:r>
              <a:rPr lang="en-US"/>
              <a:t>Live captioned (with Spanish machine translations) ASL interpretation</a:t>
            </a:r>
          </a:p>
          <a:p>
            <a:r>
              <a:rPr lang="en-US"/>
              <a:t>Webinars are recorded and posted with supporting materials on the DETAC website</a:t>
            </a:r>
          </a:p>
          <a:p>
            <a:endParaRPr lang="en-US"/>
          </a:p>
          <a:p>
            <a:endParaRPr lang="en-US"/>
          </a:p>
        </p:txBody>
      </p:sp>
      <p:sp>
        <p:nvSpPr>
          <p:cNvPr id="4" name="Date Placeholder 3">
            <a:extLst>
              <a:ext uri="{FF2B5EF4-FFF2-40B4-BE49-F238E27FC236}">
                <a16:creationId xmlns:a16="http://schemas.microsoft.com/office/drawing/2014/main" id="{57C5B728-D6F1-4FB1-05B1-7E632B0777CA}"/>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502967FE-20C7-2E18-FFC6-01A3CD349A0C}"/>
              </a:ext>
            </a:extLst>
          </p:cNvPr>
          <p:cNvSpPr>
            <a:spLocks noGrp="1"/>
          </p:cNvSpPr>
          <p:nvPr>
            <p:ph type="sldNum" sz="quarter" idx="12"/>
          </p:nvPr>
        </p:nvSpPr>
        <p:spPr/>
        <p:txBody>
          <a:bodyPr/>
          <a:lstStyle/>
          <a:p>
            <a:fld id="{9C637C1D-740A-4EE7-9AC7-DE15DA94B719}" type="slidenum">
              <a:rPr lang="en-US" smtClean="0"/>
              <a:t>27</a:t>
            </a:fld>
            <a:endParaRPr lang="en-US"/>
          </a:p>
        </p:txBody>
      </p:sp>
    </p:spTree>
    <p:extLst>
      <p:ext uri="{BB962C8B-B14F-4D97-AF65-F5344CB8AC3E}">
        <p14:creationId xmlns:p14="http://schemas.microsoft.com/office/powerpoint/2010/main" val="30802103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DCD7A-7814-EDE5-3067-C8D57E9376D1}"/>
              </a:ext>
            </a:extLst>
          </p:cNvPr>
          <p:cNvSpPr>
            <a:spLocks noGrp="1"/>
          </p:cNvSpPr>
          <p:nvPr>
            <p:ph type="title"/>
          </p:nvPr>
        </p:nvSpPr>
        <p:spPr>
          <a:xfrm>
            <a:off x="838200" y="136524"/>
            <a:ext cx="10683239" cy="2983193"/>
          </a:xfrm>
        </p:spPr>
        <p:txBody>
          <a:bodyPr>
            <a:noAutofit/>
          </a:bodyPr>
          <a:lstStyle/>
          <a:p>
            <a:r>
              <a:rPr lang="en-US" sz="4000">
                <a:solidFill>
                  <a:srgbClr val="0070C0"/>
                </a:solidFill>
                <a:effectLst/>
                <a:latin typeface="+mn-lt"/>
                <a:ea typeface="Times New Roman" panose="02020603050405020304" pitchFamily="18" charset="0"/>
                <a:cs typeface="Aptos" panose="020B0004020202020204" pitchFamily="34" charset="0"/>
                <a:hlinkClick r:id="rId2">
                  <a:extLst>
                    <a:ext uri="{A12FA001-AC4F-418D-AE19-62706E023703}">
                      <ahyp:hlinkClr xmlns:ahyp="http://schemas.microsoft.com/office/drawing/2018/hyperlinkcolor" val="tx"/>
                    </a:ext>
                  </a:extLst>
                </a:hlinkClick>
              </a:rPr>
              <a:t>Webinar: Advancing Equity: Building a Strong Workforce by Including Workers with Disabilities</a:t>
            </a:r>
            <a:br>
              <a:rPr lang="en-US" sz="4000">
                <a:solidFill>
                  <a:srgbClr val="0070C0"/>
                </a:solidFill>
                <a:effectLst/>
                <a:latin typeface="+mn-lt"/>
                <a:ea typeface="Aptos" panose="020B0004020202020204" pitchFamily="34" charset="0"/>
                <a:cs typeface="Aptos" panose="020B0004020202020204" pitchFamily="34" charset="0"/>
              </a:rPr>
            </a:br>
            <a:endParaRPr lang="en-US" sz="4000">
              <a:solidFill>
                <a:srgbClr val="0070C0"/>
              </a:solidFill>
              <a:latin typeface="+mn-lt"/>
            </a:endParaRPr>
          </a:p>
        </p:txBody>
      </p:sp>
      <p:sp>
        <p:nvSpPr>
          <p:cNvPr id="3" name="Content Placeholder 2">
            <a:extLst>
              <a:ext uri="{FF2B5EF4-FFF2-40B4-BE49-F238E27FC236}">
                <a16:creationId xmlns:a16="http://schemas.microsoft.com/office/drawing/2014/main" id="{B435F508-4DF5-79DB-47EE-5ADF8F67DE90}"/>
              </a:ext>
            </a:extLst>
          </p:cNvPr>
          <p:cNvSpPr>
            <a:spLocks noGrp="1"/>
          </p:cNvSpPr>
          <p:nvPr>
            <p:ph idx="1"/>
          </p:nvPr>
        </p:nvSpPr>
        <p:spPr>
          <a:xfrm>
            <a:off x="838200" y="2312894"/>
            <a:ext cx="10515600" cy="3864069"/>
          </a:xfrm>
        </p:spPr>
        <p:txBody>
          <a:bodyPr>
            <a:noAutofit/>
          </a:bodyPr>
          <a:lstStyle/>
          <a:p>
            <a:r>
              <a:rPr lang="en-US" sz="2200">
                <a:solidFill>
                  <a:srgbClr val="002A5C"/>
                </a:solidFill>
                <a:effectLst/>
                <a:ea typeface="Aptos" panose="020B0004020202020204" pitchFamily="34" charset="0"/>
              </a:rPr>
              <a:t>On January 14, 2025, at 3 p.m. ET</a:t>
            </a:r>
            <a:endParaRPr lang="en-US" sz="2200"/>
          </a:p>
          <a:p>
            <a:r>
              <a:rPr lang="en-US" sz="2200">
                <a:solidFill>
                  <a:srgbClr val="002A5C"/>
                </a:solidFill>
                <a:effectLst/>
                <a:ea typeface="Aptos" panose="020B0004020202020204" pitchFamily="34" charset="0"/>
              </a:rPr>
              <a:t>ODEP and the Office of Federal Contract Compliance Programs (OFCCP) will cover</a:t>
            </a:r>
          </a:p>
          <a:p>
            <a:pPr lvl="1"/>
            <a:r>
              <a:rPr lang="en-US" sz="2200">
                <a:solidFill>
                  <a:srgbClr val="002A5C"/>
                </a:solidFill>
                <a:ea typeface="Aptos" panose="020B0004020202020204" pitchFamily="34" charset="0"/>
              </a:rPr>
              <a:t>T</a:t>
            </a:r>
            <a:r>
              <a:rPr lang="en-US" sz="2200">
                <a:solidFill>
                  <a:srgbClr val="002A5C"/>
                </a:solidFill>
                <a:effectLst/>
                <a:ea typeface="Aptos" panose="020B0004020202020204" pitchFamily="34" charset="0"/>
              </a:rPr>
              <a:t>he legal framework to protect and empower disabled employees;</a:t>
            </a:r>
          </a:p>
          <a:p>
            <a:pPr lvl="1"/>
            <a:r>
              <a:rPr lang="en-US" sz="2200">
                <a:solidFill>
                  <a:srgbClr val="002A5C"/>
                </a:solidFill>
                <a:effectLst/>
                <a:ea typeface="Aptos" panose="020B0004020202020204" pitchFamily="34" charset="0"/>
              </a:rPr>
              <a:t>OFCCP: the Mega Construction Project Program and importance of an inclusive and equitable workforce for the construction trades industry;</a:t>
            </a:r>
          </a:p>
          <a:p>
            <a:pPr lvl="1"/>
            <a:r>
              <a:rPr lang="en-US" sz="2200">
                <a:solidFill>
                  <a:srgbClr val="002A5C"/>
                </a:solidFill>
                <a:effectLst/>
                <a:ea typeface="Aptos" panose="020B0004020202020204" pitchFamily="34" charset="0"/>
              </a:rPr>
              <a:t>ODEP: inclusive recruiting practices, affirmative outreach, considerations when using AI, onboarding and training using inclusive design, cultural competency workgroups, and the importance of being flexible and offering wrap-around services</a:t>
            </a:r>
          </a:p>
          <a:p>
            <a:pPr lvl="2"/>
            <a:r>
              <a:rPr lang="en-US" sz="2200">
                <a:solidFill>
                  <a:srgbClr val="002A5C"/>
                </a:solidFill>
                <a:effectLst/>
                <a:ea typeface="Aptos" panose="020B0004020202020204" pitchFamily="34" charset="0"/>
              </a:rPr>
              <a:t>Showcase their “Helping Workers with Disabilities Get Ahead Through Good Jobs: A Toolkit of Practical Strategies”.</a:t>
            </a:r>
          </a:p>
        </p:txBody>
      </p:sp>
      <p:sp>
        <p:nvSpPr>
          <p:cNvPr id="4" name="Date Placeholder 3">
            <a:extLst>
              <a:ext uri="{FF2B5EF4-FFF2-40B4-BE49-F238E27FC236}">
                <a16:creationId xmlns:a16="http://schemas.microsoft.com/office/drawing/2014/main" id="{5BBA10BC-DB4D-43E5-E912-DF38CC7ABB3D}"/>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D5EBE4F9-FBC7-C328-449D-A6F7A691EB93}"/>
              </a:ext>
            </a:extLst>
          </p:cNvPr>
          <p:cNvSpPr>
            <a:spLocks noGrp="1"/>
          </p:cNvSpPr>
          <p:nvPr>
            <p:ph type="sldNum" sz="quarter" idx="12"/>
          </p:nvPr>
        </p:nvSpPr>
        <p:spPr/>
        <p:txBody>
          <a:bodyPr/>
          <a:lstStyle/>
          <a:p>
            <a:fld id="{9C637C1D-740A-4EE7-9AC7-DE15DA94B719}" type="slidenum">
              <a:rPr lang="en-US" smtClean="0"/>
              <a:t>28</a:t>
            </a:fld>
            <a:endParaRPr lang="en-US"/>
          </a:p>
        </p:txBody>
      </p:sp>
    </p:spTree>
    <p:extLst>
      <p:ext uri="{BB962C8B-B14F-4D97-AF65-F5344CB8AC3E}">
        <p14:creationId xmlns:p14="http://schemas.microsoft.com/office/powerpoint/2010/main" val="19779782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D7586-9D02-47CF-9840-218A0F2DD073}"/>
              </a:ext>
            </a:extLst>
          </p:cNvPr>
          <p:cNvSpPr>
            <a:spLocks noGrp="1"/>
          </p:cNvSpPr>
          <p:nvPr>
            <p:ph type="title"/>
          </p:nvPr>
        </p:nvSpPr>
        <p:spPr>
          <a:xfrm>
            <a:off x="969819" y="189834"/>
            <a:ext cx="10515600" cy="1744480"/>
          </a:xfrm>
        </p:spPr>
        <p:txBody>
          <a:bodyPr/>
          <a:lstStyle/>
          <a:p>
            <a:pPr algn="ctr"/>
            <a:r>
              <a:rPr lang="en-US" b="1" u="sng"/>
              <a:t>Part 3: Guest Speaker</a:t>
            </a:r>
            <a:endParaRPr lang="en-US" b="1"/>
          </a:p>
        </p:txBody>
      </p:sp>
      <p:sp>
        <p:nvSpPr>
          <p:cNvPr id="3" name="Content Placeholder 2">
            <a:extLst>
              <a:ext uri="{FF2B5EF4-FFF2-40B4-BE49-F238E27FC236}">
                <a16:creationId xmlns:a16="http://schemas.microsoft.com/office/drawing/2014/main" id="{1D2C0D17-90E5-46CA-A3B3-F7B25CB53808}"/>
              </a:ext>
            </a:extLst>
          </p:cNvPr>
          <p:cNvSpPr>
            <a:spLocks noGrp="1"/>
          </p:cNvSpPr>
          <p:nvPr>
            <p:ph idx="1"/>
          </p:nvPr>
        </p:nvSpPr>
        <p:spPr>
          <a:xfrm>
            <a:off x="1471300" y="2673925"/>
            <a:ext cx="6502302" cy="1744479"/>
          </a:xfrm>
        </p:spPr>
        <p:txBody>
          <a:bodyPr>
            <a:normAutofit/>
          </a:bodyPr>
          <a:lstStyle/>
          <a:p>
            <a:pPr marL="0" indent="0">
              <a:buNone/>
            </a:pPr>
            <a:r>
              <a:rPr lang="en-US" b="1" i="1"/>
              <a:t>Bill Field</a:t>
            </a:r>
          </a:p>
          <a:p>
            <a:pPr marL="0" indent="0">
              <a:buNone/>
            </a:pPr>
            <a:r>
              <a:rPr lang="en-US" i="1" err="1"/>
              <a:t>AgrAbility</a:t>
            </a:r>
            <a:r>
              <a:rPr lang="en-US" i="1"/>
              <a:t>/Purdue University</a:t>
            </a:r>
          </a:p>
        </p:txBody>
      </p:sp>
      <p:sp>
        <p:nvSpPr>
          <p:cNvPr id="4" name="Date Placeholder 3">
            <a:extLst>
              <a:ext uri="{FF2B5EF4-FFF2-40B4-BE49-F238E27FC236}">
                <a16:creationId xmlns:a16="http://schemas.microsoft.com/office/drawing/2014/main" id="{0AA7E3B3-30B2-4133-9FDC-23BCE5E50F88}"/>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09A10373-36EB-47ED-B1CB-971520FA239A}"/>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pic>
        <p:nvPicPr>
          <p:cNvPr id="7" name="Picture 6" descr="A white man with grey hair and glasses and a blue collared shirt smiling at the camera. ">
            <a:extLst>
              <a:ext uri="{FF2B5EF4-FFF2-40B4-BE49-F238E27FC236}">
                <a16:creationId xmlns:a16="http://schemas.microsoft.com/office/drawing/2014/main" id="{243736D1-C039-043B-9F2A-6D455B2679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1466" y="2045972"/>
            <a:ext cx="2360288" cy="3145086"/>
          </a:xfrm>
          <a:prstGeom prst="rect">
            <a:avLst/>
          </a:prstGeom>
        </p:spPr>
      </p:pic>
    </p:spTree>
    <p:extLst>
      <p:ext uri="{BB962C8B-B14F-4D97-AF65-F5344CB8AC3E}">
        <p14:creationId xmlns:p14="http://schemas.microsoft.com/office/powerpoint/2010/main" val="1025331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7B612-089B-43B1-A7C9-2A063982DD40}"/>
              </a:ext>
            </a:extLst>
          </p:cNvPr>
          <p:cNvSpPr>
            <a:spLocks noGrp="1"/>
          </p:cNvSpPr>
          <p:nvPr>
            <p:ph type="title"/>
          </p:nvPr>
        </p:nvSpPr>
        <p:spPr/>
        <p:txBody>
          <a:bodyPr/>
          <a:lstStyle/>
          <a:p>
            <a:pPr algn="ctr"/>
            <a:r>
              <a:rPr lang="en-US" sz="4400" b="1" u="sng">
                <a:solidFill>
                  <a:schemeClr val="tx1"/>
                </a:solidFill>
                <a:latin typeface="Calibri" panose="020F0502020204030204" pitchFamily="34" charset="0"/>
              </a:rPr>
              <a:t>Up Front Matters</a:t>
            </a:r>
            <a:endParaRPr lang="en-US"/>
          </a:p>
        </p:txBody>
      </p:sp>
      <p:sp>
        <p:nvSpPr>
          <p:cNvPr id="3" name="Content Placeholder 2">
            <a:extLst>
              <a:ext uri="{FF2B5EF4-FFF2-40B4-BE49-F238E27FC236}">
                <a16:creationId xmlns:a16="http://schemas.microsoft.com/office/drawing/2014/main" id="{6901AE3E-DB21-4A95-985A-E2E6BBEC9F27}"/>
              </a:ext>
            </a:extLst>
          </p:cNvPr>
          <p:cNvSpPr>
            <a:spLocks noGrp="1"/>
          </p:cNvSpPr>
          <p:nvPr>
            <p:ph idx="1"/>
          </p:nvPr>
        </p:nvSpPr>
        <p:spPr>
          <a:xfrm>
            <a:off x="1021080" y="1530985"/>
            <a:ext cx="10515600" cy="4351338"/>
          </a:xfrm>
        </p:spPr>
        <p:txBody>
          <a:bodyPr>
            <a:normAutofit fontScale="92500"/>
          </a:bodyPr>
          <a:lstStyle/>
          <a:p>
            <a:pPr>
              <a:lnSpc>
                <a:spcPct val="100000"/>
              </a:lnSpc>
            </a:pPr>
            <a:r>
              <a:rPr lang="en-US" sz="2800"/>
              <a:t>This webinar is being recorded. We will post an archive of along side the Monthly nTIDE broadcast on our webinar, each month, on our website at </a:t>
            </a:r>
            <a:r>
              <a:rPr lang="en-US" sz="2800" u="sng">
                <a:hlinkClick r:id="rId4"/>
              </a:rPr>
              <a:t>www.researchondisability.org/nTIDE</a:t>
            </a:r>
            <a:r>
              <a:rPr lang="en-US" sz="2800"/>
              <a:t>. This site will also provide copies of the presentations, the speakers’ bios, full transcripts, and other valuable resources.</a:t>
            </a:r>
          </a:p>
          <a:p>
            <a:pPr>
              <a:lnSpc>
                <a:spcPct val="100000"/>
              </a:lnSpc>
            </a:pPr>
            <a:r>
              <a:rPr lang="en-US" sz="2800"/>
              <a:t>As an attendee of this webinar, you are a viewer. To ask questions of the speakers, click on the Q &amp; A box on your webinar screen and type your questions into the box. Speakers will review these questions and provide answers during the last section of the webinar. Some questions may be answered directly in the Q &amp; A box.</a:t>
            </a:r>
            <a:endParaRPr lang="en-US" sz="2800">
              <a:latin typeface="Calibri" panose="020F0502020204030204" pitchFamily="34" charset="0"/>
            </a:endParaRPr>
          </a:p>
        </p:txBody>
      </p:sp>
      <p:pic>
        <p:nvPicPr>
          <p:cNvPr id="6" name="nTIDE-2">
            <a:hlinkClick r:id="" action="ppaction://media"/>
            <a:extLst>
              <a:ext uri="{FF2B5EF4-FFF2-40B4-BE49-F238E27FC236}">
                <a16:creationId xmlns:a16="http://schemas.microsoft.com/office/drawing/2014/main" id="{7BEBF58B-7E86-4D70-AA4F-B216C6A8DA37}"/>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14:extLst>
                    <p:ext uri="{3AFAAA56-56D3-431D-BCD4-E75A35582382}">
                      <p173:tracksInfo xmlns:p173="http://schemas.microsoft.com/office/powerpoint/2017/3/main" displayLoc="slide">
                        <p173:trackLst>
                          <p173:track id="{15B33BEC-7256-4E80-942E-99E7EFDAFCC4}" label="nTIDE-2 subtitle" lang="" r:embed="rId5"/>
                        </p173:trackLst>
                      </p173:tracksInfo>
                    </p:ext>
                  </p14:extLst>
                </p14:media>
              </p:ext>
            </p:extLst>
          </p:nvPr>
        </p:nvPicPr>
        <p:blipFill>
          <a:blip r:embed="rId6"/>
          <a:stretch>
            <a:fillRect/>
          </a:stretch>
        </p:blipFill>
        <p:spPr>
          <a:xfrm>
            <a:off x="76200" y="685800"/>
            <a:ext cx="533400" cy="533400"/>
          </a:xfrm>
          <a:prstGeom prst="rect">
            <a:avLst/>
          </a:prstGeom>
        </p:spPr>
      </p:pic>
      <p:sp>
        <p:nvSpPr>
          <p:cNvPr id="4" name="Date Placeholder 3">
            <a:extLst>
              <a:ext uri="{FF2B5EF4-FFF2-40B4-BE49-F238E27FC236}">
                <a16:creationId xmlns:a16="http://schemas.microsoft.com/office/drawing/2014/main" id="{7B6C1A9F-E6E1-4666-AC80-2B4B1F6B4ADA}"/>
              </a:ext>
              <a:ext uri="{C183D7F6-B498-43B3-948B-1728B52AA6E4}">
                <adec:decorative xmlns:adec="http://schemas.microsoft.com/office/drawing/2017/decorative" val="1"/>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978E3353-AAEC-4BB7-BD97-5458D8183A57}"/>
              </a:ext>
              <a:ext uri="{C183D7F6-B498-43B3-948B-1728B52AA6E4}">
                <adec:decorative xmlns:adec="http://schemas.microsoft.com/office/drawing/2017/decorative" val="1"/>
              </a:ext>
            </a:extLst>
          </p:cNvPr>
          <p:cNvSpPr>
            <a:spLocks noGrp="1"/>
          </p:cNvSpPr>
          <p:nvPr>
            <p:ph type="sldNum" sz="quarter" idx="12"/>
          </p:nvPr>
        </p:nvSpPr>
        <p:spPr/>
        <p:txBody>
          <a:bodyPr/>
          <a:lstStyle/>
          <a:p>
            <a:fld id="{9C637C1D-740A-4EE7-9AC7-DE15DA94B719}" type="slidenum">
              <a:rPr lang="en-US" smtClean="0"/>
              <a:t>3</a:t>
            </a:fld>
            <a:endParaRPr lang="en-US"/>
          </a:p>
        </p:txBody>
      </p:sp>
    </p:spTree>
    <p:extLst>
      <p:ext uri="{BB962C8B-B14F-4D97-AF65-F5344CB8AC3E}">
        <p14:creationId xmlns:p14="http://schemas.microsoft.com/office/powerpoint/2010/main" val="1544049043"/>
      </p:ext>
    </p:extLst>
  </p:cSld>
  <p:clrMapOvr>
    <a:masterClrMapping/>
  </p:clrMapOvr>
  <mc:AlternateContent xmlns:mc="http://schemas.openxmlformats.org/markup-compatibility/2006">
    <mc:Choice xmlns:p14="http://schemas.microsoft.com/office/powerpoint/2010/main" Requires="p14">
      <p:transition p14:dur="380" advClick="0" advTm="380"/>
    </mc:Choice>
    <mc:Fallback>
      <p:transition advClick="0" advTm="3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47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743200"/>
            <a:ext cx="7772400" cy="2305050"/>
          </a:xfrm>
        </p:spPr>
        <p:txBody>
          <a:bodyPr>
            <a:normAutofit/>
          </a:bodyPr>
          <a:lstStyle/>
          <a:p>
            <a:br>
              <a:rPr lang="en-US" sz="3600">
                <a:solidFill>
                  <a:srgbClr val="FFFF00"/>
                </a:solidFill>
              </a:rPr>
            </a:br>
            <a:r>
              <a:rPr lang="en-US" sz="3600" err="1">
                <a:solidFill>
                  <a:srgbClr val="FFFF00"/>
                </a:solidFill>
              </a:rPr>
              <a:t>nTIDE</a:t>
            </a:r>
            <a:r>
              <a:rPr lang="en-US" sz="3600">
                <a:solidFill>
                  <a:srgbClr val="FFFF00"/>
                </a:solidFill>
              </a:rPr>
              <a:t> Lunch &amp; Learn Series</a:t>
            </a:r>
            <a:br>
              <a:rPr lang="en-US" sz="3600">
                <a:solidFill>
                  <a:srgbClr val="FFFF00"/>
                </a:solidFill>
              </a:rPr>
            </a:br>
            <a:r>
              <a:rPr lang="en-US" sz="3600">
                <a:solidFill>
                  <a:srgbClr val="FFFF00"/>
                </a:solidFill>
              </a:rPr>
              <a:t>January 10, 2025</a:t>
            </a:r>
            <a:br>
              <a:rPr lang="en-US" sz="3600">
                <a:solidFill>
                  <a:srgbClr val="FFFF00"/>
                </a:solidFill>
              </a:rPr>
            </a:br>
            <a:endParaRPr lang="en-US" sz="2200"/>
          </a:p>
        </p:txBody>
      </p:sp>
      <p:sp>
        <p:nvSpPr>
          <p:cNvPr id="3" name="Subtitle 2"/>
          <p:cNvSpPr>
            <a:spLocks noGrp="1"/>
          </p:cNvSpPr>
          <p:nvPr>
            <p:ph type="subTitle" idx="1"/>
          </p:nvPr>
        </p:nvSpPr>
        <p:spPr>
          <a:xfrm>
            <a:off x="2209800" y="5372104"/>
            <a:ext cx="8077200" cy="1042416"/>
          </a:xfrm>
        </p:spPr>
        <p:txBody>
          <a:bodyPr>
            <a:normAutofit/>
          </a:bodyPr>
          <a:lstStyle/>
          <a:p>
            <a:r>
              <a:rPr lang="en-US"/>
              <a:t>Dr. Bill Field</a:t>
            </a:r>
          </a:p>
          <a:p>
            <a:r>
              <a:rPr lang="en-US"/>
              <a:t>National AgrAbility Project</a:t>
            </a:r>
          </a:p>
          <a:p>
            <a:r>
              <a:rPr lang="en-US"/>
              <a:t>Purdue University</a:t>
            </a:r>
          </a:p>
        </p:txBody>
      </p:sp>
      <p:pic>
        <p:nvPicPr>
          <p:cNvPr id="6147" name="Picture 3">
            <a:extLst>
              <a:ext uri="{C183D7F6-B498-43B3-948B-1728B52AA6E4}">
                <adec:decorative xmlns:adec="http://schemas.microsoft.com/office/drawing/2017/decorative" val="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905000" y="304800"/>
            <a:ext cx="8458200" cy="2077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6932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a:t>Session Overview</a:t>
            </a:r>
          </a:p>
        </p:txBody>
      </p:sp>
      <p:sp>
        <p:nvSpPr>
          <p:cNvPr id="3" name="Content Placeholder 2"/>
          <p:cNvSpPr>
            <a:spLocks noGrp="1"/>
          </p:cNvSpPr>
          <p:nvPr>
            <p:ph idx="1"/>
          </p:nvPr>
        </p:nvSpPr>
        <p:spPr>
          <a:xfrm>
            <a:off x="1212774" y="1752600"/>
            <a:ext cx="7516812" cy="4949952"/>
          </a:xfrm>
        </p:spPr>
        <p:txBody>
          <a:bodyPr>
            <a:normAutofit/>
          </a:bodyPr>
          <a:lstStyle/>
          <a:p>
            <a:pPr eaLnBrk="1" hangingPunct="1">
              <a:defRPr/>
            </a:pPr>
            <a:r>
              <a:rPr lang="en-US"/>
              <a:t>Overview of AgrAbility with emphasis on National AgrAbility Project (NAP)</a:t>
            </a:r>
          </a:p>
          <a:p>
            <a:pPr lvl="1" eaLnBrk="1" hangingPunct="1">
              <a:defRPr/>
            </a:pPr>
            <a:r>
              <a:rPr lang="en-US" sz="3200"/>
              <a:t>History</a:t>
            </a:r>
          </a:p>
          <a:p>
            <a:pPr lvl="1">
              <a:defRPr/>
            </a:pPr>
            <a:r>
              <a:rPr lang="en-US" sz="3200"/>
              <a:t>Goals      </a:t>
            </a:r>
          </a:p>
          <a:p>
            <a:pPr lvl="1" eaLnBrk="1" hangingPunct="1">
              <a:defRPr/>
            </a:pPr>
            <a:r>
              <a:rPr lang="en-US" sz="3200"/>
              <a:t>Structure             </a:t>
            </a:r>
            <a:endParaRPr lang="en-US" sz="3200">
              <a:highlight>
                <a:srgbClr val="FFFF00"/>
              </a:highlight>
            </a:endParaRPr>
          </a:p>
          <a:p>
            <a:pPr lvl="1">
              <a:defRPr/>
            </a:pPr>
            <a:r>
              <a:rPr lang="en-US" sz="3200"/>
              <a:t>Services</a:t>
            </a:r>
          </a:p>
          <a:p>
            <a:pPr lvl="1" eaLnBrk="1" hangingPunct="1">
              <a:defRPr/>
            </a:pPr>
            <a:r>
              <a:rPr lang="en-US" sz="3200"/>
              <a:t>Personnel</a:t>
            </a:r>
          </a:p>
          <a:p>
            <a:pPr lvl="1">
              <a:defRPr/>
            </a:pPr>
            <a:r>
              <a:rPr lang="en-US" sz="3200"/>
              <a:t>Resources</a:t>
            </a:r>
          </a:p>
          <a:p>
            <a:pPr lvl="1" eaLnBrk="1" hangingPunct="1">
              <a:defRPr/>
            </a:pPr>
            <a:endParaRPr lang="en-US" sz="3200"/>
          </a:p>
          <a:p>
            <a:pPr lvl="1" eaLnBrk="1" hangingPunct="1">
              <a:buFont typeface="Wingdings" pitchFamily="2" charset="2"/>
              <a:buNone/>
              <a:defRPr/>
            </a:pPr>
            <a:endParaRPr lang="en-US"/>
          </a:p>
        </p:txBody>
      </p:sp>
      <p:pic>
        <p:nvPicPr>
          <p:cNvPr id="2" name="Picture 2" descr="Rancher facing camera with cattle and small trees in background">
            <a:extLst>
              <a:ext uri="{FF2B5EF4-FFF2-40B4-BE49-F238E27FC236}">
                <a16:creationId xmlns:a16="http://schemas.microsoft.com/office/drawing/2014/main" id="{3C8984ED-527C-5225-AE91-C0A796F58D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3164" y="2655983"/>
            <a:ext cx="3715438" cy="37154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25560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AgrAbility History</a:t>
            </a:r>
          </a:p>
        </p:txBody>
      </p:sp>
      <p:sp>
        <p:nvSpPr>
          <p:cNvPr id="3" name="Content Placeholder 2"/>
          <p:cNvSpPr>
            <a:spLocks noGrp="1"/>
          </p:cNvSpPr>
          <p:nvPr>
            <p:ph idx="1"/>
          </p:nvPr>
        </p:nvSpPr>
        <p:spPr>
          <a:xfrm>
            <a:off x="609600" y="1567206"/>
            <a:ext cx="7195850" cy="5181600"/>
          </a:xfrm>
        </p:spPr>
        <p:txBody>
          <a:bodyPr>
            <a:normAutofit fontScale="92500" lnSpcReduction="10000"/>
          </a:bodyPr>
          <a:lstStyle/>
          <a:p>
            <a:r>
              <a:rPr lang="en-US"/>
              <a:t>Several similar programs prior to establishment of AgrAbility at federal level</a:t>
            </a:r>
          </a:p>
          <a:p>
            <a:r>
              <a:rPr lang="en-US"/>
              <a:t>AgrAbility began through the 1990 Farm Bill with funding starting in 1991 </a:t>
            </a:r>
          </a:p>
          <a:p>
            <a:r>
              <a:rPr lang="en-US"/>
              <a:t>In 1991, there were 8 funded state and regional AgrAbility projects (</a:t>
            </a:r>
            <a:r>
              <a:rPr lang="en-US">
                <a:highlight>
                  <a:srgbClr val="FFFF00"/>
                </a:highlight>
              </a:rPr>
              <a:t>SRAP</a:t>
            </a:r>
            <a:r>
              <a:rPr lang="en-US"/>
              <a:t>s); as of 2024, there are 21 SRAPs and several previously-funded affiliate projects</a:t>
            </a:r>
          </a:p>
          <a:p>
            <a:r>
              <a:rPr lang="en-US"/>
              <a:t>One National AgrAbility Project (NAP) supports the SRAPs and provides limited services to those in non-SRAP states</a:t>
            </a:r>
          </a:p>
        </p:txBody>
      </p:sp>
      <p:pic>
        <p:nvPicPr>
          <p:cNvPr id="4" name="Picture 7" descr="Prototype of lift to allow access to tractor seat. Seat that slides up ramp over tractor tire powered by electric winch,">
            <a:extLst>
              <a:ext uri="{FF2B5EF4-FFF2-40B4-BE49-F238E27FC236}">
                <a16:creationId xmlns:a16="http://schemas.microsoft.com/office/drawing/2014/main" id="{746F23C0-A474-4063-3F54-B3AD20DF71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8024869" y="2381593"/>
            <a:ext cx="3962400" cy="35528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0B5936C-6E84-5628-2561-83AB69A8295B}"/>
              </a:ext>
            </a:extLst>
          </p:cNvPr>
          <p:cNvSpPr txBox="1"/>
          <p:nvPr/>
        </p:nvSpPr>
        <p:spPr>
          <a:xfrm>
            <a:off x="8670607" y="6103344"/>
            <a:ext cx="2670924" cy="369332"/>
          </a:xfrm>
          <a:prstGeom prst="rect">
            <a:avLst/>
          </a:prstGeom>
          <a:noFill/>
        </p:spPr>
        <p:txBody>
          <a:bodyPr wrap="none" rtlCol="0">
            <a:spAutoFit/>
          </a:bodyPr>
          <a:lstStyle/>
          <a:p>
            <a:r>
              <a:rPr lang="en-US"/>
              <a:t>Early tractor lift prototype</a:t>
            </a:r>
          </a:p>
        </p:txBody>
      </p:sp>
    </p:spTree>
    <p:extLst>
      <p:ext uri="{BB962C8B-B14F-4D97-AF65-F5344CB8AC3E}">
        <p14:creationId xmlns:p14="http://schemas.microsoft.com/office/powerpoint/2010/main" val="12510696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279" y="69449"/>
            <a:ext cx="8610600" cy="1251062"/>
          </a:xfrm>
        </p:spPr>
        <p:txBody>
          <a:bodyPr>
            <a:normAutofit fontScale="90000"/>
          </a:bodyPr>
          <a:lstStyle/>
          <a:p>
            <a:r>
              <a:rPr lang="en-US"/>
              <a:t>What Disability Types (Functional Limitations) does AgrAbility Address?</a:t>
            </a:r>
          </a:p>
        </p:txBody>
      </p:sp>
      <p:sp>
        <p:nvSpPr>
          <p:cNvPr id="10" name="TextBox 9"/>
          <p:cNvSpPr txBox="1"/>
          <p:nvPr/>
        </p:nvSpPr>
        <p:spPr>
          <a:xfrm>
            <a:off x="2108844" y="1647711"/>
            <a:ext cx="8077200" cy="954107"/>
          </a:xfrm>
          <a:prstGeom prst="rect">
            <a:avLst/>
          </a:prstGeom>
          <a:noFill/>
        </p:spPr>
        <p:txBody>
          <a:bodyPr wrap="square" rtlCol="0">
            <a:spAutoFit/>
          </a:bodyPr>
          <a:lstStyle/>
          <a:p>
            <a:r>
              <a:rPr lang="en-US" sz="2800"/>
              <a:t>AgrAbility addresses a wide variety of disabling conditions in agriculture, including, but not limited to:</a:t>
            </a:r>
          </a:p>
        </p:txBody>
      </p:sp>
      <p:sp>
        <p:nvSpPr>
          <p:cNvPr id="3" name="Content Placeholder 2"/>
          <p:cNvSpPr>
            <a:spLocks noGrp="1"/>
          </p:cNvSpPr>
          <p:nvPr>
            <p:ph sz="half" idx="2"/>
          </p:nvPr>
        </p:nvSpPr>
        <p:spPr>
          <a:xfrm>
            <a:off x="2014251" y="2525617"/>
            <a:ext cx="4040188" cy="3951288"/>
          </a:xfrm>
        </p:spPr>
        <p:txBody>
          <a:bodyPr>
            <a:normAutofit/>
          </a:bodyPr>
          <a:lstStyle/>
          <a:p>
            <a:r>
              <a:rPr lang="en-US" sz="2600"/>
              <a:t>Amputation</a:t>
            </a:r>
          </a:p>
          <a:p>
            <a:r>
              <a:rPr lang="en-US" sz="2600"/>
              <a:t>Arthritis</a:t>
            </a:r>
          </a:p>
          <a:p>
            <a:r>
              <a:rPr lang="en-US" sz="2600"/>
              <a:t>Back impairment</a:t>
            </a:r>
          </a:p>
          <a:p>
            <a:r>
              <a:rPr lang="en-US" sz="2600"/>
              <a:t>Deafness/hearing impairment</a:t>
            </a:r>
          </a:p>
          <a:p>
            <a:r>
              <a:rPr lang="en-US" sz="2600"/>
              <a:t>Developmental disabilities, such as cerebral palsy or autism</a:t>
            </a:r>
          </a:p>
          <a:p>
            <a:endParaRPr lang="en-US"/>
          </a:p>
          <a:p>
            <a:pPr>
              <a:buNone/>
            </a:pPr>
            <a:endParaRPr lang="en-US"/>
          </a:p>
          <a:p>
            <a:pPr>
              <a:buNone/>
            </a:pPr>
            <a:endParaRPr lang="en-US"/>
          </a:p>
        </p:txBody>
      </p:sp>
      <p:sp>
        <p:nvSpPr>
          <p:cNvPr id="9" name="Content Placeholder 8"/>
          <p:cNvSpPr>
            <a:spLocks noGrp="1"/>
          </p:cNvSpPr>
          <p:nvPr>
            <p:ph sz="quarter" idx="4"/>
          </p:nvPr>
        </p:nvSpPr>
        <p:spPr>
          <a:xfrm>
            <a:off x="6205252" y="2525617"/>
            <a:ext cx="4041775" cy="3951288"/>
          </a:xfrm>
        </p:spPr>
        <p:txBody>
          <a:bodyPr>
            <a:normAutofit fontScale="92500" lnSpcReduction="10000"/>
          </a:bodyPr>
          <a:lstStyle/>
          <a:p>
            <a:r>
              <a:rPr lang="en-US" sz="2800"/>
              <a:t>Disabling diseases, such as cancer or heart disease</a:t>
            </a:r>
          </a:p>
          <a:p>
            <a:r>
              <a:rPr lang="en-US" sz="2800"/>
              <a:t>Mental/behavioral health problems</a:t>
            </a:r>
          </a:p>
          <a:p>
            <a:r>
              <a:rPr lang="en-US" sz="2800"/>
              <a:t>Respiratory diseases</a:t>
            </a:r>
          </a:p>
          <a:p>
            <a:r>
              <a:rPr lang="en-US" sz="2800"/>
              <a:t>Spinal cord injuries</a:t>
            </a:r>
          </a:p>
          <a:p>
            <a:r>
              <a:rPr lang="en-US" sz="2800"/>
              <a:t>Stroke</a:t>
            </a:r>
          </a:p>
          <a:p>
            <a:r>
              <a:rPr lang="en-US" sz="2800"/>
              <a:t>Traumatic brain injury</a:t>
            </a:r>
          </a:p>
          <a:p>
            <a:r>
              <a:rPr lang="en-US" sz="2800"/>
              <a:t>Visual impairments</a:t>
            </a:r>
          </a:p>
          <a:p>
            <a:endParaRPr lang="en-US"/>
          </a:p>
          <a:p>
            <a:endParaRPr lang="en-US"/>
          </a:p>
          <a:p>
            <a:endParaRPr lang="en-US"/>
          </a:p>
        </p:txBody>
      </p:sp>
      <p:cxnSp>
        <p:nvCxnSpPr>
          <p:cNvPr id="14" name="Straight Connector 13">
            <a:extLst>
              <a:ext uri="{C183D7F6-B498-43B3-948B-1728B52AA6E4}">
                <adec:decorative xmlns:adec="http://schemas.microsoft.com/office/drawing/2017/decorative" val="1"/>
              </a:ext>
            </a:extLst>
          </p:cNvPr>
          <p:cNvCxnSpPr/>
          <p:nvPr/>
        </p:nvCxnSpPr>
        <p:spPr>
          <a:xfrm>
            <a:off x="2057400" y="2782907"/>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9EE9F72-59B6-4FFA-9985-32E2B4DC75FE}"/>
              </a:ext>
            </a:extLst>
          </p:cNvPr>
          <p:cNvSpPr txBox="1"/>
          <p:nvPr/>
        </p:nvSpPr>
        <p:spPr>
          <a:xfrm>
            <a:off x="1524000" y="6248401"/>
            <a:ext cx="9144000" cy="457200"/>
          </a:xfrm>
          <a:prstGeom prst="rect">
            <a:avLst/>
          </a:prstGeom>
          <a:noFill/>
        </p:spPr>
        <p:txBody>
          <a:bodyPr wrap="square" rtlCol="0">
            <a:spAutoFit/>
          </a:bodyPr>
          <a:lstStyle/>
          <a:p>
            <a:pPr algn="ctr"/>
            <a:r>
              <a:rPr lang="en-US" sz="2400" b="1">
                <a:solidFill>
                  <a:srgbClr val="FF0000"/>
                </a:solidFill>
              </a:rPr>
              <a:t>Importance of staying with your realm of expertise!</a:t>
            </a:r>
          </a:p>
        </p:txBody>
      </p:sp>
    </p:spTree>
    <p:extLst>
      <p:ext uri="{BB962C8B-B14F-4D97-AF65-F5344CB8AC3E}">
        <p14:creationId xmlns:p14="http://schemas.microsoft.com/office/powerpoint/2010/main" val="15592202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Disability within the Agricultural Community</a:t>
            </a:r>
          </a:p>
        </p:txBody>
      </p:sp>
      <p:sp>
        <p:nvSpPr>
          <p:cNvPr id="3" name="Content Placeholder 2"/>
          <p:cNvSpPr>
            <a:spLocks noGrp="1"/>
          </p:cNvSpPr>
          <p:nvPr>
            <p:ph idx="1"/>
          </p:nvPr>
        </p:nvSpPr>
        <p:spPr>
          <a:xfrm>
            <a:off x="660094" y="1775191"/>
            <a:ext cx="7613573" cy="4927361"/>
          </a:xfrm>
        </p:spPr>
        <p:txBody>
          <a:bodyPr>
            <a:normAutofit lnSpcReduction="10000"/>
          </a:bodyPr>
          <a:lstStyle/>
          <a:p>
            <a:r>
              <a:rPr lang="en-US"/>
              <a:t>Causes of disability</a:t>
            </a:r>
          </a:p>
          <a:p>
            <a:pPr marL="914400" lvl="1" indent="-220663">
              <a:buClrTx/>
            </a:pPr>
            <a:r>
              <a:rPr lang="en-US"/>
              <a:t>Traumatic injury (agriculture is one of the most hazardous occupations) </a:t>
            </a:r>
          </a:p>
          <a:p>
            <a:pPr marL="914400" lvl="1" indent="-220663">
              <a:buClrTx/>
            </a:pPr>
            <a:r>
              <a:rPr lang="en-US"/>
              <a:t>Many injuries also come from off-farm incidents</a:t>
            </a:r>
          </a:p>
          <a:p>
            <a:pPr marL="914400" lvl="1" indent="-220663">
              <a:buClrTx/>
            </a:pPr>
            <a:r>
              <a:rPr lang="en-US"/>
              <a:t>Exposure to chemicals, dust, gases</a:t>
            </a:r>
          </a:p>
          <a:p>
            <a:pPr marL="914400" lvl="1" indent="-220663">
              <a:buClrTx/>
            </a:pPr>
            <a:r>
              <a:rPr lang="en-US"/>
              <a:t>Diseases and chronic health conditions</a:t>
            </a:r>
          </a:p>
          <a:p>
            <a:pPr marL="1179576" lvl="2" indent="-220663">
              <a:buClrTx/>
            </a:pPr>
            <a:r>
              <a:rPr lang="en-US"/>
              <a:t>Arthritis, back problems</a:t>
            </a:r>
          </a:p>
          <a:p>
            <a:pPr marL="914400" lvl="1" indent="-220663">
              <a:buClrTx/>
            </a:pPr>
            <a:r>
              <a:rPr lang="en-US"/>
              <a:t>Ergonomics and repetitive tasks</a:t>
            </a:r>
          </a:p>
          <a:p>
            <a:pPr marL="914400" lvl="1" indent="-220663">
              <a:buClrTx/>
            </a:pPr>
            <a:r>
              <a:rPr lang="en-US"/>
              <a:t>Aging (Average age of U.S. farmers is 57+)</a:t>
            </a:r>
          </a:p>
          <a:p>
            <a:pPr lvl="1"/>
            <a:endParaRPr lang="en-US"/>
          </a:p>
        </p:txBody>
      </p:sp>
      <p:pic>
        <p:nvPicPr>
          <p:cNvPr id="4" name="Picture 2" descr="Man in power scooter traveling down path with wife walking next to him and dog in foreground">
            <a:extLst>
              <a:ext uri="{FF2B5EF4-FFF2-40B4-BE49-F238E27FC236}">
                <a16:creationId xmlns:a16="http://schemas.microsoft.com/office/drawing/2014/main" id="{F031993A-19C5-BFD6-FEEC-AD8C73992F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1296" y="2166930"/>
            <a:ext cx="3958728" cy="37607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5444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Prevalence of Disability within the Agricultural Community</a:t>
            </a:r>
          </a:p>
        </p:txBody>
      </p:sp>
      <p:sp>
        <p:nvSpPr>
          <p:cNvPr id="3" name="Content Placeholder 2"/>
          <p:cNvSpPr>
            <a:spLocks noGrp="1"/>
          </p:cNvSpPr>
          <p:nvPr>
            <p:ph idx="1"/>
          </p:nvPr>
        </p:nvSpPr>
        <p:spPr>
          <a:xfrm>
            <a:off x="471890" y="1578167"/>
            <a:ext cx="8229600" cy="5410200"/>
          </a:xfrm>
        </p:spPr>
        <p:txBody>
          <a:bodyPr>
            <a:normAutofit fontScale="85000" lnSpcReduction="10000"/>
          </a:bodyPr>
          <a:lstStyle/>
          <a:p>
            <a:r>
              <a:rPr lang="en-US"/>
              <a:t>2008</a:t>
            </a:r>
          </a:p>
          <a:p>
            <a:pPr lvl="1"/>
            <a:r>
              <a:rPr lang="en-US"/>
              <a:t>Approximately 15-20% of farm population impacted by disability</a:t>
            </a:r>
          </a:p>
          <a:p>
            <a:pPr lvl="1"/>
            <a:r>
              <a:rPr lang="en-US"/>
              <a:t>1.04 – 2.23 million of the U.S. farm, ranch, and agricultural community impacted by disability</a:t>
            </a:r>
          </a:p>
          <a:p>
            <a:pPr lvl="2"/>
            <a:r>
              <a:rPr lang="en-US" err="1"/>
              <a:t>Deboy</a:t>
            </a:r>
            <a:r>
              <a:rPr lang="en-US"/>
              <a:t>, G.R., P.J. Jones, W.E. Field, J. Metcalf, and R.L. Tormoehlen. Estimating the Prevalence of Disability within the U.S. Farm and Ranch Population. </a:t>
            </a:r>
            <a:r>
              <a:rPr lang="en-US" i="1"/>
              <a:t>Journal of </a:t>
            </a:r>
            <a:r>
              <a:rPr lang="en-US" i="1" err="1"/>
              <a:t>Agromedicine</a:t>
            </a:r>
            <a:r>
              <a:rPr lang="en-US" i="1"/>
              <a:t>, </a:t>
            </a:r>
            <a:r>
              <a:rPr lang="en-US"/>
              <a:t>13(3).</a:t>
            </a:r>
          </a:p>
          <a:p>
            <a:r>
              <a:rPr lang="en-US"/>
              <a:t>2018</a:t>
            </a:r>
          </a:p>
          <a:p>
            <a:pPr marL="692150" lvl="1" indent="-220663">
              <a:buClrTx/>
            </a:pPr>
            <a:r>
              <a:rPr lang="en-US"/>
              <a:t>At least 12.9% of farm population impacted by disability</a:t>
            </a:r>
          </a:p>
          <a:p>
            <a:pPr marL="692150" lvl="1" indent="-220663">
              <a:buClrTx/>
            </a:pPr>
            <a:r>
              <a:rPr lang="en-US"/>
              <a:t>At least 634,000 of the U.S. farm, ranch, and agricultural community impacted by disability</a:t>
            </a:r>
          </a:p>
          <a:p>
            <a:pPr marL="966788" lvl="3" indent="-182563"/>
            <a:r>
              <a:rPr lang="en-US" sz="2400"/>
              <a:t>Miller, C.D. and A.R. Aherin. </a:t>
            </a:r>
            <a:r>
              <a:rPr lang="en-US" sz="2400" i="1"/>
              <a:t>Journal of Agricultural Safety and Health</a:t>
            </a:r>
            <a:r>
              <a:rPr lang="en-US" sz="2400"/>
              <a:t>, 24(4): 243-260. </a:t>
            </a:r>
          </a:p>
          <a:p>
            <a:pPr lvl="2"/>
            <a:endParaRPr lang="en-US"/>
          </a:p>
        </p:txBody>
      </p:sp>
      <p:pic>
        <p:nvPicPr>
          <p:cNvPr id="4" name="Picture 3" descr="woman in wheel-chair transporting utility vehicle inspecting Christmas tree farm">
            <a:extLst>
              <a:ext uri="{FF2B5EF4-FFF2-40B4-BE49-F238E27FC236}">
                <a16:creationId xmlns:a16="http://schemas.microsoft.com/office/drawing/2014/main" id="{792A6DEF-2A1F-DF7D-D234-1C43A5E174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3156" y="3904164"/>
            <a:ext cx="3421941" cy="27983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400304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What Agricultural Operations </a:t>
            </a:r>
            <a:br>
              <a:rPr lang="en-US"/>
            </a:br>
            <a:r>
              <a:rPr lang="en-US"/>
              <a:t>does AgrAbility Serve?</a:t>
            </a:r>
          </a:p>
        </p:txBody>
      </p:sp>
      <p:sp>
        <p:nvSpPr>
          <p:cNvPr id="3" name="Content Placeholder 2"/>
          <p:cNvSpPr>
            <a:spLocks noGrp="1"/>
          </p:cNvSpPr>
          <p:nvPr>
            <p:ph sz="half" idx="2"/>
          </p:nvPr>
        </p:nvSpPr>
        <p:spPr>
          <a:xfrm>
            <a:off x="1981200" y="2362200"/>
            <a:ext cx="4040188" cy="3951288"/>
          </a:xfrm>
        </p:spPr>
        <p:txBody>
          <a:bodyPr>
            <a:normAutofit/>
          </a:bodyPr>
          <a:lstStyle/>
          <a:p>
            <a:r>
              <a:rPr lang="en-US" sz="2800"/>
              <a:t>Row crops: corn, soy, wheat, cotton, etc.</a:t>
            </a:r>
          </a:p>
          <a:p>
            <a:r>
              <a:rPr lang="en-US" sz="2800"/>
              <a:t>Ranching</a:t>
            </a:r>
          </a:p>
          <a:p>
            <a:r>
              <a:rPr lang="en-US" sz="2800"/>
              <a:t>Sheep and goats</a:t>
            </a:r>
          </a:p>
          <a:p>
            <a:r>
              <a:rPr lang="en-US" sz="2800"/>
              <a:t>Dairy</a:t>
            </a:r>
          </a:p>
          <a:p>
            <a:r>
              <a:rPr lang="en-US" sz="2800"/>
              <a:t>Produce, including organic</a:t>
            </a:r>
          </a:p>
          <a:p>
            <a:r>
              <a:rPr lang="en-US" sz="2800"/>
              <a:t>Orchards</a:t>
            </a:r>
          </a:p>
          <a:p>
            <a:pPr>
              <a:buNone/>
            </a:pPr>
            <a:endParaRPr lang="en-US"/>
          </a:p>
          <a:p>
            <a:pPr>
              <a:buNone/>
            </a:pPr>
            <a:endParaRPr lang="en-US"/>
          </a:p>
        </p:txBody>
      </p:sp>
      <p:sp>
        <p:nvSpPr>
          <p:cNvPr id="9" name="Content Placeholder 8"/>
          <p:cNvSpPr>
            <a:spLocks noGrp="1"/>
          </p:cNvSpPr>
          <p:nvPr>
            <p:ph sz="quarter" idx="4"/>
          </p:nvPr>
        </p:nvSpPr>
        <p:spPr>
          <a:xfrm>
            <a:off x="6321426" y="2362200"/>
            <a:ext cx="4041775" cy="3951288"/>
          </a:xfrm>
        </p:spPr>
        <p:txBody>
          <a:bodyPr>
            <a:normAutofit/>
          </a:bodyPr>
          <a:lstStyle/>
          <a:p>
            <a:r>
              <a:rPr lang="en-US" sz="2800"/>
              <a:t>Agritourism</a:t>
            </a:r>
          </a:p>
          <a:p>
            <a:r>
              <a:rPr lang="en-US" sz="2800"/>
              <a:t>Niche markets, like llamas, herbs, etc.</a:t>
            </a:r>
          </a:p>
          <a:p>
            <a:r>
              <a:rPr lang="en-US" sz="2800"/>
              <a:t>Floriculture</a:t>
            </a:r>
          </a:p>
          <a:p>
            <a:r>
              <a:rPr lang="en-US" sz="2800"/>
              <a:t>Aquaculture</a:t>
            </a:r>
          </a:p>
          <a:p>
            <a:r>
              <a:rPr lang="en-US" sz="2800"/>
              <a:t>Hydroponics</a:t>
            </a:r>
          </a:p>
          <a:p>
            <a:r>
              <a:rPr lang="en-US" sz="2800"/>
              <a:t>Aquaponics</a:t>
            </a:r>
          </a:p>
          <a:p>
            <a:r>
              <a:rPr lang="en-US" sz="2800"/>
              <a:t>Urban agriculture</a:t>
            </a:r>
          </a:p>
          <a:p>
            <a:endParaRPr lang="en-US"/>
          </a:p>
          <a:p>
            <a:endParaRPr lang="en-US"/>
          </a:p>
          <a:p>
            <a:endParaRPr lang="en-US"/>
          </a:p>
        </p:txBody>
      </p:sp>
      <p:sp>
        <p:nvSpPr>
          <p:cNvPr id="10" name="TextBox 9"/>
          <p:cNvSpPr txBox="1"/>
          <p:nvPr/>
        </p:nvSpPr>
        <p:spPr>
          <a:xfrm>
            <a:off x="2075792" y="1636693"/>
            <a:ext cx="8439808" cy="523220"/>
          </a:xfrm>
          <a:prstGeom prst="rect">
            <a:avLst/>
          </a:prstGeom>
          <a:noFill/>
        </p:spPr>
        <p:txBody>
          <a:bodyPr wrap="square" rtlCol="0">
            <a:spAutoFit/>
          </a:bodyPr>
          <a:lstStyle/>
          <a:p>
            <a:r>
              <a:rPr lang="en-US" sz="2800"/>
              <a:t>Just as disability is a wide continuum, agriculture is also:</a:t>
            </a:r>
          </a:p>
        </p:txBody>
      </p:sp>
      <p:cxnSp>
        <p:nvCxnSpPr>
          <p:cNvPr id="14" name="Straight Connector 13">
            <a:extLst>
              <a:ext uri="{C183D7F6-B498-43B3-948B-1728B52AA6E4}">
                <adec:decorative xmlns:adec="http://schemas.microsoft.com/office/drawing/2017/decorative" val="1"/>
              </a:ext>
            </a:extLst>
          </p:cNvPr>
          <p:cNvCxnSpPr/>
          <p:nvPr/>
        </p:nvCxnSpPr>
        <p:spPr>
          <a:xfrm>
            <a:off x="2057400" y="2782907"/>
            <a:ext cx="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4318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8C5BC-C99F-4C55-A55D-9A92AFC52E72}"/>
              </a:ext>
            </a:extLst>
          </p:cNvPr>
          <p:cNvSpPr>
            <a:spLocks noGrp="1"/>
          </p:cNvSpPr>
          <p:nvPr>
            <p:ph type="title"/>
          </p:nvPr>
        </p:nvSpPr>
        <p:spPr/>
        <p:txBody>
          <a:bodyPr/>
          <a:lstStyle/>
          <a:p>
            <a:r>
              <a:rPr lang="en-US"/>
              <a:t>Multifaceted Impact</a:t>
            </a:r>
          </a:p>
        </p:txBody>
      </p:sp>
      <p:pic>
        <p:nvPicPr>
          <p:cNvPr id="4" name="Picture 3" descr="Graphic of four intersecting circles with the headings of Employment, Family, Community Impact, and Quality of Life all joined in the middle with circle that says AgrAbility Clients">
            <a:extLst>
              <a:ext uri="{FF2B5EF4-FFF2-40B4-BE49-F238E27FC236}">
                <a16:creationId xmlns:a16="http://schemas.microsoft.com/office/drawing/2014/main" id="{843EE080-33A9-45F2-A2A4-B533B03760A3}"/>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6757" t="8881" r="6757" b="9267"/>
          <a:stretch/>
        </p:blipFill>
        <p:spPr>
          <a:xfrm>
            <a:off x="3336985" y="1492542"/>
            <a:ext cx="6479044" cy="5365458"/>
          </a:xfrm>
          <a:prstGeom prst="rect">
            <a:avLst/>
          </a:prstGeom>
        </p:spPr>
      </p:pic>
    </p:spTree>
    <p:extLst>
      <p:ext uri="{BB962C8B-B14F-4D97-AF65-F5344CB8AC3E}">
        <p14:creationId xmlns:p14="http://schemas.microsoft.com/office/powerpoint/2010/main" val="37824729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5448"/>
            <a:ext cx="9144000" cy="1252728"/>
          </a:xfrm>
        </p:spPr>
        <p:txBody>
          <a:bodyPr/>
          <a:lstStyle/>
          <a:p>
            <a:pPr algn="ctr"/>
            <a:r>
              <a:rPr lang="en-US"/>
              <a:t>AgrAbility Projects 2025</a:t>
            </a:r>
          </a:p>
        </p:txBody>
      </p:sp>
      <p:sp>
        <p:nvSpPr>
          <p:cNvPr id="4" name="AutoShape 2" descr="imap://jonesp@pasture.ecn.purdue.edu:993/fetch%3EUID%3E/INBOX%3E449014?part=1.2.2&amp;filename=jbacddih.pn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p>
        </p:txBody>
      </p:sp>
      <p:pic>
        <p:nvPicPr>
          <p:cNvPr id="3" name="Picture 2" descr="Map of the U.S. with 21 states in yellow symbolizing USDA AgrAbility funding, 6 states in light gray symbolizing AgrAbility affiliate status, and 23 states in dark gray symbolizing no AgrAbility affiliation.">
            <a:extLst>
              <a:ext uri="{FF2B5EF4-FFF2-40B4-BE49-F238E27FC236}">
                <a16:creationId xmlns:a16="http://schemas.microsoft.com/office/drawing/2014/main" id="{930364EE-1C9B-4388-8C10-0AAF66D34DD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76092" y="1602945"/>
            <a:ext cx="8410909" cy="5151950"/>
          </a:xfrm>
          <a:prstGeom prst="rect">
            <a:avLst/>
          </a:prstGeom>
        </p:spPr>
      </p:pic>
    </p:spTree>
    <p:extLst>
      <p:ext uri="{BB962C8B-B14F-4D97-AF65-F5344CB8AC3E}">
        <p14:creationId xmlns:p14="http://schemas.microsoft.com/office/powerpoint/2010/main" val="16363671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AgrAbility Partnerships</a:t>
            </a:r>
          </a:p>
        </p:txBody>
      </p:sp>
      <p:sp>
        <p:nvSpPr>
          <p:cNvPr id="3" name="Content Placeholder 2"/>
          <p:cNvSpPr>
            <a:spLocks noGrp="1"/>
          </p:cNvSpPr>
          <p:nvPr>
            <p:ph idx="1"/>
          </p:nvPr>
        </p:nvSpPr>
        <p:spPr>
          <a:xfrm>
            <a:off x="945615" y="1927591"/>
            <a:ext cx="6744158" cy="4930409"/>
          </a:xfrm>
        </p:spPr>
        <p:txBody>
          <a:bodyPr>
            <a:normAutofit/>
          </a:bodyPr>
          <a:lstStyle/>
          <a:p>
            <a:pPr>
              <a:defRPr/>
            </a:pPr>
            <a:r>
              <a:rPr lang="en-US"/>
              <a:t>All AgrAbility projects – state projects and the national project – are partnerships between a land-grant university and at least one disability-services program.</a:t>
            </a:r>
          </a:p>
          <a:p>
            <a:pPr>
              <a:defRPr/>
            </a:pPr>
            <a:r>
              <a:rPr lang="en-US"/>
              <a:t>1862 and 1890 land-grant institutions are eligible to apply for AgrAbility grants.</a:t>
            </a:r>
          </a:p>
        </p:txBody>
      </p:sp>
      <p:pic>
        <p:nvPicPr>
          <p:cNvPr id="4" name="Picture 3" descr="Terminal device for forearm prosethesis that has combination wrench attached and is being used to tighten/loosen nut on outside door.">
            <a:extLst>
              <a:ext uri="{FF2B5EF4-FFF2-40B4-BE49-F238E27FC236}">
                <a16:creationId xmlns:a16="http://schemas.microsoft.com/office/drawing/2014/main" id="{1726B9A4-6428-0A29-5AE9-85E13A3894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9773" y="2048302"/>
            <a:ext cx="4100112" cy="41464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2254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C7C465D-539C-4E61-868E-5BC640D1E185}"/>
              </a:ext>
            </a:extLst>
          </p:cNvPr>
          <p:cNvSpPr>
            <a:spLocks noGrp="1"/>
          </p:cNvSpPr>
          <p:nvPr>
            <p:ph type="title"/>
          </p:nvPr>
        </p:nvSpPr>
        <p:spPr>
          <a:xfrm>
            <a:off x="838200" y="365125"/>
            <a:ext cx="10515600" cy="1325563"/>
          </a:xfrm>
        </p:spPr>
        <p:txBody>
          <a:bodyPr/>
          <a:lstStyle/>
          <a:p>
            <a:pPr algn="ctr"/>
            <a:r>
              <a:rPr lang="en-US" sz="4400" b="1" u="sng">
                <a:solidFill>
                  <a:schemeClr val="tx1"/>
                </a:solidFill>
                <a:latin typeface="Calibri" panose="020F0502020204030204" pitchFamily="34" charset="0"/>
              </a:rPr>
              <a:t>Up Front Matters – Contact Info</a:t>
            </a:r>
            <a:endParaRPr lang="en-US"/>
          </a:p>
        </p:txBody>
      </p:sp>
      <p:sp>
        <p:nvSpPr>
          <p:cNvPr id="3" name="Content Placeholder 2">
            <a:extLst>
              <a:ext uri="{FF2B5EF4-FFF2-40B4-BE49-F238E27FC236}">
                <a16:creationId xmlns:a16="http://schemas.microsoft.com/office/drawing/2014/main" id="{55965AF0-4D19-480B-96BC-78B9D429F4A7}"/>
              </a:ext>
            </a:extLst>
          </p:cNvPr>
          <p:cNvSpPr>
            <a:spLocks noGrp="1"/>
          </p:cNvSpPr>
          <p:nvPr>
            <p:ph idx="1"/>
          </p:nvPr>
        </p:nvSpPr>
        <p:spPr/>
        <p:txBody>
          <a:bodyPr/>
          <a:lstStyle/>
          <a:p>
            <a:r>
              <a:rPr lang="en-US" sz="3000"/>
              <a:t>If you have any questions following this recording, please contact us at </a:t>
            </a:r>
            <a:r>
              <a:rPr lang="en-US" sz="3000" u="sng">
                <a:hlinkClick r:id="rId4"/>
              </a:rPr>
              <a:t>disability.statistics@unh.edu</a:t>
            </a:r>
            <a:r>
              <a:rPr lang="en-US" sz="3000"/>
              <a:t>, or toll free at 866-538-9521 for more information. Thanks for joining us. Enjoy today's webinar!</a:t>
            </a:r>
          </a:p>
          <a:p>
            <a:endParaRPr lang="en-US"/>
          </a:p>
        </p:txBody>
      </p:sp>
      <p:pic>
        <p:nvPicPr>
          <p:cNvPr id="6" name="nTIDE-3">
            <a:hlinkClick r:id="" action="ppaction://media"/>
            <a:extLst>
              <a:ext uri="{FF2B5EF4-FFF2-40B4-BE49-F238E27FC236}">
                <a16:creationId xmlns:a16="http://schemas.microsoft.com/office/drawing/2014/main" id="{1EBEF609-0148-4D2B-86AF-CCA882B45E65}"/>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14:extLst>
                    <p:ext uri="{3AFAAA56-56D3-431D-BCD4-E75A35582382}">
                      <p173:tracksInfo xmlns:p173="http://schemas.microsoft.com/office/powerpoint/2017/3/main" displayLoc="slide">
                        <p173:trackLst>
                          <p173:track id="{803FDA9B-112D-4E78-9A17-015C61488197}" label="nTIDE-3 subtitle" lang="" r:embed="rId5"/>
                        </p173:trackLst>
                      </p173:tracksInfo>
                    </p:ext>
                  </p14:extLst>
                </p14:media>
              </p:ext>
            </p:extLst>
          </p:nvPr>
        </p:nvPicPr>
        <p:blipFill>
          <a:blip r:embed="rId6"/>
          <a:stretch>
            <a:fillRect/>
          </a:stretch>
        </p:blipFill>
        <p:spPr>
          <a:xfrm>
            <a:off x="76200" y="685800"/>
            <a:ext cx="485201" cy="485201"/>
          </a:xfrm>
          <a:prstGeom prst="rect">
            <a:avLst/>
          </a:prstGeom>
        </p:spPr>
      </p:pic>
      <p:sp>
        <p:nvSpPr>
          <p:cNvPr id="4" name="Date Placeholder 3">
            <a:extLst>
              <a:ext uri="{FF2B5EF4-FFF2-40B4-BE49-F238E27FC236}">
                <a16:creationId xmlns:a16="http://schemas.microsoft.com/office/drawing/2014/main" id="{AAB9E55A-7AC7-4290-88F6-719F922A66E8}"/>
              </a:ext>
              <a:ext uri="{C183D7F6-B498-43B3-948B-1728B52AA6E4}">
                <adec:decorative xmlns:adec="http://schemas.microsoft.com/office/drawing/2017/decorative" val="1"/>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DBC62395-EDC5-484E-9B9E-D01AEBA3EFFE}"/>
              </a:ext>
              <a:ext uri="{C183D7F6-B498-43B3-948B-1728B52AA6E4}">
                <adec:decorative xmlns:adec="http://schemas.microsoft.com/office/drawing/2017/decorative" val="1"/>
              </a:ext>
            </a:extLst>
          </p:cNvPr>
          <p:cNvSpPr>
            <a:spLocks noGrp="1"/>
          </p:cNvSpPr>
          <p:nvPr>
            <p:ph type="sldNum" sz="quarter" idx="12"/>
          </p:nvPr>
        </p:nvSpPr>
        <p:spPr/>
        <p:txBody>
          <a:bodyPr/>
          <a:lstStyle/>
          <a:p>
            <a:fld id="{9C637C1D-740A-4EE7-9AC7-DE15DA94B719}" type="slidenum">
              <a:rPr lang="en-US" smtClean="0"/>
              <a:t>4</a:t>
            </a:fld>
            <a:endParaRPr lang="en-US"/>
          </a:p>
        </p:txBody>
      </p:sp>
    </p:spTree>
    <p:extLst>
      <p:ext uri="{BB962C8B-B14F-4D97-AF65-F5344CB8AC3E}">
        <p14:creationId xmlns:p14="http://schemas.microsoft.com/office/powerpoint/2010/main" val="1567393462"/>
      </p:ext>
    </p:extLst>
  </p:cSld>
  <p:clrMapOvr>
    <a:masterClrMapping/>
  </p:clrMapOvr>
  <mc:AlternateContent xmlns:mc="http://schemas.openxmlformats.org/markup-compatibility/2006">
    <mc:Choice xmlns:p14="http://schemas.microsoft.com/office/powerpoint/2010/main" Requires="p14">
      <p:transition spd="slow" p14:dur="2000" advClick="0" advTm="180"/>
    </mc:Choice>
    <mc:Fallback>
      <p:transition spd="slow" advClick="0" advTm="1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13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6"/>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t>Current NAP Partners</a:t>
            </a:r>
          </a:p>
        </p:txBody>
      </p:sp>
      <p:sp>
        <p:nvSpPr>
          <p:cNvPr id="3" name="Content Placeholder 2"/>
          <p:cNvSpPr>
            <a:spLocks noGrp="1"/>
          </p:cNvSpPr>
          <p:nvPr>
            <p:ph idx="1"/>
          </p:nvPr>
        </p:nvSpPr>
        <p:spPr>
          <a:xfrm>
            <a:off x="1606627" y="1785651"/>
            <a:ext cx="8686800" cy="4671328"/>
          </a:xfrm>
        </p:spPr>
        <p:txBody>
          <a:bodyPr>
            <a:normAutofit fontScale="92500" lnSpcReduction="10000"/>
          </a:bodyPr>
          <a:lstStyle/>
          <a:p>
            <a:pPr eaLnBrk="1" hangingPunct="1">
              <a:defRPr/>
            </a:pPr>
            <a:r>
              <a:rPr lang="en-US"/>
              <a:t>Breaking New Ground Resource Center, Purdue University (lead organization)</a:t>
            </a:r>
          </a:p>
          <a:p>
            <a:pPr eaLnBrk="1" hangingPunct="1">
              <a:defRPr/>
            </a:pPr>
            <a:r>
              <a:rPr lang="en-US"/>
              <a:t>Goodwill of the Finger Lakes (NY)</a:t>
            </a:r>
          </a:p>
          <a:p>
            <a:pPr eaLnBrk="1" hangingPunct="1">
              <a:defRPr/>
            </a:pPr>
            <a:r>
              <a:rPr lang="en-US"/>
              <a:t>Osteoarthritis Action Alliance</a:t>
            </a:r>
          </a:p>
          <a:p>
            <a:pPr eaLnBrk="1" hangingPunct="1">
              <a:defRPr/>
            </a:pPr>
            <a:r>
              <a:rPr lang="en-US"/>
              <a:t>AgriSafe Network</a:t>
            </a:r>
          </a:p>
          <a:p>
            <a:pPr eaLnBrk="1" hangingPunct="1">
              <a:defRPr/>
            </a:pPr>
            <a:r>
              <a:rPr lang="en-US"/>
              <a:t>Colorado State University (evaluation specialists)</a:t>
            </a:r>
          </a:p>
          <a:p>
            <a:pPr>
              <a:defRPr/>
            </a:pPr>
            <a:r>
              <a:rPr lang="en-US"/>
              <a:t>Washington State University (evaluation specialists)</a:t>
            </a:r>
          </a:p>
          <a:p>
            <a:pPr eaLnBrk="1" hangingPunct="1">
              <a:defRPr/>
            </a:pPr>
            <a:r>
              <a:rPr lang="en-US"/>
              <a:t>Consultants</a:t>
            </a:r>
          </a:p>
          <a:p>
            <a:pPr eaLnBrk="1" hangingPunct="1">
              <a:defRPr/>
            </a:pPr>
            <a:r>
              <a:rPr lang="en-US"/>
              <a:t>Many non-funded partners: FVC, RESNA,VA, FFA, etc.</a:t>
            </a:r>
          </a:p>
          <a:p>
            <a:pPr eaLnBrk="1" hangingPunct="1">
              <a:buFont typeface="Wingdings" pitchFamily="2" charset="2"/>
              <a:buNone/>
              <a:defRPr/>
            </a:pPr>
            <a:endParaRPr lang="en-US" sz="900"/>
          </a:p>
        </p:txBody>
      </p:sp>
    </p:spTree>
    <p:extLst>
      <p:ext uri="{BB962C8B-B14F-4D97-AF65-F5344CB8AC3E}">
        <p14:creationId xmlns:p14="http://schemas.microsoft.com/office/powerpoint/2010/main" val="13227234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AgrAbility Services/Priorities</a:t>
            </a:r>
          </a:p>
        </p:txBody>
      </p:sp>
      <p:sp>
        <p:nvSpPr>
          <p:cNvPr id="3" name="Content Placeholder 2"/>
          <p:cNvSpPr>
            <a:spLocks noGrp="1"/>
          </p:cNvSpPr>
          <p:nvPr>
            <p:ph idx="1"/>
          </p:nvPr>
        </p:nvSpPr>
        <p:spPr>
          <a:xfrm>
            <a:off x="736292" y="2054694"/>
            <a:ext cx="7372120" cy="4244609"/>
          </a:xfrm>
        </p:spPr>
        <p:txBody>
          <a:bodyPr>
            <a:normAutofit fontScale="92500" lnSpcReduction="10000"/>
          </a:bodyPr>
          <a:lstStyle/>
          <a:p>
            <a:r>
              <a:rPr lang="en-US"/>
              <a:t>Education</a:t>
            </a:r>
          </a:p>
          <a:p>
            <a:pPr lvl="1"/>
            <a:r>
              <a:rPr lang="en-US"/>
              <a:t>Workshops; resource development; online education</a:t>
            </a:r>
          </a:p>
          <a:p>
            <a:r>
              <a:rPr lang="en-US"/>
              <a:t>Networking</a:t>
            </a:r>
          </a:p>
          <a:p>
            <a:pPr lvl="1"/>
            <a:r>
              <a:rPr lang="en-US"/>
              <a:t>Leveraging efforts with other groups; peer support</a:t>
            </a:r>
          </a:p>
          <a:p>
            <a:r>
              <a:rPr lang="en-US"/>
              <a:t>Direct Assistance</a:t>
            </a:r>
          </a:p>
          <a:p>
            <a:pPr lvl="1"/>
            <a:r>
              <a:rPr lang="en-US"/>
              <a:t>Site visits; consultations; business planning</a:t>
            </a:r>
          </a:p>
          <a:p>
            <a:r>
              <a:rPr lang="en-US"/>
              <a:t>Marketing</a:t>
            </a:r>
          </a:p>
          <a:p>
            <a:pPr lvl="1"/>
            <a:r>
              <a:rPr lang="en-US"/>
              <a:t>Public awareness activities and materials</a:t>
            </a:r>
          </a:p>
        </p:txBody>
      </p:sp>
      <p:pic>
        <p:nvPicPr>
          <p:cNvPr id="4" name="Picture 3" descr="AgrAbility staff member giving presentation with PowerPoint on screen behind him">
            <a:extLst>
              <a:ext uri="{FF2B5EF4-FFF2-40B4-BE49-F238E27FC236}">
                <a16:creationId xmlns:a16="http://schemas.microsoft.com/office/drawing/2014/main" id="{FB1D9985-43E1-1A36-33D7-09223A0EFC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1035"/>
          <a:stretch/>
        </p:blipFill>
        <p:spPr>
          <a:xfrm>
            <a:off x="7597187" y="2850023"/>
            <a:ext cx="2146715" cy="2085534"/>
          </a:xfrm>
          <a:prstGeom prst="rect">
            <a:avLst/>
          </a:prstGeom>
          <a:ln>
            <a:noFill/>
          </a:ln>
          <a:effectLst>
            <a:outerShdw blurRad="292100" dist="139700" dir="2700000" algn="tl" rotWithShape="0">
              <a:srgbClr val="333333">
                <a:alpha val="65000"/>
              </a:srgbClr>
            </a:outerShdw>
          </a:effectLst>
        </p:spPr>
      </p:pic>
      <p:pic>
        <p:nvPicPr>
          <p:cNvPr id="5" name="Picture 4" descr="Conference participants touring hog farrowing building">
            <a:extLst>
              <a:ext uri="{FF2B5EF4-FFF2-40B4-BE49-F238E27FC236}">
                <a16:creationId xmlns:a16="http://schemas.microsoft.com/office/drawing/2014/main" id="{E876321E-D5B7-41AB-4613-95E6458217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3053" y="1596193"/>
            <a:ext cx="2787212" cy="2083442"/>
          </a:xfrm>
          <a:prstGeom prst="rect">
            <a:avLst/>
          </a:prstGeom>
          <a:ln>
            <a:noFill/>
          </a:ln>
          <a:effectLst>
            <a:outerShdw blurRad="292100" dist="139700" dir="2700000" algn="tl" rotWithShape="0">
              <a:srgbClr val="333333">
                <a:alpha val="65000"/>
              </a:srgbClr>
            </a:outerShdw>
          </a:effectLst>
        </p:spPr>
      </p:pic>
      <p:pic>
        <p:nvPicPr>
          <p:cNvPr id="6" name="Picture 5" descr="Two men conversing while using stand-up wheelchairs in hotel hallway">
            <a:extLst>
              <a:ext uri="{FF2B5EF4-FFF2-40B4-BE49-F238E27FC236}">
                <a16:creationId xmlns:a16="http://schemas.microsoft.com/office/drawing/2014/main" id="{A354426B-AAB4-0C9B-25CE-360112DF9A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54805" y="4801518"/>
            <a:ext cx="2837364" cy="19010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464298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a:bodyPr>
          <a:lstStyle/>
          <a:p>
            <a:pPr eaLnBrk="1" hangingPunct="1"/>
            <a:r>
              <a:rPr lang="en-US"/>
              <a:t>Special Responsibilities of the NAP</a:t>
            </a:r>
          </a:p>
        </p:txBody>
      </p:sp>
      <p:sp>
        <p:nvSpPr>
          <p:cNvPr id="3" name="Content Placeholder 2"/>
          <p:cNvSpPr>
            <a:spLocks noGrp="1"/>
          </p:cNvSpPr>
          <p:nvPr>
            <p:ph idx="1"/>
          </p:nvPr>
        </p:nvSpPr>
        <p:spPr>
          <a:xfrm>
            <a:off x="1219200" y="1873785"/>
            <a:ext cx="7561243" cy="4692267"/>
          </a:xfrm>
        </p:spPr>
        <p:txBody>
          <a:bodyPr>
            <a:normAutofit lnSpcReduction="10000"/>
          </a:bodyPr>
          <a:lstStyle/>
          <a:p>
            <a:pPr eaLnBrk="1" hangingPunct="1">
              <a:defRPr/>
            </a:pPr>
            <a:r>
              <a:rPr lang="en-US"/>
              <a:t>Provide support to the state and regional AgrAbility Projects</a:t>
            </a:r>
          </a:p>
          <a:p>
            <a:pPr lvl="1" eaLnBrk="1" hangingPunct="1">
              <a:defRPr/>
            </a:pPr>
            <a:r>
              <a:rPr lang="en-US"/>
              <a:t>Training </a:t>
            </a:r>
          </a:p>
          <a:p>
            <a:pPr lvl="2">
              <a:defRPr/>
            </a:pPr>
            <a:r>
              <a:rPr lang="en-US"/>
              <a:t>In-person</a:t>
            </a:r>
          </a:p>
          <a:p>
            <a:pPr lvl="2">
              <a:defRPr/>
            </a:pPr>
            <a:r>
              <a:rPr lang="en-US"/>
              <a:t>Virtual</a:t>
            </a:r>
          </a:p>
          <a:p>
            <a:pPr lvl="1" eaLnBrk="1" hangingPunct="1">
              <a:defRPr/>
            </a:pPr>
            <a:r>
              <a:rPr lang="en-US"/>
              <a:t>Resources</a:t>
            </a:r>
          </a:p>
          <a:p>
            <a:pPr lvl="1" eaLnBrk="1" hangingPunct="1">
              <a:defRPr/>
            </a:pPr>
            <a:r>
              <a:rPr lang="en-US"/>
              <a:t>Consultations with NAP specialists</a:t>
            </a:r>
          </a:p>
          <a:p>
            <a:pPr eaLnBrk="1" hangingPunct="1">
              <a:defRPr/>
            </a:pPr>
            <a:r>
              <a:rPr lang="en-US"/>
              <a:t>Provide limited direct services to customers in states without AgrAbility projects</a:t>
            </a:r>
          </a:p>
        </p:txBody>
      </p:sp>
      <p:pic>
        <p:nvPicPr>
          <p:cNvPr id="2" name="Picture 1" descr="Conference participants, two in wheelchairs, listening to presenter in farmyard with other participants staning in circle">
            <a:extLst>
              <a:ext uri="{FF2B5EF4-FFF2-40B4-BE49-F238E27FC236}">
                <a16:creationId xmlns:a16="http://schemas.microsoft.com/office/drawing/2014/main" id="{1FA0D57E-0534-84EB-2673-2DB58C5211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1685" y="2574127"/>
            <a:ext cx="3579581" cy="30031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190862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803314" y="194631"/>
            <a:ext cx="8001000" cy="1143000"/>
          </a:xfrm>
        </p:spPr>
        <p:txBody>
          <a:bodyPr/>
          <a:lstStyle/>
          <a:p>
            <a:pPr eaLnBrk="1" hangingPunct="1"/>
            <a:r>
              <a:rPr lang="en-US" sz="4000"/>
              <a:t>What Does AgrAbility </a:t>
            </a:r>
            <a:r>
              <a:rPr lang="en-US" sz="4000" u="sng"/>
              <a:t>Not</a:t>
            </a:r>
            <a:r>
              <a:rPr lang="en-US" sz="4000"/>
              <a:t> Provide?</a:t>
            </a:r>
          </a:p>
        </p:txBody>
      </p:sp>
      <p:sp>
        <p:nvSpPr>
          <p:cNvPr id="3" name="Content Placeholder 2"/>
          <p:cNvSpPr>
            <a:spLocks noGrp="1"/>
          </p:cNvSpPr>
          <p:nvPr>
            <p:ph idx="1"/>
          </p:nvPr>
        </p:nvSpPr>
        <p:spPr>
          <a:xfrm>
            <a:off x="1417503" y="1860932"/>
            <a:ext cx="7924800" cy="4571999"/>
          </a:xfrm>
        </p:spPr>
        <p:txBody>
          <a:bodyPr>
            <a:normAutofit/>
          </a:bodyPr>
          <a:lstStyle/>
          <a:p>
            <a:pPr eaLnBrk="1" hangingPunct="1">
              <a:defRPr/>
            </a:pPr>
            <a:r>
              <a:rPr lang="en-US"/>
              <a:t>Funding to clients</a:t>
            </a:r>
          </a:p>
          <a:p>
            <a:pPr eaLnBrk="1" hangingPunct="1">
              <a:defRPr/>
            </a:pPr>
            <a:r>
              <a:rPr lang="en-US"/>
              <a:t>Equipment for clients</a:t>
            </a:r>
          </a:p>
          <a:p>
            <a:pPr lvl="1">
              <a:defRPr/>
            </a:pPr>
            <a:r>
              <a:rPr lang="en-US"/>
              <a:t>Most funding for assistive technology comes through state vocational rehabilitation systems</a:t>
            </a:r>
          </a:p>
          <a:p>
            <a:pPr lvl="1">
              <a:defRPr/>
            </a:pPr>
            <a:r>
              <a:rPr lang="en-US"/>
              <a:t>Other sources of grants and loans are available (</a:t>
            </a:r>
            <a:r>
              <a:rPr lang="en-US">
                <a:hlinkClick r:id="rId3"/>
              </a:rPr>
              <a:t>www.agrability.org/funding-assistance/</a:t>
            </a:r>
            <a:r>
              <a:rPr lang="en-US"/>
              <a:t>)</a:t>
            </a:r>
          </a:p>
          <a:p>
            <a:pPr lvl="1">
              <a:defRPr/>
            </a:pPr>
            <a:r>
              <a:rPr lang="en-US"/>
              <a:t>Some state Assistive Technology Act projects can provide free or low-cost AT + loan programs</a:t>
            </a:r>
          </a:p>
          <a:p>
            <a:pPr lvl="1">
              <a:defRPr/>
            </a:pPr>
            <a:r>
              <a:rPr lang="en-US"/>
              <a:t>SRAPs can raise funds independent of USDA </a:t>
            </a:r>
          </a:p>
          <a:p>
            <a:pPr lvl="1" eaLnBrk="1" hangingPunct="1">
              <a:defRPr/>
            </a:pPr>
            <a:endParaRPr lang="en-US"/>
          </a:p>
        </p:txBody>
      </p:sp>
    </p:spTree>
    <p:extLst>
      <p:ext uri="{BB962C8B-B14F-4D97-AF65-F5344CB8AC3E}">
        <p14:creationId xmlns:p14="http://schemas.microsoft.com/office/powerpoint/2010/main" val="17578558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What if Your State Doesn’t Have an AgrAbility Project</a:t>
            </a:r>
          </a:p>
        </p:txBody>
      </p:sp>
      <p:sp>
        <p:nvSpPr>
          <p:cNvPr id="3" name="Content Placeholder 2"/>
          <p:cNvSpPr>
            <a:spLocks noGrp="1"/>
          </p:cNvSpPr>
          <p:nvPr>
            <p:ph idx="1"/>
          </p:nvPr>
        </p:nvSpPr>
        <p:spPr>
          <a:xfrm>
            <a:off x="835446" y="1848998"/>
            <a:ext cx="7306020" cy="4699318"/>
          </a:xfrm>
        </p:spPr>
        <p:txBody>
          <a:bodyPr>
            <a:normAutofit lnSpcReduction="10000"/>
          </a:bodyPr>
          <a:lstStyle/>
          <a:p>
            <a:r>
              <a:rPr lang="en-US"/>
              <a:t>Can still get technical support from the National AgrAbility Project</a:t>
            </a:r>
          </a:p>
          <a:p>
            <a:pPr lvl="1"/>
            <a:r>
              <a:rPr lang="en-US"/>
              <a:t>Pilot project to hire limited number of consultants</a:t>
            </a:r>
          </a:p>
          <a:p>
            <a:pPr lvl="1"/>
            <a:r>
              <a:rPr lang="en-US"/>
              <a:t>Expanded web “Services in Your State”</a:t>
            </a:r>
          </a:p>
          <a:p>
            <a:r>
              <a:rPr lang="en-US"/>
              <a:t>Resources available at </a:t>
            </a:r>
            <a:r>
              <a:rPr lang="en-US">
                <a:hlinkClick r:id="rId2"/>
              </a:rPr>
              <a:t>www.agrability.org</a:t>
            </a:r>
            <a:r>
              <a:rPr lang="en-US"/>
              <a:t>  </a:t>
            </a:r>
          </a:p>
          <a:p>
            <a:r>
              <a:rPr lang="en-US"/>
              <a:t>Encourage your state’s land-grant university(s) to apply for an AgrAbility grant</a:t>
            </a:r>
          </a:p>
          <a:p>
            <a:pPr marL="118872" indent="0">
              <a:buNone/>
            </a:pPr>
            <a:endParaRPr lang="en-US"/>
          </a:p>
        </p:txBody>
      </p:sp>
      <p:pic>
        <p:nvPicPr>
          <p:cNvPr id="4" name="Picture 3" descr="Man sitting in heavy-duty tracked wheelchair with other man standing next to him. Field of tall grass in background.">
            <a:extLst>
              <a:ext uri="{FF2B5EF4-FFF2-40B4-BE49-F238E27FC236}">
                <a16:creationId xmlns:a16="http://schemas.microsoft.com/office/drawing/2014/main" id="{4883A46B-5EB4-953B-E663-90ADAC7578F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265" t="13223" r="7025"/>
          <a:stretch/>
        </p:blipFill>
        <p:spPr>
          <a:xfrm>
            <a:off x="7845716" y="2555913"/>
            <a:ext cx="4108778" cy="28059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06745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Resources for Farmer/Ranchers with Disabilities in All States</a:t>
            </a:r>
          </a:p>
        </p:txBody>
      </p:sp>
      <p:sp>
        <p:nvSpPr>
          <p:cNvPr id="3" name="Content Placeholder 2"/>
          <p:cNvSpPr>
            <a:spLocks noGrp="1"/>
          </p:cNvSpPr>
          <p:nvPr>
            <p:ph idx="1"/>
          </p:nvPr>
        </p:nvSpPr>
        <p:spPr/>
        <p:txBody>
          <a:bodyPr/>
          <a:lstStyle/>
          <a:p>
            <a:r>
              <a:rPr lang="en-US"/>
              <a:t>State Vocational Rehabilitation (VR) Agencies</a:t>
            </a:r>
          </a:p>
          <a:p>
            <a:r>
              <a:rPr lang="en-US"/>
              <a:t>U.S. Department of Veterans Affairs</a:t>
            </a:r>
          </a:p>
          <a:p>
            <a:r>
              <a:rPr lang="en-US"/>
              <a:t>Centers for Independent Living</a:t>
            </a:r>
          </a:p>
          <a:p>
            <a:r>
              <a:rPr lang="en-US"/>
              <a:t>State Assistive Technology Act Projects</a:t>
            </a:r>
          </a:p>
          <a:p>
            <a:r>
              <a:rPr lang="en-US"/>
              <a:t>Cooperative Extension</a:t>
            </a:r>
          </a:p>
          <a:p>
            <a:r>
              <a:rPr lang="en-US"/>
              <a:t>USDA</a:t>
            </a:r>
          </a:p>
          <a:p>
            <a:pPr lvl="1"/>
            <a:r>
              <a:rPr lang="en-US"/>
              <a:t>FSA</a:t>
            </a:r>
          </a:p>
          <a:p>
            <a:pPr lvl="1"/>
            <a:r>
              <a:rPr lang="en-US"/>
              <a:t>NRCS</a:t>
            </a:r>
          </a:p>
        </p:txBody>
      </p:sp>
    </p:spTree>
    <p:extLst>
      <p:ext uri="{BB962C8B-B14F-4D97-AF65-F5344CB8AC3E}">
        <p14:creationId xmlns:p14="http://schemas.microsoft.com/office/powerpoint/2010/main" val="2383020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901" y="76200"/>
            <a:ext cx="9538699" cy="1252728"/>
          </a:xfrm>
        </p:spPr>
        <p:txBody>
          <a:bodyPr>
            <a:normAutofit fontScale="90000"/>
          </a:bodyPr>
          <a:lstStyle/>
          <a:p>
            <a:r>
              <a:rPr lang="en-US"/>
              <a:t>Educational Resources:</a:t>
            </a:r>
            <a:br>
              <a:rPr lang="en-US">
                <a:hlinkClick r:id="rId3"/>
              </a:rPr>
            </a:br>
            <a:r>
              <a:rPr lang="en-US">
                <a:hlinkClick r:id="rId3"/>
              </a:rPr>
              <a:t>www.agrability.org</a:t>
            </a:r>
            <a:r>
              <a:rPr lang="en-US"/>
              <a:t> </a:t>
            </a:r>
          </a:p>
        </p:txBody>
      </p:sp>
      <p:sp>
        <p:nvSpPr>
          <p:cNvPr id="3" name="Content Placeholder 2"/>
          <p:cNvSpPr>
            <a:spLocks noGrp="1"/>
          </p:cNvSpPr>
          <p:nvPr>
            <p:ph idx="1"/>
          </p:nvPr>
        </p:nvSpPr>
        <p:spPr>
          <a:xfrm>
            <a:off x="991518" y="1927591"/>
            <a:ext cx="3581400" cy="4930409"/>
          </a:xfrm>
        </p:spPr>
        <p:txBody>
          <a:bodyPr>
            <a:normAutofit/>
          </a:bodyPr>
          <a:lstStyle/>
          <a:p>
            <a:pPr>
              <a:defRPr/>
            </a:pPr>
            <a:r>
              <a:rPr lang="en-US"/>
              <a:t>Project information and contacts</a:t>
            </a:r>
          </a:p>
          <a:p>
            <a:pPr>
              <a:defRPr/>
            </a:pPr>
            <a:r>
              <a:rPr lang="en-US"/>
              <a:t>Downloadable resources</a:t>
            </a:r>
          </a:p>
          <a:p>
            <a:pPr>
              <a:defRPr/>
            </a:pPr>
            <a:r>
              <a:rPr lang="en-US"/>
              <a:t>Online training</a:t>
            </a:r>
          </a:p>
          <a:p>
            <a:pPr>
              <a:defRPr/>
            </a:pPr>
            <a:r>
              <a:rPr lang="en-US"/>
              <a:t>Mobile friendly</a:t>
            </a:r>
          </a:p>
          <a:p>
            <a:pPr>
              <a:buNone/>
              <a:defRPr/>
            </a:pPr>
            <a:endParaRPr lang="en-US"/>
          </a:p>
          <a:p>
            <a:endParaRPr lang="en-US"/>
          </a:p>
        </p:txBody>
      </p:sp>
      <p:pic>
        <p:nvPicPr>
          <p:cNvPr id="6" name="Picture 5" descr="Screenshot of agrabiliy.org website home page with photo of man transferring from wheelchair to tractor lift. Multiple icons and links pictured.">
            <a:extLst>
              <a:ext uri="{FF2B5EF4-FFF2-40B4-BE49-F238E27FC236}">
                <a16:creationId xmlns:a16="http://schemas.microsoft.com/office/drawing/2014/main" id="{AC566E19-D74E-434D-B141-77D76D15BD5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091838" y="1927591"/>
            <a:ext cx="6666907" cy="4311267"/>
          </a:xfrm>
          <a:prstGeom prst="rect">
            <a:avLst/>
          </a:prstGeom>
        </p:spPr>
      </p:pic>
    </p:spTree>
    <p:extLst>
      <p:ext uri="{BB962C8B-B14F-4D97-AF65-F5344CB8AC3E}">
        <p14:creationId xmlns:p14="http://schemas.microsoft.com/office/powerpoint/2010/main" val="28478129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650" name="Title 1"/>
          <p:cNvSpPr>
            <a:spLocks noGrp="1"/>
          </p:cNvSpPr>
          <p:nvPr>
            <p:ph type="title"/>
          </p:nvPr>
        </p:nvSpPr>
        <p:spPr>
          <a:xfrm>
            <a:off x="626723" y="152400"/>
            <a:ext cx="10304979" cy="1143000"/>
          </a:xfrm>
        </p:spPr>
        <p:txBody>
          <a:bodyPr>
            <a:normAutofit fontScale="90000"/>
          </a:bodyPr>
          <a:lstStyle/>
          <a:p>
            <a:pPr eaLnBrk="1" hangingPunct="1"/>
            <a:r>
              <a:rPr lang="en-US"/>
              <a:t>The Toolbox Assistive Technology Database</a:t>
            </a:r>
          </a:p>
        </p:txBody>
      </p:sp>
      <p:sp>
        <p:nvSpPr>
          <p:cNvPr id="3" name="Text Placeholder 2"/>
          <p:cNvSpPr>
            <a:spLocks noGrp="1"/>
          </p:cNvSpPr>
          <p:nvPr>
            <p:ph type="body" sz="half" idx="1"/>
          </p:nvPr>
        </p:nvSpPr>
        <p:spPr>
          <a:xfrm>
            <a:off x="1371600" y="2133600"/>
            <a:ext cx="4724400" cy="4724400"/>
          </a:xfrm>
        </p:spPr>
        <p:txBody>
          <a:bodyPr>
            <a:normAutofit/>
          </a:bodyPr>
          <a:lstStyle/>
          <a:p>
            <a:pPr eaLnBrk="1" hangingPunct="1">
              <a:defRPr/>
            </a:pPr>
            <a:r>
              <a:rPr lang="en-US"/>
              <a:t>Print, CD, and web versions  </a:t>
            </a:r>
            <a:r>
              <a:rPr lang="en-US" sz="2800">
                <a:hlinkClick r:id="rId4"/>
              </a:rPr>
              <a:t>www.agrability.org/Toolbox</a:t>
            </a:r>
            <a:r>
              <a:rPr lang="en-US" sz="2800"/>
              <a:t> </a:t>
            </a:r>
          </a:p>
          <a:p>
            <a:pPr eaLnBrk="1" hangingPunct="1">
              <a:defRPr/>
            </a:pPr>
            <a:r>
              <a:rPr lang="en-US"/>
              <a:t>More than 1925 products to help agricultural workers with disabilities</a:t>
            </a:r>
          </a:p>
        </p:txBody>
      </p:sp>
      <p:pic>
        <p:nvPicPr>
          <p:cNvPr id="27652" name="Content Placeholder 7" descr="Logo collage of 112 types of assistive technology examples with text The Toolbox"/>
          <p:cNvPicPr>
            <a:picLocks noGrp="1" noChangeAspect="1"/>
          </p:cNvPicPr>
          <p:nvPr>
            <p:ph sz="half" idx="2"/>
          </p:nvPr>
        </p:nvPicPr>
        <p:blipFill>
          <a:blip r:embed="rId5" cstate="email">
            <a:extLst>
              <a:ext uri="{28A0092B-C50C-407E-A947-70E740481C1C}">
                <a14:useLocalDpi xmlns:a14="http://schemas.microsoft.com/office/drawing/2010/main" val="0"/>
              </a:ext>
            </a:extLst>
          </a:blip>
          <a:stretch>
            <a:fillRect/>
          </a:stretch>
        </p:blipFill>
        <p:spPr>
          <a:xfrm>
            <a:off x="7032587" y="1981200"/>
            <a:ext cx="4207588" cy="42833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32695195"/>
      </p:ext>
    </p:extLst>
  </p:cSld>
  <p:clrMapOvr>
    <a:overrideClrMapping bg1="lt1" tx1="dk1" bg2="lt2" tx2="dk2" accent1="accent1" accent2="accent2" accent3="accent3" accent4="accent4" accent5="accent5" accent6="accent6" hlink="hlink" folHlink="folHlink"/>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8ADF4-1B3E-6A95-198F-46764E8FA49D}"/>
              </a:ext>
            </a:extLst>
          </p:cNvPr>
          <p:cNvSpPr>
            <a:spLocks noGrp="1"/>
          </p:cNvSpPr>
          <p:nvPr>
            <p:ph type="title"/>
          </p:nvPr>
        </p:nvSpPr>
        <p:spPr>
          <a:xfrm>
            <a:off x="585627" y="225425"/>
            <a:ext cx="11301573" cy="1143000"/>
          </a:xfrm>
        </p:spPr>
        <p:txBody>
          <a:bodyPr/>
          <a:lstStyle/>
          <a:p>
            <a:r>
              <a:rPr lang="en-US">
                <a:hlinkClick r:id="rId2"/>
              </a:rPr>
              <a:t>WWW.AGRABILITY.ORG</a:t>
            </a:r>
            <a:r>
              <a:rPr lang="en-US"/>
              <a:t> WEBSITE</a:t>
            </a:r>
          </a:p>
        </p:txBody>
      </p:sp>
      <p:sp>
        <p:nvSpPr>
          <p:cNvPr id="3" name="Text Placeholder 2">
            <a:extLst>
              <a:ext uri="{FF2B5EF4-FFF2-40B4-BE49-F238E27FC236}">
                <a16:creationId xmlns:a16="http://schemas.microsoft.com/office/drawing/2014/main" id="{135E7D0B-8AFE-9686-CC7A-D80EEB392E04}"/>
              </a:ext>
            </a:extLst>
          </p:cNvPr>
          <p:cNvSpPr>
            <a:spLocks noGrp="1"/>
          </p:cNvSpPr>
          <p:nvPr>
            <p:ph type="body" sz="half" idx="1"/>
          </p:nvPr>
        </p:nvSpPr>
        <p:spPr>
          <a:xfrm>
            <a:off x="585627" y="1946275"/>
            <a:ext cx="6339155" cy="4516170"/>
          </a:xfrm>
        </p:spPr>
        <p:txBody>
          <a:bodyPr>
            <a:normAutofit/>
          </a:bodyPr>
          <a:lstStyle/>
          <a:p>
            <a:pPr marL="118872" indent="0">
              <a:buNone/>
            </a:pPr>
            <a:r>
              <a:rPr lang="en-US"/>
              <a:t>Estimated Statistics 8/1/23 – 7/31/24</a:t>
            </a:r>
          </a:p>
          <a:p>
            <a:pPr>
              <a:buFont typeface="Wingdings" panose="05000000000000000000" pitchFamily="2" charset="2"/>
              <a:buChar char="§"/>
            </a:pPr>
            <a:endParaRPr lang="en-US"/>
          </a:p>
          <a:p>
            <a:pPr>
              <a:buFont typeface="Wingdings" panose="05000000000000000000" pitchFamily="2" charset="2"/>
              <a:buChar char="§"/>
            </a:pPr>
            <a:r>
              <a:rPr lang="en-US"/>
              <a:t>Hits</a:t>
            </a:r>
          </a:p>
          <a:p>
            <a:pPr lvl="1">
              <a:buFont typeface="Arial" panose="020B0604020202020204" pitchFamily="34" charset="0"/>
              <a:buChar char="•"/>
            </a:pPr>
            <a:r>
              <a:rPr lang="en-US"/>
              <a:t>Total visitor hits		9,219,593</a:t>
            </a:r>
          </a:p>
          <a:p>
            <a:pPr>
              <a:buFont typeface="Wingdings" panose="05000000000000000000" pitchFamily="2" charset="2"/>
              <a:buChar char="§"/>
            </a:pPr>
            <a:r>
              <a:rPr lang="en-US"/>
              <a:t>Page views</a:t>
            </a:r>
          </a:p>
          <a:p>
            <a:pPr lvl="1">
              <a:buFont typeface="Arial" panose="020B0604020202020204" pitchFamily="34" charset="0"/>
              <a:buChar char="•"/>
            </a:pPr>
            <a:r>
              <a:rPr lang="en-US"/>
              <a:t>Total page views		2,868,954</a:t>
            </a:r>
          </a:p>
          <a:p>
            <a:pPr>
              <a:buFont typeface="Wingdings" panose="05000000000000000000" pitchFamily="2" charset="2"/>
              <a:buChar char="§"/>
            </a:pPr>
            <a:r>
              <a:rPr lang="en-US"/>
              <a:t>Visitors</a:t>
            </a:r>
          </a:p>
          <a:p>
            <a:pPr lvl="1">
              <a:buFont typeface="Arial" panose="020B0604020202020204" pitchFamily="34" charset="0"/>
              <a:buChar char="•"/>
            </a:pPr>
            <a:r>
              <a:rPr lang="en-US"/>
              <a:t>Total visitors </a:t>
            </a:r>
            <a:r>
              <a:rPr lang="en-US" sz="1800"/>
              <a:t>(not unique)</a:t>
            </a:r>
            <a:r>
              <a:rPr lang="en-US"/>
              <a:t>	803,875</a:t>
            </a:r>
          </a:p>
          <a:p>
            <a:pPr marL="457200" lvl="1" indent="0">
              <a:buNone/>
            </a:pPr>
            <a:endParaRPr lang="en-US"/>
          </a:p>
          <a:p>
            <a:pPr marL="457200" lvl="1" indent="0">
              <a:buNone/>
            </a:pPr>
            <a:endParaRPr lang="en-US"/>
          </a:p>
        </p:txBody>
      </p:sp>
      <p:sp>
        <p:nvSpPr>
          <p:cNvPr id="4" name="Content Placeholder 3">
            <a:extLst>
              <a:ext uri="{FF2B5EF4-FFF2-40B4-BE49-F238E27FC236}">
                <a16:creationId xmlns:a16="http://schemas.microsoft.com/office/drawing/2014/main" id="{918619BA-5CB0-805A-231A-0E8600099281}"/>
              </a:ext>
            </a:extLst>
          </p:cNvPr>
          <p:cNvSpPr>
            <a:spLocks noGrp="1"/>
          </p:cNvSpPr>
          <p:nvPr>
            <p:ph sz="half" idx="2"/>
          </p:nvPr>
        </p:nvSpPr>
        <p:spPr>
          <a:xfrm>
            <a:off x="6824323" y="1946275"/>
            <a:ext cx="4877942" cy="4114800"/>
          </a:xfrm>
        </p:spPr>
        <p:txBody>
          <a:bodyPr/>
          <a:lstStyle/>
          <a:p>
            <a:pPr marL="118872" indent="0">
              <a:buNone/>
            </a:pPr>
            <a:r>
              <a:rPr lang="en-US"/>
              <a:t>	Change from </a:t>
            </a:r>
          </a:p>
          <a:p>
            <a:pPr marL="118872" indent="0">
              <a:buNone/>
            </a:pPr>
            <a:r>
              <a:rPr lang="en-US"/>
              <a:t>	previous year</a:t>
            </a:r>
          </a:p>
          <a:p>
            <a:pPr marL="118872" indent="0">
              <a:buNone/>
            </a:pPr>
            <a:endParaRPr lang="en-US"/>
          </a:p>
          <a:p>
            <a:pPr marL="118872" indent="0">
              <a:buNone/>
            </a:pPr>
            <a:r>
              <a:rPr lang="en-US"/>
              <a:t>	+ 18%</a:t>
            </a:r>
          </a:p>
          <a:p>
            <a:pPr marL="118872" indent="0">
              <a:buNone/>
            </a:pPr>
            <a:endParaRPr lang="en-US"/>
          </a:p>
          <a:p>
            <a:pPr marL="118872" indent="0">
              <a:buNone/>
            </a:pPr>
            <a:r>
              <a:rPr lang="en-US"/>
              <a:t>	+ 19%</a:t>
            </a:r>
          </a:p>
          <a:p>
            <a:pPr marL="118872" indent="0">
              <a:buNone/>
            </a:pPr>
            <a:endParaRPr lang="en-US"/>
          </a:p>
          <a:p>
            <a:pPr marL="118872" indent="0">
              <a:buNone/>
            </a:pPr>
            <a:r>
              <a:rPr lang="en-US"/>
              <a:t>	+ 38%</a:t>
            </a:r>
          </a:p>
        </p:txBody>
      </p:sp>
    </p:spTree>
    <p:extLst>
      <p:ext uri="{BB962C8B-B14F-4D97-AF65-F5344CB8AC3E}">
        <p14:creationId xmlns:p14="http://schemas.microsoft.com/office/powerpoint/2010/main" val="889710130"/>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534C1-CFAE-DBA5-D499-6977E86D8DF0}"/>
              </a:ext>
            </a:extLst>
          </p:cNvPr>
          <p:cNvSpPr>
            <a:spLocks noGrp="1"/>
          </p:cNvSpPr>
          <p:nvPr>
            <p:ph type="title"/>
          </p:nvPr>
        </p:nvSpPr>
        <p:spPr>
          <a:xfrm>
            <a:off x="575353" y="609600"/>
            <a:ext cx="11311847" cy="1143000"/>
          </a:xfrm>
        </p:spPr>
        <p:txBody>
          <a:bodyPr>
            <a:normAutofit/>
          </a:bodyPr>
          <a:lstStyle/>
          <a:p>
            <a:r>
              <a:rPr lang="en-US"/>
              <a:t>International Traffic to www.agrability.org</a:t>
            </a:r>
          </a:p>
        </p:txBody>
      </p:sp>
      <p:graphicFrame>
        <p:nvGraphicFramePr>
          <p:cNvPr id="5" name="Content Placeholder 4">
            <a:extLst>
              <a:ext uri="{FF2B5EF4-FFF2-40B4-BE49-F238E27FC236}">
                <a16:creationId xmlns:a16="http://schemas.microsoft.com/office/drawing/2014/main" id="{814DB086-1C42-8DD6-74D9-A844DABFAF3A}"/>
              </a:ext>
            </a:extLst>
          </p:cNvPr>
          <p:cNvGraphicFramePr>
            <a:graphicFrameLocks noGrp="1"/>
          </p:cNvGraphicFramePr>
          <p:nvPr>
            <p:ph sz="half" idx="2"/>
          </p:nvPr>
        </p:nvGraphicFramePr>
        <p:xfrm>
          <a:off x="2857040" y="1752600"/>
          <a:ext cx="6738651" cy="4736336"/>
        </p:xfrm>
        <a:graphic>
          <a:graphicData uri="http://schemas.openxmlformats.org/drawingml/2006/table">
            <a:tbl>
              <a:tblPr firstRow="1" bandRow="1">
                <a:tableStyleId>{5C22544A-7EE6-4342-B048-85BDC9FD1C3A}</a:tableStyleId>
              </a:tblPr>
              <a:tblGrid>
                <a:gridCol w="952521">
                  <a:extLst>
                    <a:ext uri="{9D8B030D-6E8A-4147-A177-3AD203B41FA5}">
                      <a16:colId xmlns:a16="http://schemas.microsoft.com/office/drawing/2014/main" val="2904321262"/>
                    </a:ext>
                  </a:extLst>
                </a:gridCol>
                <a:gridCol w="5786130">
                  <a:extLst>
                    <a:ext uri="{9D8B030D-6E8A-4147-A177-3AD203B41FA5}">
                      <a16:colId xmlns:a16="http://schemas.microsoft.com/office/drawing/2014/main" val="3603327307"/>
                    </a:ext>
                  </a:extLst>
                </a:gridCol>
              </a:tblGrid>
              <a:tr h="430576">
                <a:tc>
                  <a:txBody>
                    <a:bodyPr/>
                    <a:lstStyle/>
                    <a:p>
                      <a:endParaRPr lang="en-US"/>
                    </a:p>
                  </a:txBody>
                  <a:tcPr/>
                </a:tc>
                <a:tc>
                  <a:txBody>
                    <a:bodyPr/>
                    <a:lstStyle/>
                    <a:p>
                      <a:r>
                        <a:rPr lang="en-US" b="1"/>
                        <a:t>Country</a:t>
                      </a:r>
                    </a:p>
                  </a:txBody>
                  <a:tcPr/>
                </a:tc>
                <a:extLst>
                  <a:ext uri="{0D108BD9-81ED-4DB2-BD59-A6C34878D82A}">
                    <a16:rowId xmlns:a16="http://schemas.microsoft.com/office/drawing/2014/main" val="1204931410"/>
                  </a:ext>
                </a:extLst>
              </a:tr>
              <a:tr h="430576">
                <a:tc>
                  <a:txBody>
                    <a:bodyPr/>
                    <a:lstStyle/>
                    <a:p>
                      <a:r>
                        <a:rPr lang="en-US"/>
                        <a:t>1</a:t>
                      </a:r>
                    </a:p>
                  </a:txBody>
                  <a:tcPr/>
                </a:tc>
                <a:tc>
                  <a:txBody>
                    <a:bodyPr/>
                    <a:lstStyle/>
                    <a:p>
                      <a:r>
                        <a:rPr lang="en-US"/>
                        <a:t>United States</a:t>
                      </a:r>
                    </a:p>
                  </a:txBody>
                  <a:tcPr/>
                </a:tc>
                <a:extLst>
                  <a:ext uri="{0D108BD9-81ED-4DB2-BD59-A6C34878D82A}">
                    <a16:rowId xmlns:a16="http://schemas.microsoft.com/office/drawing/2014/main" val="3762679327"/>
                  </a:ext>
                </a:extLst>
              </a:tr>
              <a:tr h="430576">
                <a:tc>
                  <a:txBody>
                    <a:bodyPr/>
                    <a:lstStyle/>
                    <a:p>
                      <a:r>
                        <a:rPr lang="en-US"/>
                        <a:t>2</a:t>
                      </a:r>
                    </a:p>
                  </a:txBody>
                  <a:tcPr/>
                </a:tc>
                <a:tc>
                  <a:txBody>
                    <a:bodyPr/>
                    <a:lstStyle/>
                    <a:p>
                      <a:r>
                        <a:rPr lang="en-US"/>
                        <a:t>China</a:t>
                      </a:r>
                    </a:p>
                  </a:txBody>
                  <a:tcPr/>
                </a:tc>
                <a:extLst>
                  <a:ext uri="{0D108BD9-81ED-4DB2-BD59-A6C34878D82A}">
                    <a16:rowId xmlns:a16="http://schemas.microsoft.com/office/drawing/2014/main" val="2554803881"/>
                  </a:ext>
                </a:extLst>
              </a:tr>
              <a:tr h="430576">
                <a:tc>
                  <a:txBody>
                    <a:bodyPr/>
                    <a:lstStyle/>
                    <a:p>
                      <a:r>
                        <a:rPr lang="en-US"/>
                        <a:t>3</a:t>
                      </a:r>
                    </a:p>
                  </a:txBody>
                  <a:tcPr/>
                </a:tc>
                <a:tc>
                  <a:txBody>
                    <a:bodyPr/>
                    <a:lstStyle/>
                    <a:p>
                      <a:r>
                        <a:rPr lang="en-US"/>
                        <a:t>Unknown</a:t>
                      </a:r>
                    </a:p>
                  </a:txBody>
                  <a:tcPr/>
                </a:tc>
                <a:extLst>
                  <a:ext uri="{0D108BD9-81ED-4DB2-BD59-A6C34878D82A}">
                    <a16:rowId xmlns:a16="http://schemas.microsoft.com/office/drawing/2014/main" val="1276032890"/>
                  </a:ext>
                </a:extLst>
              </a:tr>
              <a:tr h="430576">
                <a:tc>
                  <a:txBody>
                    <a:bodyPr/>
                    <a:lstStyle/>
                    <a:p>
                      <a:r>
                        <a:rPr lang="en-US"/>
                        <a:t>4</a:t>
                      </a:r>
                    </a:p>
                  </a:txBody>
                  <a:tcPr/>
                </a:tc>
                <a:tc>
                  <a:txBody>
                    <a:bodyPr/>
                    <a:lstStyle/>
                    <a:p>
                      <a:r>
                        <a:rPr lang="en-US"/>
                        <a:t>Russian Federation</a:t>
                      </a:r>
                    </a:p>
                  </a:txBody>
                  <a:tcPr/>
                </a:tc>
                <a:extLst>
                  <a:ext uri="{0D108BD9-81ED-4DB2-BD59-A6C34878D82A}">
                    <a16:rowId xmlns:a16="http://schemas.microsoft.com/office/drawing/2014/main" val="1666817032"/>
                  </a:ext>
                </a:extLst>
              </a:tr>
              <a:tr h="430576">
                <a:tc>
                  <a:txBody>
                    <a:bodyPr/>
                    <a:lstStyle/>
                    <a:p>
                      <a:r>
                        <a:rPr lang="en-US"/>
                        <a:t>5</a:t>
                      </a:r>
                    </a:p>
                  </a:txBody>
                  <a:tcPr/>
                </a:tc>
                <a:tc>
                  <a:txBody>
                    <a:bodyPr/>
                    <a:lstStyle/>
                    <a:p>
                      <a:r>
                        <a:rPr lang="en-US"/>
                        <a:t>United Kingdom</a:t>
                      </a:r>
                    </a:p>
                  </a:txBody>
                  <a:tcPr/>
                </a:tc>
                <a:extLst>
                  <a:ext uri="{0D108BD9-81ED-4DB2-BD59-A6C34878D82A}">
                    <a16:rowId xmlns:a16="http://schemas.microsoft.com/office/drawing/2014/main" val="1916175656"/>
                  </a:ext>
                </a:extLst>
              </a:tr>
              <a:tr h="430576">
                <a:tc>
                  <a:txBody>
                    <a:bodyPr/>
                    <a:lstStyle/>
                    <a:p>
                      <a:r>
                        <a:rPr lang="en-US"/>
                        <a:t>6</a:t>
                      </a:r>
                    </a:p>
                  </a:txBody>
                  <a:tcPr/>
                </a:tc>
                <a:tc>
                  <a:txBody>
                    <a:bodyPr/>
                    <a:lstStyle/>
                    <a:p>
                      <a:r>
                        <a:rPr lang="en-US"/>
                        <a:t>Germany</a:t>
                      </a:r>
                    </a:p>
                  </a:txBody>
                  <a:tcPr/>
                </a:tc>
                <a:extLst>
                  <a:ext uri="{0D108BD9-81ED-4DB2-BD59-A6C34878D82A}">
                    <a16:rowId xmlns:a16="http://schemas.microsoft.com/office/drawing/2014/main" val="1326133902"/>
                  </a:ext>
                </a:extLst>
              </a:tr>
              <a:tr h="430576">
                <a:tc>
                  <a:txBody>
                    <a:bodyPr/>
                    <a:lstStyle/>
                    <a:p>
                      <a:r>
                        <a:rPr lang="en-US"/>
                        <a:t>7</a:t>
                      </a:r>
                    </a:p>
                  </a:txBody>
                  <a:tcPr/>
                </a:tc>
                <a:tc>
                  <a:txBody>
                    <a:bodyPr/>
                    <a:lstStyle/>
                    <a:p>
                      <a:r>
                        <a:rPr lang="en-US"/>
                        <a:t>Canada</a:t>
                      </a:r>
                    </a:p>
                  </a:txBody>
                  <a:tcPr/>
                </a:tc>
                <a:extLst>
                  <a:ext uri="{0D108BD9-81ED-4DB2-BD59-A6C34878D82A}">
                    <a16:rowId xmlns:a16="http://schemas.microsoft.com/office/drawing/2014/main" val="224661888"/>
                  </a:ext>
                </a:extLst>
              </a:tr>
              <a:tr h="430576">
                <a:tc>
                  <a:txBody>
                    <a:bodyPr/>
                    <a:lstStyle/>
                    <a:p>
                      <a:r>
                        <a:rPr lang="en-US"/>
                        <a:t>8</a:t>
                      </a:r>
                    </a:p>
                  </a:txBody>
                  <a:tcPr/>
                </a:tc>
                <a:tc>
                  <a:txBody>
                    <a:bodyPr/>
                    <a:lstStyle/>
                    <a:p>
                      <a:r>
                        <a:rPr lang="en-US"/>
                        <a:t>France</a:t>
                      </a:r>
                    </a:p>
                  </a:txBody>
                  <a:tcPr/>
                </a:tc>
                <a:extLst>
                  <a:ext uri="{0D108BD9-81ED-4DB2-BD59-A6C34878D82A}">
                    <a16:rowId xmlns:a16="http://schemas.microsoft.com/office/drawing/2014/main" val="3070107836"/>
                  </a:ext>
                </a:extLst>
              </a:tr>
              <a:tr h="430576">
                <a:tc>
                  <a:txBody>
                    <a:bodyPr/>
                    <a:lstStyle/>
                    <a:p>
                      <a:r>
                        <a:rPr lang="en-US"/>
                        <a:t>9</a:t>
                      </a:r>
                    </a:p>
                  </a:txBody>
                  <a:tcPr/>
                </a:tc>
                <a:tc>
                  <a:txBody>
                    <a:bodyPr/>
                    <a:lstStyle/>
                    <a:p>
                      <a:r>
                        <a:rPr lang="en-US"/>
                        <a:t>India</a:t>
                      </a:r>
                    </a:p>
                  </a:txBody>
                  <a:tcPr/>
                </a:tc>
                <a:extLst>
                  <a:ext uri="{0D108BD9-81ED-4DB2-BD59-A6C34878D82A}">
                    <a16:rowId xmlns:a16="http://schemas.microsoft.com/office/drawing/2014/main" val="3145506322"/>
                  </a:ext>
                </a:extLst>
              </a:tr>
              <a:tr h="430576">
                <a:tc>
                  <a:txBody>
                    <a:bodyPr/>
                    <a:lstStyle/>
                    <a:p>
                      <a:r>
                        <a:rPr lang="en-US"/>
                        <a:t>10</a:t>
                      </a:r>
                    </a:p>
                  </a:txBody>
                  <a:tcPr/>
                </a:tc>
                <a:tc>
                  <a:txBody>
                    <a:bodyPr/>
                    <a:lstStyle/>
                    <a:p>
                      <a:r>
                        <a:rPr lang="en-US"/>
                        <a:t>Ukraine</a:t>
                      </a:r>
                    </a:p>
                  </a:txBody>
                  <a:tcPr/>
                </a:tc>
                <a:extLst>
                  <a:ext uri="{0D108BD9-81ED-4DB2-BD59-A6C34878D82A}">
                    <a16:rowId xmlns:a16="http://schemas.microsoft.com/office/drawing/2014/main" val="677577858"/>
                  </a:ext>
                </a:extLst>
              </a:tr>
            </a:tbl>
          </a:graphicData>
        </a:graphic>
      </p:graphicFrame>
    </p:spTree>
    <p:extLst>
      <p:ext uri="{BB962C8B-B14F-4D97-AF65-F5344CB8AC3E}">
        <p14:creationId xmlns:p14="http://schemas.microsoft.com/office/powerpoint/2010/main" val="50457555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9EABC25-AC82-4A68-B16D-1584F2D13CF3}"/>
              </a:ext>
            </a:extLst>
          </p:cNvPr>
          <p:cNvSpPr>
            <a:spLocks noGrp="1"/>
          </p:cNvSpPr>
          <p:nvPr>
            <p:ph type="title"/>
          </p:nvPr>
        </p:nvSpPr>
        <p:spPr>
          <a:xfrm>
            <a:off x="838200" y="365125"/>
            <a:ext cx="10515600" cy="1325563"/>
          </a:xfrm>
        </p:spPr>
        <p:txBody>
          <a:bodyPr/>
          <a:lstStyle/>
          <a:p>
            <a:pPr algn="ctr"/>
            <a:r>
              <a:rPr lang="en-US" sz="4400" b="1" u="sng">
                <a:solidFill>
                  <a:schemeClr val="tx1"/>
                </a:solidFill>
                <a:latin typeface="Calibri" panose="020F0502020204030204" pitchFamily="34" charset="0"/>
                <a:cs typeface="Calibri" panose="020F0502020204030204" pitchFamily="34" charset="0"/>
              </a:rPr>
              <a:t>ASL &amp; Captioning </a:t>
            </a:r>
            <a:endParaRPr lang="en-US" u="sng"/>
          </a:p>
        </p:txBody>
      </p:sp>
      <p:sp>
        <p:nvSpPr>
          <p:cNvPr id="3" name="Content Placeholder 2">
            <a:extLst>
              <a:ext uri="{FF2B5EF4-FFF2-40B4-BE49-F238E27FC236}">
                <a16:creationId xmlns:a16="http://schemas.microsoft.com/office/drawing/2014/main" id="{1E9BFE24-B735-4B7E-9906-DCB7103581A7}"/>
              </a:ext>
            </a:extLst>
          </p:cNvPr>
          <p:cNvSpPr>
            <a:spLocks noGrp="1"/>
          </p:cNvSpPr>
          <p:nvPr>
            <p:ph idx="1"/>
          </p:nvPr>
        </p:nvSpPr>
        <p:spPr>
          <a:xfrm>
            <a:off x="810928" y="1737360"/>
            <a:ext cx="10102842" cy="4351338"/>
          </a:xfrm>
        </p:spPr>
        <p:txBody>
          <a:bodyPr>
            <a:normAutofit/>
          </a:bodyPr>
          <a:lstStyle/>
          <a:p>
            <a:pPr>
              <a:spcBef>
                <a:spcPts val="1800"/>
              </a:spcBef>
              <a:defRPr/>
            </a:pPr>
            <a:r>
              <a:rPr lang="en-US">
                <a:latin typeface="Calibri" panose="020F0502020204030204" pitchFamily="34" charset="0"/>
                <a:ea typeface="Calibri" panose="020F0502020204030204" pitchFamily="34" charset="0"/>
                <a:cs typeface="Calibri" panose="020F0502020204030204" pitchFamily="34" charset="0"/>
              </a:rPr>
              <a:t>To see the </a:t>
            </a:r>
            <a:r>
              <a:rPr lang="en-US" u="sng">
                <a:latin typeface="Calibri" panose="020F0502020204030204" pitchFamily="34" charset="0"/>
                <a:ea typeface="Calibri" panose="020F0502020204030204" pitchFamily="34" charset="0"/>
                <a:cs typeface="Calibri" panose="020F0502020204030204" pitchFamily="34" charset="0"/>
              </a:rPr>
              <a:t>ASL interpreter </a:t>
            </a:r>
            <a:r>
              <a:rPr lang="en-US">
                <a:latin typeface="Calibri" panose="020F0502020204030204" pitchFamily="34" charset="0"/>
                <a:ea typeface="Calibri" panose="020F0502020204030204" pitchFamily="34" charset="0"/>
                <a:cs typeface="Calibri" panose="020F0502020204030204" pitchFamily="34" charset="0"/>
              </a:rPr>
              <a:t>and the gallery of speakers at the same time, we recommend using a computer or laptop, rather than  a phone or tablet</a:t>
            </a:r>
            <a:r>
              <a:rPr lang="en-US">
                <a:effectLst/>
                <a:latin typeface="Calibri" panose="020F0502020204030204" pitchFamily="34" charset="0"/>
                <a:ea typeface="Calibri" panose="020F0502020204030204" pitchFamily="34" charset="0"/>
                <a:cs typeface="Calibri" panose="020F0502020204030204" pitchFamily="34" charset="0"/>
              </a:rPr>
              <a:t>.</a:t>
            </a:r>
          </a:p>
          <a:p>
            <a:pPr>
              <a:spcBef>
                <a:spcPts val="1800"/>
              </a:spcBef>
              <a:defRPr/>
            </a:pPr>
            <a:r>
              <a:rPr lang="en-US" kern="0">
                <a:latin typeface="Calibri" panose="020F0502020204030204" pitchFamily="34" charset="0"/>
                <a:cs typeface="Calibri" panose="020F0502020204030204" pitchFamily="34" charset="0"/>
              </a:rPr>
              <a:t>For </a:t>
            </a:r>
            <a:r>
              <a:rPr lang="en-US" u="sng" kern="0">
                <a:latin typeface="Calibri" panose="020F0502020204030204" pitchFamily="34" charset="0"/>
                <a:cs typeface="Calibri" panose="020F0502020204030204" pitchFamily="34" charset="0"/>
              </a:rPr>
              <a:t>closed captioning</a:t>
            </a:r>
            <a:r>
              <a:rPr lang="en-US" kern="0">
                <a:latin typeface="Calibri" panose="020F0502020204030204" pitchFamily="34" charset="0"/>
                <a:cs typeface="Calibri" panose="020F0502020204030204" pitchFamily="34" charset="0"/>
              </a:rPr>
              <a:t>, click on the Closed Caption button and select Show Subtitle or View Full Transcript.</a:t>
            </a:r>
          </a:p>
        </p:txBody>
      </p:sp>
      <p:sp>
        <p:nvSpPr>
          <p:cNvPr id="4" name="Date Placeholder 3">
            <a:extLst>
              <a:ext uri="{FF2B5EF4-FFF2-40B4-BE49-F238E27FC236}">
                <a16:creationId xmlns:a16="http://schemas.microsoft.com/office/drawing/2014/main" id="{3A25D95B-DDDE-47E7-8861-A898EEECC229}"/>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394FC385-25BD-420B-8A5C-EEDDCB4A563D}"/>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spTree>
    <p:extLst>
      <p:ext uri="{BB962C8B-B14F-4D97-AF65-F5344CB8AC3E}">
        <p14:creationId xmlns:p14="http://schemas.microsoft.com/office/powerpoint/2010/main" val="81309838"/>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0B52C-20FC-748F-18C5-457D2796449A}"/>
              </a:ext>
            </a:extLst>
          </p:cNvPr>
          <p:cNvSpPr>
            <a:spLocks noGrp="1"/>
          </p:cNvSpPr>
          <p:nvPr>
            <p:ph type="title"/>
          </p:nvPr>
        </p:nvSpPr>
        <p:spPr>
          <a:xfrm>
            <a:off x="328773" y="266691"/>
            <a:ext cx="11558427" cy="1143000"/>
          </a:xfrm>
        </p:spPr>
        <p:txBody>
          <a:bodyPr>
            <a:normAutofit fontScale="90000"/>
          </a:bodyPr>
          <a:lstStyle/>
          <a:p>
            <a:r>
              <a:rPr lang="en-US"/>
              <a:t>Most Viewed Topics on AgrAbility YouTube Channel</a:t>
            </a:r>
          </a:p>
        </p:txBody>
      </p:sp>
      <p:sp>
        <p:nvSpPr>
          <p:cNvPr id="3" name="Text Placeholder 2">
            <a:extLst>
              <a:ext uri="{FF2B5EF4-FFF2-40B4-BE49-F238E27FC236}">
                <a16:creationId xmlns:a16="http://schemas.microsoft.com/office/drawing/2014/main" id="{70371A9B-08EF-A7ED-7F13-EBB6C03B4423}"/>
              </a:ext>
            </a:extLst>
          </p:cNvPr>
          <p:cNvSpPr>
            <a:spLocks noGrp="1"/>
          </p:cNvSpPr>
          <p:nvPr>
            <p:ph type="body" sz="half" idx="1"/>
          </p:nvPr>
        </p:nvSpPr>
        <p:spPr>
          <a:xfrm>
            <a:off x="881890" y="1946274"/>
            <a:ext cx="10440231" cy="4454526"/>
          </a:xfrm>
        </p:spPr>
        <p:txBody>
          <a:bodyPr>
            <a:normAutofit lnSpcReduction="10000"/>
          </a:bodyPr>
          <a:lstStyle/>
          <a:p>
            <a:pPr marL="118872" indent="0">
              <a:buNone/>
            </a:pPr>
            <a:r>
              <a:rPr lang="en-US"/>
              <a:t>Most viewed videos – channel lifetime</a:t>
            </a:r>
          </a:p>
          <a:p>
            <a:pPr marL="118872" indent="0">
              <a:buNone/>
            </a:pPr>
            <a:endParaRPr lang="en-US"/>
          </a:p>
          <a:p>
            <a:pPr marL="633222" indent="-514350">
              <a:buFont typeface="+mj-lt"/>
              <a:buAutoNum type="arabicPeriod"/>
            </a:pPr>
            <a:r>
              <a:rPr lang="en-US" sz="2400"/>
              <a:t>An Overview of Vocational Rehabilitation</a:t>
            </a:r>
          </a:p>
          <a:p>
            <a:pPr marL="633222" indent="-514350">
              <a:buFont typeface="+mj-lt"/>
              <a:buAutoNum type="arabicPeriod"/>
            </a:pPr>
            <a:r>
              <a:rPr lang="en-US" sz="2400"/>
              <a:t>Farm Service Agency (FSA) Farm Loan Programs</a:t>
            </a:r>
          </a:p>
          <a:p>
            <a:pPr marL="633222" indent="-514350">
              <a:buFont typeface="+mj-lt"/>
              <a:buAutoNum type="arabicPeriod"/>
            </a:pPr>
            <a:r>
              <a:rPr lang="en-US" sz="2400"/>
              <a:t>Caring for a Residual Limb</a:t>
            </a:r>
          </a:p>
          <a:p>
            <a:pPr marL="633222" indent="-514350">
              <a:buFont typeface="+mj-lt"/>
              <a:buAutoNum type="arabicPeriod"/>
            </a:pPr>
            <a:r>
              <a:rPr lang="en-US" sz="2400"/>
              <a:t>Using the VA Accelerator Program to Help Farmers Veterans with Disabilities</a:t>
            </a:r>
          </a:p>
          <a:p>
            <a:pPr marL="633222" indent="-514350">
              <a:buFont typeface="+mj-lt"/>
              <a:buAutoNum type="arabicPeriod"/>
            </a:pPr>
            <a:r>
              <a:rPr lang="en-US" sz="2400" err="1"/>
              <a:t>AgrAbility</a:t>
            </a:r>
            <a:r>
              <a:rPr lang="en-US" sz="2400"/>
              <a:t>: It’s About Hope (long version)</a:t>
            </a:r>
          </a:p>
          <a:p>
            <a:pPr marL="633222" indent="-514350">
              <a:buFont typeface="+mj-lt"/>
              <a:buAutoNum type="arabicPeriod"/>
            </a:pPr>
            <a:r>
              <a:rPr lang="en-US" sz="2400"/>
              <a:t>Garden Seats</a:t>
            </a:r>
          </a:p>
          <a:p>
            <a:pPr marL="633222" indent="-514350">
              <a:buFont typeface="+mj-lt"/>
              <a:buAutoNum type="arabicPeriod"/>
            </a:pPr>
            <a:r>
              <a:rPr lang="en-US" sz="2400"/>
              <a:t>An Introduction to Vocational Rehabilitation Services</a:t>
            </a:r>
          </a:p>
          <a:p>
            <a:pPr marL="633222" indent="-514350">
              <a:buFont typeface="+mj-lt"/>
              <a:buAutoNum type="arabicPeriod"/>
            </a:pPr>
            <a:r>
              <a:rPr lang="en-US" sz="2400"/>
              <a:t>Mental Health First Aid</a:t>
            </a:r>
          </a:p>
          <a:p>
            <a:pPr marL="633222" indent="-514350">
              <a:buFont typeface="+mj-lt"/>
              <a:buAutoNum type="arabicPeriod"/>
            </a:pPr>
            <a:r>
              <a:rPr lang="en-US" sz="2400"/>
              <a:t>Then Next Mission: Breaking Down Barriers for Veterans in Agriculture</a:t>
            </a:r>
          </a:p>
          <a:p>
            <a:pPr marL="633222" indent="-514350">
              <a:buFont typeface="+mj-lt"/>
              <a:buAutoNum type="arabicPeriod"/>
            </a:pPr>
            <a:r>
              <a:rPr lang="en-US" sz="2400" err="1"/>
              <a:t>AgrAbility</a:t>
            </a:r>
            <a:r>
              <a:rPr lang="en-US" sz="2400"/>
              <a:t>: It’s About Hope (short version)</a:t>
            </a:r>
          </a:p>
        </p:txBody>
      </p:sp>
      <p:sp>
        <p:nvSpPr>
          <p:cNvPr id="4" name="Content Placeholder 3">
            <a:extLst>
              <a:ext uri="{FF2B5EF4-FFF2-40B4-BE49-F238E27FC236}">
                <a16:creationId xmlns:a16="http://schemas.microsoft.com/office/drawing/2014/main" id="{6B47086A-8592-925C-EE7C-5E15B0603E90}"/>
              </a:ext>
              <a:ext uri="{C183D7F6-B498-43B3-948B-1728B52AA6E4}">
                <adec:decorative xmlns:adec="http://schemas.microsoft.com/office/drawing/2017/decorative" val="1"/>
              </a:ext>
            </a:extLst>
          </p:cNvPr>
          <p:cNvSpPr>
            <a:spLocks noGrp="1"/>
          </p:cNvSpPr>
          <p:nvPr>
            <p:ph sz="half" idx="2"/>
          </p:nvPr>
        </p:nvSpPr>
        <p:spPr>
          <a:xfrm>
            <a:off x="11424862" y="1946275"/>
            <a:ext cx="498321" cy="4114800"/>
          </a:xfrm>
        </p:spPr>
        <p:txBody>
          <a:bodyPr/>
          <a:lstStyle/>
          <a:p>
            <a:endParaRPr lang="en-US"/>
          </a:p>
          <a:p>
            <a:endParaRPr lang="en-US"/>
          </a:p>
        </p:txBody>
      </p:sp>
    </p:spTree>
    <p:extLst>
      <p:ext uri="{BB962C8B-B14F-4D97-AF65-F5344CB8AC3E}">
        <p14:creationId xmlns:p14="http://schemas.microsoft.com/office/powerpoint/2010/main" val="2389856080"/>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Recent Publications</a:t>
            </a:r>
          </a:p>
        </p:txBody>
      </p:sp>
      <p:pic>
        <p:nvPicPr>
          <p:cNvPr id="9" name="Picture 8" descr="Cover image of AgrAbility 30-year summary report with three photos of AgrAbility clients">
            <a:extLst>
              <a:ext uri="{FF2B5EF4-FFF2-40B4-BE49-F238E27FC236}">
                <a16:creationId xmlns:a16="http://schemas.microsoft.com/office/drawing/2014/main" id="{099AACB0-61F6-4DDB-9630-C6B25FA6705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247441" y="1752600"/>
            <a:ext cx="3456674" cy="4348496"/>
          </a:xfrm>
          <a:prstGeom prst="rect">
            <a:avLst/>
          </a:prstGeom>
          <a:ln>
            <a:noFill/>
          </a:ln>
          <a:effectLst>
            <a:outerShdw blurRad="292100" dist="139700" dir="2700000" algn="tl" rotWithShape="0">
              <a:srgbClr val="333333">
                <a:alpha val="65000"/>
              </a:srgbClr>
            </a:outerShdw>
          </a:effectLst>
        </p:spPr>
      </p:pic>
      <p:pic>
        <p:nvPicPr>
          <p:cNvPr id="5" name="Picture 4" descr="Cover image of the publication AgrAbility: A USDA Program with Demonstrated Impact summary report with three photos of AgrAbility client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47529" y="2380820"/>
            <a:ext cx="3594764" cy="41638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604346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905000" y="152400"/>
            <a:ext cx="7772400" cy="1143000"/>
          </a:xfrm>
        </p:spPr>
        <p:txBody>
          <a:bodyPr/>
          <a:lstStyle/>
          <a:p>
            <a:pPr eaLnBrk="1" hangingPunct="1"/>
            <a:r>
              <a:rPr lang="en-US"/>
              <a:t>Arthritis Resources</a:t>
            </a:r>
          </a:p>
        </p:txBody>
      </p:sp>
      <p:sp>
        <p:nvSpPr>
          <p:cNvPr id="3" name="Text Placeholder 2"/>
          <p:cNvSpPr>
            <a:spLocks noGrp="1"/>
          </p:cNvSpPr>
          <p:nvPr>
            <p:ph type="body" sz="half" idx="1"/>
          </p:nvPr>
        </p:nvSpPr>
        <p:spPr>
          <a:xfrm>
            <a:off x="1828800" y="1752600"/>
            <a:ext cx="4038600" cy="4114800"/>
          </a:xfrm>
        </p:spPr>
        <p:txBody>
          <a:bodyPr>
            <a:noAutofit/>
          </a:bodyPr>
          <a:lstStyle/>
          <a:p>
            <a:pPr eaLnBrk="1" hangingPunct="1">
              <a:defRPr/>
            </a:pPr>
            <a:r>
              <a:rPr lang="en-US" sz="2800" i="1"/>
              <a:t>Arthritis and Gardening</a:t>
            </a:r>
          </a:p>
          <a:p>
            <a:pPr eaLnBrk="1" hangingPunct="1">
              <a:defRPr/>
            </a:pPr>
            <a:r>
              <a:rPr lang="en-US" sz="2800" i="1"/>
              <a:t>Arthritis and Agriculture</a:t>
            </a:r>
          </a:p>
          <a:p>
            <a:pPr eaLnBrk="1" hangingPunct="1">
              <a:defRPr/>
            </a:pPr>
            <a:r>
              <a:rPr lang="en-US" sz="2800" i="1"/>
              <a:t>Plain Facts about Arthritis</a:t>
            </a:r>
          </a:p>
          <a:p>
            <a:pPr eaLnBrk="1" hangingPunct="1">
              <a:defRPr/>
            </a:pPr>
            <a:r>
              <a:rPr lang="en-US" sz="2800" i="1"/>
              <a:t>¿Podrá ser la Artritis lo que me causa Dolor? </a:t>
            </a:r>
            <a:r>
              <a:rPr lang="en-US" sz="2800"/>
              <a:t>(Could Arthritis be the cause of my Pain?)</a:t>
            </a:r>
          </a:p>
          <a:p>
            <a:pPr eaLnBrk="1" hangingPunct="1">
              <a:defRPr/>
            </a:pPr>
            <a:r>
              <a:rPr lang="en-US" sz="2800" i="1"/>
              <a:t>Gaining Ground on Arthritis</a:t>
            </a:r>
            <a:r>
              <a:rPr lang="en-US" sz="2800"/>
              <a:t> DVD</a:t>
            </a:r>
          </a:p>
        </p:txBody>
      </p:sp>
      <p:pic>
        <p:nvPicPr>
          <p:cNvPr id="9" name="Picture 8" descr="Image of cover of publication Arthritis and Gardeni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950347" y="1755473"/>
            <a:ext cx="1433276" cy="2114077"/>
          </a:xfrm>
          <a:prstGeom prst="rect">
            <a:avLst/>
          </a:prstGeom>
          <a:ln>
            <a:noFill/>
          </a:ln>
          <a:effectLst>
            <a:outerShdw blurRad="292100" dist="139700" dir="2700000" algn="tl" rotWithShape="0">
              <a:srgbClr val="333333">
                <a:alpha val="65000"/>
              </a:srgbClr>
            </a:outerShdw>
          </a:effectLst>
        </p:spPr>
      </p:pic>
      <p:pic>
        <p:nvPicPr>
          <p:cNvPr id="2050" name="Picture 2" descr="Image of cover of publication Arthritis and Agricultur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543801" y="1748481"/>
            <a:ext cx="1376979" cy="21210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1" name="Picture 3" descr="Image of cover of publication Plain Facts about Arthritis"/>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9080956" y="1748481"/>
            <a:ext cx="1373066" cy="21210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Image of cover of publication ¿Podrá ser la Artritis lo que me causa Dolor? (Could Arthritis be the cause of my Pain?)"/>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705601" y="4191001"/>
            <a:ext cx="1430461" cy="22084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3" name="Picture 5" descr="Image of cover of DVD Gaining Ground on Arthritis"/>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8633422" y="4218039"/>
            <a:ext cx="1630507" cy="21813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085065"/>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057400" y="152400"/>
            <a:ext cx="7772400" cy="1143000"/>
          </a:xfrm>
        </p:spPr>
        <p:txBody>
          <a:bodyPr>
            <a:normAutofit fontScale="90000"/>
          </a:bodyPr>
          <a:lstStyle/>
          <a:p>
            <a:pPr eaLnBrk="1" hangingPunct="1"/>
            <a:r>
              <a:rPr lang="en-US"/>
              <a:t>BACK on the Farm, </a:t>
            </a:r>
            <a:br>
              <a:rPr lang="en-US"/>
            </a:br>
            <a:r>
              <a:rPr lang="en-US"/>
              <a:t>BACK in the Saddle</a:t>
            </a:r>
          </a:p>
        </p:txBody>
      </p:sp>
      <p:sp>
        <p:nvSpPr>
          <p:cNvPr id="3" name="Text Placeholder 2"/>
          <p:cNvSpPr>
            <a:spLocks noGrp="1"/>
          </p:cNvSpPr>
          <p:nvPr>
            <p:ph type="body" sz="half" idx="1"/>
          </p:nvPr>
        </p:nvSpPr>
        <p:spPr>
          <a:xfrm>
            <a:off x="1981200" y="1905000"/>
            <a:ext cx="4849812" cy="4114800"/>
          </a:xfrm>
        </p:spPr>
        <p:txBody>
          <a:bodyPr>
            <a:normAutofit fontScale="85000" lnSpcReduction="20000"/>
          </a:bodyPr>
          <a:lstStyle/>
          <a:p>
            <a:pPr eaLnBrk="1" hangingPunct="1">
              <a:defRPr/>
            </a:pPr>
            <a:r>
              <a:rPr lang="en-US" sz="3500"/>
              <a:t>Back problems = one of the most common disabling conditions reported by AgrAbility clients. </a:t>
            </a:r>
          </a:p>
          <a:p>
            <a:pPr eaLnBrk="1" hangingPunct="1">
              <a:defRPr/>
            </a:pPr>
            <a:r>
              <a:rPr lang="en-US" sz="3500"/>
              <a:t>21-page booklet discusses many aspects of back problems in ag settings</a:t>
            </a:r>
          </a:p>
          <a:p>
            <a:pPr eaLnBrk="1" hangingPunct="1">
              <a:defRPr/>
            </a:pPr>
            <a:r>
              <a:rPr lang="en-US" sz="3500">
                <a:hlinkClick r:id="rId3"/>
              </a:rPr>
              <a:t>www.agrability.org/  resources/back</a:t>
            </a:r>
            <a:r>
              <a:rPr lang="en-US" sz="3500"/>
              <a:t> </a:t>
            </a:r>
          </a:p>
          <a:p>
            <a:pPr marL="0" indent="0" eaLnBrk="1" hangingPunct="1">
              <a:buNone/>
              <a:defRPr/>
            </a:pPr>
            <a:endParaRPr lang="en-US" sz="2800"/>
          </a:p>
        </p:txBody>
      </p:sp>
      <p:pic>
        <p:nvPicPr>
          <p:cNvPr id="4" name="Content Placeholder 3" descr="Front cover of publication &quot;Arthritis and Gardening&quot; with collage of 3 photos representing different gardening activities. AgrAbility and Arthritis Foundation logos at bottom"/>
          <p:cNvPicPr>
            <a:picLocks noGrp="1" noChangeAspect="1"/>
          </p:cNvPicPr>
          <p:nvPr>
            <p:ph sz="half" idx="2"/>
          </p:nvPr>
        </p:nvPicPr>
        <p:blipFill>
          <a:blip r:embed="rId4" cstate="email">
            <a:extLst>
              <a:ext uri="{28A0092B-C50C-407E-A947-70E740481C1C}">
                <a14:useLocalDpi xmlns:a14="http://schemas.microsoft.com/office/drawing/2010/main" val="0"/>
              </a:ext>
            </a:extLst>
          </a:blip>
          <a:stretch>
            <a:fillRect/>
          </a:stretch>
        </p:blipFill>
        <p:spPr>
          <a:xfrm>
            <a:off x="7467601" y="1905000"/>
            <a:ext cx="3042491" cy="45330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04986909"/>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Plowshares</a:t>
            </a:r>
          </a:p>
        </p:txBody>
      </p:sp>
      <p:sp>
        <p:nvSpPr>
          <p:cNvPr id="3" name="Content Placeholder 2"/>
          <p:cNvSpPr>
            <a:spLocks noGrp="1"/>
          </p:cNvSpPr>
          <p:nvPr>
            <p:ph idx="1"/>
          </p:nvPr>
        </p:nvSpPr>
        <p:spPr>
          <a:xfrm>
            <a:off x="1342221" y="1775192"/>
            <a:ext cx="4191000" cy="4625609"/>
          </a:xfrm>
        </p:spPr>
        <p:txBody>
          <a:bodyPr/>
          <a:lstStyle/>
          <a:p>
            <a:pPr>
              <a:defRPr/>
            </a:pPr>
            <a:r>
              <a:rPr lang="en-US"/>
              <a:t>30+ technical reports on specific topics, such as farming with a spinal cord injury</a:t>
            </a:r>
          </a:p>
          <a:p>
            <a:pPr>
              <a:defRPr/>
            </a:pPr>
            <a:r>
              <a:rPr lang="en-US"/>
              <a:t>Several new topics and updates underway</a:t>
            </a:r>
          </a:p>
          <a:p>
            <a:endParaRPr lang="en-US"/>
          </a:p>
        </p:txBody>
      </p:sp>
      <p:pic>
        <p:nvPicPr>
          <p:cNvPr id="5" name="Picture 4" descr="Image of cover of publication Agricultural Machinery Access Lifts: Design, Utilization, and Safety Issue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61049" y="1676401"/>
            <a:ext cx="3649751" cy="4724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586156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023651" y="185450"/>
            <a:ext cx="7772400" cy="1143000"/>
          </a:xfrm>
        </p:spPr>
        <p:txBody>
          <a:bodyPr>
            <a:normAutofit fontScale="90000"/>
          </a:bodyPr>
          <a:lstStyle/>
          <a:p>
            <a:pPr eaLnBrk="1" hangingPunct="1"/>
            <a:r>
              <a:rPr lang="en-US"/>
              <a:t>Conducting Agricultural Worksite Assessments</a:t>
            </a:r>
          </a:p>
        </p:txBody>
      </p:sp>
      <p:sp>
        <p:nvSpPr>
          <p:cNvPr id="3" name="Text Placeholder 2"/>
          <p:cNvSpPr>
            <a:spLocks noGrp="1"/>
          </p:cNvSpPr>
          <p:nvPr>
            <p:ph type="body" sz="half" idx="1"/>
          </p:nvPr>
        </p:nvSpPr>
        <p:spPr>
          <a:xfrm>
            <a:off x="1882183" y="2011496"/>
            <a:ext cx="3810000" cy="4114800"/>
          </a:xfrm>
        </p:spPr>
        <p:txBody>
          <a:bodyPr>
            <a:normAutofit/>
          </a:bodyPr>
          <a:lstStyle/>
          <a:p>
            <a:pPr eaLnBrk="1" hangingPunct="1">
              <a:defRPr/>
            </a:pPr>
            <a:r>
              <a:rPr lang="en-US"/>
              <a:t>Step-by-step guide for evaluating farms and ranches</a:t>
            </a:r>
          </a:p>
          <a:p>
            <a:pPr eaLnBrk="1" hangingPunct="1">
              <a:defRPr/>
            </a:pPr>
            <a:r>
              <a:rPr lang="en-US"/>
              <a:t>Reproducible assessment form</a:t>
            </a:r>
          </a:p>
        </p:txBody>
      </p:sp>
      <p:pic>
        <p:nvPicPr>
          <p:cNvPr id="6" name="Content Placeholder 5" descr="Image of cover of publication Conducting Agricultural Worksite Assessments">
            <a:extLst>
              <a:ext uri="{FF2B5EF4-FFF2-40B4-BE49-F238E27FC236}">
                <a16:creationId xmlns:a16="http://schemas.microsoft.com/office/drawing/2014/main" id="{5972F4C4-192B-43F9-9503-C9569617A25E}"/>
              </a:ext>
            </a:extLst>
          </p:cNvPr>
          <p:cNvPicPr>
            <a:picLocks noGrp="1" noChangeAspect="1"/>
          </p:cNvPicPr>
          <p:nvPr>
            <p:ph sz="half" idx="2"/>
          </p:nvPr>
        </p:nvPicPr>
        <p:blipFill>
          <a:blip r:embed="rId2" cstate="email">
            <a:extLst>
              <a:ext uri="{28A0092B-C50C-407E-A947-70E740481C1C}">
                <a14:useLocalDpi xmlns:a14="http://schemas.microsoft.com/office/drawing/2010/main" val="0"/>
              </a:ext>
            </a:extLst>
          </a:blip>
          <a:stretch>
            <a:fillRect/>
          </a:stretch>
        </p:blipFill>
        <p:spPr>
          <a:xfrm>
            <a:off x="6795377" y="1905000"/>
            <a:ext cx="3514440" cy="45473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8236386"/>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812494" y="152400"/>
            <a:ext cx="7772400" cy="1143000"/>
          </a:xfrm>
        </p:spPr>
        <p:txBody>
          <a:bodyPr>
            <a:normAutofit fontScale="90000"/>
          </a:bodyPr>
          <a:lstStyle/>
          <a:p>
            <a:pPr eaLnBrk="1" hangingPunct="1"/>
            <a:r>
              <a:rPr lang="en-US"/>
              <a:t>AT Secondary Injury Evaluation </a:t>
            </a:r>
          </a:p>
        </p:txBody>
      </p:sp>
      <p:sp>
        <p:nvSpPr>
          <p:cNvPr id="3" name="Text Placeholder 2"/>
          <p:cNvSpPr>
            <a:spLocks noGrp="1"/>
          </p:cNvSpPr>
          <p:nvPr>
            <p:ph type="body" sz="half" idx="1"/>
          </p:nvPr>
        </p:nvSpPr>
        <p:spPr>
          <a:xfrm>
            <a:off x="1668661" y="2052213"/>
            <a:ext cx="3810000" cy="4114800"/>
          </a:xfrm>
        </p:spPr>
        <p:txBody>
          <a:bodyPr/>
          <a:lstStyle/>
          <a:p>
            <a:pPr eaLnBrk="1" hangingPunct="1">
              <a:defRPr/>
            </a:pPr>
            <a:r>
              <a:rPr lang="en-US"/>
              <a:t>Step-by-step guide for evaluating AT for secondary injury hazards</a:t>
            </a:r>
          </a:p>
          <a:p>
            <a:pPr eaLnBrk="1" hangingPunct="1">
              <a:defRPr/>
            </a:pPr>
            <a:r>
              <a:rPr lang="en-US"/>
              <a:t>Reproducible assessment forms</a:t>
            </a:r>
          </a:p>
        </p:txBody>
      </p:sp>
      <p:pic>
        <p:nvPicPr>
          <p:cNvPr id="1027" name="Picture 3" descr="Image of cover of publication Evaluating Agricultural Workplace Assistive Technology for Secondary Injury Hazard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028763" y="1639845"/>
            <a:ext cx="3701666" cy="48813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445997"/>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is AgrAbility’s Impact?</a:t>
            </a:r>
          </a:p>
        </p:txBody>
      </p:sp>
      <p:sp>
        <p:nvSpPr>
          <p:cNvPr id="3" name="Content Placeholder 2"/>
          <p:cNvSpPr>
            <a:spLocks noGrp="1"/>
          </p:cNvSpPr>
          <p:nvPr>
            <p:ph idx="1"/>
          </p:nvPr>
        </p:nvSpPr>
        <p:spPr/>
        <p:txBody>
          <a:bodyPr>
            <a:normAutofit/>
          </a:bodyPr>
          <a:lstStyle/>
          <a:p>
            <a:pPr marL="118872" indent="0">
              <a:buNone/>
            </a:pPr>
            <a:r>
              <a:rPr lang="en-US" sz="2800"/>
              <a:t>AgrAbility recently conducted a multi-year study to compare the program’s impact with a no-treatment comparison group. Using the McGill Quality of Life (QOL) survey and a newly-developed Independent Living and Working (ILW) instrument, AgrAbility gathered data both on AgrAbility clients and on farmers/ranchers with disabilities who had not received services.</a:t>
            </a:r>
          </a:p>
          <a:p>
            <a:pPr marL="118872" indent="0">
              <a:buNone/>
            </a:pPr>
            <a:endParaRPr lang="en-US" sz="2800"/>
          </a:p>
          <a:p>
            <a:pPr marL="118872" indent="0">
              <a:buNone/>
            </a:pPr>
            <a:r>
              <a:rPr lang="en-US" sz="2200"/>
              <a:t>Fetsch, R. J., Jackman, D. M., &amp; Collins, C. L. (2018). Assessing changes in quality of life and independent living and working levels among AgrAbility farmers and ranchers with disabilities. Disability and Health Journal, 11(2), 230-236. doi: </a:t>
            </a:r>
            <a:r>
              <a:rPr lang="en-US" sz="2200">
                <a:hlinkClick r:id="rId3"/>
              </a:rPr>
              <a:t>https://doi.org/10.1016/j.dhjo.2017.08.001</a:t>
            </a:r>
            <a:r>
              <a:rPr lang="en-US" sz="2200"/>
              <a:t>  </a:t>
            </a:r>
          </a:p>
        </p:txBody>
      </p:sp>
      <p:cxnSp>
        <p:nvCxnSpPr>
          <p:cNvPr id="5" name="Straight Connector 4">
            <a:extLst>
              <a:ext uri="{C183D7F6-B498-43B3-948B-1728B52AA6E4}">
                <adec:decorative xmlns:adec="http://schemas.microsoft.com/office/drawing/2017/decorative" val="1"/>
              </a:ext>
            </a:extLst>
          </p:cNvPr>
          <p:cNvCxnSpPr/>
          <p:nvPr/>
        </p:nvCxnSpPr>
        <p:spPr>
          <a:xfrm>
            <a:off x="2209800" y="4800600"/>
            <a:ext cx="2514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75671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Impact: Quality of Life (QOL)</a:t>
            </a:r>
          </a:p>
        </p:txBody>
      </p:sp>
      <p:sp>
        <p:nvSpPr>
          <p:cNvPr id="4" name="Content Placeholder 3"/>
          <p:cNvSpPr>
            <a:spLocks noGrp="1"/>
          </p:cNvSpPr>
          <p:nvPr>
            <p:ph sz="half" idx="1"/>
          </p:nvPr>
        </p:nvSpPr>
        <p:spPr>
          <a:xfrm>
            <a:off x="1981200" y="5413248"/>
            <a:ext cx="8229600" cy="2282952"/>
          </a:xfrm>
        </p:spPr>
        <p:txBody>
          <a:bodyPr>
            <a:normAutofit/>
          </a:bodyPr>
          <a:lstStyle/>
          <a:p>
            <a:pPr marL="118872" indent="0">
              <a:buNone/>
            </a:pPr>
            <a:r>
              <a:rPr lang="en-US" sz="2400"/>
              <a:t>The 199 AgrAbility client group participants showed increased QOL levels of 28%, while the 97 no-treatment comparison group’s QOL level fell by 4%.</a:t>
            </a:r>
          </a:p>
        </p:txBody>
      </p:sp>
      <p:pic>
        <p:nvPicPr>
          <p:cNvPr id="6" name="Content Placeholder 5" descr="Chart with lines showing that the 199 AgrAbility client group participants showed increased QOL levels of 28%, while the 97 no-treatment comparison group’s QOL level fell by 4%.&#10;"/>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2819400" y="1715348"/>
            <a:ext cx="6400214" cy="3697901"/>
          </a:xfrm>
        </p:spPr>
      </p:pic>
    </p:spTree>
    <p:extLst>
      <p:ext uri="{BB962C8B-B14F-4D97-AF65-F5344CB8AC3E}">
        <p14:creationId xmlns:p14="http://schemas.microsoft.com/office/powerpoint/2010/main" val="33463218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Impact: Independent Living and Working (ILW)</a:t>
            </a:r>
          </a:p>
        </p:txBody>
      </p:sp>
      <p:pic>
        <p:nvPicPr>
          <p:cNvPr id="6" name="Content Placeholder 5" descr="Chart showing that the AgrAbility client group participants showed increased ILW levels of 30%, while the no-treatment control group increased only 8%.&#10;"/>
          <p:cNvPicPr>
            <a:picLocks noGrp="1" noChangeAspect="1"/>
          </p:cNvPicPr>
          <p:nvPr>
            <p:ph sz="half" idx="2"/>
          </p:nvPr>
        </p:nvPicPr>
        <p:blipFill>
          <a:blip r:embed="rId2" cstate="email">
            <a:extLst>
              <a:ext uri="{28A0092B-C50C-407E-A947-70E740481C1C}">
                <a14:useLocalDpi xmlns:a14="http://schemas.microsoft.com/office/drawing/2010/main" val="0"/>
              </a:ext>
            </a:extLst>
          </a:blip>
          <a:stretch>
            <a:fillRect/>
          </a:stretch>
        </p:blipFill>
        <p:spPr>
          <a:xfrm>
            <a:off x="2819400" y="1600200"/>
            <a:ext cx="6493110" cy="3787648"/>
          </a:xfrm>
        </p:spPr>
      </p:pic>
      <p:sp>
        <p:nvSpPr>
          <p:cNvPr id="7" name="Content Placeholder 3"/>
          <p:cNvSpPr txBox="1">
            <a:spLocks/>
          </p:cNvSpPr>
          <p:nvPr/>
        </p:nvSpPr>
        <p:spPr>
          <a:xfrm>
            <a:off x="1600200" y="5565648"/>
            <a:ext cx="8915400" cy="2435352"/>
          </a:xfrm>
          <a:prstGeom prst="rect">
            <a:avLst/>
          </a:prstGeom>
        </p:spPr>
        <p:txBody>
          <a:bodyPr vert="horz" lIns="91440" tIns="91440" rtlCol="0">
            <a:normAutofit/>
          </a:bodyPr>
          <a:lstStyle>
            <a:lvl1pPr marL="438912" indent="-320040" algn="l" rtl="0" eaLnBrk="1" latinLnBrk="0" hangingPunct="1">
              <a:spcBef>
                <a:spcPts val="0"/>
              </a:spcBef>
              <a:buClr>
                <a:schemeClr val="accent1"/>
              </a:buClr>
              <a:buSzPct val="80000"/>
              <a:buFont typeface="Wingdings 2"/>
              <a:buChar char=""/>
              <a:defRPr kumimoji="0" sz="28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4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0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18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18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18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buFont typeface="Wingdings 2"/>
              <a:buNone/>
            </a:pPr>
            <a:r>
              <a:rPr lang="en-US" sz="2400"/>
              <a:t>The AgrAbility client group participants showed increased ILW levels of 30%, while the no-treatment control group increased only 8%.</a:t>
            </a:r>
          </a:p>
        </p:txBody>
      </p:sp>
    </p:spTree>
    <p:extLst>
      <p:ext uri="{BB962C8B-B14F-4D97-AF65-F5344CB8AC3E}">
        <p14:creationId xmlns:p14="http://schemas.microsoft.com/office/powerpoint/2010/main" val="4207089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B8CA7-1ABB-449E-840E-639A7A1C80F1}"/>
              </a:ext>
            </a:extLst>
          </p:cNvPr>
          <p:cNvSpPr>
            <a:spLocks noGrp="1"/>
          </p:cNvSpPr>
          <p:nvPr>
            <p:ph type="title"/>
          </p:nvPr>
        </p:nvSpPr>
        <p:spPr/>
        <p:txBody>
          <a:bodyPr/>
          <a:lstStyle/>
          <a:p>
            <a:pPr algn="ctr"/>
            <a:r>
              <a:rPr lang="en-US" sz="4400" b="1" u="sng">
                <a:solidFill>
                  <a:schemeClr val="tx1"/>
                </a:solidFill>
                <a:latin typeface="Calibri" panose="020F0502020204030204" pitchFamily="34" charset="0"/>
              </a:rPr>
              <a:t>About nTIDE Lunch &amp; Learn</a:t>
            </a:r>
            <a:endParaRPr lang="en-US"/>
          </a:p>
        </p:txBody>
      </p:sp>
      <p:sp>
        <p:nvSpPr>
          <p:cNvPr id="3" name="Content Placeholder 2">
            <a:extLst>
              <a:ext uri="{FF2B5EF4-FFF2-40B4-BE49-F238E27FC236}">
                <a16:creationId xmlns:a16="http://schemas.microsoft.com/office/drawing/2014/main" id="{4B922925-3559-40AC-B514-4AFF24DE8FDB}"/>
              </a:ext>
            </a:extLst>
          </p:cNvPr>
          <p:cNvSpPr>
            <a:spLocks noGrp="1"/>
          </p:cNvSpPr>
          <p:nvPr>
            <p:ph idx="1"/>
          </p:nvPr>
        </p:nvSpPr>
        <p:spPr>
          <a:xfrm>
            <a:off x="818950" y="1719750"/>
            <a:ext cx="10515600" cy="4351338"/>
          </a:xfrm>
        </p:spPr>
        <p:txBody>
          <a:bodyPr>
            <a:normAutofit/>
          </a:bodyPr>
          <a:lstStyle/>
          <a:p>
            <a:pPr marL="233363" lvl="1">
              <a:spcBef>
                <a:spcPts val="1800"/>
              </a:spcBef>
            </a:pPr>
            <a:r>
              <a:rPr lang="en-US" sz="3000">
                <a:latin typeface="Calibri" panose="020F0502020204030204" pitchFamily="34" charset="0"/>
              </a:rPr>
              <a:t>Occurs at noon Eastern-time on the first Friday day of each month, with the release of the </a:t>
            </a:r>
            <a:r>
              <a:rPr lang="en-US" sz="3000" u="sng">
                <a:latin typeface="Calibri" panose="020F0502020204030204" pitchFamily="34" charset="0"/>
              </a:rPr>
              <a:t>nTIDE Report</a:t>
            </a:r>
            <a:r>
              <a:rPr lang="en-US" sz="3000">
                <a:latin typeface="Calibri" panose="020F0502020204030204" pitchFamily="34" charset="0"/>
              </a:rPr>
              <a:t>.</a:t>
            </a:r>
          </a:p>
          <a:p>
            <a:pPr marL="233363" lvl="1">
              <a:spcBef>
                <a:spcPts val="1800"/>
              </a:spcBef>
            </a:pPr>
            <a:r>
              <a:rPr lang="en-US" sz="3000">
                <a:latin typeface="Calibri" panose="020F0502020204030204" pitchFamily="34" charset="0"/>
              </a:rPr>
              <a:t>A joint effort of the University of New Hampshire, Kessler Foundation, and the Association of University Centers on Disabilities (AUCD).</a:t>
            </a:r>
          </a:p>
        </p:txBody>
      </p:sp>
      <p:sp>
        <p:nvSpPr>
          <p:cNvPr id="4" name="Date Placeholder 3">
            <a:extLst>
              <a:ext uri="{FF2B5EF4-FFF2-40B4-BE49-F238E27FC236}">
                <a16:creationId xmlns:a16="http://schemas.microsoft.com/office/drawing/2014/main" id="{029BF445-8B43-4B9B-815E-E0B643F9FD1E}"/>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7B0BDDCF-A7BE-4667-A7E6-60FAD664DDE1}"/>
              </a:ext>
            </a:extLst>
          </p:cNvPr>
          <p:cNvSpPr>
            <a:spLocks noGrp="1"/>
          </p:cNvSpPr>
          <p:nvPr>
            <p:ph type="sldNum" sz="quarter" idx="12"/>
          </p:nvPr>
        </p:nvSpPr>
        <p:spPr/>
        <p:txBody>
          <a:bodyPr/>
          <a:lstStyle/>
          <a:p>
            <a:fld id="{9C637C1D-740A-4EE7-9AC7-DE15DA94B719}" type="slidenum">
              <a:rPr lang="en-US" smtClean="0"/>
              <a:t>6</a:t>
            </a:fld>
            <a:endParaRPr lang="en-US"/>
          </a:p>
        </p:txBody>
      </p:sp>
    </p:spTree>
    <p:extLst>
      <p:ext uri="{BB962C8B-B14F-4D97-AF65-F5344CB8AC3E}">
        <p14:creationId xmlns:p14="http://schemas.microsoft.com/office/powerpoint/2010/main" val="5385967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Questions?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454976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8E234-17A7-4585-92D3-92343A73E2BE}"/>
              </a:ext>
            </a:extLst>
          </p:cNvPr>
          <p:cNvSpPr>
            <a:spLocks noGrp="1"/>
          </p:cNvSpPr>
          <p:nvPr>
            <p:ph type="title"/>
          </p:nvPr>
        </p:nvSpPr>
        <p:spPr/>
        <p:txBody>
          <a:bodyPr/>
          <a:lstStyle/>
          <a:p>
            <a:pPr algn="ctr"/>
            <a:r>
              <a:rPr lang="en-US" b="1" u="sng">
                <a:latin typeface="Calibri" panose="020F0502020204030204" pitchFamily="34" charset="0"/>
              </a:rPr>
              <a:t>Thank You!</a:t>
            </a:r>
            <a:endParaRPr lang="en-US"/>
          </a:p>
        </p:txBody>
      </p:sp>
      <p:sp>
        <p:nvSpPr>
          <p:cNvPr id="10" name="Content Placeholder 2">
            <a:extLst>
              <a:ext uri="{FF2B5EF4-FFF2-40B4-BE49-F238E27FC236}">
                <a16:creationId xmlns:a16="http://schemas.microsoft.com/office/drawing/2014/main" id="{0896D232-02A8-4A3C-A45D-21787BBE40B8}"/>
              </a:ext>
            </a:extLst>
          </p:cNvPr>
          <p:cNvSpPr>
            <a:spLocks noGrp="1"/>
          </p:cNvSpPr>
          <p:nvPr>
            <p:ph idx="1"/>
          </p:nvPr>
        </p:nvSpPr>
        <p:spPr>
          <a:xfrm>
            <a:off x="838200" y="1492250"/>
            <a:ext cx="10515600" cy="4351338"/>
          </a:xfrm>
        </p:spPr>
        <p:txBody>
          <a:bodyPr>
            <a:noAutofit/>
          </a:bodyPr>
          <a:lstStyle/>
          <a:p>
            <a:pPr marL="285750" indent="-285750">
              <a:spcBef>
                <a:spcPts val="1800"/>
              </a:spcBef>
              <a:buFont typeface="Arial" panose="020B0604020202020204" pitchFamily="34" charset="0"/>
              <a:buChar char="•"/>
            </a:pPr>
            <a:r>
              <a:rPr lang="en-US" sz="3000">
                <a:latin typeface="Calibri" panose="020F0502020204030204" pitchFamily="34" charset="0"/>
                <a:cs typeface="Microsoft Sans Serif" pitchFamily="34" charset="0"/>
              </a:rPr>
              <a:t>Information about the nTIDE partners may be found at</a:t>
            </a:r>
          </a:p>
          <a:p>
            <a:pPr marL="742950" lvl="1" indent="-285750">
              <a:spcBef>
                <a:spcPts val="1800"/>
              </a:spcBef>
            </a:pPr>
            <a:r>
              <a:rPr lang="en-US">
                <a:latin typeface="Calibri" panose="020F0502020204030204" pitchFamily="34" charset="0"/>
                <a:cs typeface="Microsoft Sans Serif" pitchFamily="34" charset="0"/>
              </a:rPr>
              <a:t>Kessler Foundation (</a:t>
            </a:r>
            <a:r>
              <a:rPr lang="en-US">
                <a:latin typeface="Calibri" panose="020F0502020204030204" pitchFamily="34" charset="0"/>
                <a:cs typeface="Microsoft Sans Serif" pitchFamily="34" charset="0"/>
                <a:hlinkClick r:id="rId2"/>
              </a:rPr>
              <a:t>www.kesslerfoundation.org</a:t>
            </a:r>
            <a:r>
              <a:rPr lang="en-US">
                <a:latin typeface="Calibri" panose="020F0502020204030204" pitchFamily="34" charset="0"/>
                <a:cs typeface="Microsoft Sans Serif" pitchFamily="34" charset="0"/>
              </a:rPr>
              <a:t>)</a:t>
            </a:r>
          </a:p>
          <a:p>
            <a:pPr marL="742950" lvl="1" indent="-285750">
              <a:spcBef>
                <a:spcPts val="1800"/>
              </a:spcBef>
            </a:pPr>
            <a:r>
              <a:rPr lang="en-US">
                <a:latin typeface="Calibri" panose="020F0502020204030204" pitchFamily="34" charset="0"/>
                <a:cs typeface="Microsoft Sans Serif" pitchFamily="34" charset="0"/>
              </a:rPr>
              <a:t>UNH/Institute on Disability (</a:t>
            </a:r>
            <a:r>
              <a:rPr lang="en-US">
                <a:latin typeface="Calibri" panose="020F0502020204030204" pitchFamily="34" charset="0"/>
                <a:cs typeface="Microsoft Sans Serif" pitchFamily="34" charset="0"/>
                <a:hlinkClick r:id="rId3"/>
              </a:rPr>
              <a:t>www.ResearchOnDisability.org</a:t>
            </a:r>
            <a:r>
              <a:rPr lang="en-US">
                <a:latin typeface="Calibri" panose="020F0502020204030204" pitchFamily="34" charset="0"/>
                <a:cs typeface="Microsoft Sans Serif" pitchFamily="34" charset="0"/>
              </a:rPr>
              <a:t>)</a:t>
            </a:r>
          </a:p>
          <a:p>
            <a:pPr marL="742950" lvl="1" indent="-285750">
              <a:spcBef>
                <a:spcPts val="1800"/>
              </a:spcBef>
            </a:pPr>
            <a:r>
              <a:rPr lang="en-US">
                <a:latin typeface="Calibri" panose="020F0502020204030204" pitchFamily="34" charset="0"/>
                <a:cs typeface="Microsoft Sans Serif" pitchFamily="34" charset="0"/>
              </a:rPr>
              <a:t>AUCD (</a:t>
            </a:r>
            <a:r>
              <a:rPr lang="en-US">
                <a:latin typeface="Calibri" panose="020F0502020204030204" pitchFamily="34" charset="0"/>
                <a:cs typeface="Microsoft Sans Serif" pitchFamily="34" charset="0"/>
                <a:hlinkClick r:id="rId4"/>
              </a:rPr>
              <a:t>www.AUCD.org</a:t>
            </a:r>
            <a:r>
              <a:rPr lang="en-US">
                <a:latin typeface="Calibri" panose="020F0502020204030204" pitchFamily="34" charset="0"/>
                <a:cs typeface="Microsoft Sans Serif" pitchFamily="34" charset="0"/>
              </a:rPr>
              <a:t>)	</a:t>
            </a:r>
          </a:p>
          <a:p>
            <a:pPr marL="285750" indent="-285750">
              <a:spcBef>
                <a:spcPts val="1800"/>
              </a:spcBef>
            </a:pPr>
            <a:r>
              <a:rPr lang="en-US" sz="3000">
                <a:latin typeface="Calibri" panose="020F0502020204030204" pitchFamily="34" charset="0"/>
                <a:cs typeface="Microsoft Sans Serif" pitchFamily="34" charset="0"/>
              </a:rPr>
              <a:t>Contact us at</a:t>
            </a:r>
          </a:p>
          <a:p>
            <a:pPr marL="742950" lvl="1" indent="-285750">
              <a:spcBef>
                <a:spcPts val="1800"/>
              </a:spcBef>
            </a:pPr>
            <a:r>
              <a:rPr lang="en-US">
                <a:latin typeface="Calibri" panose="020F0502020204030204" pitchFamily="34" charset="0"/>
                <a:cs typeface="Microsoft Sans Serif" pitchFamily="34" charset="0"/>
              </a:rPr>
              <a:t>Email: Disability.Statistics@unh.edu </a:t>
            </a:r>
          </a:p>
          <a:p>
            <a:pPr marL="742950" lvl="1" indent="-285750">
              <a:spcBef>
                <a:spcPts val="1800"/>
              </a:spcBef>
            </a:pPr>
            <a:r>
              <a:rPr lang="en-US">
                <a:latin typeface="Calibri" panose="020F0502020204030204" pitchFamily="34" charset="0"/>
                <a:cs typeface="Microsoft Sans Serif" pitchFamily="34" charset="0"/>
              </a:rPr>
              <a:t>Call: </a:t>
            </a:r>
            <a:r>
              <a:rPr lang="en-US">
                <a:latin typeface="Calibri" panose="020F0502020204030204" pitchFamily="34" charset="0"/>
              </a:rPr>
              <a:t>866-538-9521 (toll free)</a:t>
            </a:r>
            <a:endParaRPr lang="en-US" b="1">
              <a:latin typeface="Calibri" panose="020F0502020204030204" pitchFamily="34" charset="0"/>
            </a:endParaRPr>
          </a:p>
          <a:p>
            <a:pPr marL="742950" lvl="1" indent="-285750">
              <a:spcBef>
                <a:spcPts val="1800"/>
              </a:spcBef>
            </a:pPr>
            <a:r>
              <a:rPr lang="en-US">
                <a:latin typeface="Calibri" panose="020F0502020204030204" pitchFamily="34" charset="0"/>
              </a:rPr>
              <a:t>Twitter at </a:t>
            </a:r>
            <a:r>
              <a:rPr lang="en-US" i="1">
                <a:latin typeface="Calibri" panose="020F0502020204030204" pitchFamily="34" charset="0"/>
              </a:rPr>
              <a:t>#nTIDELearn  </a:t>
            </a:r>
            <a:endParaRPr lang="en-US">
              <a:latin typeface="Calibri" panose="020F0502020204030204" pitchFamily="34" charset="0"/>
            </a:endParaRPr>
          </a:p>
          <a:p>
            <a:endParaRPr lang="en-US" sz="3000"/>
          </a:p>
        </p:txBody>
      </p:sp>
      <p:sp>
        <p:nvSpPr>
          <p:cNvPr id="4" name="Date Placeholder 3">
            <a:extLst>
              <a:ext uri="{FF2B5EF4-FFF2-40B4-BE49-F238E27FC236}">
                <a16:creationId xmlns:a16="http://schemas.microsoft.com/office/drawing/2014/main" id="{45E4D45E-1B30-4D42-834E-52485477067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8D82BACC-640C-4410-8400-E0DEC5E1A9B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pic>
        <p:nvPicPr>
          <p:cNvPr id="9" name="Picture 3">
            <a:extLst>
              <a:ext uri="{FF2B5EF4-FFF2-40B4-BE49-F238E27FC236}">
                <a16:creationId xmlns:a16="http://schemas.microsoft.com/office/drawing/2014/main" id="{50F9D74D-F681-44D6-8D11-5356F11F74C9}"/>
              </a:ext>
              <a:ext uri="{C183D7F6-B498-43B3-948B-1728B52AA6E4}">
                <adec:decorative xmlns:adec="http://schemas.microsoft.com/office/drawing/2017/decorative" val="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195962" y="5576887"/>
            <a:ext cx="471413" cy="376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5597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EEF4E-EB2C-4796-A869-DE6EE60351CB}"/>
              </a:ext>
            </a:extLst>
          </p:cNvPr>
          <p:cNvSpPr>
            <a:spLocks noGrp="1"/>
          </p:cNvSpPr>
          <p:nvPr>
            <p:ph type="title"/>
          </p:nvPr>
        </p:nvSpPr>
        <p:spPr>
          <a:xfrm>
            <a:off x="4845050" y="2103437"/>
            <a:ext cx="2501900" cy="1325563"/>
          </a:xfrm>
        </p:spPr>
        <p:txBody>
          <a:bodyPr/>
          <a:lstStyle/>
          <a:p>
            <a:pPr algn="ctr"/>
            <a:r>
              <a:rPr lang="en-US" b="1">
                <a:latin typeface="Calibri" panose="020F0502020204030204" pitchFamily="34" charset="0"/>
              </a:rPr>
              <a:t>Bye!</a:t>
            </a:r>
            <a:endParaRPr lang="en-US"/>
          </a:p>
        </p:txBody>
      </p:sp>
      <p:sp>
        <p:nvSpPr>
          <p:cNvPr id="4" name="Date Placeholder 3">
            <a:extLst>
              <a:ext uri="{FF2B5EF4-FFF2-40B4-BE49-F238E27FC236}">
                <a16:creationId xmlns:a16="http://schemas.microsoft.com/office/drawing/2014/main" id="{45E4D45E-1B30-4D42-834E-52485477067C}"/>
              </a:ext>
              <a:ext uri="{C183D7F6-B498-43B3-948B-1728B52AA6E4}">
                <adec:decorative xmlns:adec="http://schemas.microsoft.com/office/drawing/2017/decorative" val="1"/>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8D82BACC-640C-4410-8400-E0DEC5E1A9BE}"/>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pic>
        <p:nvPicPr>
          <p:cNvPr id="10" name="nTIDE-4">
            <a:hlinkClick r:id="" action="ppaction://media"/>
            <a:extLst>
              <a:ext uri="{FF2B5EF4-FFF2-40B4-BE49-F238E27FC236}">
                <a16:creationId xmlns:a16="http://schemas.microsoft.com/office/drawing/2014/main" id="{4D44247C-3914-4CA2-9538-B83542AE17E5}"/>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14:extLst>
                    <p:ext uri="{3AFAAA56-56D3-431D-BCD4-E75A35582382}">
                      <p173:tracksInfo xmlns:p173="http://schemas.microsoft.com/office/powerpoint/2017/3/main" displayLoc="slide">
                        <p173:trackLst>
                          <p173:track id="{5756A542-D832-4730-B711-C2A344B32A25}" label="nTIDE-4 subtitle" lang="" r:embed="rId4"/>
                        </p173:trackLst>
                      </p173:tracksInfo>
                    </p:ext>
                  </p14:extLst>
                </p14:media>
              </p:ext>
            </p:extLst>
          </p:nvPr>
        </p:nvPicPr>
        <p:blipFill>
          <a:blip r:embed="rId5"/>
          <a:stretch>
            <a:fillRect/>
          </a:stretch>
        </p:blipFill>
        <p:spPr>
          <a:xfrm>
            <a:off x="1651000" y="707817"/>
            <a:ext cx="489366" cy="489366"/>
          </a:xfrm>
          <a:prstGeom prst="rect">
            <a:avLst/>
          </a:prstGeom>
        </p:spPr>
      </p:pic>
    </p:spTree>
    <p:extLst>
      <p:ext uri="{BB962C8B-B14F-4D97-AF65-F5344CB8AC3E}">
        <p14:creationId xmlns:p14="http://schemas.microsoft.com/office/powerpoint/2010/main" val="2754830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707"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B8CA7-1ABB-449E-840E-639A7A1C80F1}"/>
              </a:ext>
            </a:extLst>
          </p:cNvPr>
          <p:cNvSpPr>
            <a:spLocks noGrp="1"/>
          </p:cNvSpPr>
          <p:nvPr>
            <p:ph type="title"/>
          </p:nvPr>
        </p:nvSpPr>
        <p:spPr/>
        <p:txBody>
          <a:bodyPr/>
          <a:lstStyle/>
          <a:p>
            <a:pPr algn="ctr"/>
            <a:r>
              <a:rPr lang="en-US" b="1" u="sng">
                <a:latin typeface="Calibri" panose="020F0502020204030204" pitchFamily="34" charset="0"/>
              </a:rPr>
              <a:t>Today’s Program</a:t>
            </a:r>
            <a:endParaRPr lang="en-US"/>
          </a:p>
        </p:txBody>
      </p:sp>
      <p:sp>
        <p:nvSpPr>
          <p:cNvPr id="3" name="Content Placeholder 2">
            <a:extLst>
              <a:ext uri="{FF2B5EF4-FFF2-40B4-BE49-F238E27FC236}">
                <a16:creationId xmlns:a16="http://schemas.microsoft.com/office/drawing/2014/main" id="{4B922925-3559-40AC-B514-4AFF24DE8FDB}"/>
              </a:ext>
            </a:extLst>
          </p:cNvPr>
          <p:cNvSpPr>
            <a:spLocks noGrp="1"/>
          </p:cNvSpPr>
          <p:nvPr>
            <p:ph idx="1"/>
          </p:nvPr>
        </p:nvSpPr>
        <p:spPr>
          <a:xfrm>
            <a:off x="771525" y="1722150"/>
            <a:ext cx="10515600" cy="4351338"/>
          </a:xfrm>
        </p:spPr>
        <p:txBody>
          <a:bodyPr vert="horz" lIns="91440" tIns="45720" rIns="91440" bIns="45720" rtlCol="0" anchor="t">
            <a:normAutofit/>
          </a:bodyPr>
          <a:lstStyle/>
          <a:p>
            <a:pPr>
              <a:spcBef>
                <a:spcPts val="1200"/>
              </a:spcBef>
            </a:pPr>
            <a:r>
              <a:rPr lang="en-US" sz="3000">
                <a:latin typeface="Calibri" panose="020F0502020204030204" pitchFamily="34" charset="0"/>
              </a:rPr>
              <a:t>Part 1: nTIDE Report … “The Numbers”</a:t>
            </a:r>
          </a:p>
          <a:p>
            <a:pPr lvl="1">
              <a:spcBef>
                <a:spcPts val="800"/>
              </a:spcBef>
            </a:pPr>
            <a:r>
              <a:rPr lang="en-US">
                <a:latin typeface="Calibri" panose="020F0502020204030204" pitchFamily="34" charset="0"/>
              </a:rPr>
              <a:t>John O’Neill, Kessler Foundation</a:t>
            </a:r>
          </a:p>
          <a:p>
            <a:pPr lvl="1">
              <a:spcBef>
                <a:spcPts val="800"/>
              </a:spcBef>
            </a:pPr>
            <a:r>
              <a:rPr lang="en-US">
                <a:latin typeface="Calibri" panose="020F0502020204030204" pitchFamily="34" charset="0"/>
              </a:rPr>
              <a:t>Hyun Ju Kim, University of New Hampshire</a:t>
            </a:r>
          </a:p>
          <a:p>
            <a:r>
              <a:rPr lang="en-US" sz="3000">
                <a:latin typeface="Calibri" panose="020F0502020204030204" pitchFamily="34" charset="0"/>
              </a:rPr>
              <a:t>Part 2: nTIDE News</a:t>
            </a:r>
          </a:p>
          <a:p>
            <a:pPr lvl="1"/>
            <a:r>
              <a:rPr lang="en-US">
                <a:latin typeface="Calibri"/>
                <a:cs typeface="Calibri"/>
              </a:rPr>
              <a:t>Denise Rozell, </a:t>
            </a:r>
            <a:r>
              <a:rPr lang="en-US">
                <a:solidFill>
                  <a:srgbClr val="000000"/>
                </a:solidFill>
                <a:latin typeface="Calibri"/>
                <a:cs typeface="Calibri"/>
              </a:rPr>
              <a:t>Association of University Centers on Disabilities (AUCD</a:t>
            </a:r>
            <a:r>
              <a:rPr lang="en-US">
                <a:latin typeface="Calibri"/>
                <a:cs typeface="Calibri"/>
              </a:rPr>
              <a:t>)</a:t>
            </a:r>
          </a:p>
          <a:p>
            <a:pPr>
              <a:spcBef>
                <a:spcPts val="1200"/>
              </a:spcBef>
            </a:pPr>
            <a:r>
              <a:rPr lang="en-US" sz="3000">
                <a:latin typeface="Calibri"/>
                <a:cs typeface="Calibri"/>
              </a:rPr>
              <a:t>Part 3: Guest Speaker</a:t>
            </a:r>
          </a:p>
          <a:p>
            <a:pPr lvl="1">
              <a:spcBef>
                <a:spcPts val="1200"/>
              </a:spcBef>
            </a:pPr>
            <a:r>
              <a:rPr lang="en-US" sz="2600">
                <a:latin typeface="Calibri"/>
                <a:cs typeface="Calibri"/>
              </a:rPr>
              <a:t>Bill Field, </a:t>
            </a:r>
            <a:r>
              <a:rPr lang="en-US" sz="2600" err="1">
                <a:latin typeface="Calibri"/>
                <a:cs typeface="Calibri"/>
              </a:rPr>
              <a:t>AgrAbility</a:t>
            </a:r>
            <a:r>
              <a:rPr lang="en-US" sz="2600">
                <a:latin typeface="Calibri"/>
                <a:cs typeface="Calibri"/>
              </a:rPr>
              <a:t>/Purdue University</a:t>
            </a:r>
          </a:p>
          <a:p>
            <a:pPr>
              <a:spcBef>
                <a:spcPts val="1200"/>
              </a:spcBef>
            </a:pPr>
            <a:r>
              <a:rPr lang="en-US" sz="3000">
                <a:latin typeface="Calibri"/>
                <a:cs typeface="Calibri"/>
              </a:rPr>
              <a:t>Part 4: Q&amp;A</a:t>
            </a:r>
          </a:p>
          <a:p>
            <a:endParaRPr lang="en-US"/>
          </a:p>
          <a:p>
            <a:pPr marL="0" indent="0">
              <a:spcBef>
                <a:spcPts val="1200"/>
              </a:spcBef>
              <a:buNone/>
            </a:pPr>
            <a:endParaRPr lang="en-US" sz="3400">
              <a:latin typeface="Calibri" panose="020F0502020204030204" pitchFamily="34" charset="0"/>
            </a:endParaRPr>
          </a:p>
          <a:p>
            <a:endParaRPr lang="en-US"/>
          </a:p>
        </p:txBody>
      </p:sp>
      <p:sp>
        <p:nvSpPr>
          <p:cNvPr id="4" name="Date Placeholder 3">
            <a:extLst>
              <a:ext uri="{FF2B5EF4-FFF2-40B4-BE49-F238E27FC236}">
                <a16:creationId xmlns:a16="http://schemas.microsoft.com/office/drawing/2014/main" id="{029BF445-8B43-4B9B-815E-E0B643F9FD1E}"/>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7B0BDDCF-A7BE-4667-A7E6-60FAD664DDE1}"/>
              </a:ext>
            </a:extLst>
          </p:cNvPr>
          <p:cNvSpPr>
            <a:spLocks noGrp="1"/>
          </p:cNvSpPr>
          <p:nvPr>
            <p:ph type="sldNum" sz="quarter" idx="12"/>
          </p:nvPr>
        </p:nvSpPr>
        <p:spPr/>
        <p:txBody>
          <a:bodyPr/>
          <a:lstStyle/>
          <a:p>
            <a:fld id="{9C637C1D-740A-4EE7-9AC7-DE15DA94B719}" type="slidenum">
              <a:rPr lang="en-US" smtClean="0"/>
              <a:t>7</a:t>
            </a:fld>
            <a:endParaRPr lang="en-US"/>
          </a:p>
        </p:txBody>
      </p:sp>
    </p:spTree>
    <p:extLst>
      <p:ext uri="{BB962C8B-B14F-4D97-AF65-F5344CB8AC3E}">
        <p14:creationId xmlns:p14="http://schemas.microsoft.com/office/powerpoint/2010/main" val="2237022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01369-8128-49D6-A265-1AD975929700}"/>
              </a:ext>
            </a:extLst>
          </p:cNvPr>
          <p:cNvSpPr>
            <a:spLocks noGrp="1"/>
          </p:cNvSpPr>
          <p:nvPr>
            <p:ph type="title"/>
          </p:nvPr>
        </p:nvSpPr>
        <p:spPr/>
        <p:txBody>
          <a:bodyPr/>
          <a:lstStyle/>
          <a:p>
            <a:pPr algn="ctr"/>
            <a:r>
              <a:rPr lang="en-US" b="1" u="sng">
                <a:latin typeface="Calibri" panose="020F0502020204030204" pitchFamily="34" charset="0"/>
                <a:cs typeface="Calibri" panose="020F0502020204030204" pitchFamily="34" charset="0"/>
              </a:rPr>
              <a:t>Part 1: The nTIDE Report</a:t>
            </a:r>
          </a:p>
        </p:txBody>
      </p:sp>
      <p:sp>
        <p:nvSpPr>
          <p:cNvPr id="3" name="Content Placeholder 2">
            <a:extLst>
              <a:ext uri="{FF2B5EF4-FFF2-40B4-BE49-F238E27FC236}">
                <a16:creationId xmlns:a16="http://schemas.microsoft.com/office/drawing/2014/main" id="{ED2004BB-6957-499E-8982-E3A910F7DB63}"/>
              </a:ext>
            </a:extLst>
          </p:cNvPr>
          <p:cNvSpPr>
            <a:spLocks noGrp="1"/>
          </p:cNvSpPr>
          <p:nvPr>
            <p:ph idx="1"/>
          </p:nvPr>
        </p:nvSpPr>
        <p:spPr/>
        <p:txBody>
          <a:bodyPr/>
          <a:lstStyle/>
          <a:p>
            <a:pPr marL="0" indent="0">
              <a:buNone/>
            </a:pPr>
            <a:endParaRPr lang="en-US"/>
          </a:p>
          <a:p>
            <a:pPr marL="0" indent="0">
              <a:buNone/>
            </a:pPr>
            <a:endParaRPr lang="en-US"/>
          </a:p>
          <a:p>
            <a:pPr marL="0" indent="0" algn="ctr">
              <a:buNone/>
            </a:pPr>
            <a:r>
              <a:rPr lang="en-US" sz="3200" b="1"/>
              <a:t>John O’Neill</a:t>
            </a:r>
          </a:p>
          <a:p>
            <a:pPr marL="0" indent="0" algn="ctr">
              <a:buNone/>
            </a:pPr>
            <a:r>
              <a:rPr lang="en-US" sz="3200"/>
              <a:t>Kessler Foundation</a:t>
            </a:r>
          </a:p>
        </p:txBody>
      </p:sp>
      <p:sp>
        <p:nvSpPr>
          <p:cNvPr id="4" name="Date Placeholder 3">
            <a:extLst>
              <a:ext uri="{FF2B5EF4-FFF2-40B4-BE49-F238E27FC236}">
                <a16:creationId xmlns:a16="http://schemas.microsoft.com/office/drawing/2014/main" id="{13AA6DF6-AA7C-4A65-BC53-575F3547CAFE}"/>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FFEF76B2-1D33-4D9E-AF5D-5A4226D0049A}"/>
              </a:ext>
            </a:extLst>
          </p:cNvPr>
          <p:cNvSpPr>
            <a:spLocks noGrp="1"/>
          </p:cNvSpPr>
          <p:nvPr>
            <p:ph type="sldNum" sz="quarter" idx="12"/>
          </p:nvPr>
        </p:nvSpPr>
        <p:spPr/>
        <p:txBody>
          <a:bodyPr/>
          <a:lstStyle/>
          <a:p>
            <a:fld id="{9C637C1D-740A-4EE7-9AC7-DE15DA94B719}" type="slidenum">
              <a:rPr lang="en-US" smtClean="0"/>
              <a:t>8</a:t>
            </a:fld>
            <a:endParaRPr lang="en-US"/>
          </a:p>
        </p:txBody>
      </p:sp>
    </p:spTree>
    <p:extLst>
      <p:ext uri="{BB962C8B-B14F-4D97-AF65-F5344CB8AC3E}">
        <p14:creationId xmlns:p14="http://schemas.microsoft.com/office/powerpoint/2010/main" val="104172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4819C-EC7E-4E4E-9DB6-8E172788318F}"/>
              </a:ext>
            </a:extLst>
          </p:cNvPr>
          <p:cNvSpPr>
            <a:spLocks noGrp="1"/>
          </p:cNvSpPr>
          <p:nvPr>
            <p:ph type="title"/>
          </p:nvPr>
        </p:nvSpPr>
        <p:spPr/>
        <p:txBody>
          <a:bodyPr/>
          <a:lstStyle/>
          <a:p>
            <a:pPr algn="ctr"/>
            <a:r>
              <a:rPr lang="en-US" b="1" u="sng">
                <a:latin typeface="Calibri" panose="020F0502020204030204" pitchFamily="34" charset="0"/>
                <a:cs typeface="Calibri" panose="020F0502020204030204" pitchFamily="34" charset="0"/>
              </a:rPr>
              <a:t>The Monthly nTIDE Report</a:t>
            </a:r>
          </a:p>
        </p:txBody>
      </p:sp>
      <p:sp>
        <p:nvSpPr>
          <p:cNvPr id="3" name="Content Placeholder 2">
            <a:extLst>
              <a:ext uri="{FF2B5EF4-FFF2-40B4-BE49-F238E27FC236}">
                <a16:creationId xmlns:a16="http://schemas.microsoft.com/office/drawing/2014/main" id="{1B1E5B47-7D12-4423-8BFA-29D6C2FAF8B4}"/>
              </a:ext>
            </a:extLst>
          </p:cNvPr>
          <p:cNvSpPr>
            <a:spLocks noGrp="1"/>
          </p:cNvSpPr>
          <p:nvPr>
            <p:ph idx="1"/>
          </p:nvPr>
        </p:nvSpPr>
        <p:spPr>
          <a:xfrm>
            <a:off x="838200" y="1825625"/>
            <a:ext cx="10515600" cy="2400687"/>
          </a:xfrm>
        </p:spPr>
        <p:txBody>
          <a:bodyPr/>
          <a:lstStyle/>
          <a:p>
            <a:pPr>
              <a:spcBef>
                <a:spcPts val="1200"/>
              </a:spcBef>
            </a:pPr>
            <a:r>
              <a:rPr lang="en-US">
                <a:latin typeface="Calibri" panose="020F0502020204030204" pitchFamily="34" charset="0"/>
              </a:rPr>
              <a:t>The monthly </a:t>
            </a:r>
            <a:r>
              <a:rPr lang="en-US" u="sng">
                <a:latin typeface="Calibri" panose="020F0502020204030204" pitchFamily="34" charset="0"/>
              </a:rPr>
              <a:t>nTIDE Report</a:t>
            </a:r>
            <a:r>
              <a:rPr lang="en-US">
                <a:latin typeface="Calibri" panose="020F0502020204030204" pitchFamily="34" charset="0"/>
              </a:rPr>
              <a:t> is a press release and infographic, looking at the latest employment statistics.</a:t>
            </a:r>
          </a:p>
          <a:p>
            <a:pPr>
              <a:spcBef>
                <a:spcPts val="1800"/>
              </a:spcBef>
            </a:pPr>
            <a:r>
              <a:rPr lang="en-US">
                <a:latin typeface="Calibri" panose="020F0502020204030204" pitchFamily="34" charset="0"/>
              </a:rPr>
              <a:t>Uses data from the “jobs report” released by the U.S. Bureau of Labor Statistics, on the 1</a:t>
            </a:r>
            <a:r>
              <a:rPr lang="en-US" baseline="30000">
                <a:latin typeface="Calibri" panose="020F0502020204030204" pitchFamily="34" charset="0"/>
              </a:rPr>
              <a:t>st</a:t>
            </a:r>
            <a:r>
              <a:rPr lang="en-US">
                <a:latin typeface="Calibri" panose="020F0502020204030204" pitchFamily="34" charset="0"/>
              </a:rPr>
              <a:t> Friday of each month.</a:t>
            </a:r>
          </a:p>
          <a:p>
            <a:endParaRPr lang="en-US"/>
          </a:p>
        </p:txBody>
      </p:sp>
      <p:sp>
        <p:nvSpPr>
          <p:cNvPr id="4" name="Date Placeholder 3">
            <a:extLst>
              <a:ext uri="{FF2B5EF4-FFF2-40B4-BE49-F238E27FC236}">
                <a16:creationId xmlns:a16="http://schemas.microsoft.com/office/drawing/2014/main" id="{7EC7D808-6DD1-4AA4-8384-EAC3B95F51AD}"/>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36D126CB-5C78-47DF-A4F3-72E6BACF0493}"/>
              </a:ext>
            </a:extLst>
          </p:cNvPr>
          <p:cNvSpPr>
            <a:spLocks noGrp="1"/>
          </p:cNvSpPr>
          <p:nvPr>
            <p:ph type="sldNum" sz="quarter" idx="12"/>
          </p:nvPr>
        </p:nvSpPr>
        <p:spPr/>
        <p:txBody>
          <a:bodyPr/>
          <a:lstStyle/>
          <a:p>
            <a:fld id="{9C637C1D-740A-4EE7-9AC7-DE15DA94B719}" type="slidenum">
              <a:rPr lang="en-US" smtClean="0"/>
              <a:t>9</a:t>
            </a:fld>
            <a:endParaRPr lang="en-US"/>
          </a:p>
        </p:txBody>
      </p:sp>
    </p:spTree>
    <p:extLst>
      <p:ext uri="{BB962C8B-B14F-4D97-AF65-F5344CB8AC3E}">
        <p14:creationId xmlns:p14="http://schemas.microsoft.com/office/powerpoint/2010/main" val="25610488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48873|-10780376|-3468525|-5151986|-9539986|Markido&quot;,&quot;Id&quot;:&quot;61604d523441330f7c9826d8&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heme/_rels/theme3.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2_nTIDE Lunch and Learn PPT Template">
  <a:themeElements>
    <a:clrScheme name="nTIDE">
      <a:dk1>
        <a:sysClr val="windowText" lastClr="000000"/>
      </a:dk1>
      <a:lt1>
        <a:sysClr val="window" lastClr="FFFFFF"/>
      </a:lt1>
      <a:dk2>
        <a:srgbClr val="44546A"/>
      </a:dk2>
      <a:lt2>
        <a:srgbClr val="E7E6E6"/>
      </a:lt2>
      <a:accent1>
        <a:srgbClr val="004B8D"/>
      </a:accent1>
      <a:accent2>
        <a:srgbClr val="F79423"/>
      </a:accent2>
      <a:accent3>
        <a:srgbClr val="A5A5A5"/>
      </a:accent3>
      <a:accent4>
        <a:srgbClr val="FFC000"/>
      </a:accent4>
      <a:accent5>
        <a:srgbClr val="25AAE1"/>
      </a:accent5>
      <a:accent6>
        <a:srgbClr val="8CC63F"/>
      </a:accent6>
      <a:hlink>
        <a:srgbClr val="0563C1"/>
      </a:hlink>
      <a:folHlink>
        <a:srgbClr val="954F72"/>
      </a:folHlink>
    </a:clrScheme>
    <a:fontScheme name="RRTC/UNH">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IDE Template  -  Read-Only" id="{09B0DDE8-BDE2-4928-B084-47E51FFD8883}" vid="{C544007A-F0C9-4F33-8B03-C0BFE1844AF7}"/>
    </a:ext>
  </a:extLst>
</a:theme>
</file>

<file path=ppt/theme/theme2.xml><?xml version="1.0" encoding="utf-8"?>
<a:theme xmlns:a="http://schemas.openxmlformats.org/drawingml/2006/main" name="2_nTIDE Lunch and Learn PPT Template">
  <a:themeElements>
    <a:clrScheme name="nTIDE">
      <a:dk1>
        <a:sysClr val="windowText" lastClr="000000"/>
      </a:dk1>
      <a:lt1>
        <a:sysClr val="window" lastClr="FFFFFF"/>
      </a:lt1>
      <a:dk2>
        <a:srgbClr val="44546A"/>
      </a:dk2>
      <a:lt2>
        <a:srgbClr val="E7E6E6"/>
      </a:lt2>
      <a:accent1>
        <a:srgbClr val="004B8D"/>
      </a:accent1>
      <a:accent2>
        <a:srgbClr val="F79423"/>
      </a:accent2>
      <a:accent3>
        <a:srgbClr val="A5A5A5"/>
      </a:accent3>
      <a:accent4>
        <a:srgbClr val="FFC000"/>
      </a:accent4>
      <a:accent5>
        <a:srgbClr val="25AAE1"/>
      </a:accent5>
      <a:accent6>
        <a:srgbClr val="8CC63F"/>
      </a:accent6>
      <a:hlink>
        <a:srgbClr val="0563C1"/>
      </a:hlink>
      <a:folHlink>
        <a:srgbClr val="954F72"/>
      </a:folHlink>
    </a:clrScheme>
    <a:fontScheme name="RRTC/UNH">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IDE Template  -  Read-Only" id="{09B0DDE8-BDE2-4928-B084-47E51FFD8883}" vid="{C544007A-F0C9-4F33-8B03-C0BFE1844AF7}"/>
    </a:ext>
  </a:extLst>
</a:theme>
</file>

<file path=ppt/theme/theme3.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C8EE345695F3F49944A214EF168EE9D" ma:contentTypeVersion="13" ma:contentTypeDescription="Create a new document." ma:contentTypeScope="" ma:versionID="f9762aac261f38a3455424fc34a3cf2a">
  <xsd:schema xmlns:xsd="http://www.w3.org/2001/XMLSchema" xmlns:xs="http://www.w3.org/2001/XMLSchema" xmlns:p="http://schemas.microsoft.com/office/2006/metadata/properties" xmlns:ns2="fa6c27e5-2960-4c71-81aa-383a710c0b60" xmlns:ns3="112b3ed3-6cb6-4524-af0a-33e0546dafc2" targetNamespace="http://schemas.microsoft.com/office/2006/metadata/properties" ma:root="true" ma:fieldsID="6b66499b7bd08f1c04b8a6695eafc9e0" ns2:_="" ns3:_="">
    <xsd:import namespace="fa6c27e5-2960-4c71-81aa-383a710c0b60"/>
    <xsd:import namespace="112b3ed3-6cb6-4524-af0a-33e0546daf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6c27e5-2960-4c71-81aa-383a710c0b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04022ad-ef34-4d1e-9200-18c9974f960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2b3ed3-6cb6-4524-af0a-33e0546daf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72797e1-32bc-4a39-b4b8-65704b278623}" ma:internalName="TaxCatchAll" ma:showField="CatchAllData" ma:web="112b3ed3-6cb6-4524-af0a-33e0546daf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a6c27e5-2960-4c71-81aa-383a710c0b60">
      <Terms xmlns="http://schemas.microsoft.com/office/infopath/2007/PartnerControls"/>
    </lcf76f155ced4ddcb4097134ff3c332f>
    <TaxCatchAll xmlns="112b3ed3-6cb6-4524-af0a-33e0546dafc2" xsi:nil="true"/>
  </documentManagement>
</p:properties>
</file>

<file path=customXml/itemProps1.xml><?xml version="1.0" encoding="utf-8"?>
<ds:datastoreItem xmlns:ds="http://schemas.openxmlformats.org/officeDocument/2006/customXml" ds:itemID="{12D5A9C1-89C8-4876-9660-866F4774CAB2}">
  <ds:schemaRefs>
    <ds:schemaRef ds:uri="http://schemas.microsoft.com/sharepoint/v3/contenttype/forms"/>
  </ds:schemaRefs>
</ds:datastoreItem>
</file>

<file path=customXml/itemProps2.xml><?xml version="1.0" encoding="utf-8"?>
<ds:datastoreItem xmlns:ds="http://schemas.openxmlformats.org/officeDocument/2006/customXml" ds:itemID="{4D1FFEB0-4187-4993-B242-73A00650BB27}">
  <ds:schemaRefs>
    <ds:schemaRef ds:uri="112b3ed3-6cb6-4524-af0a-33e0546dafc2"/>
    <ds:schemaRef ds:uri="fa6c27e5-2960-4c71-81aa-383a710c0b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5F3AE54-E525-407A-9473-4F14C43EA8FD}">
  <ds:schemaRefs>
    <ds:schemaRef ds:uri="112b3ed3-6cb6-4524-af0a-33e0546dafc2"/>
    <ds:schemaRef ds:uri="fa6c27e5-2960-4c71-81aa-383a710c0b6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62</Slides>
  <Notes>22</Notes>
  <HiddenSlides>0</HiddenSlides>
  <ScaleCrop>false</ScaleCrop>
  <HeadingPairs>
    <vt:vector size="4" baseType="variant">
      <vt:variant>
        <vt:lpstr>Theme</vt:lpstr>
      </vt:variant>
      <vt:variant>
        <vt:i4>3</vt:i4>
      </vt:variant>
      <vt:variant>
        <vt:lpstr>Slide Titles</vt:lpstr>
      </vt:variant>
      <vt:variant>
        <vt:i4>62</vt:i4>
      </vt:variant>
    </vt:vector>
  </HeadingPairs>
  <TitlesOfParts>
    <vt:vector size="65" baseType="lpstr">
      <vt:lpstr>2_nTIDE Lunch and Learn PPT Template</vt:lpstr>
      <vt:lpstr>2_nTIDE Lunch and Learn PPT Template</vt:lpstr>
      <vt:lpstr>Module</vt:lpstr>
      <vt:lpstr>nTIDE Lunch &amp; Learn Webinar Series</vt:lpstr>
      <vt:lpstr>nTIDE Lunch &amp; Learn Webinar Series</vt:lpstr>
      <vt:lpstr>Up Front Matters</vt:lpstr>
      <vt:lpstr>Up Front Matters – Contact Info</vt:lpstr>
      <vt:lpstr>ASL &amp; Captioning </vt:lpstr>
      <vt:lpstr>About nTIDE Lunch &amp; Learn</vt:lpstr>
      <vt:lpstr>Today’s Program</vt:lpstr>
      <vt:lpstr>Part 1: The nTIDE Report</vt:lpstr>
      <vt:lpstr>The Monthly nTIDE Report</vt:lpstr>
      <vt:lpstr>Source of the Data</vt:lpstr>
      <vt:lpstr>The Numbers</vt:lpstr>
      <vt:lpstr>Employment-  to-Population  Ratio:   </vt:lpstr>
      <vt:lpstr>Employment-  to-Population  Ratio:  November   </vt:lpstr>
      <vt:lpstr>Employment-  to-Population  Ratio:  December   </vt:lpstr>
      <vt:lpstr>Labor Force Participation Rate:  </vt:lpstr>
      <vt:lpstr>Labor Force Participation Rate:  November</vt:lpstr>
      <vt:lpstr>Labor Force Participation Rate:  December</vt:lpstr>
      <vt:lpstr>Part 2 nTIDE News</vt:lpstr>
      <vt:lpstr>Federal Policy Update</vt:lpstr>
      <vt:lpstr>Department of Labor Rule on subminimum wage - out for comment </vt:lpstr>
      <vt:lpstr>Free Digital Skills Training – AT&amp;T/The Arc</vt:lpstr>
      <vt:lpstr>Disability Employment Resource Map by State </vt:lpstr>
      <vt:lpstr>Repeal of Subminimum Wages and Social Determinants of Health</vt:lpstr>
      <vt:lpstr>Employment/Social Determinants of Health </vt:lpstr>
      <vt:lpstr>Supported Employment in the Medicaid and CHIP Working-Age Population</vt:lpstr>
      <vt:lpstr>AAPD’s 2025 Fall Internship Program: Apply Now – Deadline February 6, 2025</vt:lpstr>
      <vt:lpstr>Webinar: Perspectives on Advancing CIE Through Employer Engagement </vt:lpstr>
      <vt:lpstr>Webinar: Advancing Equity: Building a Strong Workforce by Including Workers with Disabilities </vt:lpstr>
      <vt:lpstr>Part 3: Guest Speaker</vt:lpstr>
      <vt:lpstr> nTIDE Lunch &amp; Learn Series January 10, 2025 </vt:lpstr>
      <vt:lpstr>Session Overview</vt:lpstr>
      <vt:lpstr>AgrAbility History</vt:lpstr>
      <vt:lpstr>What Disability Types (Functional Limitations) does AgrAbility Address?</vt:lpstr>
      <vt:lpstr>Disability within the Agricultural Community</vt:lpstr>
      <vt:lpstr>Prevalence of Disability within the Agricultural Community</vt:lpstr>
      <vt:lpstr>What Agricultural Operations  does AgrAbility Serve?</vt:lpstr>
      <vt:lpstr>Multifaceted Impact</vt:lpstr>
      <vt:lpstr>AgrAbility Projects 2025</vt:lpstr>
      <vt:lpstr>AgrAbility Partnerships</vt:lpstr>
      <vt:lpstr>Current NAP Partners</vt:lpstr>
      <vt:lpstr>AgrAbility Services/Priorities</vt:lpstr>
      <vt:lpstr>Special Responsibilities of the NAP</vt:lpstr>
      <vt:lpstr>What Does AgrAbility Not Provide?</vt:lpstr>
      <vt:lpstr>What if Your State Doesn’t Have an AgrAbility Project</vt:lpstr>
      <vt:lpstr>Resources for Farmer/Ranchers with Disabilities in All States</vt:lpstr>
      <vt:lpstr>Educational Resources: www.agrability.org </vt:lpstr>
      <vt:lpstr>The Toolbox Assistive Technology Database</vt:lpstr>
      <vt:lpstr>WWW.AGRABILITY.ORG WEBSITE</vt:lpstr>
      <vt:lpstr>International Traffic to www.agrability.org</vt:lpstr>
      <vt:lpstr>Most Viewed Topics on AgrAbility YouTube Channel</vt:lpstr>
      <vt:lpstr>Recent Publications</vt:lpstr>
      <vt:lpstr>Arthritis Resources</vt:lpstr>
      <vt:lpstr>BACK on the Farm,  BACK in the Saddle</vt:lpstr>
      <vt:lpstr>Plowshares</vt:lpstr>
      <vt:lpstr>Conducting Agricultural Worksite Assessments</vt:lpstr>
      <vt:lpstr>AT Secondary Injury Evaluation </vt:lpstr>
      <vt:lpstr>What is AgrAbility’s Impact?</vt:lpstr>
      <vt:lpstr>Impact: Quality of Life (QOL)</vt:lpstr>
      <vt:lpstr>Impact: Independent Living and Working (ILW)</vt:lpstr>
      <vt:lpstr>Questions?</vt:lpstr>
      <vt:lpstr>Thank You!</vt:lpstr>
      <vt:lpstr>Bye!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nTIDE Lunch &amp; Learn August 2023</dc:title>
  <dc:creator>Andrew Houtenville</dc:creator>
  <cp:revision>1</cp:revision>
  <dcterms:created xsi:type="dcterms:W3CDTF">2020-10-02T13:45:56Z</dcterms:created>
  <dcterms:modified xsi:type="dcterms:W3CDTF">2025-01-10T15:44:34Z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0x0101002C8EE345695F3F49944A214EF168EE9D</vt:lpwstr>
  </property>
  <property fmtid="{D5CDD505-2E9C-101B-9397-08002B2CF9AE}" pid="3" name="MediaServiceImageTags">
    <vt:lpwstr/>
  </property>
</Properties>
</file>