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57" r:id="rId4"/>
    <p:sldMasterId id="2147486480" r:id="rId5"/>
    <p:sldMasterId id="2147486493" r:id="rId6"/>
  </p:sldMasterIdLst>
  <p:notesMasterIdLst>
    <p:notesMasterId r:id="rId66"/>
  </p:notesMasterIdLst>
  <p:handoutMasterIdLst>
    <p:handoutMasterId r:id="rId67"/>
  </p:handoutMasterIdLst>
  <p:sldIdLst>
    <p:sldId id="12466" r:id="rId7"/>
    <p:sldId id="12467" r:id="rId8"/>
    <p:sldId id="12486" r:id="rId9"/>
    <p:sldId id="12468" r:id="rId10"/>
    <p:sldId id="12469" r:id="rId11"/>
    <p:sldId id="12470" r:id="rId12"/>
    <p:sldId id="12471" r:id="rId13"/>
    <p:sldId id="12472" r:id="rId14"/>
    <p:sldId id="12473" r:id="rId15"/>
    <p:sldId id="12475" r:id="rId16"/>
    <p:sldId id="12501" r:id="rId17"/>
    <p:sldId id="12477" r:id="rId18"/>
    <p:sldId id="12478" r:id="rId19"/>
    <p:sldId id="12476" r:id="rId20"/>
    <p:sldId id="12499" r:id="rId21"/>
    <p:sldId id="12500" r:id="rId22"/>
    <p:sldId id="12487" r:id="rId23"/>
    <p:sldId id="12488" r:id="rId24"/>
    <p:sldId id="12489" r:id="rId25"/>
    <p:sldId id="12490" r:id="rId26"/>
    <p:sldId id="12491" r:id="rId27"/>
    <p:sldId id="12492" r:id="rId28"/>
    <p:sldId id="12493" r:id="rId29"/>
    <p:sldId id="12494" r:id="rId30"/>
    <p:sldId id="12495" r:id="rId31"/>
    <p:sldId id="12496" r:id="rId32"/>
    <p:sldId id="12497" r:id="rId33"/>
    <p:sldId id="12498" r:id="rId34"/>
    <p:sldId id="12502" r:id="rId35"/>
    <p:sldId id="12506" r:id="rId36"/>
    <p:sldId id="12505" r:id="rId37"/>
    <p:sldId id="12503" r:id="rId38"/>
    <p:sldId id="12513" r:id="rId39"/>
    <p:sldId id="12509" r:id="rId40"/>
    <p:sldId id="12507" r:id="rId41"/>
    <p:sldId id="12508" r:id="rId42"/>
    <p:sldId id="12510" r:id="rId43"/>
    <p:sldId id="12512" r:id="rId44"/>
    <p:sldId id="12511" r:id="rId45"/>
    <p:sldId id="12480" r:id="rId46"/>
    <p:sldId id="276" r:id="rId47"/>
    <p:sldId id="320" r:id="rId48"/>
    <p:sldId id="307" r:id="rId49"/>
    <p:sldId id="305" r:id="rId50"/>
    <p:sldId id="315" r:id="rId51"/>
    <p:sldId id="306" r:id="rId52"/>
    <p:sldId id="308" r:id="rId53"/>
    <p:sldId id="313" r:id="rId54"/>
    <p:sldId id="309" r:id="rId55"/>
    <p:sldId id="312" r:id="rId56"/>
    <p:sldId id="311" r:id="rId57"/>
    <p:sldId id="310" r:id="rId58"/>
    <p:sldId id="319" r:id="rId59"/>
    <p:sldId id="317" r:id="rId60"/>
    <p:sldId id="318" r:id="rId61"/>
    <p:sldId id="316" r:id="rId62"/>
    <p:sldId id="314" r:id="rId63"/>
    <p:sldId id="12481" r:id="rId64"/>
    <p:sldId id="12485" r:id="rId65"/>
  </p:sldIdLst>
  <p:sldSz cx="12192000" cy="6858000"/>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0D3340-EBA1-996B-467A-3146066DDEC8}" name="Patricia Gill" initials="PG" userId="S::pgill@nraef.org::0d30f453-0c07-4f86-90dd-c00d1da0e9a9" providerId="AD"/>
  <p188:author id="{1CF3A765-B134-D605-BF31-E11FD5F2120C}" name="Jennifer Casey" initials="JC" userId="S::jcasey@nraef.org::505fc7fd-3e62-4d32-9f8c-9634247293db" providerId="AD"/>
  <p188:author id="{E913676E-EB6C-8354-D916-37A703A390E3}" name="Katherine Magee" initials="KM" userId="S::kmagee@nraef.org::3b25b3f2-17f5-493c-b449-988ab9abc3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e Roz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8CEE9-CB89-4CDC-BF52-9F968030EA86}" v="3" dt="2025-02-07T18:56:25.578"/>
    <p1510:client id="{12254457-8E12-41C9-8509-C877804E5EF6}" v="75" dt="2025-02-07T16:33:59.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44" autoAdjust="0"/>
  </p:normalViewPr>
  <p:slideViewPr>
    <p:cSldViewPr snapToGrid="0">
      <p:cViewPr varScale="1">
        <p:scale>
          <a:sx n="104" d="100"/>
          <a:sy n="104" d="100"/>
        </p:scale>
        <p:origin x="156" y="47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8/10/relationships/authors" Target="authors.xml"/><Relationship Id="rId7" Type="http://schemas.openxmlformats.org/officeDocument/2006/relationships/slide" Target="slides/slide1.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Filanoski" userId="5879a14f-9eb3-4e75-8352-1b2941159ca7" providerId="ADAL" clId="{7DB90C26-2C75-4E0E-BA05-C6A7F07FE28F}"/>
    <pc:docChg chg="undo custSel addSld delSld modSld">
      <pc:chgData name="Kate Filanoski" userId="5879a14f-9eb3-4e75-8352-1b2941159ca7" providerId="ADAL" clId="{7DB90C26-2C75-4E0E-BA05-C6A7F07FE28F}" dt="2024-03-08T17:11:06.901" v="1820" actId="20577"/>
      <pc:docMkLst>
        <pc:docMk/>
      </pc:docMkLst>
      <pc:sldChg chg="modSp mod">
        <pc:chgData name="Kate Filanoski" userId="5879a14f-9eb3-4e75-8352-1b2941159ca7" providerId="ADAL" clId="{7DB90C26-2C75-4E0E-BA05-C6A7F07FE28F}" dt="2024-03-08T15:31:22.684" v="254" actId="27636"/>
        <pc:sldMkLst>
          <pc:docMk/>
          <pc:sldMk cId="1544049043" sldId="256"/>
        </pc:sldMkLst>
      </pc:sldChg>
      <pc:sldChg chg="modSp mod">
        <pc:chgData name="Kate Filanoski" userId="5879a14f-9eb3-4e75-8352-1b2941159ca7" providerId="ADAL" clId="{7DB90C26-2C75-4E0E-BA05-C6A7F07FE28F}" dt="2024-03-08T15:31:22.669" v="252" actId="27636"/>
        <pc:sldMkLst>
          <pc:docMk/>
          <pc:sldMk cId="2419022558" sldId="257"/>
        </pc:sldMkLst>
      </pc:sldChg>
      <pc:sldChg chg="delSp modSp delCm">
        <pc:chgData name="Kate Filanoski" userId="5879a14f-9eb3-4e75-8352-1b2941159ca7" providerId="ADAL" clId="{7DB90C26-2C75-4E0E-BA05-C6A7F07FE28F}" dt="2024-03-08T15:37:19.402" v="607" actId="165"/>
        <pc:sldMkLst>
          <pc:docMk/>
          <pc:sldMk cId="19287458" sldId="266"/>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5:33:58.178" v="444"/>
              <pc2:cmMkLst xmlns:pc2="http://schemas.microsoft.com/office/powerpoint/2019/9/main/command">
                <pc:docMk/>
                <pc:sldMk cId="19287458" sldId="266"/>
                <pc2:cmMk id="{F1875FA0-A4F0-4FB2-B206-46FE3A44F76A}"/>
              </pc2:cmMkLst>
            </pc226:cmChg>
          </p:ext>
        </pc:extLst>
      </pc:sldChg>
      <pc:sldChg chg="addSp delSp modSp mod">
        <pc:chgData name="Kate Filanoski" userId="5879a14f-9eb3-4e75-8352-1b2941159ca7" providerId="ADAL" clId="{7DB90C26-2C75-4E0E-BA05-C6A7F07FE28F}" dt="2024-03-08T16:20:05.203" v="655" actId="962"/>
        <pc:sldMkLst>
          <pc:docMk/>
          <pc:sldMk cId="733628898" sldId="268"/>
        </pc:sldMkLst>
      </pc:sldChg>
      <pc:sldChg chg="addSp modSp mod">
        <pc:chgData name="Kate Filanoski" userId="5879a14f-9eb3-4e75-8352-1b2941159ca7" providerId="ADAL" clId="{7DB90C26-2C75-4E0E-BA05-C6A7F07FE28F}" dt="2024-03-08T17:07:58.927" v="1800" actId="1076"/>
        <pc:sldMkLst>
          <pc:docMk/>
          <pc:sldMk cId="1014372409" sldId="270"/>
        </pc:sldMkLst>
      </pc:sldChg>
      <pc:sldChg chg="modSp mod">
        <pc:chgData name="Kate Filanoski" userId="5879a14f-9eb3-4e75-8352-1b2941159ca7" providerId="ADAL" clId="{7DB90C26-2C75-4E0E-BA05-C6A7F07FE28F}" dt="2024-03-08T17:08:16.359" v="1801" actId="962"/>
        <pc:sldMkLst>
          <pc:docMk/>
          <pc:sldMk cId="1478999044" sldId="271"/>
        </pc:sldMkLst>
      </pc:sldChg>
      <pc:sldChg chg="delSp modSp mod">
        <pc:chgData name="Kate Filanoski" userId="5879a14f-9eb3-4e75-8352-1b2941159ca7" providerId="ADAL" clId="{7DB90C26-2C75-4E0E-BA05-C6A7F07FE28F}" dt="2024-03-08T16:21:39.214" v="660" actId="14100"/>
        <pc:sldMkLst>
          <pc:docMk/>
          <pc:sldMk cId="2153557915" sldId="272"/>
        </pc:sldMkLst>
      </pc:sldChg>
      <pc:sldChg chg="del delCm">
        <pc:chgData name="Kate Filanoski" userId="5879a14f-9eb3-4e75-8352-1b2941159ca7" providerId="ADAL" clId="{7DB90C26-2C75-4E0E-BA05-C6A7F07FE28F}" dt="2024-03-08T16:54:01.479" v="1720" actId="47"/>
        <pc:sldMkLst>
          <pc:docMk/>
          <pc:sldMk cId="2926031705" sldId="273"/>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26031705" sldId="273"/>
                <pc2:cmMk id="{873BF75A-E884-439B-9936-3A3CCF7069D2}"/>
              </pc2:cmMkLst>
            </pc226:cmChg>
          </p:ext>
        </pc:extLst>
      </pc:sldChg>
      <pc:sldChg chg="delSp modSp">
        <pc:chgData name="Kate Filanoski" userId="5879a14f-9eb3-4e75-8352-1b2941159ca7" providerId="ADAL" clId="{7DB90C26-2C75-4E0E-BA05-C6A7F07FE28F}" dt="2024-03-08T16:02:02.457" v="615" actId="165"/>
        <pc:sldMkLst>
          <pc:docMk/>
          <pc:sldMk cId="4280561238" sldId="275"/>
        </pc:sldMkLst>
      </pc:sldChg>
      <pc:sldChg chg="addSp delSp modSp mod">
        <pc:chgData name="Kate Filanoski" userId="5879a14f-9eb3-4e75-8352-1b2941159ca7" providerId="ADAL" clId="{7DB90C26-2C75-4E0E-BA05-C6A7F07FE28F}" dt="2024-03-08T16:48:58.982" v="1671" actId="22"/>
        <pc:sldMkLst>
          <pc:docMk/>
          <pc:sldMk cId="26829192" sldId="277"/>
        </pc:sldMkLst>
      </pc:sldChg>
      <pc:sldChg chg="modSp mod delCm modNotesTx">
        <pc:chgData name="Kate Filanoski" userId="5879a14f-9eb3-4e75-8352-1b2941159ca7" providerId="ADAL" clId="{7DB90C26-2C75-4E0E-BA05-C6A7F07FE28F}" dt="2024-03-08T16:42:02.319" v="1571" actId="13244"/>
        <pc:sldMkLst>
          <pc:docMk/>
          <pc:sldMk cId="2901780003" sldId="279"/>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01780003" sldId="279"/>
                <pc2:cmMk id="{D2888314-6C66-4E74-9324-E714E291109F}"/>
              </pc2:cmMkLst>
            </pc226:cmChg>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01780003" sldId="279"/>
                <pc2:cmMk id="{8725AF56-6688-42DB-8584-1E503B3BFD38}"/>
              </pc2:cmMkLst>
            </pc226:cmChg>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01780003" sldId="279"/>
                <pc2:cmMk id="{9DCE1F7A-CBB8-4B69-9A9F-57CAEA085142}"/>
              </pc2:cmMkLst>
            </pc226:cmChg>
          </p:ext>
        </pc:extLst>
      </pc:sldChg>
      <pc:sldChg chg="modSp mod delCm modNotesTx">
        <pc:chgData name="Kate Filanoski" userId="5879a14f-9eb3-4e75-8352-1b2941159ca7" providerId="ADAL" clId="{7DB90C26-2C75-4E0E-BA05-C6A7F07FE28F}" dt="2024-03-08T16:41:19.266" v="1569" actId="962"/>
        <pc:sldMkLst>
          <pc:docMk/>
          <pc:sldMk cId="1372341099" sldId="280"/>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1372341099" sldId="280"/>
                <pc2:cmMk id="{BC1E8F11-B9AA-4AD7-9480-B8A0C976CBDC}"/>
              </pc2:cmMkLst>
            </pc226:cmChg>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1372341099" sldId="280"/>
                <pc2:cmMk id="{48507CFD-5A8C-4C92-9C74-91A0980622DE}"/>
              </pc2:cmMkLst>
            </pc226:cmChg>
          </p:ext>
        </pc:extLst>
      </pc:sldChg>
      <pc:sldChg chg="modSp mod delCm modNotesTx">
        <pc:chgData name="Kate Filanoski" userId="5879a14f-9eb3-4e75-8352-1b2941159ca7" providerId="ADAL" clId="{7DB90C26-2C75-4E0E-BA05-C6A7F07FE28F}" dt="2024-03-08T16:38:51.102" v="1567" actId="962"/>
        <pc:sldMkLst>
          <pc:docMk/>
          <pc:sldMk cId="3502222067" sldId="281"/>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3502222067" sldId="281"/>
                <pc2:cmMk id="{A4BED6DC-8475-41DF-955C-16D999585FE1}"/>
              </pc2:cmMkLst>
            </pc226:cmChg>
          </p:ext>
        </pc:extLst>
      </pc:sldChg>
      <pc:sldChg chg="addSp modSp mod delCm modNotesTx">
        <pc:chgData name="Kate Filanoski" userId="5879a14f-9eb3-4e75-8352-1b2941159ca7" providerId="ADAL" clId="{7DB90C26-2C75-4E0E-BA05-C6A7F07FE28F}" dt="2024-03-08T17:09:19.022" v="1816" actId="33553"/>
        <pc:sldMkLst>
          <pc:docMk/>
          <pc:sldMk cId="3837941765" sldId="285"/>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2:46.832" v="616"/>
              <pc2:cmMkLst xmlns:pc2="http://schemas.microsoft.com/office/powerpoint/2019/9/main/command">
                <pc:docMk/>
                <pc:sldMk cId="3837941765" sldId="285"/>
                <pc2:cmMk id="{F7F0F538-0F92-4198-8E9F-92020DFC6629}"/>
              </pc2:cmMkLst>
            </pc226:cmChg>
          </p:ext>
        </pc:extLst>
      </pc:sldChg>
      <pc:sldChg chg="modSp mod">
        <pc:chgData name="Kate Filanoski" userId="5879a14f-9eb3-4e75-8352-1b2941159ca7" providerId="ADAL" clId="{7DB90C26-2C75-4E0E-BA05-C6A7F07FE28F}" dt="2024-03-08T17:11:03.797" v="1818" actId="20577"/>
        <pc:sldMkLst>
          <pc:docMk/>
          <pc:sldMk cId="785425187" sldId="286"/>
        </pc:sldMkLst>
      </pc:sldChg>
      <pc:sldChg chg="modSp mod delCm modNotesTx">
        <pc:chgData name="Kate Filanoski" userId="5879a14f-9eb3-4e75-8352-1b2941159ca7" providerId="ADAL" clId="{7DB90C26-2C75-4E0E-BA05-C6A7F07FE28F}" dt="2024-03-08T16:40:16.014" v="1568" actId="962"/>
        <pc:sldMkLst>
          <pc:docMk/>
          <pc:sldMk cId="1547367832" sldId="288"/>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00.370" v="618"/>
              <pc2:cmMkLst xmlns:pc2="http://schemas.microsoft.com/office/powerpoint/2019/9/main/command">
                <pc:docMk/>
                <pc:sldMk cId="1547367832" sldId="288"/>
                <pc2:cmMk id="{C17CF342-37B5-4DA9-8E67-7F7AEE22D4CB}"/>
              </pc2:cmMkLst>
            </pc226:cmChg>
          </p:ext>
        </pc:extLst>
      </pc:sldChg>
      <pc:sldChg chg="addSp modSp mod delCm">
        <pc:chgData name="Kate Filanoski" userId="5879a14f-9eb3-4e75-8352-1b2941159ca7" providerId="ADAL" clId="{7DB90C26-2C75-4E0E-BA05-C6A7F07FE28F}" dt="2024-03-08T16:49:21.818" v="1691" actId="962"/>
        <pc:sldMkLst>
          <pc:docMk/>
          <pc:sldMk cId="1291530874" sldId="290"/>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1291530874" sldId="290"/>
                <pc2:cmMk id="{DC666FA7-45DE-4B75-8CD3-A171B477B32E}"/>
              </pc2:cmMkLst>
            </pc226:cmChg>
          </p:ext>
        </pc:extLst>
      </pc:sldChg>
      <pc:sldChg chg="addSp delSp modSp mod delCm">
        <pc:chgData name="Kate Filanoski" userId="5879a14f-9eb3-4e75-8352-1b2941159ca7" providerId="ADAL" clId="{7DB90C26-2C75-4E0E-BA05-C6A7F07FE28F}" dt="2024-03-08T16:47:00.701" v="1615" actId="13244"/>
        <pc:sldMkLst>
          <pc:docMk/>
          <pc:sldMk cId="3327045860" sldId="291"/>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3327045860" sldId="291"/>
                <pc2:cmMk id="{682B4C7A-A97A-4738-92CC-5A7E20BF4302}"/>
              </pc2:cmMkLst>
            </pc226:cmChg>
          </p:ext>
        </pc:extLst>
      </pc:sldChg>
      <pc:sldChg chg="addSp modSp mod">
        <pc:chgData name="Kate Filanoski" userId="5879a14f-9eb3-4e75-8352-1b2941159ca7" providerId="ADAL" clId="{7DB90C26-2C75-4E0E-BA05-C6A7F07FE28F}" dt="2024-03-08T16:47:23.044" v="1640" actId="13244"/>
        <pc:sldMkLst>
          <pc:docMk/>
          <pc:sldMk cId="1094570409" sldId="294"/>
        </pc:sldMkLst>
      </pc:sldChg>
      <pc:sldChg chg="modSp mod">
        <pc:chgData name="Kate Filanoski" userId="5879a14f-9eb3-4e75-8352-1b2941159ca7" providerId="ADAL" clId="{7DB90C26-2C75-4E0E-BA05-C6A7F07FE28F}" dt="2024-03-08T17:11:06.901" v="1820" actId="20577"/>
        <pc:sldMkLst>
          <pc:docMk/>
          <pc:sldMk cId="339574649" sldId="295"/>
        </pc:sldMkLst>
      </pc:sldChg>
      <pc:sldChg chg="modSp mod">
        <pc:chgData name="Kate Filanoski" userId="5879a14f-9eb3-4e75-8352-1b2941159ca7" providerId="ADAL" clId="{7DB90C26-2C75-4E0E-BA05-C6A7F07FE28F}" dt="2024-03-08T15:31:22.669" v="253" actId="27636"/>
        <pc:sldMkLst>
          <pc:docMk/>
          <pc:sldMk cId="1301611488" sldId="573"/>
        </pc:sldMkLst>
      </pc:sldChg>
      <pc:sldChg chg="modSp mod">
        <pc:chgData name="Kate Filanoski" userId="5879a14f-9eb3-4e75-8352-1b2941159ca7" providerId="ADAL" clId="{7DB90C26-2C75-4E0E-BA05-C6A7F07FE28F}" dt="2024-03-08T16:07:30.992" v="623" actId="13244"/>
        <pc:sldMkLst>
          <pc:docMk/>
          <pc:sldMk cId="4011066312" sldId="11946"/>
        </pc:sldMkLst>
      </pc:sldChg>
      <pc:sldChg chg="modSp mod">
        <pc:chgData name="Kate Filanoski" userId="5879a14f-9eb3-4e75-8352-1b2941159ca7" providerId="ADAL" clId="{7DB90C26-2C75-4E0E-BA05-C6A7F07FE28F}" dt="2024-03-08T16:07:17.085" v="620" actId="13244"/>
        <pc:sldMkLst>
          <pc:docMk/>
          <pc:sldMk cId="2017358822" sldId="12093"/>
        </pc:sldMkLst>
      </pc:sldChg>
      <pc:sldChg chg="addSp delSp modSp mod">
        <pc:chgData name="Kate Filanoski" userId="5879a14f-9eb3-4e75-8352-1b2941159ca7" providerId="ADAL" clId="{7DB90C26-2C75-4E0E-BA05-C6A7F07FE28F}" dt="2024-03-08T16:07:27.808" v="622" actId="13244"/>
        <pc:sldMkLst>
          <pc:docMk/>
          <pc:sldMk cId="3357822432" sldId="12095"/>
        </pc:sldMkLst>
      </pc:sldChg>
      <pc:sldChg chg="modSp mod">
        <pc:chgData name="Kate Filanoski" userId="5879a14f-9eb3-4e75-8352-1b2941159ca7" providerId="ADAL" clId="{7DB90C26-2C75-4E0E-BA05-C6A7F07FE28F}" dt="2024-03-08T16:07:20.709" v="621" actId="13244"/>
        <pc:sldMkLst>
          <pc:docMk/>
          <pc:sldMk cId="735797660" sldId="12140"/>
        </pc:sldMkLst>
      </pc:sldChg>
      <pc:sldChg chg="modSp mod">
        <pc:chgData name="Kate Filanoski" userId="5879a14f-9eb3-4e75-8352-1b2941159ca7" providerId="ADAL" clId="{7DB90C26-2C75-4E0E-BA05-C6A7F07FE28F}" dt="2024-03-08T16:08:51.037" v="626" actId="962"/>
        <pc:sldMkLst>
          <pc:docMk/>
          <pc:sldMk cId="3918871586" sldId="12141"/>
        </pc:sldMkLst>
      </pc:sldChg>
      <pc:sldChg chg="modSp mod">
        <pc:chgData name="Kate Filanoski" userId="5879a14f-9eb3-4e75-8352-1b2941159ca7" providerId="ADAL" clId="{7DB90C26-2C75-4E0E-BA05-C6A7F07FE28F}" dt="2024-03-08T16:07:40.324" v="624" actId="13244"/>
        <pc:sldMkLst>
          <pc:docMk/>
          <pc:sldMk cId="1689347815" sldId="12184"/>
        </pc:sldMkLst>
      </pc:sldChg>
      <pc:sldChg chg="modSp mod">
        <pc:chgData name="Kate Filanoski" userId="5879a14f-9eb3-4e75-8352-1b2941159ca7" providerId="ADAL" clId="{7DB90C26-2C75-4E0E-BA05-C6A7F07FE28F}" dt="2024-03-08T15:31:22.701" v="256" actId="27636"/>
        <pc:sldMkLst>
          <pc:docMk/>
          <pc:sldMk cId="1230621864" sldId="12189"/>
        </pc:sldMkLst>
      </pc:sldChg>
      <pc:sldChg chg="modSp mod">
        <pc:chgData name="Kate Filanoski" userId="5879a14f-9eb3-4e75-8352-1b2941159ca7" providerId="ADAL" clId="{7DB90C26-2C75-4E0E-BA05-C6A7F07FE28F}" dt="2024-03-08T15:31:22.716" v="257" actId="27636"/>
        <pc:sldMkLst>
          <pc:docMk/>
          <pc:sldMk cId="3666671896" sldId="12194"/>
        </pc:sldMkLst>
      </pc:sldChg>
      <pc:sldChg chg="modSp mod">
        <pc:chgData name="Kate Filanoski" userId="5879a14f-9eb3-4e75-8352-1b2941159ca7" providerId="ADAL" clId="{7DB90C26-2C75-4E0E-BA05-C6A7F07FE28F}" dt="2024-03-08T16:09:40.952" v="628" actId="962"/>
        <pc:sldMkLst>
          <pc:docMk/>
          <pc:sldMk cId="770845573" sldId="12196"/>
        </pc:sldMkLst>
      </pc:sldChg>
      <pc:sldChg chg="addSp delSp modSp mod">
        <pc:chgData name="Kate Filanoski" userId="5879a14f-9eb3-4e75-8352-1b2941159ca7" providerId="ADAL" clId="{7DB90C26-2C75-4E0E-BA05-C6A7F07FE28F}" dt="2024-03-08T16:10:24.039" v="641" actId="962"/>
        <pc:sldMkLst>
          <pc:docMk/>
          <pc:sldMk cId="2005631948" sldId="12197"/>
        </pc:sldMkLst>
      </pc:sldChg>
      <pc:sldChg chg="addSp delSp modSp mod modNotesTx">
        <pc:chgData name="Kate Filanoski" userId="5879a14f-9eb3-4e75-8352-1b2941159ca7" providerId="ADAL" clId="{7DB90C26-2C75-4E0E-BA05-C6A7F07FE28F}" dt="2024-03-08T16:17:39.543" v="643" actId="165"/>
        <pc:sldMkLst>
          <pc:docMk/>
          <pc:sldMk cId="706991058" sldId="12198"/>
        </pc:sldMkLst>
      </pc:sldChg>
      <pc:sldChg chg="modSp mod">
        <pc:chgData name="Kate Filanoski" userId="5879a14f-9eb3-4e75-8352-1b2941159ca7" providerId="ADAL" clId="{7DB90C26-2C75-4E0E-BA05-C6A7F07FE28F}" dt="2024-03-08T16:19:44.156" v="653" actId="13244"/>
        <pc:sldMkLst>
          <pc:docMk/>
          <pc:sldMk cId="1991911156" sldId="12199"/>
        </pc:sldMkLst>
      </pc:sldChg>
      <pc:sldChg chg="addSp modSp mod delCm">
        <pc:chgData name="Kate Filanoski" userId="5879a14f-9eb3-4e75-8352-1b2941159ca7" providerId="ADAL" clId="{7DB90C26-2C75-4E0E-BA05-C6A7F07FE28F}" dt="2024-03-08T16:50:44.433" v="1714" actId="962"/>
        <pc:sldMkLst>
          <pc:docMk/>
          <pc:sldMk cId="673569364" sldId="12200"/>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673569364" sldId="12200"/>
                <pc2:cmMk id="{873BF75A-E884-439B-9936-3A3CCF7069D2}"/>
              </pc2:cmMkLst>
            </pc226:cmChg>
          </p:ext>
        </pc:extLst>
      </pc:sldChg>
      <pc:sldChg chg="add del">
        <pc:chgData name="Kate Filanoski" userId="5879a14f-9eb3-4e75-8352-1b2941159ca7" providerId="ADAL" clId="{7DB90C26-2C75-4E0E-BA05-C6A7F07FE28F}" dt="2024-03-08T16:54:00.291" v="1719" actId="47"/>
        <pc:sldMkLst>
          <pc:docMk/>
          <pc:sldMk cId="2783276586" sldId="12201"/>
        </pc:sldMkLst>
      </pc:sldChg>
      <pc:sldChg chg="addSp modSp add mod">
        <pc:chgData name="Kate Filanoski" userId="5879a14f-9eb3-4e75-8352-1b2941159ca7" providerId="ADAL" clId="{7DB90C26-2C75-4E0E-BA05-C6A7F07FE28F}" dt="2024-03-08T16:59:48.969" v="1745" actId="13244"/>
        <pc:sldMkLst>
          <pc:docMk/>
          <pc:sldMk cId="2353937316" sldId="12202"/>
        </pc:sldMkLst>
      </pc:sldChg>
    </pc:docChg>
  </pc:docChgLst>
  <pc:docChgLst>
    <pc:chgData name="Karen Volle" userId="56a017f8-fff7-4347-a03a-e4e7c9199847" providerId="ADAL" clId="{9A691FB1-D865-46F0-931A-6389E5D14C89}"/>
    <pc:docChg chg="custSel modSld">
      <pc:chgData name="Karen Volle" userId="56a017f8-fff7-4347-a03a-e4e7c9199847" providerId="ADAL" clId="{9A691FB1-D865-46F0-931A-6389E5D14C89}" dt="2024-12-04T20:37:08.474" v="65" actId="20577"/>
      <pc:docMkLst>
        <pc:docMk/>
      </pc:docMkLst>
      <pc:sldChg chg="modSp mod">
        <pc:chgData name="Karen Volle" userId="56a017f8-fff7-4347-a03a-e4e7c9199847" providerId="ADAL" clId="{9A691FB1-D865-46F0-931A-6389E5D14C89}" dt="2024-12-04T20:35:28.361" v="21" actId="20577"/>
        <pc:sldMkLst>
          <pc:docMk/>
          <pc:sldMk cId="2419022558" sldId="257"/>
        </pc:sldMkLst>
      </pc:sldChg>
      <pc:sldChg chg="modSp mod">
        <pc:chgData name="Karen Volle" userId="56a017f8-fff7-4347-a03a-e4e7c9199847" providerId="ADAL" clId="{9A691FB1-D865-46F0-931A-6389E5D14C89}" dt="2024-12-04T20:36:45.086" v="58" actId="20577"/>
        <pc:sldMkLst>
          <pc:docMk/>
          <pc:sldMk cId="2972209448" sldId="264"/>
        </pc:sldMkLst>
      </pc:sldChg>
      <pc:sldChg chg="modSp mod">
        <pc:chgData name="Karen Volle" userId="56a017f8-fff7-4347-a03a-e4e7c9199847" providerId="ADAL" clId="{9A691FB1-D865-46F0-931A-6389E5D14C89}" dt="2024-12-04T20:35:57.375" v="47" actId="20577"/>
        <pc:sldMkLst>
          <pc:docMk/>
          <pc:sldMk cId="1301611488" sldId="573"/>
        </pc:sldMkLst>
      </pc:sldChg>
      <pc:sldChg chg="modSp mod">
        <pc:chgData name="Karen Volle" userId="56a017f8-fff7-4347-a03a-e4e7c9199847" providerId="ADAL" clId="{9A691FB1-D865-46F0-931A-6389E5D14C89}" dt="2024-12-04T20:36:31.213" v="53" actId="20577"/>
        <pc:sldMkLst>
          <pc:docMk/>
          <pc:sldMk cId="2237022372" sldId="582"/>
        </pc:sldMkLst>
      </pc:sldChg>
      <pc:sldChg chg="delSp modSp mod">
        <pc:chgData name="Karen Volle" userId="56a017f8-fff7-4347-a03a-e4e7c9199847" providerId="ADAL" clId="{9A691FB1-D865-46F0-931A-6389E5D14C89}" dt="2024-12-04T20:37:08.474" v="65" actId="20577"/>
        <pc:sldMkLst>
          <pc:docMk/>
          <pc:sldMk cId="1025331170" sldId="12216"/>
        </pc:sldMkLst>
      </pc:sldChg>
    </pc:docChg>
  </pc:docChgLst>
  <pc:docChgLst>
    <pc:chgData name="Kate Filanoski" userId="5879a14f-9eb3-4e75-8352-1b2941159ca7" providerId="ADAL" clId="{E2106ED5-22D6-4659-B3F9-A2A623C4EE23}"/>
    <pc:docChg chg="undo custSel modSld">
      <pc:chgData name="Kate Filanoski" userId="5879a14f-9eb3-4e75-8352-1b2941159ca7" providerId="ADAL" clId="{E2106ED5-22D6-4659-B3F9-A2A623C4EE23}" dt="2024-06-11T15:21:12.203" v="32" actId="13244"/>
      <pc:docMkLst>
        <pc:docMk/>
      </pc:docMkLst>
      <pc:sldChg chg="modSp mod">
        <pc:chgData name="Kate Filanoski" userId="5879a14f-9eb3-4e75-8352-1b2941159ca7" providerId="ADAL" clId="{E2106ED5-22D6-4659-B3F9-A2A623C4EE23}" dt="2024-06-11T15:02:09.597" v="17" actId="962"/>
        <pc:sldMkLst>
          <pc:docMk/>
          <pc:sldMk cId="1689347815" sldId="306"/>
        </pc:sldMkLst>
      </pc:sldChg>
      <pc:sldChg chg="modSp mod">
        <pc:chgData name="Kate Filanoski" userId="5879a14f-9eb3-4e75-8352-1b2941159ca7" providerId="ADAL" clId="{E2106ED5-22D6-4659-B3F9-A2A623C4EE23}" dt="2024-06-11T15:02:18.184" v="18" actId="962"/>
        <pc:sldMkLst>
          <pc:docMk/>
          <pc:sldMk cId="2135054318" sldId="442"/>
        </pc:sldMkLst>
      </pc:sldChg>
      <pc:sldChg chg="modSp mod">
        <pc:chgData name="Kate Filanoski" userId="5879a14f-9eb3-4e75-8352-1b2941159ca7" providerId="ADAL" clId="{E2106ED5-22D6-4659-B3F9-A2A623C4EE23}" dt="2024-06-11T15:21:12.203" v="32" actId="13244"/>
        <pc:sldMkLst>
          <pc:docMk/>
          <pc:sldMk cId="3161943851" sldId="12210"/>
        </pc:sldMkLst>
      </pc:sldChg>
      <pc:sldChg chg="modSp mod">
        <pc:chgData name="Kate Filanoski" userId="5879a14f-9eb3-4e75-8352-1b2941159ca7" providerId="ADAL" clId="{E2106ED5-22D6-4659-B3F9-A2A623C4EE23}" dt="2024-06-11T15:21:08.508" v="31" actId="13244"/>
        <pc:sldMkLst>
          <pc:docMk/>
          <pc:sldMk cId="1746892424" sldId="12211"/>
        </pc:sldMkLst>
      </pc:sldChg>
      <pc:sldChg chg="modSp mod">
        <pc:chgData name="Kate Filanoski" userId="5879a14f-9eb3-4e75-8352-1b2941159ca7" providerId="ADAL" clId="{E2106ED5-22D6-4659-B3F9-A2A623C4EE23}" dt="2024-06-11T15:20:57.505" v="28" actId="13244"/>
        <pc:sldMkLst>
          <pc:docMk/>
          <pc:sldMk cId="1919990588" sldId="12213"/>
        </pc:sldMkLst>
      </pc:sldChg>
      <pc:sldChg chg="modSp mod">
        <pc:chgData name="Kate Filanoski" userId="5879a14f-9eb3-4e75-8352-1b2941159ca7" providerId="ADAL" clId="{E2106ED5-22D6-4659-B3F9-A2A623C4EE23}" dt="2024-06-11T15:21:01.120" v="29" actId="13244"/>
        <pc:sldMkLst>
          <pc:docMk/>
          <pc:sldMk cId="2261632116" sldId="12215"/>
        </pc:sldMkLst>
      </pc:sldChg>
    </pc:docChg>
  </pc:docChgLst>
  <pc:docChgLst>
    <pc:chgData name="Amy Chamberlain" userId="fb464598-4a5d-4385-bf9f-7180a83ea77a" providerId="ADAL" clId="{658003B9-24DA-4A5B-A215-06C8182C4B8D}"/>
    <pc:docChg chg="custSel addSld modSld">
      <pc:chgData name="Amy Chamberlain" userId="fb464598-4a5d-4385-bf9f-7180a83ea77a" providerId="ADAL" clId="{658003B9-24DA-4A5B-A215-06C8182C4B8D}" dt="2024-11-01T13:53:25.071" v="1984" actId="962"/>
      <pc:docMkLst>
        <pc:docMk/>
      </pc:docMkLst>
      <pc:sldChg chg="modSp mod">
        <pc:chgData name="Amy Chamberlain" userId="fb464598-4a5d-4385-bf9f-7180a83ea77a" providerId="ADAL" clId="{658003B9-24DA-4A5B-A215-06C8182C4B8D}" dt="2024-11-01T13:53:25.071" v="1984" actId="962"/>
        <pc:sldMkLst>
          <pc:docMk/>
          <pc:sldMk cId="2261632116" sldId="12215"/>
        </pc:sldMkLst>
      </pc:sldChg>
      <pc:sldChg chg="modSp">
        <pc:chgData name="Amy Chamberlain" userId="fb464598-4a5d-4385-bf9f-7180a83ea77a" providerId="ADAL" clId="{658003B9-24DA-4A5B-A215-06C8182C4B8D}" dt="2024-11-01T13:07:09.297" v="1674" actId="962"/>
        <pc:sldMkLst>
          <pc:docMk/>
          <pc:sldMk cId="1025331170" sldId="12216"/>
        </pc:sldMkLst>
      </pc:sldChg>
      <pc:sldChg chg="modSp mod modNotesTx">
        <pc:chgData name="Amy Chamberlain" userId="fb464598-4a5d-4385-bf9f-7180a83ea77a" providerId="ADAL" clId="{658003B9-24DA-4A5B-A215-06C8182C4B8D}" dt="2024-11-01T13:06:11.907" v="1672" actId="962"/>
        <pc:sldMkLst>
          <pc:docMk/>
          <pc:sldMk cId="2618293134" sldId="12419"/>
        </pc:sldMkLst>
      </pc:sldChg>
      <pc:sldChg chg="add">
        <pc:chgData name="Amy Chamberlain" userId="fb464598-4a5d-4385-bf9f-7180a83ea77a" providerId="ADAL" clId="{658003B9-24DA-4A5B-A215-06C8182C4B8D}" dt="2024-11-01T12:50:10.957" v="1"/>
        <pc:sldMkLst>
          <pc:docMk/>
          <pc:sldMk cId="911838843" sldId="12423"/>
        </pc:sldMkLst>
      </pc:sldChg>
      <pc:sldChg chg="add">
        <pc:chgData name="Amy Chamberlain" userId="fb464598-4a5d-4385-bf9f-7180a83ea77a" providerId="ADAL" clId="{658003B9-24DA-4A5B-A215-06C8182C4B8D}" dt="2024-11-01T12:50:10.957" v="1"/>
        <pc:sldMkLst>
          <pc:docMk/>
          <pc:sldMk cId="3114681287" sldId="12424"/>
        </pc:sldMkLst>
      </pc:sldChg>
      <pc:sldChg chg="add">
        <pc:chgData name="Amy Chamberlain" userId="fb464598-4a5d-4385-bf9f-7180a83ea77a" providerId="ADAL" clId="{658003B9-24DA-4A5B-A215-06C8182C4B8D}" dt="2024-11-01T12:50:10.957" v="1"/>
        <pc:sldMkLst>
          <pc:docMk/>
          <pc:sldMk cId="1208020659" sldId="12425"/>
        </pc:sldMkLst>
      </pc:sldChg>
      <pc:sldChg chg="add">
        <pc:chgData name="Amy Chamberlain" userId="fb464598-4a5d-4385-bf9f-7180a83ea77a" providerId="ADAL" clId="{658003B9-24DA-4A5B-A215-06C8182C4B8D}" dt="2024-11-01T12:50:10.957" v="1"/>
        <pc:sldMkLst>
          <pc:docMk/>
          <pc:sldMk cId="1585995859" sldId="12426"/>
        </pc:sldMkLst>
      </pc:sldChg>
      <pc:sldChg chg="add">
        <pc:chgData name="Amy Chamberlain" userId="fb464598-4a5d-4385-bf9f-7180a83ea77a" providerId="ADAL" clId="{658003B9-24DA-4A5B-A215-06C8182C4B8D}" dt="2024-11-01T12:50:10.957" v="1"/>
        <pc:sldMkLst>
          <pc:docMk/>
          <pc:sldMk cId="3280831468" sldId="12427"/>
        </pc:sldMkLst>
      </pc:sldChg>
      <pc:sldChg chg="add">
        <pc:chgData name="Amy Chamberlain" userId="fb464598-4a5d-4385-bf9f-7180a83ea77a" providerId="ADAL" clId="{658003B9-24DA-4A5B-A215-06C8182C4B8D}" dt="2024-11-01T12:50:10.957" v="1"/>
        <pc:sldMkLst>
          <pc:docMk/>
          <pc:sldMk cId="3358688659" sldId="12428"/>
        </pc:sldMkLst>
      </pc:sldChg>
      <pc:sldChg chg="add">
        <pc:chgData name="Amy Chamberlain" userId="fb464598-4a5d-4385-bf9f-7180a83ea77a" providerId="ADAL" clId="{658003B9-24DA-4A5B-A215-06C8182C4B8D}" dt="2024-11-01T12:50:10.957" v="1"/>
        <pc:sldMkLst>
          <pc:docMk/>
          <pc:sldMk cId="825743523" sldId="12429"/>
        </pc:sldMkLst>
      </pc:sldChg>
      <pc:sldChg chg="add">
        <pc:chgData name="Amy Chamberlain" userId="fb464598-4a5d-4385-bf9f-7180a83ea77a" providerId="ADAL" clId="{658003B9-24DA-4A5B-A215-06C8182C4B8D}" dt="2024-11-01T12:50:10.957" v="1"/>
        <pc:sldMkLst>
          <pc:docMk/>
          <pc:sldMk cId="3515761781" sldId="12430"/>
        </pc:sldMkLst>
      </pc:sldChg>
      <pc:sldChg chg="add">
        <pc:chgData name="Amy Chamberlain" userId="fb464598-4a5d-4385-bf9f-7180a83ea77a" providerId="ADAL" clId="{658003B9-24DA-4A5B-A215-06C8182C4B8D}" dt="2024-11-01T12:50:10.957" v="1"/>
        <pc:sldMkLst>
          <pc:docMk/>
          <pc:sldMk cId="1735160202" sldId="12431"/>
        </pc:sldMkLst>
      </pc:sldChg>
      <pc:sldChg chg="add">
        <pc:chgData name="Amy Chamberlain" userId="fb464598-4a5d-4385-bf9f-7180a83ea77a" providerId="ADAL" clId="{658003B9-24DA-4A5B-A215-06C8182C4B8D}" dt="2024-11-01T12:50:10.957" v="1"/>
        <pc:sldMkLst>
          <pc:docMk/>
          <pc:sldMk cId="681946520" sldId="12432"/>
        </pc:sldMkLst>
      </pc:sldChg>
      <pc:sldChg chg="add">
        <pc:chgData name="Amy Chamberlain" userId="fb464598-4a5d-4385-bf9f-7180a83ea77a" providerId="ADAL" clId="{658003B9-24DA-4A5B-A215-06C8182C4B8D}" dt="2024-11-01T12:50:10.957" v="1"/>
        <pc:sldMkLst>
          <pc:docMk/>
          <pc:sldMk cId="3882547786" sldId="12433"/>
        </pc:sldMkLst>
      </pc:sldChg>
      <pc:sldChg chg="modSp add mod">
        <pc:chgData name="Amy Chamberlain" userId="fb464598-4a5d-4385-bf9f-7180a83ea77a" providerId="ADAL" clId="{658003B9-24DA-4A5B-A215-06C8182C4B8D}" dt="2024-11-01T13:05:58.736" v="1670" actId="13244"/>
        <pc:sldMkLst>
          <pc:docMk/>
          <pc:sldMk cId="1607256670" sldId="12434"/>
        </pc:sldMkLst>
      </pc:sldChg>
    </pc:docChg>
  </pc:docChgLst>
  <pc:docChgLst>
    <pc:chgData name="Karen Volle" userId="56a017f8-fff7-4347-a03a-e4e7c9199847" providerId="ADAL" clId="{E4F66CDC-BBEF-44BF-BC75-4A7CB3D73D27}"/>
    <pc:docChg chg="undo custSel addSld delSld modSld delMainMaster">
      <pc:chgData name="Karen Volle" userId="56a017f8-fff7-4347-a03a-e4e7c9199847" providerId="ADAL" clId="{E4F66CDC-BBEF-44BF-BC75-4A7CB3D73D27}" dt="2025-02-07T13:53:35.657" v="358" actId="47"/>
      <pc:docMkLst>
        <pc:docMk/>
      </pc:docMkLst>
      <pc:sldChg chg="del">
        <pc:chgData name="Karen Volle" userId="56a017f8-fff7-4347-a03a-e4e7c9199847" providerId="ADAL" clId="{E4F66CDC-BBEF-44BF-BC75-4A7CB3D73D27}" dt="2025-02-04T16:56:22.193" v="286" actId="47"/>
        <pc:sldMkLst>
          <pc:docMk/>
          <pc:sldMk cId="1544049043" sldId="256"/>
        </pc:sldMkLst>
      </pc:sldChg>
      <pc:sldChg chg="modSp del mod">
        <pc:chgData name="Karen Volle" userId="56a017f8-fff7-4347-a03a-e4e7c9199847" providerId="ADAL" clId="{E4F66CDC-BBEF-44BF-BC75-4A7CB3D73D27}" dt="2025-02-04T16:41:35.707" v="79" actId="47"/>
        <pc:sldMkLst>
          <pc:docMk/>
          <pc:sldMk cId="2419022558" sldId="257"/>
        </pc:sldMkLst>
      </pc:sldChg>
      <pc:sldChg chg="del">
        <pc:chgData name="Karen Volle" userId="56a017f8-fff7-4347-a03a-e4e7c9199847" providerId="ADAL" clId="{E4F66CDC-BBEF-44BF-BC75-4A7CB3D73D27}" dt="2025-02-04T16:56:22.193" v="286" actId="47"/>
        <pc:sldMkLst>
          <pc:docMk/>
          <pc:sldMk cId="1567393462" sldId="260"/>
        </pc:sldMkLst>
      </pc:sldChg>
      <pc:sldChg chg="del">
        <pc:chgData name="Karen Volle" userId="56a017f8-fff7-4347-a03a-e4e7c9199847" providerId="ADAL" clId="{E4F66CDC-BBEF-44BF-BC75-4A7CB3D73D27}" dt="2025-02-04T16:56:22.193" v="286" actId="47"/>
        <pc:sldMkLst>
          <pc:docMk/>
          <pc:sldMk cId="538596775" sldId="262"/>
        </pc:sldMkLst>
      </pc:sldChg>
      <pc:sldChg chg="del">
        <pc:chgData name="Karen Volle" userId="56a017f8-fff7-4347-a03a-e4e7c9199847" providerId="ADAL" clId="{E4F66CDC-BBEF-44BF-BC75-4A7CB3D73D27}" dt="2025-02-04T16:56:22.193" v="286" actId="47"/>
        <pc:sldMkLst>
          <pc:docMk/>
          <pc:sldMk cId="2972209448" sldId="264"/>
        </pc:sldMkLst>
      </pc:sldChg>
      <pc:sldChg chg="del">
        <pc:chgData name="Karen Volle" userId="56a017f8-fff7-4347-a03a-e4e7c9199847" providerId="ADAL" clId="{E4F66CDC-BBEF-44BF-BC75-4A7CB3D73D27}" dt="2025-02-04T16:56:22.193" v="286" actId="47"/>
        <pc:sldMkLst>
          <pc:docMk/>
          <pc:sldMk cId="4265314006" sldId="303"/>
        </pc:sldMkLst>
      </pc:sldChg>
      <pc:sldChg chg="del">
        <pc:chgData name="Karen Volle" userId="56a017f8-fff7-4347-a03a-e4e7c9199847" providerId="ADAL" clId="{E4F66CDC-BBEF-44BF-BC75-4A7CB3D73D27}" dt="2025-02-04T16:56:22.193" v="286" actId="47"/>
        <pc:sldMkLst>
          <pc:docMk/>
          <pc:sldMk cId="2561048842" sldId="304"/>
        </pc:sldMkLst>
      </pc:sldChg>
      <pc:sldChg chg="del">
        <pc:chgData name="Karen Volle" userId="56a017f8-fff7-4347-a03a-e4e7c9199847" providerId="ADAL" clId="{E4F66CDC-BBEF-44BF-BC75-4A7CB3D73D27}" dt="2025-02-04T16:56:22.193" v="286" actId="47"/>
        <pc:sldMkLst>
          <pc:docMk/>
          <pc:sldMk cId="104172155" sldId="305"/>
        </pc:sldMkLst>
      </pc:sldChg>
      <pc:sldChg chg="del">
        <pc:chgData name="Karen Volle" userId="56a017f8-fff7-4347-a03a-e4e7c9199847" providerId="ADAL" clId="{E4F66CDC-BBEF-44BF-BC75-4A7CB3D73D27}" dt="2025-02-04T16:56:22.193" v="286" actId="47"/>
        <pc:sldMkLst>
          <pc:docMk/>
          <pc:sldMk cId="2754830181" sldId="506"/>
        </pc:sldMkLst>
      </pc:sldChg>
      <pc:sldChg chg="del">
        <pc:chgData name="Karen Volle" userId="56a017f8-fff7-4347-a03a-e4e7c9199847" providerId="ADAL" clId="{E4F66CDC-BBEF-44BF-BC75-4A7CB3D73D27}" dt="2025-02-04T16:56:22.193" v="286" actId="47"/>
        <pc:sldMkLst>
          <pc:docMk/>
          <pc:sldMk cId="3907559755" sldId="507"/>
        </pc:sldMkLst>
      </pc:sldChg>
      <pc:sldChg chg="del">
        <pc:chgData name="Karen Volle" userId="56a017f8-fff7-4347-a03a-e4e7c9199847" providerId="ADAL" clId="{E4F66CDC-BBEF-44BF-BC75-4A7CB3D73D27}" dt="2025-02-04T16:56:22.193" v="286" actId="47"/>
        <pc:sldMkLst>
          <pc:docMk/>
          <pc:sldMk cId="1301611488" sldId="573"/>
        </pc:sldMkLst>
      </pc:sldChg>
      <pc:sldChg chg="del">
        <pc:chgData name="Karen Volle" userId="56a017f8-fff7-4347-a03a-e4e7c9199847" providerId="ADAL" clId="{E4F66CDC-BBEF-44BF-BC75-4A7CB3D73D27}" dt="2025-02-04T16:56:22.193" v="286" actId="47"/>
        <pc:sldMkLst>
          <pc:docMk/>
          <pc:sldMk cId="2237022372" sldId="582"/>
        </pc:sldMkLst>
      </pc:sldChg>
      <pc:sldChg chg="del">
        <pc:chgData name="Karen Volle" userId="56a017f8-fff7-4347-a03a-e4e7c9199847" providerId="ADAL" clId="{E4F66CDC-BBEF-44BF-BC75-4A7CB3D73D27}" dt="2025-02-04T16:56:22.193" v="286" actId="47"/>
        <pc:sldMkLst>
          <pc:docMk/>
          <pc:sldMk cId="81309838" sldId="1053"/>
        </pc:sldMkLst>
      </pc:sldChg>
      <pc:sldChg chg="del">
        <pc:chgData name="Karen Volle" userId="56a017f8-fff7-4347-a03a-e4e7c9199847" providerId="ADAL" clId="{E4F66CDC-BBEF-44BF-BC75-4A7CB3D73D27}" dt="2025-02-04T16:56:22.193" v="286" actId="47"/>
        <pc:sldMkLst>
          <pc:docMk/>
          <pc:sldMk cId="2491864597" sldId="12023"/>
        </pc:sldMkLst>
      </pc:sldChg>
      <pc:sldChg chg="del">
        <pc:chgData name="Karen Volle" userId="56a017f8-fff7-4347-a03a-e4e7c9199847" providerId="ADAL" clId="{E4F66CDC-BBEF-44BF-BC75-4A7CB3D73D27}" dt="2025-02-04T16:56:22.193" v="286" actId="47"/>
        <pc:sldMkLst>
          <pc:docMk/>
          <pc:sldMk cId="3527199843" sldId="12096"/>
        </pc:sldMkLst>
      </pc:sldChg>
      <pc:sldChg chg="del">
        <pc:chgData name="Karen Volle" userId="56a017f8-fff7-4347-a03a-e4e7c9199847" providerId="ADAL" clId="{E4F66CDC-BBEF-44BF-BC75-4A7CB3D73D27}" dt="2025-02-04T16:56:22.193" v="286" actId="47"/>
        <pc:sldMkLst>
          <pc:docMk/>
          <pc:sldMk cId="3161943851" sldId="12210"/>
        </pc:sldMkLst>
      </pc:sldChg>
      <pc:sldChg chg="del">
        <pc:chgData name="Karen Volle" userId="56a017f8-fff7-4347-a03a-e4e7c9199847" providerId="ADAL" clId="{E4F66CDC-BBEF-44BF-BC75-4A7CB3D73D27}" dt="2025-02-04T16:56:22.193" v="286" actId="47"/>
        <pc:sldMkLst>
          <pc:docMk/>
          <pc:sldMk cId="1746892424" sldId="12211"/>
        </pc:sldMkLst>
      </pc:sldChg>
      <pc:sldChg chg="del">
        <pc:chgData name="Karen Volle" userId="56a017f8-fff7-4347-a03a-e4e7c9199847" providerId="ADAL" clId="{E4F66CDC-BBEF-44BF-BC75-4A7CB3D73D27}" dt="2025-02-04T16:56:22.193" v="286" actId="47"/>
        <pc:sldMkLst>
          <pc:docMk/>
          <pc:sldMk cId="1919990588" sldId="12213"/>
        </pc:sldMkLst>
      </pc:sldChg>
      <pc:sldChg chg="del">
        <pc:chgData name="Karen Volle" userId="56a017f8-fff7-4347-a03a-e4e7c9199847" providerId="ADAL" clId="{E4F66CDC-BBEF-44BF-BC75-4A7CB3D73D27}" dt="2025-02-04T16:56:22.193" v="286" actId="47"/>
        <pc:sldMkLst>
          <pc:docMk/>
          <pc:sldMk cId="2261632116" sldId="12215"/>
        </pc:sldMkLst>
      </pc:sldChg>
      <pc:sldChg chg="del">
        <pc:chgData name="Karen Volle" userId="56a017f8-fff7-4347-a03a-e4e7c9199847" providerId="ADAL" clId="{E4F66CDC-BBEF-44BF-BC75-4A7CB3D73D27}" dt="2025-02-04T16:56:22.193" v="286" actId="47"/>
        <pc:sldMkLst>
          <pc:docMk/>
          <pc:sldMk cId="1025331170" sldId="12216"/>
        </pc:sldMkLst>
      </pc:sldChg>
      <pc:sldChg chg="del">
        <pc:chgData name="Karen Volle" userId="56a017f8-fff7-4347-a03a-e4e7c9199847" providerId="ADAL" clId="{E4F66CDC-BBEF-44BF-BC75-4A7CB3D73D27}" dt="2025-02-04T16:56:22.193" v="286" actId="47"/>
        <pc:sldMkLst>
          <pc:docMk/>
          <pc:sldMk cId="911838843" sldId="12423"/>
        </pc:sldMkLst>
      </pc:sldChg>
      <pc:sldChg chg="del">
        <pc:chgData name="Karen Volle" userId="56a017f8-fff7-4347-a03a-e4e7c9199847" providerId="ADAL" clId="{E4F66CDC-BBEF-44BF-BC75-4A7CB3D73D27}" dt="2025-02-04T16:56:22.193" v="286" actId="47"/>
        <pc:sldMkLst>
          <pc:docMk/>
          <pc:sldMk cId="3371693275" sldId="12424"/>
        </pc:sldMkLst>
      </pc:sldChg>
      <pc:sldChg chg="del">
        <pc:chgData name="Karen Volle" userId="56a017f8-fff7-4347-a03a-e4e7c9199847" providerId="ADAL" clId="{E4F66CDC-BBEF-44BF-BC75-4A7CB3D73D27}" dt="2025-02-04T16:56:22.193" v="286" actId="47"/>
        <pc:sldMkLst>
          <pc:docMk/>
          <pc:sldMk cId="1962556057" sldId="12425"/>
        </pc:sldMkLst>
      </pc:sldChg>
      <pc:sldChg chg="del">
        <pc:chgData name="Karen Volle" userId="56a017f8-fff7-4347-a03a-e4e7c9199847" providerId="ADAL" clId="{E4F66CDC-BBEF-44BF-BC75-4A7CB3D73D27}" dt="2025-02-04T16:56:22.193" v="286" actId="47"/>
        <pc:sldMkLst>
          <pc:docMk/>
          <pc:sldMk cId="1251069689" sldId="12426"/>
        </pc:sldMkLst>
      </pc:sldChg>
      <pc:sldChg chg="del">
        <pc:chgData name="Karen Volle" userId="56a017f8-fff7-4347-a03a-e4e7c9199847" providerId="ADAL" clId="{E4F66CDC-BBEF-44BF-BC75-4A7CB3D73D27}" dt="2025-02-04T16:56:22.193" v="286" actId="47"/>
        <pc:sldMkLst>
          <pc:docMk/>
          <pc:sldMk cId="1559220285" sldId="12427"/>
        </pc:sldMkLst>
      </pc:sldChg>
      <pc:sldChg chg="del">
        <pc:chgData name="Karen Volle" userId="56a017f8-fff7-4347-a03a-e4e7c9199847" providerId="ADAL" clId="{E4F66CDC-BBEF-44BF-BC75-4A7CB3D73D27}" dt="2025-02-04T16:56:22.193" v="286" actId="47"/>
        <pc:sldMkLst>
          <pc:docMk/>
          <pc:sldMk cId="2222544461" sldId="12428"/>
        </pc:sldMkLst>
      </pc:sldChg>
      <pc:sldChg chg="del">
        <pc:chgData name="Karen Volle" userId="56a017f8-fff7-4347-a03a-e4e7c9199847" providerId="ADAL" clId="{E4F66CDC-BBEF-44BF-BC75-4A7CB3D73D27}" dt="2025-02-04T16:56:22.193" v="286" actId="47"/>
        <pc:sldMkLst>
          <pc:docMk/>
          <pc:sldMk cId="3340030402" sldId="12429"/>
        </pc:sldMkLst>
      </pc:sldChg>
      <pc:sldChg chg="del">
        <pc:chgData name="Karen Volle" userId="56a017f8-fff7-4347-a03a-e4e7c9199847" providerId="ADAL" clId="{E4F66CDC-BBEF-44BF-BC75-4A7CB3D73D27}" dt="2025-02-04T16:56:22.193" v="286" actId="47"/>
        <pc:sldMkLst>
          <pc:docMk/>
          <pc:sldMk cId="97431813" sldId="12430"/>
        </pc:sldMkLst>
      </pc:sldChg>
      <pc:sldChg chg="del">
        <pc:chgData name="Karen Volle" userId="56a017f8-fff7-4347-a03a-e4e7c9199847" providerId="ADAL" clId="{E4F66CDC-BBEF-44BF-BC75-4A7CB3D73D27}" dt="2025-02-04T16:56:22.193" v="286" actId="47"/>
        <pc:sldMkLst>
          <pc:docMk/>
          <pc:sldMk cId="3782472921" sldId="12431"/>
        </pc:sldMkLst>
      </pc:sldChg>
      <pc:sldChg chg="del">
        <pc:chgData name="Karen Volle" userId="56a017f8-fff7-4347-a03a-e4e7c9199847" providerId="ADAL" clId="{E4F66CDC-BBEF-44BF-BC75-4A7CB3D73D27}" dt="2025-02-04T16:56:22.193" v="286" actId="47"/>
        <pc:sldMkLst>
          <pc:docMk/>
          <pc:sldMk cId="1636367101" sldId="12432"/>
        </pc:sldMkLst>
      </pc:sldChg>
      <pc:sldChg chg="del">
        <pc:chgData name="Karen Volle" userId="56a017f8-fff7-4347-a03a-e4e7c9199847" providerId="ADAL" clId="{E4F66CDC-BBEF-44BF-BC75-4A7CB3D73D27}" dt="2025-02-04T16:56:22.193" v="286" actId="47"/>
        <pc:sldMkLst>
          <pc:docMk/>
          <pc:sldMk cId="92254951" sldId="12433"/>
        </pc:sldMkLst>
      </pc:sldChg>
      <pc:sldChg chg="del">
        <pc:chgData name="Karen Volle" userId="56a017f8-fff7-4347-a03a-e4e7c9199847" providerId="ADAL" clId="{E4F66CDC-BBEF-44BF-BC75-4A7CB3D73D27}" dt="2025-02-04T16:56:22.193" v="286" actId="47"/>
        <pc:sldMkLst>
          <pc:docMk/>
          <pc:sldMk cId="1322723431" sldId="12434"/>
        </pc:sldMkLst>
      </pc:sldChg>
      <pc:sldChg chg="del">
        <pc:chgData name="Karen Volle" userId="56a017f8-fff7-4347-a03a-e4e7c9199847" providerId="ADAL" clId="{E4F66CDC-BBEF-44BF-BC75-4A7CB3D73D27}" dt="2025-02-04T16:56:22.193" v="286" actId="47"/>
        <pc:sldMkLst>
          <pc:docMk/>
          <pc:sldMk cId="546429883" sldId="12435"/>
        </pc:sldMkLst>
      </pc:sldChg>
      <pc:sldChg chg="del">
        <pc:chgData name="Karen Volle" userId="56a017f8-fff7-4347-a03a-e4e7c9199847" providerId="ADAL" clId="{E4F66CDC-BBEF-44BF-BC75-4A7CB3D73D27}" dt="2025-02-04T16:56:22.193" v="286" actId="47"/>
        <pc:sldMkLst>
          <pc:docMk/>
          <pc:sldMk cId="2619086245" sldId="12436"/>
        </pc:sldMkLst>
      </pc:sldChg>
      <pc:sldChg chg="del">
        <pc:chgData name="Karen Volle" userId="56a017f8-fff7-4347-a03a-e4e7c9199847" providerId="ADAL" clId="{E4F66CDC-BBEF-44BF-BC75-4A7CB3D73D27}" dt="2025-02-04T16:56:22.193" v="286" actId="47"/>
        <pc:sldMkLst>
          <pc:docMk/>
          <pc:sldMk cId="1757855848" sldId="12437"/>
        </pc:sldMkLst>
      </pc:sldChg>
      <pc:sldChg chg="del">
        <pc:chgData name="Karen Volle" userId="56a017f8-fff7-4347-a03a-e4e7c9199847" providerId="ADAL" clId="{E4F66CDC-BBEF-44BF-BC75-4A7CB3D73D27}" dt="2025-02-04T16:56:22.193" v="286" actId="47"/>
        <pc:sldMkLst>
          <pc:docMk/>
          <pc:sldMk cId="290674582" sldId="12438"/>
        </pc:sldMkLst>
      </pc:sldChg>
      <pc:sldChg chg="del">
        <pc:chgData name="Karen Volle" userId="56a017f8-fff7-4347-a03a-e4e7c9199847" providerId="ADAL" clId="{E4F66CDC-BBEF-44BF-BC75-4A7CB3D73D27}" dt="2025-02-04T16:56:22.193" v="286" actId="47"/>
        <pc:sldMkLst>
          <pc:docMk/>
          <pc:sldMk cId="238302080" sldId="12439"/>
        </pc:sldMkLst>
      </pc:sldChg>
      <pc:sldChg chg="del">
        <pc:chgData name="Karen Volle" userId="56a017f8-fff7-4347-a03a-e4e7c9199847" providerId="ADAL" clId="{E4F66CDC-BBEF-44BF-BC75-4A7CB3D73D27}" dt="2025-02-04T16:56:22.193" v="286" actId="47"/>
        <pc:sldMkLst>
          <pc:docMk/>
          <pc:sldMk cId="2847812910" sldId="12440"/>
        </pc:sldMkLst>
      </pc:sldChg>
      <pc:sldChg chg="del">
        <pc:chgData name="Karen Volle" userId="56a017f8-fff7-4347-a03a-e4e7c9199847" providerId="ADAL" clId="{E4F66CDC-BBEF-44BF-BC75-4A7CB3D73D27}" dt="2025-02-04T16:56:22.193" v="286" actId="47"/>
        <pc:sldMkLst>
          <pc:docMk/>
          <pc:sldMk cId="2132695195" sldId="12441"/>
        </pc:sldMkLst>
      </pc:sldChg>
      <pc:sldChg chg="del">
        <pc:chgData name="Karen Volle" userId="56a017f8-fff7-4347-a03a-e4e7c9199847" providerId="ADAL" clId="{E4F66CDC-BBEF-44BF-BC75-4A7CB3D73D27}" dt="2025-02-04T16:56:22.193" v="286" actId="47"/>
        <pc:sldMkLst>
          <pc:docMk/>
          <pc:sldMk cId="889710130" sldId="12442"/>
        </pc:sldMkLst>
      </pc:sldChg>
      <pc:sldChg chg="del">
        <pc:chgData name="Karen Volle" userId="56a017f8-fff7-4347-a03a-e4e7c9199847" providerId="ADAL" clId="{E4F66CDC-BBEF-44BF-BC75-4A7CB3D73D27}" dt="2025-02-04T16:56:22.193" v="286" actId="47"/>
        <pc:sldMkLst>
          <pc:docMk/>
          <pc:sldMk cId="504575553" sldId="12443"/>
        </pc:sldMkLst>
      </pc:sldChg>
      <pc:sldChg chg="del">
        <pc:chgData name="Karen Volle" userId="56a017f8-fff7-4347-a03a-e4e7c9199847" providerId="ADAL" clId="{E4F66CDC-BBEF-44BF-BC75-4A7CB3D73D27}" dt="2025-02-04T16:56:22.193" v="286" actId="47"/>
        <pc:sldMkLst>
          <pc:docMk/>
          <pc:sldMk cId="2389856080" sldId="12444"/>
        </pc:sldMkLst>
      </pc:sldChg>
      <pc:sldChg chg="del">
        <pc:chgData name="Karen Volle" userId="56a017f8-fff7-4347-a03a-e4e7c9199847" providerId="ADAL" clId="{E4F66CDC-BBEF-44BF-BC75-4A7CB3D73D27}" dt="2025-02-04T16:56:22.193" v="286" actId="47"/>
        <pc:sldMkLst>
          <pc:docMk/>
          <pc:sldMk cId="1460434602" sldId="12445"/>
        </pc:sldMkLst>
      </pc:sldChg>
      <pc:sldChg chg="del">
        <pc:chgData name="Karen Volle" userId="56a017f8-fff7-4347-a03a-e4e7c9199847" providerId="ADAL" clId="{E4F66CDC-BBEF-44BF-BC75-4A7CB3D73D27}" dt="2025-02-04T16:56:22.193" v="286" actId="47"/>
        <pc:sldMkLst>
          <pc:docMk/>
          <pc:sldMk cId="1503085065" sldId="12446"/>
        </pc:sldMkLst>
      </pc:sldChg>
      <pc:sldChg chg="del">
        <pc:chgData name="Karen Volle" userId="56a017f8-fff7-4347-a03a-e4e7c9199847" providerId="ADAL" clId="{E4F66CDC-BBEF-44BF-BC75-4A7CB3D73D27}" dt="2025-02-04T16:56:22.193" v="286" actId="47"/>
        <pc:sldMkLst>
          <pc:docMk/>
          <pc:sldMk cId="3204986909" sldId="12447"/>
        </pc:sldMkLst>
      </pc:sldChg>
      <pc:sldChg chg="del">
        <pc:chgData name="Karen Volle" userId="56a017f8-fff7-4347-a03a-e4e7c9199847" providerId="ADAL" clId="{E4F66CDC-BBEF-44BF-BC75-4A7CB3D73D27}" dt="2025-02-04T16:56:22.193" v="286" actId="47"/>
        <pc:sldMkLst>
          <pc:docMk/>
          <pc:sldMk cId="2458615617" sldId="12448"/>
        </pc:sldMkLst>
      </pc:sldChg>
      <pc:sldChg chg="del">
        <pc:chgData name="Karen Volle" userId="56a017f8-fff7-4347-a03a-e4e7c9199847" providerId="ADAL" clId="{E4F66CDC-BBEF-44BF-BC75-4A7CB3D73D27}" dt="2025-02-04T16:56:22.193" v="286" actId="47"/>
        <pc:sldMkLst>
          <pc:docMk/>
          <pc:sldMk cId="188236386" sldId="12449"/>
        </pc:sldMkLst>
      </pc:sldChg>
      <pc:sldChg chg="del">
        <pc:chgData name="Karen Volle" userId="56a017f8-fff7-4347-a03a-e4e7c9199847" providerId="ADAL" clId="{E4F66CDC-BBEF-44BF-BC75-4A7CB3D73D27}" dt="2025-02-04T16:56:22.193" v="286" actId="47"/>
        <pc:sldMkLst>
          <pc:docMk/>
          <pc:sldMk cId="1624445997" sldId="12450"/>
        </pc:sldMkLst>
      </pc:sldChg>
      <pc:sldChg chg="del">
        <pc:chgData name="Karen Volle" userId="56a017f8-fff7-4347-a03a-e4e7c9199847" providerId="ADAL" clId="{E4F66CDC-BBEF-44BF-BC75-4A7CB3D73D27}" dt="2025-02-04T16:56:22.193" v="286" actId="47"/>
        <pc:sldMkLst>
          <pc:docMk/>
          <pc:sldMk cId="2347567135" sldId="12451"/>
        </pc:sldMkLst>
      </pc:sldChg>
      <pc:sldChg chg="del">
        <pc:chgData name="Karen Volle" userId="56a017f8-fff7-4347-a03a-e4e7c9199847" providerId="ADAL" clId="{E4F66CDC-BBEF-44BF-BC75-4A7CB3D73D27}" dt="2025-02-04T16:56:22.193" v="286" actId="47"/>
        <pc:sldMkLst>
          <pc:docMk/>
          <pc:sldMk cId="3346321879" sldId="12452"/>
        </pc:sldMkLst>
      </pc:sldChg>
      <pc:sldChg chg="del">
        <pc:chgData name="Karen Volle" userId="56a017f8-fff7-4347-a03a-e4e7c9199847" providerId="ADAL" clId="{E4F66CDC-BBEF-44BF-BC75-4A7CB3D73D27}" dt="2025-02-04T16:56:22.193" v="286" actId="47"/>
        <pc:sldMkLst>
          <pc:docMk/>
          <pc:sldMk cId="4207089381" sldId="12453"/>
        </pc:sldMkLst>
      </pc:sldChg>
      <pc:sldChg chg="del">
        <pc:chgData name="Karen Volle" userId="56a017f8-fff7-4347-a03a-e4e7c9199847" providerId="ADAL" clId="{E4F66CDC-BBEF-44BF-BC75-4A7CB3D73D27}" dt="2025-02-04T16:56:22.193" v="286" actId="47"/>
        <pc:sldMkLst>
          <pc:docMk/>
          <pc:sldMk cId="3545497609" sldId="12454"/>
        </pc:sldMkLst>
      </pc:sldChg>
      <pc:sldChg chg="del">
        <pc:chgData name="Karen Volle" userId="56a017f8-fff7-4347-a03a-e4e7c9199847" providerId="ADAL" clId="{E4F66CDC-BBEF-44BF-BC75-4A7CB3D73D27}" dt="2025-02-04T16:56:22.193" v="286" actId="47"/>
        <pc:sldMkLst>
          <pc:docMk/>
          <pc:sldMk cId="3114681287" sldId="12456"/>
        </pc:sldMkLst>
      </pc:sldChg>
      <pc:sldChg chg="del">
        <pc:chgData name="Karen Volle" userId="56a017f8-fff7-4347-a03a-e4e7c9199847" providerId="ADAL" clId="{E4F66CDC-BBEF-44BF-BC75-4A7CB3D73D27}" dt="2025-02-04T16:56:22.193" v="286" actId="47"/>
        <pc:sldMkLst>
          <pc:docMk/>
          <pc:sldMk cId="3048679709" sldId="12457"/>
        </pc:sldMkLst>
      </pc:sldChg>
      <pc:sldChg chg="del">
        <pc:chgData name="Karen Volle" userId="56a017f8-fff7-4347-a03a-e4e7c9199847" providerId="ADAL" clId="{E4F66CDC-BBEF-44BF-BC75-4A7CB3D73D27}" dt="2025-02-04T16:56:22.193" v="286" actId="47"/>
        <pc:sldMkLst>
          <pc:docMk/>
          <pc:sldMk cId="2024006477" sldId="12458"/>
        </pc:sldMkLst>
      </pc:sldChg>
      <pc:sldChg chg="del">
        <pc:chgData name="Karen Volle" userId="56a017f8-fff7-4347-a03a-e4e7c9199847" providerId="ADAL" clId="{E4F66CDC-BBEF-44BF-BC75-4A7CB3D73D27}" dt="2025-02-04T16:56:22.193" v="286" actId="47"/>
        <pc:sldMkLst>
          <pc:docMk/>
          <pc:sldMk cId="2966667500" sldId="12459"/>
        </pc:sldMkLst>
      </pc:sldChg>
      <pc:sldChg chg="del">
        <pc:chgData name="Karen Volle" userId="56a017f8-fff7-4347-a03a-e4e7c9199847" providerId="ADAL" clId="{E4F66CDC-BBEF-44BF-BC75-4A7CB3D73D27}" dt="2025-02-04T16:56:22.193" v="286" actId="47"/>
        <pc:sldMkLst>
          <pc:docMk/>
          <pc:sldMk cId="3038555064" sldId="12460"/>
        </pc:sldMkLst>
      </pc:sldChg>
      <pc:sldChg chg="del">
        <pc:chgData name="Karen Volle" userId="56a017f8-fff7-4347-a03a-e4e7c9199847" providerId="ADAL" clId="{E4F66CDC-BBEF-44BF-BC75-4A7CB3D73D27}" dt="2025-02-04T16:56:22.193" v="286" actId="47"/>
        <pc:sldMkLst>
          <pc:docMk/>
          <pc:sldMk cId="3767871097" sldId="12461"/>
        </pc:sldMkLst>
      </pc:sldChg>
      <pc:sldChg chg="del">
        <pc:chgData name="Karen Volle" userId="56a017f8-fff7-4347-a03a-e4e7c9199847" providerId="ADAL" clId="{E4F66CDC-BBEF-44BF-BC75-4A7CB3D73D27}" dt="2025-02-04T16:56:22.193" v="286" actId="47"/>
        <pc:sldMkLst>
          <pc:docMk/>
          <pc:sldMk cId="684488698" sldId="12462"/>
        </pc:sldMkLst>
      </pc:sldChg>
      <pc:sldChg chg="del">
        <pc:chgData name="Karen Volle" userId="56a017f8-fff7-4347-a03a-e4e7c9199847" providerId="ADAL" clId="{E4F66CDC-BBEF-44BF-BC75-4A7CB3D73D27}" dt="2025-02-04T16:56:22.193" v="286" actId="47"/>
        <pc:sldMkLst>
          <pc:docMk/>
          <pc:sldMk cId="1714256968" sldId="12463"/>
        </pc:sldMkLst>
      </pc:sldChg>
      <pc:sldChg chg="del">
        <pc:chgData name="Karen Volle" userId="56a017f8-fff7-4347-a03a-e4e7c9199847" providerId="ADAL" clId="{E4F66CDC-BBEF-44BF-BC75-4A7CB3D73D27}" dt="2025-02-04T16:56:22.193" v="286" actId="47"/>
        <pc:sldMkLst>
          <pc:docMk/>
          <pc:sldMk cId="3080210383" sldId="12464"/>
        </pc:sldMkLst>
      </pc:sldChg>
      <pc:sldChg chg="del">
        <pc:chgData name="Karen Volle" userId="56a017f8-fff7-4347-a03a-e4e7c9199847" providerId="ADAL" clId="{E4F66CDC-BBEF-44BF-BC75-4A7CB3D73D27}" dt="2025-02-04T16:56:22.193" v="286" actId="47"/>
        <pc:sldMkLst>
          <pc:docMk/>
          <pc:sldMk cId="1977978267" sldId="12465"/>
        </pc:sldMkLst>
      </pc:sldChg>
      <pc:sldChg chg="modSp add mod">
        <pc:chgData name="Karen Volle" userId="56a017f8-fff7-4347-a03a-e4e7c9199847" providerId="ADAL" clId="{E4F66CDC-BBEF-44BF-BC75-4A7CB3D73D27}" dt="2025-02-04T16:38:18.558" v="78" actId="20577"/>
        <pc:sldMkLst>
          <pc:docMk/>
          <pc:sldMk cId="1210314853" sldId="12466"/>
        </pc:sldMkLst>
        <pc:spChg chg="mod">
          <ac:chgData name="Karen Volle" userId="56a017f8-fff7-4347-a03a-e4e7c9199847" providerId="ADAL" clId="{E4F66CDC-BBEF-44BF-BC75-4A7CB3D73D27}" dt="2025-02-04T16:38:18.558" v="78" actId="20577"/>
          <ac:spMkLst>
            <pc:docMk/>
            <pc:sldMk cId="1210314853" sldId="12466"/>
            <ac:spMk id="3" creationId="{514675EA-F78D-48A7-B127-E5D3889F7E0D}"/>
          </ac:spMkLst>
        </pc:spChg>
      </pc:sldChg>
      <pc:sldChg chg="modSp add mod">
        <pc:chgData name="Karen Volle" userId="56a017f8-fff7-4347-a03a-e4e7c9199847" providerId="ADAL" clId="{E4F66CDC-BBEF-44BF-BC75-4A7CB3D73D27}" dt="2025-02-04T16:42:39.770" v="100" actId="20577"/>
        <pc:sldMkLst>
          <pc:docMk/>
          <pc:sldMk cId="972148777" sldId="12467"/>
        </pc:sldMkLst>
        <pc:spChg chg="mod">
          <ac:chgData name="Karen Volle" userId="56a017f8-fff7-4347-a03a-e4e7c9199847" providerId="ADAL" clId="{E4F66CDC-BBEF-44BF-BC75-4A7CB3D73D27}" dt="2025-02-04T16:42:39.770" v="100" actId="20577"/>
          <ac:spMkLst>
            <pc:docMk/>
            <pc:sldMk cId="972148777" sldId="12467"/>
            <ac:spMk id="3" creationId="{514675EA-F78D-48A7-B127-E5D3889F7E0D}"/>
          </ac:spMkLst>
        </pc:spChg>
      </pc:sldChg>
      <pc:sldChg chg="add">
        <pc:chgData name="Karen Volle" userId="56a017f8-fff7-4347-a03a-e4e7c9199847" providerId="ADAL" clId="{E4F66CDC-BBEF-44BF-BC75-4A7CB3D73D27}" dt="2025-02-04T16:37:14.688" v="5"/>
        <pc:sldMkLst>
          <pc:docMk/>
          <pc:sldMk cId="2250877609" sldId="12468"/>
        </pc:sldMkLst>
      </pc:sldChg>
      <pc:sldChg chg="add">
        <pc:chgData name="Karen Volle" userId="56a017f8-fff7-4347-a03a-e4e7c9199847" providerId="ADAL" clId="{E4F66CDC-BBEF-44BF-BC75-4A7CB3D73D27}" dt="2025-02-04T16:37:14.732" v="7"/>
        <pc:sldMkLst>
          <pc:docMk/>
          <pc:sldMk cId="579043355" sldId="12469"/>
        </pc:sldMkLst>
      </pc:sldChg>
      <pc:sldChg chg="modSp add mod">
        <pc:chgData name="Karen Volle" userId="56a017f8-fff7-4347-a03a-e4e7c9199847" providerId="ADAL" clId="{E4F66CDC-BBEF-44BF-BC75-4A7CB3D73D27}" dt="2025-02-04T16:53:36.746" v="236" actId="20577"/>
        <pc:sldMkLst>
          <pc:docMk/>
          <pc:sldMk cId="2663235087" sldId="12470"/>
        </pc:sldMkLst>
        <pc:spChg chg="mod">
          <ac:chgData name="Karen Volle" userId="56a017f8-fff7-4347-a03a-e4e7c9199847" providerId="ADAL" clId="{E4F66CDC-BBEF-44BF-BC75-4A7CB3D73D27}" dt="2025-02-04T16:53:36.746" v="236" actId="20577"/>
          <ac:spMkLst>
            <pc:docMk/>
            <pc:sldMk cId="2663235087" sldId="12470"/>
            <ac:spMk id="2" creationId="{069B8CA7-1ABB-449E-840E-639A7A1C80F1}"/>
          </ac:spMkLst>
        </pc:spChg>
        <pc:spChg chg="mod">
          <ac:chgData name="Karen Volle" userId="56a017f8-fff7-4347-a03a-e4e7c9199847" providerId="ADAL" clId="{E4F66CDC-BBEF-44BF-BC75-4A7CB3D73D27}" dt="2025-02-04T16:43:37.275" v="202" actId="20577"/>
          <ac:spMkLst>
            <pc:docMk/>
            <pc:sldMk cId="2663235087" sldId="12470"/>
            <ac:spMk id="3" creationId="{4B922925-3559-40AC-B514-4AFF24DE8FDB}"/>
          </ac:spMkLst>
        </pc:spChg>
      </pc:sldChg>
      <pc:sldChg chg="add">
        <pc:chgData name="Karen Volle" userId="56a017f8-fff7-4347-a03a-e4e7c9199847" providerId="ADAL" clId="{E4F66CDC-BBEF-44BF-BC75-4A7CB3D73D27}" dt="2025-02-04T16:37:14.795" v="11"/>
        <pc:sldMkLst>
          <pc:docMk/>
          <pc:sldMk cId="340453297" sldId="12471"/>
        </pc:sldMkLst>
      </pc:sldChg>
      <pc:sldChg chg="add">
        <pc:chgData name="Karen Volle" userId="56a017f8-fff7-4347-a03a-e4e7c9199847" providerId="ADAL" clId="{E4F66CDC-BBEF-44BF-BC75-4A7CB3D73D27}" dt="2025-02-04T16:37:14.843" v="13"/>
        <pc:sldMkLst>
          <pc:docMk/>
          <pc:sldMk cId="2479652649" sldId="12472"/>
        </pc:sldMkLst>
      </pc:sldChg>
      <pc:sldChg chg="add">
        <pc:chgData name="Karen Volle" userId="56a017f8-fff7-4347-a03a-e4e7c9199847" providerId="ADAL" clId="{E4F66CDC-BBEF-44BF-BC75-4A7CB3D73D27}" dt="2025-02-04T16:37:14.874" v="15"/>
        <pc:sldMkLst>
          <pc:docMk/>
          <pc:sldMk cId="2927702797" sldId="12473"/>
        </pc:sldMkLst>
      </pc:sldChg>
      <pc:sldChg chg="add">
        <pc:chgData name="Karen Volle" userId="56a017f8-fff7-4347-a03a-e4e7c9199847" providerId="ADAL" clId="{E4F66CDC-BBEF-44BF-BC75-4A7CB3D73D27}" dt="2025-02-04T16:37:14.889" v="17"/>
        <pc:sldMkLst>
          <pc:docMk/>
          <pc:sldMk cId="954582406" sldId="12474"/>
        </pc:sldMkLst>
      </pc:sldChg>
      <pc:sldChg chg="add">
        <pc:chgData name="Karen Volle" userId="56a017f8-fff7-4347-a03a-e4e7c9199847" providerId="ADAL" clId="{E4F66CDC-BBEF-44BF-BC75-4A7CB3D73D27}" dt="2025-02-04T16:37:14.937" v="19"/>
        <pc:sldMkLst>
          <pc:docMk/>
          <pc:sldMk cId="3488546390" sldId="12475"/>
        </pc:sldMkLst>
      </pc:sldChg>
      <pc:sldChg chg="add">
        <pc:chgData name="Karen Volle" userId="56a017f8-fff7-4347-a03a-e4e7c9199847" providerId="ADAL" clId="{E4F66CDC-BBEF-44BF-BC75-4A7CB3D73D27}" dt="2025-02-04T16:37:15.062" v="21"/>
        <pc:sldMkLst>
          <pc:docMk/>
          <pc:sldMk cId="3302192267" sldId="12476"/>
        </pc:sldMkLst>
      </pc:sldChg>
      <pc:sldChg chg="add">
        <pc:chgData name="Karen Volle" userId="56a017f8-fff7-4347-a03a-e4e7c9199847" providerId="ADAL" clId="{E4F66CDC-BBEF-44BF-BC75-4A7CB3D73D27}" dt="2025-02-04T16:37:15.109" v="23"/>
        <pc:sldMkLst>
          <pc:docMk/>
          <pc:sldMk cId="4179418668" sldId="12477"/>
        </pc:sldMkLst>
      </pc:sldChg>
      <pc:sldChg chg="add">
        <pc:chgData name="Karen Volle" userId="56a017f8-fff7-4347-a03a-e4e7c9199847" providerId="ADAL" clId="{E4F66CDC-BBEF-44BF-BC75-4A7CB3D73D27}" dt="2025-02-04T16:37:15.141" v="25"/>
        <pc:sldMkLst>
          <pc:docMk/>
          <pc:sldMk cId="3611705923" sldId="12478"/>
        </pc:sldMkLst>
      </pc:sldChg>
      <pc:sldChg chg="add del">
        <pc:chgData name="Karen Volle" userId="56a017f8-fff7-4347-a03a-e4e7c9199847" providerId="ADAL" clId="{E4F66CDC-BBEF-44BF-BC75-4A7CB3D73D27}" dt="2025-02-07T13:53:35.657" v="358" actId="47"/>
        <pc:sldMkLst>
          <pc:docMk/>
          <pc:sldMk cId="3206780598" sldId="12479"/>
        </pc:sldMkLst>
      </pc:sldChg>
      <pc:sldChg chg="addSp modSp add mod">
        <pc:chgData name="Karen Volle" userId="56a017f8-fff7-4347-a03a-e4e7c9199847" providerId="ADAL" clId="{E4F66CDC-BBEF-44BF-BC75-4A7CB3D73D27}" dt="2025-02-04T16:57:05.831" v="311" actId="20577"/>
        <pc:sldMkLst>
          <pc:docMk/>
          <pc:sldMk cId="176498279" sldId="12480"/>
        </pc:sldMkLst>
        <pc:spChg chg="mod">
          <ac:chgData name="Karen Volle" userId="56a017f8-fff7-4347-a03a-e4e7c9199847" providerId="ADAL" clId="{E4F66CDC-BBEF-44BF-BC75-4A7CB3D73D27}" dt="2025-02-04T16:57:05.831" v="311" actId="20577"/>
          <ac:spMkLst>
            <pc:docMk/>
            <pc:sldMk cId="176498279" sldId="12480"/>
            <ac:spMk id="3" creationId="{1D2C0D17-90E5-46CA-A3B3-F7B25CB53808}"/>
          </ac:spMkLst>
        </pc:spChg>
        <pc:picChg chg="add mod">
          <ac:chgData name="Karen Volle" userId="56a017f8-fff7-4347-a03a-e4e7c9199847" providerId="ADAL" clId="{E4F66CDC-BBEF-44BF-BC75-4A7CB3D73D27}" dt="2025-02-04T16:54:58.968" v="282" actId="1076"/>
          <ac:picMkLst>
            <pc:docMk/>
            <pc:sldMk cId="176498279" sldId="12480"/>
            <ac:picMk id="7" creationId="{D23873C2-5861-F233-4D6E-5A2871003F30}"/>
          </ac:picMkLst>
        </pc:picChg>
      </pc:sldChg>
      <pc:sldChg chg="add">
        <pc:chgData name="Karen Volle" userId="56a017f8-fff7-4347-a03a-e4e7c9199847" providerId="ADAL" clId="{E4F66CDC-BBEF-44BF-BC75-4A7CB3D73D27}" dt="2025-02-04T16:37:15.219" v="31"/>
        <pc:sldMkLst>
          <pc:docMk/>
          <pc:sldMk cId="663561913" sldId="12481"/>
        </pc:sldMkLst>
      </pc:sldChg>
      <pc:sldChg chg="add del">
        <pc:chgData name="Karen Volle" userId="56a017f8-fff7-4347-a03a-e4e7c9199847" providerId="ADAL" clId="{E4F66CDC-BBEF-44BF-BC75-4A7CB3D73D27}" dt="2025-02-04T16:56:01.541" v="283" actId="47"/>
        <pc:sldMkLst>
          <pc:docMk/>
          <pc:sldMk cId="1222023408" sldId="12482"/>
        </pc:sldMkLst>
      </pc:sldChg>
      <pc:sldChg chg="add del">
        <pc:chgData name="Karen Volle" userId="56a017f8-fff7-4347-a03a-e4e7c9199847" providerId="ADAL" clId="{E4F66CDC-BBEF-44BF-BC75-4A7CB3D73D27}" dt="2025-02-04T16:56:03.158" v="284" actId="47"/>
        <pc:sldMkLst>
          <pc:docMk/>
          <pc:sldMk cId="2432809779" sldId="12483"/>
        </pc:sldMkLst>
      </pc:sldChg>
      <pc:sldChg chg="add del">
        <pc:chgData name="Karen Volle" userId="56a017f8-fff7-4347-a03a-e4e7c9199847" providerId="ADAL" clId="{E4F66CDC-BBEF-44BF-BC75-4A7CB3D73D27}" dt="2025-02-04T16:56:06.101" v="285" actId="47"/>
        <pc:sldMkLst>
          <pc:docMk/>
          <pc:sldMk cId="4208579584" sldId="12484"/>
        </pc:sldMkLst>
      </pc:sldChg>
      <pc:sldChg chg="add">
        <pc:chgData name="Karen Volle" userId="56a017f8-fff7-4347-a03a-e4e7c9199847" providerId="ADAL" clId="{E4F66CDC-BBEF-44BF-BC75-4A7CB3D73D27}" dt="2025-02-04T16:37:15.361" v="39"/>
        <pc:sldMkLst>
          <pc:docMk/>
          <pc:sldMk cId="1065918902" sldId="12485"/>
        </pc:sldMkLst>
      </pc:sldChg>
      <pc:sldChg chg="add del">
        <pc:chgData name="Karen Volle" userId="56a017f8-fff7-4347-a03a-e4e7c9199847" providerId="ADAL" clId="{E4F66CDC-BBEF-44BF-BC75-4A7CB3D73D27}" dt="2025-02-04T16:37:17.592" v="42" actId="27028"/>
        <pc:sldMkLst>
          <pc:docMk/>
          <pc:sldMk cId="321787170" sldId="12486"/>
        </pc:sldMkLst>
      </pc:sldChg>
      <pc:sldChg chg="add">
        <pc:chgData name="Karen Volle" userId="56a017f8-fff7-4347-a03a-e4e7c9199847" providerId="ADAL" clId="{E4F66CDC-BBEF-44BF-BC75-4A7CB3D73D27}" dt="2025-02-07T13:53:03.924" v="357"/>
        <pc:sldMkLst>
          <pc:docMk/>
          <pc:sldMk cId="1689347815" sldId="12487"/>
        </pc:sldMkLst>
      </pc:sldChg>
      <pc:sldChg chg="add del">
        <pc:chgData name="Karen Volle" userId="56a017f8-fff7-4347-a03a-e4e7c9199847" providerId="ADAL" clId="{E4F66CDC-BBEF-44BF-BC75-4A7CB3D73D27}" dt="2025-02-04T18:36:53.241" v="355" actId="47"/>
        <pc:sldMkLst>
          <pc:docMk/>
          <pc:sldMk cId="2419022558" sldId="12487"/>
        </pc:sldMkLst>
      </pc:sldChg>
      <pc:sldChg chg="add del">
        <pc:chgData name="Karen Volle" userId="56a017f8-fff7-4347-a03a-e4e7c9199847" providerId="ADAL" clId="{E4F66CDC-BBEF-44BF-BC75-4A7CB3D73D27}" dt="2025-02-04T18:36:53.241" v="355" actId="47"/>
        <pc:sldMkLst>
          <pc:docMk/>
          <pc:sldMk cId="1301611488" sldId="12488"/>
        </pc:sldMkLst>
      </pc:sldChg>
      <pc:sldChg chg="add">
        <pc:chgData name="Karen Volle" userId="56a017f8-fff7-4347-a03a-e4e7c9199847" providerId="ADAL" clId="{E4F66CDC-BBEF-44BF-BC75-4A7CB3D73D27}" dt="2025-02-07T13:53:03.924" v="357"/>
        <pc:sldMkLst>
          <pc:docMk/>
          <pc:sldMk cId="3114681287" sldId="12488"/>
        </pc:sldMkLst>
      </pc:sldChg>
      <pc:sldChg chg="add del">
        <pc:chgData name="Karen Volle" userId="56a017f8-fff7-4347-a03a-e4e7c9199847" providerId="ADAL" clId="{E4F66CDC-BBEF-44BF-BC75-4A7CB3D73D27}" dt="2025-02-04T18:36:53.241" v="355" actId="47"/>
        <pc:sldMkLst>
          <pc:docMk/>
          <pc:sldMk cId="1544049043" sldId="12489"/>
        </pc:sldMkLst>
      </pc:sldChg>
      <pc:sldChg chg="add">
        <pc:chgData name="Karen Volle" userId="56a017f8-fff7-4347-a03a-e4e7c9199847" providerId="ADAL" clId="{E4F66CDC-BBEF-44BF-BC75-4A7CB3D73D27}" dt="2025-02-07T13:53:03.924" v="357"/>
        <pc:sldMkLst>
          <pc:docMk/>
          <pc:sldMk cId="2601920609" sldId="12489"/>
        </pc:sldMkLst>
      </pc:sldChg>
      <pc:sldChg chg="add">
        <pc:chgData name="Karen Volle" userId="56a017f8-fff7-4347-a03a-e4e7c9199847" providerId="ADAL" clId="{E4F66CDC-BBEF-44BF-BC75-4A7CB3D73D27}" dt="2025-02-07T13:53:03.924" v="357"/>
        <pc:sldMkLst>
          <pc:docMk/>
          <pc:sldMk cId="1223089395" sldId="12490"/>
        </pc:sldMkLst>
      </pc:sldChg>
      <pc:sldChg chg="add del">
        <pc:chgData name="Karen Volle" userId="56a017f8-fff7-4347-a03a-e4e7c9199847" providerId="ADAL" clId="{E4F66CDC-BBEF-44BF-BC75-4A7CB3D73D27}" dt="2025-02-04T18:36:53.241" v="355" actId="47"/>
        <pc:sldMkLst>
          <pc:docMk/>
          <pc:sldMk cId="1567393462" sldId="12490"/>
        </pc:sldMkLst>
      </pc:sldChg>
      <pc:sldChg chg="add del">
        <pc:chgData name="Karen Volle" userId="56a017f8-fff7-4347-a03a-e4e7c9199847" providerId="ADAL" clId="{E4F66CDC-BBEF-44BF-BC75-4A7CB3D73D27}" dt="2025-02-04T18:36:53.241" v="355" actId="47"/>
        <pc:sldMkLst>
          <pc:docMk/>
          <pc:sldMk cId="81309838" sldId="12491"/>
        </pc:sldMkLst>
      </pc:sldChg>
      <pc:sldChg chg="add">
        <pc:chgData name="Karen Volle" userId="56a017f8-fff7-4347-a03a-e4e7c9199847" providerId="ADAL" clId="{E4F66CDC-BBEF-44BF-BC75-4A7CB3D73D27}" dt="2025-02-07T13:53:03.924" v="357"/>
        <pc:sldMkLst>
          <pc:docMk/>
          <pc:sldMk cId="3775994094" sldId="12491"/>
        </pc:sldMkLst>
      </pc:sldChg>
      <pc:sldChg chg="add del">
        <pc:chgData name="Karen Volle" userId="56a017f8-fff7-4347-a03a-e4e7c9199847" providerId="ADAL" clId="{E4F66CDC-BBEF-44BF-BC75-4A7CB3D73D27}" dt="2025-02-04T18:36:53.241" v="355" actId="47"/>
        <pc:sldMkLst>
          <pc:docMk/>
          <pc:sldMk cId="538596775" sldId="12492"/>
        </pc:sldMkLst>
      </pc:sldChg>
      <pc:sldChg chg="add">
        <pc:chgData name="Karen Volle" userId="56a017f8-fff7-4347-a03a-e4e7c9199847" providerId="ADAL" clId="{E4F66CDC-BBEF-44BF-BC75-4A7CB3D73D27}" dt="2025-02-07T13:53:03.924" v="357"/>
        <pc:sldMkLst>
          <pc:docMk/>
          <pc:sldMk cId="3467269901" sldId="12492"/>
        </pc:sldMkLst>
      </pc:sldChg>
      <pc:sldChg chg="add">
        <pc:chgData name="Karen Volle" userId="56a017f8-fff7-4347-a03a-e4e7c9199847" providerId="ADAL" clId="{E4F66CDC-BBEF-44BF-BC75-4A7CB3D73D27}" dt="2025-02-07T13:53:03.924" v="357"/>
        <pc:sldMkLst>
          <pc:docMk/>
          <pc:sldMk cId="591092302" sldId="12493"/>
        </pc:sldMkLst>
      </pc:sldChg>
      <pc:sldChg chg="add del">
        <pc:chgData name="Karen Volle" userId="56a017f8-fff7-4347-a03a-e4e7c9199847" providerId="ADAL" clId="{E4F66CDC-BBEF-44BF-BC75-4A7CB3D73D27}" dt="2025-02-04T18:36:53.241" v="355" actId="47"/>
        <pc:sldMkLst>
          <pc:docMk/>
          <pc:sldMk cId="2237022372" sldId="12493"/>
        </pc:sldMkLst>
      </pc:sldChg>
      <pc:sldChg chg="add del">
        <pc:chgData name="Karen Volle" userId="56a017f8-fff7-4347-a03a-e4e7c9199847" providerId="ADAL" clId="{E4F66CDC-BBEF-44BF-BC75-4A7CB3D73D27}" dt="2025-02-04T18:36:53.241" v="355" actId="47"/>
        <pc:sldMkLst>
          <pc:docMk/>
          <pc:sldMk cId="104172155" sldId="12494"/>
        </pc:sldMkLst>
      </pc:sldChg>
      <pc:sldChg chg="add">
        <pc:chgData name="Karen Volle" userId="56a017f8-fff7-4347-a03a-e4e7c9199847" providerId="ADAL" clId="{E4F66CDC-BBEF-44BF-BC75-4A7CB3D73D27}" dt="2025-02-07T13:53:03.924" v="357"/>
        <pc:sldMkLst>
          <pc:docMk/>
          <pc:sldMk cId="2903302426" sldId="12494"/>
        </pc:sldMkLst>
      </pc:sldChg>
      <pc:sldChg chg="add">
        <pc:chgData name="Karen Volle" userId="56a017f8-fff7-4347-a03a-e4e7c9199847" providerId="ADAL" clId="{E4F66CDC-BBEF-44BF-BC75-4A7CB3D73D27}" dt="2025-02-07T13:53:03.924" v="357"/>
        <pc:sldMkLst>
          <pc:docMk/>
          <pc:sldMk cId="1567793064" sldId="12495"/>
        </pc:sldMkLst>
      </pc:sldChg>
      <pc:sldChg chg="add del">
        <pc:chgData name="Karen Volle" userId="56a017f8-fff7-4347-a03a-e4e7c9199847" providerId="ADAL" clId="{E4F66CDC-BBEF-44BF-BC75-4A7CB3D73D27}" dt="2025-02-04T18:36:53.241" v="355" actId="47"/>
        <pc:sldMkLst>
          <pc:docMk/>
          <pc:sldMk cId="2561048842" sldId="12495"/>
        </pc:sldMkLst>
      </pc:sldChg>
      <pc:sldChg chg="add">
        <pc:chgData name="Karen Volle" userId="56a017f8-fff7-4347-a03a-e4e7c9199847" providerId="ADAL" clId="{E4F66CDC-BBEF-44BF-BC75-4A7CB3D73D27}" dt="2025-02-07T13:53:03.924" v="357"/>
        <pc:sldMkLst>
          <pc:docMk/>
          <pc:sldMk cId="3793064281" sldId="12496"/>
        </pc:sldMkLst>
      </pc:sldChg>
      <pc:sldChg chg="add del">
        <pc:chgData name="Karen Volle" userId="56a017f8-fff7-4347-a03a-e4e7c9199847" providerId="ADAL" clId="{E4F66CDC-BBEF-44BF-BC75-4A7CB3D73D27}" dt="2025-02-04T18:36:53.241" v="355" actId="47"/>
        <pc:sldMkLst>
          <pc:docMk/>
          <pc:sldMk cId="4265314006" sldId="12496"/>
        </pc:sldMkLst>
      </pc:sldChg>
      <pc:sldChg chg="add del">
        <pc:chgData name="Karen Volle" userId="56a017f8-fff7-4347-a03a-e4e7c9199847" providerId="ADAL" clId="{E4F66CDC-BBEF-44BF-BC75-4A7CB3D73D27}" dt="2025-02-04T18:36:53.241" v="355" actId="47"/>
        <pc:sldMkLst>
          <pc:docMk/>
          <pc:sldMk cId="2972209448" sldId="12497"/>
        </pc:sldMkLst>
      </pc:sldChg>
      <pc:sldChg chg="add">
        <pc:chgData name="Karen Volle" userId="56a017f8-fff7-4347-a03a-e4e7c9199847" providerId="ADAL" clId="{E4F66CDC-BBEF-44BF-BC75-4A7CB3D73D27}" dt="2025-02-07T13:53:03.924" v="357"/>
        <pc:sldMkLst>
          <pc:docMk/>
          <pc:sldMk cId="3176295568" sldId="12497"/>
        </pc:sldMkLst>
      </pc:sldChg>
      <pc:sldChg chg="add">
        <pc:chgData name="Karen Volle" userId="56a017f8-fff7-4347-a03a-e4e7c9199847" providerId="ADAL" clId="{E4F66CDC-BBEF-44BF-BC75-4A7CB3D73D27}" dt="2025-02-07T13:53:03.924" v="357"/>
        <pc:sldMkLst>
          <pc:docMk/>
          <pc:sldMk cId="1800620766" sldId="12498"/>
        </pc:sldMkLst>
      </pc:sldChg>
      <pc:sldChg chg="add del">
        <pc:chgData name="Karen Volle" userId="56a017f8-fff7-4347-a03a-e4e7c9199847" providerId="ADAL" clId="{E4F66CDC-BBEF-44BF-BC75-4A7CB3D73D27}" dt="2025-02-04T18:36:53.241" v="355" actId="47"/>
        <pc:sldMkLst>
          <pc:docMk/>
          <pc:sldMk cId="2491864597" sldId="12498"/>
        </pc:sldMkLst>
      </pc:sldChg>
      <pc:sldChg chg="add del">
        <pc:chgData name="Karen Volle" userId="56a017f8-fff7-4347-a03a-e4e7c9199847" providerId="ADAL" clId="{E4F66CDC-BBEF-44BF-BC75-4A7CB3D73D27}" dt="2025-02-04T18:36:53.241" v="355" actId="47"/>
        <pc:sldMkLst>
          <pc:docMk/>
          <pc:sldMk cId="3527199843" sldId="12499"/>
        </pc:sldMkLst>
      </pc:sldChg>
      <pc:sldChg chg="add del">
        <pc:chgData name="Karen Volle" userId="56a017f8-fff7-4347-a03a-e4e7c9199847" providerId="ADAL" clId="{E4F66CDC-BBEF-44BF-BC75-4A7CB3D73D27}" dt="2025-02-04T18:36:53.241" v="355" actId="47"/>
        <pc:sldMkLst>
          <pc:docMk/>
          <pc:sldMk cId="911838843" sldId="12500"/>
        </pc:sldMkLst>
      </pc:sldChg>
      <pc:sldChg chg="add del">
        <pc:chgData name="Karen Volle" userId="56a017f8-fff7-4347-a03a-e4e7c9199847" providerId="ADAL" clId="{E4F66CDC-BBEF-44BF-BC75-4A7CB3D73D27}" dt="2025-02-04T18:36:53.241" v="355" actId="47"/>
        <pc:sldMkLst>
          <pc:docMk/>
          <pc:sldMk cId="1025331170" sldId="12501"/>
        </pc:sldMkLst>
      </pc:sldChg>
      <pc:sldChg chg="add del">
        <pc:chgData name="Karen Volle" userId="56a017f8-fff7-4347-a03a-e4e7c9199847" providerId="ADAL" clId="{E4F66CDC-BBEF-44BF-BC75-4A7CB3D73D27}" dt="2025-02-04T18:36:53.241" v="355" actId="47"/>
        <pc:sldMkLst>
          <pc:docMk/>
          <pc:sldMk cId="3907559755" sldId="12502"/>
        </pc:sldMkLst>
      </pc:sldChg>
      <pc:sldChg chg="add del">
        <pc:chgData name="Karen Volle" userId="56a017f8-fff7-4347-a03a-e4e7c9199847" providerId="ADAL" clId="{E4F66CDC-BBEF-44BF-BC75-4A7CB3D73D27}" dt="2025-02-04T18:36:53.241" v="355" actId="47"/>
        <pc:sldMkLst>
          <pc:docMk/>
          <pc:sldMk cId="3161943851" sldId="12503"/>
        </pc:sldMkLst>
      </pc:sldChg>
      <pc:sldChg chg="add del">
        <pc:chgData name="Karen Volle" userId="56a017f8-fff7-4347-a03a-e4e7c9199847" providerId="ADAL" clId="{E4F66CDC-BBEF-44BF-BC75-4A7CB3D73D27}" dt="2025-02-04T18:36:53.241" v="355" actId="47"/>
        <pc:sldMkLst>
          <pc:docMk/>
          <pc:sldMk cId="1746892424" sldId="12504"/>
        </pc:sldMkLst>
      </pc:sldChg>
      <pc:sldChg chg="add del">
        <pc:chgData name="Karen Volle" userId="56a017f8-fff7-4347-a03a-e4e7c9199847" providerId="ADAL" clId="{E4F66CDC-BBEF-44BF-BC75-4A7CB3D73D27}" dt="2025-02-04T18:36:53.241" v="355" actId="47"/>
        <pc:sldMkLst>
          <pc:docMk/>
          <pc:sldMk cId="1919990588" sldId="12505"/>
        </pc:sldMkLst>
      </pc:sldChg>
      <pc:sldChg chg="add del">
        <pc:chgData name="Karen Volle" userId="56a017f8-fff7-4347-a03a-e4e7c9199847" providerId="ADAL" clId="{E4F66CDC-BBEF-44BF-BC75-4A7CB3D73D27}" dt="2025-02-04T18:36:53.241" v="355" actId="47"/>
        <pc:sldMkLst>
          <pc:docMk/>
          <pc:sldMk cId="2261632116" sldId="12506"/>
        </pc:sldMkLst>
      </pc:sldChg>
      <pc:sldChg chg="add del">
        <pc:chgData name="Karen Volle" userId="56a017f8-fff7-4347-a03a-e4e7c9199847" providerId="ADAL" clId="{E4F66CDC-BBEF-44BF-BC75-4A7CB3D73D27}" dt="2025-02-04T18:31:45.370" v="354" actId="27028"/>
        <pc:sldMkLst>
          <pc:docMk/>
          <pc:sldMk cId="2754830181" sldId="12507"/>
        </pc:sldMkLst>
      </pc:sldChg>
      <pc:sldMasterChg chg="del delSldLayout">
        <pc:chgData name="Karen Volle" userId="56a017f8-fff7-4347-a03a-e4e7c9199847" providerId="ADAL" clId="{E4F66CDC-BBEF-44BF-BC75-4A7CB3D73D27}" dt="2025-02-04T16:56:22.193" v="286" actId="47"/>
        <pc:sldMasterMkLst>
          <pc:docMk/>
          <pc:sldMasterMk cId="0" sldId="2147483660"/>
        </pc:sldMasterMkLst>
        <pc:sldLayoutChg chg="del">
          <pc:chgData name="Karen Volle" userId="56a017f8-fff7-4347-a03a-e4e7c9199847" providerId="ADAL" clId="{E4F66CDC-BBEF-44BF-BC75-4A7CB3D73D27}" dt="2025-02-04T16:56:22.193" v="286" actId="47"/>
          <pc:sldLayoutMkLst>
            <pc:docMk/>
            <pc:sldMasterMk cId="0" sldId="2147483660"/>
            <pc:sldLayoutMk cId="0" sldId="2147483661"/>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2"/>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3"/>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4"/>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5"/>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6"/>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7"/>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8"/>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9"/>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70"/>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71"/>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2714438138" sldId="2147483672"/>
          </pc:sldLayoutMkLst>
        </pc:sldLayoutChg>
      </pc:sldMasterChg>
    </pc:docChg>
  </pc:docChgLst>
  <pc:docChgLst>
    <pc:chgData name="Karen Volle" userId="56a017f8-fff7-4347-a03a-e4e7c9199847" providerId="ADAL" clId="{FF062319-B4CE-4117-AC70-2421BE83ACAF}"/>
    <pc:docChg chg="undo custSel addSld delSld modSld addMainMaster delMainMaster">
      <pc:chgData name="Karen Volle" userId="56a017f8-fff7-4347-a03a-e4e7c9199847" providerId="ADAL" clId="{FF062319-B4CE-4117-AC70-2421BE83ACAF}" dt="2024-11-01T13:19:26.308" v="223" actId="47"/>
      <pc:docMkLst>
        <pc:docMk/>
      </pc:docMkLst>
      <pc:sldChg chg="modSp mod">
        <pc:chgData name="Karen Volle" userId="56a017f8-fff7-4347-a03a-e4e7c9199847" providerId="ADAL" clId="{FF062319-B4CE-4117-AC70-2421BE83ACAF}" dt="2024-10-31T15:15:05.255" v="159" actId="20577"/>
        <pc:sldMkLst>
          <pc:docMk/>
          <pc:sldMk cId="2419022558" sldId="257"/>
        </pc:sldMkLst>
      </pc:sldChg>
      <pc:sldChg chg="del">
        <pc:chgData name="Karen Volle" userId="56a017f8-fff7-4347-a03a-e4e7c9199847" providerId="ADAL" clId="{FF062319-B4CE-4117-AC70-2421BE83ACAF}" dt="2024-11-01T13:19:22.931" v="222" actId="47"/>
        <pc:sldMkLst>
          <pc:docMk/>
          <pc:sldMk cId="1689347815" sldId="306"/>
        </pc:sldMkLst>
      </pc:sldChg>
      <pc:sldChg chg="modSp add del mod">
        <pc:chgData name="Karen Volle" userId="56a017f8-fff7-4347-a03a-e4e7c9199847" providerId="ADAL" clId="{FF062319-B4CE-4117-AC70-2421BE83ACAF}" dt="2024-11-01T13:18:39.953" v="220" actId="47"/>
        <pc:sldMkLst>
          <pc:docMk/>
          <pc:sldMk cId="1301611488" sldId="573"/>
        </pc:sldMkLst>
      </pc:sldChg>
      <pc:sldChg chg="modSp mod">
        <pc:chgData name="Karen Volle" userId="56a017f8-fff7-4347-a03a-e4e7c9199847" providerId="ADAL" clId="{FF062319-B4CE-4117-AC70-2421BE83ACAF}" dt="2024-10-31T15:16:16.195" v="213" actId="20577"/>
        <pc:sldMkLst>
          <pc:docMk/>
          <pc:sldMk cId="2237022372" sldId="582"/>
        </pc:sldMkLst>
      </pc:sldChg>
      <pc:sldChg chg="addSp delSp modSp mod">
        <pc:chgData name="Karen Volle" userId="56a017f8-fff7-4347-a03a-e4e7c9199847" providerId="ADAL" clId="{FF062319-B4CE-4117-AC70-2421BE83ACAF}" dt="2024-10-31T15:17:34.642" v="217" actId="6549"/>
        <pc:sldMkLst>
          <pc:docMk/>
          <pc:sldMk cId="1025331170" sldId="12216"/>
        </pc:sldMkLst>
      </pc:sldChg>
      <pc:sldChg chg="del">
        <pc:chgData name="Karen Volle" userId="56a017f8-fff7-4347-a03a-e4e7c9199847" providerId="ADAL" clId="{FF062319-B4CE-4117-AC70-2421BE83ACAF}" dt="2024-10-31T15:05:58.862" v="0" actId="47"/>
        <pc:sldMkLst>
          <pc:docMk/>
          <pc:sldMk cId="2240193032" sldId="12217"/>
        </pc:sldMkLst>
      </pc:sldChg>
      <pc:sldChg chg="del">
        <pc:chgData name="Karen Volle" userId="56a017f8-fff7-4347-a03a-e4e7c9199847" providerId="ADAL" clId="{FF062319-B4CE-4117-AC70-2421BE83ACAF}" dt="2024-10-31T15:05:58.862" v="0" actId="47"/>
        <pc:sldMkLst>
          <pc:docMk/>
          <pc:sldMk cId="372281075" sldId="12218"/>
        </pc:sldMkLst>
      </pc:sldChg>
      <pc:sldChg chg="del">
        <pc:chgData name="Karen Volle" userId="56a017f8-fff7-4347-a03a-e4e7c9199847" providerId="ADAL" clId="{FF062319-B4CE-4117-AC70-2421BE83ACAF}" dt="2024-10-31T15:05:58.862" v="0" actId="47"/>
        <pc:sldMkLst>
          <pc:docMk/>
          <pc:sldMk cId="4135748156" sldId="12219"/>
        </pc:sldMkLst>
      </pc:sldChg>
      <pc:sldChg chg="del">
        <pc:chgData name="Karen Volle" userId="56a017f8-fff7-4347-a03a-e4e7c9199847" providerId="ADAL" clId="{FF062319-B4CE-4117-AC70-2421BE83ACAF}" dt="2024-10-31T15:05:58.862" v="0" actId="47"/>
        <pc:sldMkLst>
          <pc:docMk/>
          <pc:sldMk cId="1732200625" sldId="12220"/>
        </pc:sldMkLst>
      </pc:sldChg>
      <pc:sldChg chg="del">
        <pc:chgData name="Karen Volle" userId="56a017f8-fff7-4347-a03a-e4e7c9199847" providerId="ADAL" clId="{FF062319-B4CE-4117-AC70-2421BE83ACAF}" dt="2024-10-31T15:05:58.862" v="0" actId="47"/>
        <pc:sldMkLst>
          <pc:docMk/>
          <pc:sldMk cId="3342270565" sldId="12221"/>
        </pc:sldMkLst>
      </pc:sldChg>
      <pc:sldChg chg="del">
        <pc:chgData name="Karen Volle" userId="56a017f8-fff7-4347-a03a-e4e7c9199847" providerId="ADAL" clId="{FF062319-B4CE-4117-AC70-2421BE83ACAF}" dt="2024-10-31T15:05:58.862" v="0" actId="47"/>
        <pc:sldMkLst>
          <pc:docMk/>
          <pc:sldMk cId="1319847690" sldId="12222"/>
        </pc:sldMkLst>
      </pc:sldChg>
      <pc:sldChg chg="del">
        <pc:chgData name="Karen Volle" userId="56a017f8-fff7-4347-a03a-e4e7c9199847" providerId="ADAL" clId="{FF062319-B4CE-4117-AC70-2421BE83ACAF}" dt="2024-10-31T15:05:58.862" v="0" actId="47"/>
        <pc:sldMkLst>
          <pc:docMk/>
          <pc:sldMk cId="278005343" sldId="12223"/>
        </pc:sldMkLst>
      </pc:sldChg>
      <pc:sldChg chg="del">
        <pc:chgData name="Karen Volle" userId="56a017f8-fff7-4347-a03a-e4e7c9199847" providerId="ADAL" clId="{FF062319-B4CE-4117-AC70-2421BE83ACAF}" dt="2024-10-31T15:05:58.862" v="0" actId="47"/>
        <pc:sldMkLst>
          <pc:docMk/>
          <pc:sldMk cId="3908366778" sldId="12224"/>
        </pc:sldMkLst>
      </pc:sldChg>
      <pc:sldChg chg="del">
        <pc:chgData name="Karen Volle" userId="56a017f8-fff7-4347-a03a-e4e7c9199847" providerId="ADAL" clId="{FF062319-B4CE-4117-AC70-2421BE83ACAF}" dt="2024-10-31T15:05:58.862" v="0" actId="47"/>
        <pc:sldMkLst>
          <pc:docMk/>
          <pc:sldMk cId="1210399909" sldId="12225"/>
        </pc:sldMkLst>
      </pc:sldChg>
      <pc:sldChg chg="del">
        <pc:chgData name="Karen Volle" userId="56a017f8-fff7-4347-a03a-e4e7c9199847" providerId="ADAL" clId="{FF062319-B4CE-4117-AC70-2421BE83ACAF}" dt="2024-10-31T15:05:58.862" v="0" actId="47"/>
        <pc:sldMkLst>
          <pc:docMk/>
          <pc:sldMk cId="3984117287" sldId="12226"/>
        </pc:sldMkLst>
      </pc:sldChg>
      <pc:sldChg chg="del">
        <pc:chgData name="Karen Volle" userId="56a017f8-fff7-4347-a03a-e4e7c9199847" providerId="ADAL" clId="{FF062319-B4CE-4117-AC70-2421BE83ACAF}" dt="2024-10-31T15:05:58.862" v="0" actId="47"/>
        <pc:sldMkLst>
          <pc:docMk/>
          <pc:sldMk cId="3869790126" sldId="12227"/>
        </pc:sldMkLst>
      </pc:sldChg>
      <pc:sldChg chg="del">
        <pc:chgData name="Karen Volle" userId="56a017f8-fff7-4347-a03a-e4e7c9199847" providerId="ADAL" clId="{FF062319-B4CE-4117-AC70-2421BE83ACAF}" dt="2024-10-31T15:05:58.862" v="0" actId="47"/>
        <pc:sldMkLst>
          <pc:docMk/>
          <pc:sldMk cId="305001360" sldId="12228"/>
        </pc:sldMkLst>
      </pc:sldChg>
      <pc:sldChg chg="del">
        <pc:chgData name="Karen Volle" userId="56a017f8-fff7-4347-a03a-e4e7c9199847" providerId="ADAL" clId="{FF062319-B4CE-4117-AC70-2421BE83ACAF}" dt="2024-10-31T15:05:58.862" v="0" actId="47"/>
        <pc:sldMkLst>
          <pc:docMk/>
          <pc:sldMk cId="2331737471" sldId="12229"/>
        </pc:sldMkLst>
      </pc:sldChg>
      <pc:sldChg chg="del">
        <pc:chgData name="Karen Volle" userId="56a017f8-fff7-4347-a03a-e4e7c9199847" providerId="ADAL" clId="{FF062319-B4CE-4117-AC70-2421BE83ACAF}" dt="2024-10-31T15:05:58.862" v="0" actId="47"/>
        <pc:sldMkLst>
          <pc:docMk/>
          <pc:sldMk cId="1443883327" sldId="12230"/>
        </pc:sldMkLst>
      </pc:sldChg>
      <pc:sldChg chg="del">
        <pc:chgData name="Karen Volle" userId="56a017f8-fff7-4347-a03a-e4e7c9199847" providerId="ADAL" clId="{FF062319-B4CE-4117-AC70-2421BE83ACAF}" dt="2024-10-31T15:05:58.862" v="0" actId="47"/>
        <pc:sldMkLst>
          <pc:docMk/>
          <pc:sldMk cId="423197123" sldId="12231"/>
        </pc:sldMkLst>
      </pc:sldChg>
      <pc:sldChg chg="del">
        <pc:chgData name="Karen Volle" userId="56a017f8-fff7-4347-a03a-e4e7c9199847" providerId="ADAL" clId="{FF062319-B4CE-4117-AC70-2421BE83ACAF}" dt="2024-10-31T15:05:58.862" v="0" actId="47"/>
        <pc:sldMkLst>
          <pc:docMk/>
          <pc:sldMk cId="2044661491" sldId="12232"/>
        </pc:sldMkLst>
      </pc:sldChg>
      <pc:sldChg chg="del">
        <pc:chgData name="Karen Volle" userId="56a017f8-fff7-4347-a03a-e4e7c9199847" providerId="ADAL" clId="{FF062319-B4CE-4117-AC70-2421BE83ACAF}" dt="2024-10-31T15:05:58.862" v="0" actId="47"/>
        <pc:sldMkLst>
          <pc:docMk/>
          <pc:sldMk cId="2747079794" sldId="12233"/>
        </pc:sldMkLst>
      </pc:sldChg>
      <pc:sldChg chg="del">
        <pc:chgData name="Karen Volle" userId="56a017f8-fff7-4347-a03a-e4e7c9199847" providerId="ADAL" clId="{FF062319-B4CE-4117-AC70-2421BE83ACAF}" dt="2024-10-31T15:05:58.862" v="0" actId="47"/>
        <pc:sldMkLst>
          <pc:docMk/>
          <pc:sldMk cId="727439591" sldId="12234"/>
        </pc:sldMkLst>
      </pc:sldChg>
      <pc:sldChg chg="del">
        <pc:chgData name="Karen Volle" userId="56a017f8-fff7-4347-a03a-e4e7c9199847" providerId="ADAL" clId="{FF062319-B4CE-4117-AC70-2421BE83ACAF}" dt="2024-10-31T15:05:58.862" v="0" actId="47"/>
        <pc:sldMkLst>
          <pc:docMk/>
          <pc:sldMk cId="3593166174" sldId="12235"/>
        </pc:sldMkLst>
      </pc:sldChg>
      <pc:sldChg chg="del">
        <pc:chgData name="Karen Volle" userId="56a017f8-fff7-4347-a03a-e4e7c9199847" providerId="ADAL" clId="{FF062319-B4CE-4117-AC70-2421BE83ACAF}" dt="2024-10-31T15:05:58.862" v="0" actId="47"/>
        <pc:sldMkLst>
          <pc:docMk/>
          <pc:sldMk cId="4181367184" sldId="12236"/>
        </pc:sldMkLst>
      </pc:sldChg>
      <pc:sldChg chg="del">
        <pc:chgData name="Karen Volle" userId="56a017f8-fff7-4347-a03a-e4e7c9199847" providerId="ADAL" clId="{FF062319-B4CE-4117-AC70-2421BE83ACAF}" dt="2024-10-31T15:05:58.862" v="0" actId="47"/>
        <pc:sldMkLst>
          <pc:docMk/>
          <pc:sldMk cId="4230060265" sldId="12237"/>
        </pc:sldMkLst>
      </pc:sldChg>
      <pc:sldChg chg="del">
        <pc:chgData name="Karen Volle" userId="56a017f8-fff7-4347-a03a-e4e7c9199847" providerId="ADAL" clId="{FF062319-B4CE-4117-AC70-2421BE83ACAF}" dt="2024-10-31T15:05:58.862" v="0" actId="47"/>
        <pc:sldMkLst>
          <pc:docMk/>
          <pc:sldMk cId="308132648" sldId="12238"/>
        </pc:sldMkLst>
      </pc:sldChg>
      <pc:sldChg chg="del">
        <pc:chgData name="Karen Volle" userId="56a017f8-fff7-4347-a03a-e4e7c9199847" providerId="ADAL" clId="{FF062319-B4CE-4117-AC70-2421BE83ACAF}" dt="2024-10-31T15:05:58.862" v="0" actId="47"/>
        <pc:sldMkLst>
          <pc:docMk/>
          <pc:sldMk cId="2993694447" sldId="12239"/>
        </pc:sldMkLst>
      </pc:sldChg>
      <pc:sldChg chg="del">
        <pc:chgData name="Karen Volle" userId="56a017f8-fff7-4347-a03a-e4e7c9199847" providerId="ADAL" clId="{FF062319-B4CE-4117-AC70-2421BE83ACAF}" dt="2024-10-31T15:05:58.862" v="0" actId="47"/>
        <pc:sldMkLst>
          <pc:docMk/>
          <pc:sldMk cId="2336844932" sldId="12240"/>
        </pc:sldMkLst>
      </pc:sldChg>
      <pc:sldChg chg="del">
        <pc:chgData name="Karen Volle" userId="56a017f8-fff7-4347-a03a-e4e7c9199847" providerId="ADAL" clId="{FF062319-B4CE-4117-AC70-2421BE83ACAF}" dt="2024-10-31T15:05:58.862" v="0" actId="47"/>
        <pc:sldMkLst>
          <pc:docMk/>
          <pc:sldMk cId="1820036143" sldId="12241"/>
        </pc:sldMkLst>
      </pc:sldChg>
      <pc:sldChg chg="del">
        <pc:chgData name="Karen Volle" userId="56a017f8-fff7-4347-a03a-e4e7c9199847" providerId="ADAL" clId="{FF062319-B4CE-4117-AC70-2421BE83ACAF}" dt="2024-11-01T13:19:26.308" v="223" actId="47"/>
        <pc:sldMkLst>
          <pc:docMk/>
          <pc:sldMk cId="2934973839" sldId="12242"/>
        </pc:sldMkLst>
      </pc:sldChg>
      <pc:sldChg chg="del">
        <pc:chgData name="Karen Volle" userId="56a017f8-fff7-4347-a03a-e4e7c9199847" providerId="ADAL" clId="{FF062319-B4CE-4117-AC70-2421BE83ACAF}" dt="2024-10-31T15:06:45.325" v="2" actId="47"/>
        <pc:sldMkLst>
          <pc:docMk/>
          <pc:sldMk cId="2135054318" sldId="12243"/>
        </pc:sldMkLst>
      </pc:sldChg>
      <pc:sldChg chg="del">
        <pc:chgData name="Karen Volle" userId="56a017f8-fff7-4347-a03a-e4e7c9199847" providerId="ADAL" clId="{FF062319-B4CE-4117-AC70-2421BE83ACAF}" dt="2024-10-31T15:06:45.325" v="2" actId="47"/>
        <pc:sldMkLst>
          <pc:docMk/>
          <pc:sldMk cId="3287271511" sldId="12244"/>
        </pc:sldMkLst>
      </pc:sldChg>
      <pc:sldChg chg="del">
        <pc:chgData name="Karen Volle" userId="56a017f8-fff7-4347-a03a-e4e7c9199847" providerId="ADAL" clId="{FF062319-B4CE-4117-AC70-2421BE83ACAF}" dt="2024-10-31T15:06:45.325" v="2" actId="47"/>
        <pc:sldMkLst>
          <pc:docMk/>
          <pc:sldMk cId="2364609200" sldId="12245"/>
        </pc:sldMkLst>
      </pc:sldChg>
      <pc:sldChg chg="del">
        <pc:chgData name="Karen Volle" userId="56a017f8-fff7-4347-a03a-e4e7c9199847" providerId="ADAL" clId="{FF062319-B4CE-4117-AC70-2421BE83ACAF}" dt="2024-10-31T15:06:45.325" v="2" actId="47"/>
        <pc:sldMkLst>
          <pc:docMk/>
          <pc:sldMk cId="2484461982" sldId="12246"/>
        </pc:sldMkLst>
      </pc:sldChg>
      <pc:sldChg chg="del">
        <pc:chgData name="Karen Volle" userId="56a017f8-fff7-4347-a03a-e4e7c9199847" providerId="ADAL" clId="{FF062319-B4CE-4117-AC70-2421BE83ACAF}" dt="2024-10-31T15:06:45.325" v="2" actId="47"/>
        <pc:sldMkLst>
          <pc:docMk/>
          <pc:sldMk cId="3240198190" sldId="12247"/>
        </pc:sldMkLst>
      </pc:sldChg>
      <pc:sldChg chg="del">
        <pc:chgData name="Karen Volle" userId="56a017f8-fff7-4347-a03a-e4e7c9199847" providerId="ADAL" clId="{FF062319-B4CE-4117-AC70-2421BE83ACAF}" dt="2024-10-31T15:06:45.325" v="2" actId="47"/>
        <pc:sldMkLst>
          <pc:docMk/>
          <pc:sldMk cId="1527105049" sldId="12248"/>
        </pc:sldMkLst>
      </pc:sldChg>
      <pc:sldChg chg="del">
        <pc:chgData name="Karen Volle" userId="56a017f8-fff7-4347-a03a-e4e7c9199847" providerId="ADAL" clId="{FF062319-B4CE-4117-AC70-2421BE83ACAF}" dt="2024-10-31T15:06:45.325" v="2" actId="47"/>
        <pc:sldMkLst>
          <pc:docMk/>
          <pc:sldMk cId="3810773480" sldId="12249"/>
        </pc:sldMkLst>
      </pc:sldChg>
      <pc:sldChg chg="del">
        <pc:chgData name="Karen Volle" userId="56a017f8-fff7-4347-a03a-e4e7c9199847" providerId="ADAL" clId="{FF062319-B4CE-4117-AC70-2421BE83ACAF}" dt="2024-10-31T15:06:45.325" v="2" actId="47"/>
        <pc:sldMkLst>
          <pc:docMk/>
          <pc:sldMk cId="1992627111" sldId="12250"/>
        </pc:sldMkLst>
      </pc:sldChg>
      <pc:sldChg chg="del">
        <pc:chgData name="Karen Volle" userId="56a017f8-fff7-4347-a03a-e4e7c9199847" providerId="ADAL" clId="{FF062319-B4CE-4117-AC70-2421BE83ACAF}" dt="2024-10-31T15:06:45.325" v="2" actId="47"/>
        <pc:sldMkLst>
          <pc:docMk/>
          <pc:sldMk cId="2143373053" sldId="12251"/>
        </pc:sldMkLst>
      </pc:sldChg>
      <pc:sldChg chg="del">
        <pc:chgData name="Karen Volle" userId="56a017f8-fff7-4347-a03a-e4e7c9199847" providerId="ADAL" clId="{FF062319-B4CE-4117-AC70-2421BE83ACAF}" dt="2024-10-31T15:06:45.325" v="2" actId="47"/>
        <pc:sldMkLst>
          <pc:docMk/>
          <pc:sldMk cId="36213289" sldId="12252"/>
        </pc:sldMkLst>
      </pc:sldChg>
      <pc:sldChg chg="del">
        <pc:chgData name="Karen Volle" userId="56a017f8-fff7-4347-a03a-e4e7c9199847" providerId="ADAL" clId="{FF062319-B4CE-4117-AC70-2421BE83ACAF}" dt="2024-10-31T15:06:23.751" v="1" actId="47"/>
        <pc:sldMkLst>
          <pc:docMk/>
          <pc:sldMk cId="3459491765" sldId="12253"/>
        </pc:sldMkLst>
      </pc:sldChg>
      <pc:sldChg chg="del">
        <pc:chgData name="Karen Volle" userId="56a017f8-fff7-4347-a03a-e4e7c9199847" providerId="ADAL" clId="{FF062319-B4CE-4117-AC70-2421BE83ACAF}" dt="2024-10-31T15:18:45.213" v="218" actId="47"/>
        <pc:sldMkLst>
          <pc:docMk/>
          <pc:sldMk cId="925444152" sldId="12381"/>
        </pc:sldMkLst>
      </pc:sldChg>
      <pc:sldChg chg="modSp del mod">
        <pc:chgData name="Karen Volle" userId="56a017f8-fff7-4347-a03a-e4e7c9199847" providerId="ADAL" clId="{FF062319-B4CE-4117-AC70-2421BE83ACAF}" dt="2024-11-01T13:19:10.796" v="221" actId="47"/>
        <pc:sldMkLst>
          <pc:docMk/>
          <pc:sldMk cId="3633221221" sldId="12415"/>
        </pc:sldMkLst>
      </pc:sldChg>
      <pc:sldChg chg="add">
        <pc:chgData name="Karen Volle" userId="56a017f8-fff7-4347-a03a-e4e7c9199847" providerId="ADAL" clId="{FF062319-B4CE-4117-AC70-2421BE83ACAF}" dt="2024-10-31T15:08:08.898" v="34"/>
        <pc:sldMkLst>
          <pc:docMk/>
          <pc:sldMk cId="3808546887" sldId="12416"/>
        </pc:sldMkLst>
      </pc:sldChg>
      <pc:sldChg chg="add">
        <pc:chgData name="Karen Volle" userId="56a017f8-fff7-4347-a03a-e4e7c9199847" providerId="ADAL" clId="{FF062319-B4CE-4117-AC70-2421BE83ACAF}" dt="2024-10-31T15:08:09.104" v="36"/>
        <pc:sldMkLst>
          <pc:docMk/>
          <pc:sldMk cId="3730660420" sldId="12417"/>
        </pc:sldMkLst>
      </pc:sldChg>
      <pc:sldChg chg="add">
        <pc:chgData name="Karen Volle" userId="56a017f8-fff7-4347-a03a-e4e7c9199847" providerId="ADAL" clId="{FF062319-B4CE-4117-AC70-2421BE83ACAF}" dt="2024-10-31T15:08:09.308" v="38"/>
        <pc:sldMkLst>
          <pc:docMk/>
          <pc:sldMk cId="3827188130" sldId="12418"/>
        </pc:sldMkLst>
      </pc:sldChg>
      <pc:sldChg chg="add">
        <pc:chgData name="Karen Volle" userId="56a017f8-fff7-4347-a03a-e4e7c9199847" providerId="ADAL" clId="{FF062319-B4CE-4117-AC70-2421BE83ACAF}" dt="2024-10-31T15:08:09.586" v="40"/>
        <pc:sldMkLst>
          <pc:docMk/>
          <pc:sldMk cId="2618293134" sldId="12419"/>
        </pc:sldMkLst>
      </pc:sldChg>
      <pc:sldChg chg="add">
        <pc:chgData name="Karen Volle" userId="56a017f8-fff7-4347-a03a-e4e7c9199847" providerId="ADAL" clId="{FF062319-B4CE-4117-AC70-2421BE83ACAF}" dt="2024-10-31T15:08:10.020" v="42"/>
        <pc:sldMkLst>
          <pc:docMk/>
          <pc:sldMk cId="3368122231" sldId="12420"/>
        </pc:sldMkLst>
      </pc:sldChg>
      <pc:sldChg chg="add">
        <pc:chgData name="Karen Volle" userId="56a017f8-fff7-4347-a03a-e4e7c9199847" providerId="ADAL" clId="{FF062319-B4CE-4117-AC70-2421BE83ACAF}" dt="2024-10-31T15:08:10.273" v="44"/>
        <pc:sldMkLst>
          <pc:docMk/>
          <pc:sldMk cId="2433297627" sldId="12421"/>
        </pc:sldMkLst>
      </pc:sldChg>
      <pc:sldChg chg="add">
        <pc:chgData name="Karen Volle" userId="56a017f8-fff7-4347-a03a-e4e7c9199847" providerId="ADAL" clId="{FF062319-B4CE-4117-AC70-2421BE83ACAF}" dt="2024-10-31T15:08:10.509" v="46"/>
        <pc:sldMkLst>
          <pc:docMk/>
          <pc:sldMk cId="203097925" sldId="12422"/>
        </pc:sldMkLst>
      </pc:sldChg>
      <pc:sldMasterChg chg="del delSldLayout">
        <pc:chgData name="Karen Volle" userId="56a017f8-fff7-4347-a03a-e4e7c9199847" providerId="ADAL" clId="{FF062319-B4CE-4117-AC70-2421BE83ACAF}" dt="2024-10-31T15:05:58.862" v="0" actId="47"/>
        <pc:sldMasterMkLst>
          <pc:docMk/>
          <pc:sldMasterMk cId="2380550569" sldId="2147483648"/>
        </pc:sldMasterMkLst>
        <pc:sldLayoutChg chg="del">
          <pc:chgData name="Karen Volle" userId="56a017f8-fff7-4347-a03a-e4e7c9199847" providerId="ADAL" clId="{FF062319-B4CE-4117-AC70-2421BE83ACAF}" dt="2024-10-31T15:05:58.862" v="0" actId="47"/>
          <pc:sldLayoutMkLst>
            <pc:docMk/>
            <pc:sldMasterMk cId="2380550569" sldId="2147483648"/>
            <pc:sldLayoutMk cId="2002435452" sldId="2147483649"/>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631811680" sldId="2147483650"/>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6692761" sldId="2147483651"/>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50748657" sldId="2147483652"/>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412557329" sldId="2147483653"/>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1031743954" sldId="2147483654"/>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095881393" sldId="2147483655"/>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749873114" sldId="2147483656"/>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598530228" sldId="2147483657"/>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801662704" sldId="2147483658"/>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50200319" sldId="2147483659"/>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1597639374" sldId="2147483661"/>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1412324331" sldId="2147483664"/>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46439565" sldId="2147483665"/>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8549191" sldId="2147483666"/>
          </pc:sldLayoutMkLst>
        </pc:sldLayoutChg>
      </pc:sldMasterChg>
      <pc:sldMasterChg chg="add addSldLayout">
        <pc:chgData name="Karen Volle" userId="56a017f8-fff7-4347-a03a-e4e7c9199847" providerId="ADAL" clId="{FF062319-B4CE-4117-AC70-2421BE83ACAF}" dt="2024-10-31T15:08:09.308" v="37" actId="27028"/>
        <pc:sldMasterMkLst>
          <pc:docMk/>
          <pc:sldMasterMk cId="1654002984" sldId="2147483752"/>
        </pc:sldMasterMkLst>
        <pc:sldLayoutChg chg="add">
          <pc:chgData name="Karen Volle" userId="56a017f8-fff7-4347-a03a-e4e7c9199847" providerId="ADAL" clId="{FF062319-B4CE-4117-AC70-2421BE83ACAF}" dt="2024-10-31T15:08:08.898" v="33" actId="27028"/>
          <pc:sldLayoutMkLst>
            <pc:docMk/>
            <pc:sldMasterMk cId="1654002984" sldId="2147483752"/>
            <pc:sldLayoutMk cId="3898008436" sldId="2147483753"/>
          </pc:sldLayoutMkLst>
        </pc:sldLayoutChg>
        <pc:sldLayoutChg chg="add">
          <pc:chgData name="Karen Volle" userId="56a017f8-fff7-4347-a03a-e4e7c9199847" providerId="ADAL" clId="{FF062319-B4CE-4117-AC70-2421BE83ACAF}" dt="2024-10-31T15:08:09.104" v="35" actId="27028"/>
          <pc:sldLayoutMkLst>
            <pc:docMk/>
            <pc:sldMasterMk cId="1654002984" sldId="2147483752"/>
            <pc:sldLayoutMk cId="97189109" sldId="2147483754"/>
          </pc:sldLayoutMkLst>
        </pc:sldLayoutChg>
        <pc:sldLayoutChg chg="add">
          <pc:chgData name="Karen Volle" userId="56a017f8-fff7-4347-a03a-e4e7c9199847" providerId="ADAL" clId="{FF062319-B4CE-4117-AC70-2421BE83ACAF}" dt="2024-10-31T15:08:09.308" v="37" actId="27028"/>
          <pc:sldLayoutMkLst>
            <pc:docMk/>
            <pc:sldMasterMk cId="1654002984" sldId="2147483752"/>
            <pc:sldLayoutMk cId="711158861" sldId="2147483756"/>
          </pc:sldLayoutMkLst>
        </pc:sldLayoutChg>
      </pc:sldMasterChg>
    </pc:docChg>
  </pc:docChgLst>
  <pc:docChgLst>
    <pc:chgData name="Amy Chamberlain" userId="fb464598-4a5d-4385-bf9f-7180a83ea77a" providerId="ADAL" clId="{B140078C-F751-42C0-B35F-1CA5289773B6}"/>
    <pc:docChg chg="addSld delSld modSld">
      <pc:chgData name="Amy Chamberlain" userId="fb464598-4a5d-4385-bf9f-7180a83ea77a" providerId="ADAL" clId="{B140078C-F751-42C0-B35F-1CA5289773B6}" dt="2023-12-08T14:01:08.260" v="2" actId="2696"/>
      <pc:docMkLst>
        <pc:docMk/>
      </pc:docMkLst>
      <pc:sldChg chg="add del">
        <pc:chgData name="Amy Chamberlain" userId="fb464598-4a5d-4385-bf9f-7180a83ea77a" providerId="ADAL" clId="{B140078C-F751-42C0-B35F-1CA5289773B6}" dt="2023-12-08T14:01:08.260" v="2" actId="2696"/>
        <pc:sldMkLst>
          <pc:docMk/>
          <pc:sldMk cId="1689347815" sldId="12161"/>
        </pc:sldMkLst>
      </pc:sldChg>
      <pc:sldChg chg="add">
        <pc:chgData name="Amy Chamberlain" userId="fb464598-4a5d-4385-bf9f-7180a83ea77a" providerId="ADAL" clId="{B140078C-F751-42C0-B35F-1CA5289773B6}" dt="2023-12-08T14:00:55.835" v="1"/>
        <pc:sldMkLst>
          <pc:docMk/>
          <pc:sldMk cId="2135054318" sldId="12162"/>
        </pc:sldMkLst>
      </pc:sldChg>
      <pc:sldChg chg="add">
        <pc:chgData name="Amy Chamberlain" userId="fb464598-4a5d-4385-bf9f-7180a83ea77a" providerId="ADAL" clId="{B140078C-F751-42C0-B35F-1CA5289773B6}" dt="2023-12-08T14:00:55.835" v="1"/>
        <pc:sldMkLst>
          <pc:docMk/>
          <pc:sldMk cId="2623307948" sldId="12163"/>
        </pc:sldMkLst>
      </pc:sldChg>
      <pc:sldChg chg="add">
        <pc:chgData name="Amy Chamberlain" userId="fb464598-4a5d-4385-bf9f-7180a83ea77a" providerId="ADAL" clId="{B140078C-F751-42C0-B35F-1CA5289773B6}" dt="2023-12-08T14:00:55.835" v="1"/>
        <pc:sldMkLst>
          <pc:docMk/>
          <pc:sldMk cId="579148433" sldId="12164"/>
        </pc:sldMkLst>
      </pc:sldChg>
      <pc:sldChg chg="add">
        <pc:chgData name="Amy Chamberlain" userId="fb464598-4a5d-4385-bf9f-7180a83ea77a" providerId="ADAL" clId="{B140078C-F751-42C0-B35F-1CA5289773B6}" dt="2023-12-08T14:00:55.835" v="1"/>
        <pc:sldMkLst>
          <pc:docMk/>
          <pc:sldMk cId="1596110465" sldId="12165"/>
        </pc:sldMkLst>
      </pc:sldChg>
      <pc:sldChg chg="add">
        <pc:chgData name="Amy Chamberlain" userId="fb464598-4a5d-4385-bf9f-7180a83ea77a" providerId="ADAL" clId="{B140078C-F751-42C0-B35F-1CA5289773B6}" dt="2023-12-08T14:00:55.835" v="1"/>
        <pc:sldMkLst>
          <pc:docMk/>
          <pc:sldMk cId="2752596824" sldId="12166"/>
        </pc:sldMkLst>
      </pc:sldChg>
      <pc:sldChg chg="add">
        <pc:chgData name="Amy Chamberlain" userId="fb464598-4a5d-4385-bf9f-7180a83ea77a" providerId="ADAL" clId="{B140078C-F751-42C0-B35F-1CA5289773B6}" dt="2023-12-08T14:00:55.835" v="1"/>
        <pc:sldMkLst>
          <pc:docMk/>
          <pc:sldMk cId="2323045698" sldId="12167"/>
        </pc:sldMkLst>
      </pc:sldChg>
      <pc:sldChg chg="add">
        <pc:chgData name="Amy Chamberlain" userId="fb464598-4a5d-4385-bf9f-7180a83ea77a" providerId="ADAL" clId="{B140078C-F751-42C0-B35F-1CA5289773B6}" dt="2023-12-08T14:00:55.835" v="1"/>
        <pc:sldMkLst>
          <pc:docMk/>
          <pc:sldMk cId="320199942" sldId="12168"/>
        </pc:sldMkLst>
      </pc:sldChg>
      <pc:sldChg chg="add">
        <pc:chgData name="Amy Chamberlain" userId="fb464598-4a5d-4385-bf9f-7180a83ea77a" providerId="ADAL" clId="{B140078C-F751-42C0-B35F-1CA5289773B6}" dt="2023-12-08T14:00:55.835" v="1"/>
        <pc:sldMkLst>
          <pc:docMk/>
          <pc:sldMk cId="1601225299" sldId="12169"/>
        </pc:sldMkLst>
      </pc:sldChg>
      <pc:sldChg chg="add">
        <pc:chgData name="Amy Chamberlain" userId="fb464598-4a5d-4385-bf9f-7180a83ea77a" providerId="ADAL" clId="{B140078C-F751-42C0-B35F-1CA5289773B6}" dt="2023-12-08T14:00:55.835" v="1"/>
        <pc:sldMkLst>
          <pc:docMk/>
          <pc:sldMk cId="1532296737" sldId="12170"/>
        </pc:sldMkLst>
      </pc:sldChg>
      <pc:sldChg chg="add">
        <pc:chgData name="Amy Chamberlain" userId="fb464598-4a5d-4385-bf9f-7180a83ea77a" providerId="ADAL" clId="{B140078C-F751-42C0-B35F-1CA5289773B6}" dt="2023-12-08T14:00:55.835" v="1"/>
        <pc:sldMkLst>
          <pc:docMk/>
          <pc:sldMk cId="3391307134" sldId="12171"/>
        </pc:sldMkLst>
      </pc:sldChg>
      <pc:sldChg chg="add">
        <pc:chgData name="Amy Chamberlain" userId="fb464598-4a5d-4385-bf9f-7180a83ea77a" providerId="ADAL" clId="{B140078C-F751-42C0-B35F-1CA5289773B6}" dt="2023-12-08T14:00:55.835" v="1"/>
        <pc:sldMkLst>
          <pc:docMk/>
          <pc:sldMk cId="1697776121" sldId="12172"/>
        </pc:sldMkLst>
      </pc:sldChg>
    </pc:docChg>
  </pc:docChgLst>
  <pc:docChgLst>
    <pc:chgData name="Amy Chamberlain" userId="fb464598-4a5d-4385-bf9f-7180a83ea77a" providerId="ADAL" clId="{CD8986FF-362A-4156-9BA4-986A66938703}"/>
    <pc:docChg chg="addSld modSld sldOrd">
      <pc:chgData name="Amy Chamberlain" userId="fb464598-4a5d-4385-bf9f-7180a83ea77a" providerId="ADAL" clId="{CD8986FF-362A-4156-9BA4-986A66938703}" dt="2024-05-03T12:47:00.945" v="2"/>
      <pc:docMkLst>
        <pc:docMk/>
      </pc:docMkLst>
      <pc:sldChg chg="add ord">
        <pc:chgData name="Amy Chamberlain" userId="fb464598-4a5d-4385-bf9f-7180a83ea77a" providerId="ADAL" clId="{CD8986FF-362A-4156-9BA4-986A66938703}" dt="2024-05-03T12:47:00.945" v="2"/>
        <pc:sldMkLst>
          <pc:docMk/>
          <pc:sldMk cId="1689347815" sldId="306"/>
        </pc:sldMkLst>
      </pc:sldChg>
      <pc:sldChg chg="add ord">
        <pc:chgData name="Amy Chamberlain" userId="fb464598-4a5d-4385-bf9f-7180a83ea77a" providerId="ADAL" clId="{CD8986FF-362A-4156-9BA4-986A66938703}" dt="2024-05-03T12:47:00.945" v="2"/>
        <pc:sldMkLst>
          <pc:docMk/>
          <pc:sldMk cId="2135054318" sldId="442"/>
        </pc:sldMkLst>
      </pc:sldChg>
      <pc:sldChg chg="add ord">
        <pc:chgData name="Amy Chamberlain" userId="fb464598-4a5d-4385-bf9f-7180a83ea77a" providerId="ADAL" clId="{CD8986FF-362A-4156-9BA4-986A66938703}" dt="2024-05-03T12:47:00.945" v="2"/>
        <pc:sldMkLst>
          <pc:docMk/>
          <pc:sldMk cId="1281791369" sldId="537"/>
        </pc:sldMkLst>
      </pc:sldChg>
      <pc:sldChg chg="add ord">
        <pc:chgData name="Amy Chamberlain" userId="fb464598-4a5d-4385-bf9f-7180a83ea77a" providerId="ADAL" clId="{CD8986FF-362A-4156-9BA4-986A66938703}" dt="2024-05-03T12:47:00.945" v="2"/>
        <pc:sldMkLst>
          <pc:docMk/>
          <pc:sldMk cId="2510908062" sldId="538"/>
        </pc:sldMkLst>
      </pc:sldChg>
      <pc:sldChg chg="add ord">
        <pc:chgData name="Amy Chamberlain" userId="fb464598-4a5d-4385-bf9f-7180a83ea77a" providerId="ADAL" clId="{CD8986FF-362A-4156-9BA4-986A66938703}" dt="2024-05-03T12:47:00.945" v="2"/>
        <pc:sldMkLst>
          <pc:docMk/>
          <pc:sldMk cId="541883270" sldId="539"/>
        </pc:sldMkLst>
      </pc:sldChg>
      <pc:sldChg chg="add ord">
        <pc:chgData name="Amy Chamberlain" userId="fb464598-4a5d-4385-bf9f-7180a83ea77a" providerId="ADAL" clId="{CD8986FF-362A-4156-9BA4-986A66938703}" dt="2024-05-03T12:47:00.945" v="2"/>
        <pc:sldMkLst>
          <pc:docMk/>
          <pc:sldMk cId="2145291886" sldId="540"/>
        </pc:sldMkLst>
      </pc:sldChg>
      <pc:sldChg chg="add ord">
        <pc:chgData name="Amy Chamberlain" userId="fb464598-4a5d-4385-bf9f-7180a83ea77a" providerId="ADAL" clId="{CD8986FF-362A-4156-9BA4-986A66938703}" dt="2024-05-03T12:47:00.945" v="2"/>
        <pc:sldMkLst>
          <pc:docMk/>
          <pc:sldMk cId="3647967544" sldId="541"/>
        </pc:sldMkLst>
      </pc:sldChg>
      <pc:sldChg chg="add ord">
        <pc:chgData name="Amy Chamberlain" userId="fb464598-4a5d-4385-bf9f-7180a83ea77a" providerId="ADAL" clId="{CD8986FF-362A-4156-9BA4-986A66938703}" dt="2024-05-03T12:47:00.945" v="2"/>
        <pc:sldMkLst>
          <pc:docMk/>
          <pc:sldMk cId="130897414" sldId="544"/>
        </pc:sldMkLst>
      </pc:sldChg>
      <pc:sldChg chg="add ord">
        <pc:chgData name="Amy Chamberlain" userId="fb464598-4a5d-4385-bf9f-7180a83ea77a" providerId="ADAL" clId="{CD8986FF-362A-4156-9BA4-986A66938703}" dt="2024-05-03T12:47:00.945" v="2"/>
        <pc:sldMkLst>
          <pc:docMk/>
          <pc:sldMk cId="1182493128" sldId="545"/>
        </pc:sldMkLst>
      </pc:sldChg>
      <pc:sldChg chg="add ord">
        <pc:chgData name="Amy Chamberlain" userId="fb464598-4a5d-4385-bf9f-7180a83ea77a" providerId="ADAL" clId="{CD8986FF-362A-4156-9BA4-986A66938703}" dt="2024-05-03T12:47:00.945" v="2"/>
        <pc:sldMkLst>
          <pc:docMk/>
          <pc:sldMk cId="1330150445" sldId="548"/>
        </pc:sldMkLst>
      </pc:sldChg>
      <pc:sldChg chg="add ord">
        <pc:chgData name="Amy Chamberlain" userId="fb464598-4a5d-4385-bf9f-7180a83ea77a" providerId="ADAL" clId="{CD8986FF-362A-4156-9BA4-986A66938703}" dt="2024-05-03T12:47:00.945" v="2"/>
        <pc:sldMkLst>
          <pc:docMk/>
          <pc:sldMk cId="276769178" sldId="549"/>
        </pc:sldMkLst>
      </pc:sldChg>
      <pc:sldChg chg="add ord">
        <pc:chgData name="Amy Chamberlain" userId="fb464598-4a5d-4385-bf9f-7180a83ea77a" providerId="ADAL" clId="{CD8986FF-362A-4156-9BA4-986A66938703}" dt="2024-05-03T12:47:00.945" v="2"/>
        <pc:sldMkLst>
          <pc:docMk/>
          <pc:sldMk cId="2721801067" sldId="550"/>
        </pc:sldMkLst>
      </pc:sldChg>
    </pc:docChg>
  </pc:docChgLst>
  <pc:docChgLst>
    <pc:chgData name="Karen Volle" userId="56a017f8-fff7-4347-a03a-e4e7c9199847" providerId="ADAL" clId="{CE349EAE-D643-4B2E-8420-E57E7CEC900C}"/>
    <pc:docChg chg="custSel addSld delSld modSld delMainMaster">
      <pc:chgData name="Karen Volle" userId="56a017f8-fff7-4347-a03a-e4e7c9199847" providerId="ADAL" clId="{CE349EAE-D643-4B2E-8420-E57E7CEC900C}" dt="2024-08-07T14:01:51.123" v="491" actId="20577"/>
      <pc:docMkLst>
        <pc:docMk/>
      </pc:docMkLst>
      <pc:sldChg chg="addSp modSp add mod">
        <pc:chgData name="Karen Volle" userId="56a017f8-fff7-4347-a03a-e4e7c9199847" providerId="ADAL" clId="{CE349EAE-D643-4B2E-8420-E57E7CEC900C}" dt="2024-08-06T15:38:22.706" v="489" actId="20577"/>
        <pc:sldMkLst>
          <pc:docMk/>
          <pc:sldMk cId="1025331170" sldId="12216"/>
        </pc:sldMkLst>
      </pc:sldChg>
      <pc:sldMasterChg chg="del delSldLayout">
        <pc:chgData name="Karen Volle" userId="56a017f8-fff7-4347-a03a-e4e7c9199847" providerId="ADAL" clId="{CE349EAE-D643-4B2E-8420-E57E7CEC900C}" dt="2024-08-06T15:38:39.495" v="490" actId="47"/>
        <pc:sldMasterMkLst>
          <pc:docMk/>
          <pc:sldMasterMk cId="3389113765" sldId="2147483660"/>
        </pc:sldMasterMkLst>
        <pc:sldLayoutChg chg="del">
          <pc:chgData name="Karen Volle" userId="56a017f8-fff7-4347-a03a-e4e7c9199847" providerId="ADAL" clId="{CE349EAE-D643-4B2E-8420-E57E7CEC900C}" dt="2024-08-06T15:38:39.495" v="490" actId="47"/>
          <pc:sldLayoutMkLst>
            <pc:docMk/>
            <pc:sldMasterMk cId="3389113765" sldId="2147483660"/>
            <pc:sldLayoutMk cId="2695366616" sldId="2147483666"/>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375103200" sldId="2147483667"/>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1285390670" sldId="2147483668"/>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4183632511" sldId="2147483669"/>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2479779279" sldId="2147483670"/>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354173909" sldId="2147483671"/>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3635682287" sldId="2147483672"/>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3131287230" sldId="2147486474"/>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3735949031" sldId="2147486475"/>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1966714060" sldId="2147486476"/>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917097635" sldId="2147486477"/>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1047770375" sldId="2147486478"/>
          </pc:sldLayoutMkLst>
        </pc:sldLayoutChg>
      </pc:sldMasterChg>
    </pc:docChg>
  </pc:docChgLst>
  <pc:docChgLst>
    <pc:chgData name="Karen Volle" userId="56a017f8-fff7-4347-a03a-e4e7c9199847" providerId="ADAL" clId="{6E24F575-FC32-43B5-92C9-06C3BE2C0FC8}"/>
    <pc:docChg chg="custSel addSld delSld modSld">
      <pc:chgData name="Karen Volle" userId="56a017f8-fff7-4347-a03a-e4e7c9199847" providerId="ADAL" clId="{6E24F575-FC32-43B5-92C9-06C3BE2C0FC8}" dt="2024-03-08T15:35:24.549" v="278" actId="47"/>
      <pc:docMkLst>
        <pc:docMk/>
      </pc:docMkLst>
      <pc:sldChg chg="modSp mod">
        <pc:chgData name="Karen Volle" userId="56a017f8-fff7-4347-a03a-e4e7c9199847" providerId="ADAL" clId="{6E24F575-FC32-43B5-92C9-06C3BE2C0FC8}" dt="2024-03-08T13:52:47.243" v="250" actId="20577"/>
        <pc:sldMkLst>
          <pc:docMk/>
          <pc:sldMk cId="1377615727" sldId="261"/>
        </pc:sldMkLst>
      </pc:sldChg>
      <pc:sldChg chg="modSp mod">
        <pc:chgData name="Karen Volle" userId="56a017f8-fff7-4347-a03a-e4e7c9199847" providerId="ADAL" clId="{6E24F575-FC32-43B5-92C9-06C3BE2C0FC8}" dt="2024-03-08T13:53:02.405" v="268" actId="20577"/>
        <pc:sldMkLst>
          <pc:docMk/>
          <pc:sldMk cId="2972209448" sldId="264"/>
        </pc:sldMkLst>
      </pc:sldChg>
      <pc:sldChg chg="delSp add del setBg delDesignElem">
        <pc:chgData name="Karen Volle" userId="56a017f8-fff7-4347-a03a-e4e7c9199847" providerId="ADAL" clId="{6E24F575-FC32-43B5-92C9-06C3BE2C0FC8}" dt="2024-03-08T15:35:20.283" v="277"/>
        <pc:sldMkLst>
          <pc:docMk/>
          <pc:sldMk cId="2926031705" sldId="273"/>
        </pc:sldMkLst>
      </pc:sldChg>
      <pc:sldChg chg="del">
        <pc:chgData name="Karen Volle" userId="56a017f8-fff7-4347-a03a-e4e7c9199847" providerId="ADAL" clId="{6E24F575-FC32-43B5-92C9-06C3BE2C0FC8}" dt="2024-03-08T15:35:24.549" v="278" actId="47"/>
        <pc:sldMkLst>
          <pc:docMk/>
          <pc:sldMk cId="2783276586" sldId="296"/>
        </pc:sldMkLst>
      </pc:sldChg>
      <pc:sldChg chg="del">
        <pc:chgData name="Karen Volle" userId="56a017f8-fff7-4347-a03a-e4e7c9199847" providerId="ADAL" clId="{6E24F575-FC32-43B5-92C9-06C3BE2C0FC8}" dt="2024-03-08T13:44:53.051" v="105" actId="47"/>
        <pc:sldMkLst>
          <pc:docMk/>
          <pc:sldMk cId="2103906592" sldId="12164"/>
        </pc:sldMkLst>
      </pc:sldChg>
      <pc:sldChg chg="del">
        <pc:chgData name="Karen Volle" userId="56a017f8-fff7-4347-a03a-e4e7c9199847" providerId="ADAL" clId="{6E24F575-FC32-43B5-92C9-06C3BE2C0FC8}" dt="2024-03-08T13:44:53.051" v="105" actId="47"/>
        <pc:sldMkLst>
          <pc:docMk/>
          <pc:sldMk cId="1235879873" sldId="12165"/>
        </pc:sldMkLst>
      </pc:sldChg>
      <pc:sldChg chg="del">
        <pc:chgData name="Karen Volle" userId="56a017f8-fff7-4347-a03a-e4e7c9199847" providerId="ADAL" clId="{6E24F575-FC32-43B5-92C9-06C3BE2C0FC8}" dt="2024-03-08T13:44:53.051" v="105" actId="47"/>
        <pc:sldMkLst>
          <pc:docMk/>
          <pc:sldMk cId="4178299063" sldId="12166"/>
        </pc:sldMkLst>
      </pc:sldChg>
      <pc:sldChg chg="del">
        <pc:chgData name="Karen Volle" userId="56a017f8-fff7-4347-a03a-e4e7c9199847" providerId="ADAL" clId="{6E24F575-FC32-43B5-92C9-06C3BE2C0FC8}" dt="2024-03-08T13:44:53.051" v="105" actId="47"/>
        <pc:sldMkLst>
          <pc:docMk/>
          <pc:sldMk cId="3850768934" sldId="12167"/>
        </pc:sldMkLst>
      </pc:sldChg>
      <pc:sldChg chg="del">
        <pc:chgData name="Karen Volle" userId="56a017f8-fff7-4347-a03a-e4e7c9199847" providerId="ADAL" clId="{6E24F575-FC32-43B5-92C9-06C3BE2C0FC8}" dt="2024-03-08T13:44:53.051" v="105" actId="47"/>
        <pc:sldMkLst>
          <pc:docMk/>
          <pc:sldMk cId="1182277422" sldId="12168"/>
        </pc:sldMkLst>
      </pc:sldChg>
      <pc:sldChg chg="del">
        <pc:chgData name="Karen Volle" userId="56a017f8-fff7-4347-a03a-e4e7c9199847" providerId="ADAL" clId="{6E24F575-FC32-43B5-92C9-06C3BE2C0FC8}" dt="2024-03-08T13:44:53.051" v="105" actId="47"/>
        <pc:sldMkLst>
          <pc:docMk/>
          <pc:sldMk cId="360465221" sldId="12169"/>
        </pc:sldMkLst>
      </pc:sldChg>
      <pc:sldChg chg="del">
        <pc:chgData name="Karen Volle" userId="56a017f8-fff7-4347-a03a-e4e7c9199847" providerId="ADAL" clId="{6E24F575-FC32-43B5-92C9-06C3BE2C0FC8}" dt="2024-03-08T13:44:53.051" v="105" actId="47"/>
        <pc:sldMkLst>
          <pc:docMk/>
          <pc:sldMk cId="4230171705" sldId="12170"/>
        </pc:sldMkLst>
      </pc:sldChg>
      <pc:sldChg chg="del">
        <pc:chgData name="Karen Volle" userId="56a017f8-fff7-4347-a03a-e4e7c9199847" providerId="ADAL" clId="{6E24F575-FC32-43B5-92C9-06C3BE2C0FC8}" dt="2024-03-08T13:44:53.051" v="105" actId="47"/>
        <pc:sldMkLst>
          <pc:docMk/>
          <pc:sldMk cId="3565740751" sldId="12171"/>
        </pc:sldMkLst>
      </pc:sldChg>
      <pc:sldChg chg="del">
        <pc:chgData name="Karen Volle" userId="56a017f8-fff7-4347-a03a-e4e7c9199847" providerId="ADAL" clId="{6E24F575-FC32-43B5-92C9-06C3BE2C0FC8}" dt="2024-03-08T13:44:53.051" v="105" actId="47"/>
        <pc:sldMkLst>
          <pc:docMk/>
          <pc:sldMk cId="2724558499" sldId="12172"/>
        </pc:sldMkLst>
      </pc:sldChg>
      <pc:sldChg chg="del">
        <pc:chgData name="Karen Volle" userId="56a017f8-fff7-4347-a03a-e4e7c9199847" providerId="ADAL" clId="{6E24F575-FC32-43B5-92C9-06C3BE2C0FC8}" dt="2024-03-08T13:44:53.051" v="105" actId="47"/>
        <pc:sldMkLst>
          <pc:docMk/>
          <pc:sldMk cId="63630484" sldId="12173"/>
        </pc:sldMkLst>
      </pc:sldChg>
      <pc:sldChg chg="del">
        <pc:chgData name="Karen Volle" userId="56a017f8-fff7-4347-a03a-e4e7c9199847" providerId="ADAL" clId="{6E24F575-FC32-43B5-92C9-06C3BE2C0FC8}" dt="2024-03-08T13:44:53.051" v="105" actId="47"/>
        <pc:sldMkLst>
          <pc:docMk/>
          <pc:sldMk cId="3957347844" sldId="12174"/>
        </pc:sldMkLst>
      </pc:sldChg>
      <pc:sldChg chg="del">
        <pc:chgData name="Karen Volle" userId="56a017f8-fff7-4347-a03a-e4e7c9199847" providerId="ADAL" clId="{6E24F575-FC32-43B5-92C9-06C3BE2C0FC8}" dt="2024-03-08T13:44:53.051" v="105" actId="47"/>
        <pc:sldMkLst>
          <pc:docMk/>
          <pc:sldMk cId="1578040327" sldId="12175"/>
        </pc:sldMkLst>
      </pc:sldChg>
      <pc:sldChg chg="del">
        <pc:chgData name="Karen Volle" userId="56a017f8-fff7-4347-a03a-e4e7c9199847" providerId="ADAL" clId="{6E24F575-FC32-43B5-92C9-06C3BE2C0FC8}" dt="2024-03-08T13:44:53.051" v="105" actId="47"/>
        <pc:sldMkLst>
          <pc:docMk/>
          <pc:sldMk cId="2005095501" sldId="12176"/>
        </pc:sldMkLst>
      </pc:sldChg>
      <pc:sldChg chg="del">
        <pc:chgData name="Karen Volle" userId="56a017f8-fff7-4347-a03a-e4e7c9199847" providerId="ADAL" clId="{6E24F575-FC32-43B5-92C9-06C3BE2C0FC8}" dt="2024-03-08T13:44:53.051" v="105" actId="47"/>
        <pc:sldMkLst>
          <pc:docMk/>
          <pc:sldMk cId="1631139002" sldId="12177"/>
        </pc:sldMkLst>
      </pc:sldChg>
      <pc:sldChg chg="del">
        <pc:chgData name="Karen Volle" userId="56a017f8-fff7-4347-a03a-e4e7c9199847" providerId="ADAL" clId="{6E24F575-FC32-43B5-92C9-06C3BE2C0FC8}" dt="2024-03-08T13:44:53.051" v="105" actId="47"/>
        <pc:sldMkLst>
          <pc:docMk/>
          <pc:sldMk cId="3156102263" sldId="12178"/>
        </pc:sldMkLst>
      </pc:sldChg>
      <pc:sldChg chg="del">
        <pc:chgData name="Karen Volle" userId="56a017f8-fff7-4347-a03a-e4e7c9199847" providerId="ADAL" clId="{6E24F575-FC32-43B5-92C9-06C3BE2C0FC8}" dt="2024-03-08T13:44:53.051" v="105" actId="47"/>
        <pc:sldMkLst>
          <pc:docMk/>
          <pc:sldMk cId="240858641" sldId="12179"/>
        </pc:sldMkLst>
      </pc:sldChg>
      <pc:sldChg chg="del">
        <pc:chgData name="Karen Volle" userId="56a017f8-fff7-4347-a03a-e4e7c9199847" providerId="ADAL" clId="{6E24F575-FC32-43B5-92C9-06C3BE2C0FC8}" dt="2024-03-08T13:44:53.051" v="105" actId="47"/>
        <pc:sldMkLst>
          <pc:docMk/>
          <pc:sldMk cId="3242754283" sldId="12180"/>
        </pc:sldMkLst>
      </pc:sldChg>
      <pc:sldChg chg="del">
        <pc:chgData name="Karen Volle" userId="56a017f8-fff7-4347-a03a-e4e7c9199847" providerId="ADAL" clId="{6E24F575-FC32-43B5-92C9-06C3BE2C0FC8}" dt="2024-03-08T13:44:53.051" v="105" actId="47"/>
        <pc:sldMkLst>
          <pc:docMk/>
          <pc:sldMk cId="2812370819" sldId="12181"/>
        </pc:sldMkLst>
      </pc:sldChg>
      <pc:sldChg chg="del">
        <pc:chgData name="Karen Volle" userId="56a017f8-fff7-4347-a03a-e4e7c9199847" providerId="ADAL" clId="{6E24F575-FC32-43B5-92C9-06C3BE2C0FC8}" dt="2024-03-08T13:44:53.051" v="105" actId="47"/>
        <pc:sldMkLst>
          <pc:docMk/>
          <pc:sldMk cId="3526844411" sldId="12182"/>
        </pc:sldMkLst>
      </pc:sldChg>
      <pc:sldChg chg="del">
        <pc:chgData name="Karen Volle" userId="56a017f8-fff7-4347-a03a-e4e7c9199847" providerId="ADAL" clId="{6E24F575-FC32-43B5-92C9-06C3BE2C0FC8}" dt="2024-03-08T13:46:39.510" v="130" actId="47"/>
        <pc:sldMkLst>
          <pc:docMk/>
          <pc:sldMk cId="643814075" sldId="12183"/>
        </pc:sldMkLst>
      </pc:sldChg>
      <pc:sldChg chg="add">
        <pc:chgData name="Karen Volle" userId="56a017f8-fff7-4347-a03a-e4e7c9199847" providerId="ADAL" clId="{6E24F575-FC32-43B5-92C9-06C3BE2C0FC8}" dt="2024-03-08T13:46:28.052" v="107"/>
        <pc:sldMkLst>
          <pc:docMk/>
          <pc:sldMk cId="1689347815" sldId="12184"/>
        </pc:sldMkLst>
      </pc:sldChg>
      <pc:sldChg chg="del">
        <pc:chgData name="Karen Volle" userId="56a017f8-fff7-4347-a03a-e4e7c9199847" providerId="ADAL" clId="{6E24F575-FC32-43B5-92C9-06C3BE2C0FC8}" dt="2024-03-08T13:42:57.194" v="16" actId="47"/>
        <pc:sldMkLst>
          <pc:docMk/>
          <pc:sldMk cId="2135054318" sldId="12184"/>
        </pc:sldMkLst>
      </pc:sldChg>
      <pc:sldChg chg="del">
        <pc:chgData name="Karen Volle" userId="56a017f8-fff7-4347-a03a-e4e7c9199847" providerId="ADAL" clId="{6E24F575-FC32-43B5-92C9-06C3BE2C0FC8}" dt="2024-03-08T13:42:57.194" v="16" actId="47"/>
        <pc:sldMkLst>
          <pc:docMk/>
          <pc:sldMk cId="65902733" sldId="12185"/>
        </pc:sldMkLst>
      </pc:sldChg>
      <pc:sldChg chg="add">
        <pc:chgData name="Karen Volle" userId="56a017f8-fff7-4347-a03a-e4e7c9199847" providerId="ADAL" clId="{6E24F575-FC32-43B5-92C9-06C3BE2C0FC8}" dt="2024-03-08T13:46:28.068" v="109"/>
        <pc:sldMkLst>
          <pc:docMk/>
          <pc:sldMk cId="2135054318" sldId="12185"/>
        </pc:sldMkLst>
      </pc:sldChg>
      <pc:sldChg chg="add">
        <pc:chgData name="Karen Volle" userId="56a017f8-fff7-4347-a03a-e4e7c9199847" providerId="ADAL" clId="{6E24F575-FC32-43B5-92C9-06C3BE2C0FC8}" dt="2024-03-08T13:46:28.099" v="111"/>
        <pc:sldMkLst>
          <pc:docMk/>
          <pc:sldMk cId="2019203782" sldId="12186"/>
        </pc:sldMkLst>
      </pc:sldChg>
      <pc:sldChg chg="del">
        <pc:chgData name="Karen Volle" userId="56a017f8-fff7-4347-a03a-e4e7c9199847" providerId="ADAL" clId="{6E24F575-FC32-43B5-92C9-06C3BE2C0FC8}" dt="2024-03-08T13:42:57.194" v="16" actId="47"/>
        <pc:sldMkLst>
          <pc:docMk/>
          <pc:sldMk cId="2538436911" sldId="12186"/>
        </pc:sldMkLst>
      </pc:sldChg>
      <pc:sldChg chg="del">
        <pc:chgData name="Karen Volle" userId="56a017f8-fff7-4347-a03a-e4e7c9199847" providerId="ADAL" clId="{6E24F575-FC32-43B5-92C9-06C3BE2C0FC8}" dt="2024-03-08T13:42:57.194" v="16" actId="47"/>
        <pc:sldMkLst>
          <pc:docMk/>
          <pc:sldMk cId="107823151" sldId="12187"/>
        </pc:sldMkLst>
      </pc:sldChg>
      <pc:sldChg chg="add">
        <pc:chgData name="Karen Volle" userId="56a017f8-fff7-4347-a03a-e4e7c9199847" providerId="ADAL" clId="{6E24F575-FC32-43B5-92C9-06C3BE2C0FC8}" dt="2024-03-08T13:46:28.126" v="113"/>
        <pc:sldMkLst>
          <pc:docMk/>
          <pc:sldMk cId="1705659074" sldId="12187"/>
        </pc:sldMkLst>
      </pc:sldChg>
      <pc:sldChg chg="del">
        <pc:chgData name="Karen Volle" userId="56a017f8-fff7-4347-a03a-e4e7c9199847" providerId="ADAL" clId="{6E24F575-FC32-43B5-92C9-06C3BE2C0FC8}" dt="2024-03-08T13:42:57.194" v="16" actId="47"/>
        <pc:sldMkLst>
          <pc:docMk/>
          <pc:sldMk cId="3158430906" sldId="12188"/>
        </pc:sldMkLst>
      </pc:sldChg>
      <pc:sldChg chg="add">
        <pc:chgData name="Karen Volle" userId="56a017f8-fff7-4347-a03a-e4e7c9199847" providerId="ADAL" clId="{6E24F575-FC32-43B5-92C9-06C3BE2C0FC8}" dt="2024-03-08T13:46:28.146" v="115"/>
        <pc:sldMkLst>
          <pc:docMk/>
          <pc:sldMk cId="3793106597" sldId="12188"/>
        </pc:sldMkLst>
      </pc:sldChg>
      <pc:sldChg chg="modSp add mod">
        <pc:chgData name="Karen Volle" userId="56a017f8-fff7-4347-a03a-e4e7c9199847" providerId="ADAL" clId="{6E24F575-FC32-43B5-92C9-06C3BE2C0FC8}" dt="2024-03-08T15:34:58.835" v="273" actId="27636"/>
        <pc:sldMkLst>
          <pc:docMk/>
          <pc:sldMk cId="1230621864" sldId="12189"/>
        </pc:sldMkLst>
      </pc:sldChg>
      <pc:sldChg chg="del">
        <pc:chgData name="Karen Volle" userId="56a017f8-fff7-4347-a03a-e4e7c9199847" providerId="ADAL" clId="{6E24F575-FC32-43B5-92C9-06C3BE2C0FC8}" dt="2024-03-08T13:42:57.194" v="16" actId="47"/>
        <pc:sldMkLst>
          <pc:docMk/>
          <pc:sldMk cId="3931729735" sldId="12189"/>
        </pc:sldMkLst>
      </pc:sldChg>
      <pc:sldChg chg="del">
        <pc:chgData name="Karen Volle" userId="56a017f8-fff7-4347-a03a-e4e7c9199847" providerId="ADAL" clId="{6E24F575-FC32-43B5-92C9-06C3BE2C0FC8}" dt="2024-03-08T13:42:57.194" v="16" actId="47"/>
        <pc:sldMkLst>
          <pc:docMk/>
          <pc:sldMk cId="1652681368" sldId="12190"/>
        </pc:sldMkLst>
      </pc:sldChg>
      <pc:sldChg chg="add">
        <pc:chgData name="Karen Volle" userId="56a017f8-fff7-4347-a03a-e4e7c9199847" providerId="ADAL" clId="{6E24F575-FC32-43B5-92C9-06C3BE2C0FC8}" dt="2024-03-08T13:46:28.193" v="119"/>
        <pc:sldMkLst>
          <pc:docMk/>
          <pc:sldMk cId="2228077228" sldId="12190"/>
        </pc:sldMkLst>
      </pc:sldChg>
      <pc:sldChg chg="del">
        <pc:chgData name="Karen Volle" userId="56a017f8-fff7-4347-a03a-e4e7c9199847" providerId="ADAL" clId="{6E24F575-FC32-43B5-92C9-06C3BE2C0FC8}" dt="2024-03-08T13:42:57.194" v="16" actId="47"/>
        <pc:sldMkLst>
          <pc:docMk/>
          <pc:sldMk cId="2298519577" sldId="12191"/>
        </pc:sldMkLst>
      </pc:sldChg>
      <pc:sldChg chg="add">
        <pc:chgData name="Karen Volle" userId="56a017f8-fff7-4347-a03a-e4e7c9199847" providerId="ADAL" clId="{6E24F575-FC32-43B5-92C9-06C3BE2C0FC8}" dt="2024-03-08T13:46:28.209" v="121"/>
        <pc:sldMkLst>
          <pc:docMk/>
          <pc:sldMk cId="2922672314" sldId="12191"/>
        </pc:sldMkLst>
      </pc:sldChg>
      <pc:sldChg chg="del">
        <pc:chgData name="Karen Volle" userId="56a017f8-fff7-4347-a03a-e4e7c9199847" providerId="ADAL" clId="{6E24F575-FC32-43B5-92C9-06C3BE2C0FC8}" dt="2024-03-08T13:42:57.194" v="16" actId="47"/>
        <pc:sldMkLst>
          <pc:docMk/>
          <pc:sldMk cId="2076722974" sldId="12192"/>
        </pc:sldMkLst>
      </pc:sldChg>
      <pc:sldChg chg="add">
        <pc:chgData name="Karen Volle" userId="56a017f8-fff7-4347-a03a-e4e7c9199847" providerId="ADAL" clId="{6E24F575-FC32-43B5-92C9-06C3BE2C0FC8}" dt="2024-03-08T13:46:28.241" v="123"/>
        <pc:sldMkLst>
          <pc:docMk/>
          <pc:sldMk cId="2230168179" sldId="12192"/>
        </pc:sldMkLst>
      </pc:sldChg>
      <pc:sldChg chg="add">
        <pc:chgData name="Karen Volle" userId="56a017f8-fff7-4347-a03a-e4e7c9199847" providerId="ADAL" clId="{6E24F575-FC32-43B5-92C9-06C3BE2C0FC8}" dt="2024-03-08T13:46:28.256" v="125"/>
        <pc:sldMkLst>
          <pc:docMk/>
          <pc:sldMk cId="995658576" sldId="12193"/>
        </pc:sldMkLst>
      </pc:sldChg>
      <pc:sldChg chg="modSp add mod">
        <pc:chgData name="Karen Volle" userId="56a017f8-fff7-4347-a03a-e4e7c9199847" providerId="ADAL" clId="{6E24F575-FC32-43B5-92C9-06C3BE2C0FC8}" dt="2024-03-08T15:34:58.844" v="274" actId="27636"/>
        <pc:sldMkLst>
          <pc:docMk/>
          <pc:sldMk cId="3666671896" sldId="12194"/>
        </pc:sldMkLst>
      </pc:sldChg>
      <pc:sldChg chg="add">
        <pc:chgData name="Karen Volle" userId="56a017f8-fff7-4347-a03a-e4e7c9199847" providerId="ADAL" clId="{6E24F575-FC32-43B5-92C9-06C3BE2C0FC8}" dt="2024-03-08T13:46:28.366" v="129"/>
        <pc:sldMkLst>
          <pc:docMk/>
          <pc:sldMk cId="1906849256" sldId="12195"/>
        </pc:sldMkLst>
      </pc:sldChg>
    </pc:docChg>
  </pc:docChgLst>
  <pc:docChgLst>
    <pc:chgData name="Karen Volle" userId="56a017f8-fff7-4347-a03a-e4e7c9199847" providerId="ADAL" clId="{DE4A7A7F-E8CE-4384-9E90-FCAF0A1F3B68}"/>
    <pc:docChg chg="undo custSel addSld delSld modSld delMainMaster">
      <pc:chgData name="Karen Volle" userId="56a017f8-fff7-4347-a03a-e4e7c9199847" providerId="ADAL" clId="{DE4A7A7F-E8CE-4384-9E90-FCAF0A1F3B68}" dt="2024-03-13T21:11:35.939" v="316" actId="20577"/>
      <pc:docMkLst>
        <pc:docMk/>
      </pc:docMkLst>
      <pc:sldChg chg="modSp mod">
        <pc:chgData name="Karen Volle" userId="56a017f8-fff7-4347-a03a-e4e7c9199847" providerId="ADAL" clId="{DE4A7A7F-E8CE-4384-9E90-FCAF0A1F3B68}" dt="2024-03-13T21:03:14.981" v="11" actId="20577"/>
        <pc:sldMkLst>
          <pc:docMk/>
          <pc:sldMk cId="2419022558" sldId="257"/>
        </pc:sldMkLst>
      </pc:sldChg>
      <pc:sldChg chg="del">
        <pc:chgData name="Karen Volle" userId="56a017f8-fff7-4347-a03a-e4e7c9199847" providerId="ADAL" clId="{DE4A7A7F-E8CE-4384-9E90-FCAF0A1F3B68}" dt="2024-03-13T21:05:59.015" v="81" actId="47"/>
        <pc:sldMkLst>
          <pc:docMk/>
          <pc:sldMk cId="23236190" sldId="259"/>
        </pc:sldMkLst>
      </pc:sldChg>
      <pc:sldChg chg="modSp mod">
        <pc:chgData name="Karen Volle" userId="56a017f8-fff7-4347-a03a-e4e7c9199847" providerId="ADAL" clId="{DE4A7A7F-E8CE-4384-9E90-FCAF0A1F3B68}" dt="2024-03-13T21:03:46.290" v="31" actId="20577"/>
        <pc:sldMkLst>
          <pc:docMk/>
          <pc:sldMk cId="1377615727" sldId="261"/>
        </pc:sldMkLst>
      </pc:sldChg>
      <pc:sldChg chg="modSp mod">
        <pc:chgData name="Karen Volle" userId="56a017f8-fff7-4347-a03a-e4e7c9199847" providerId="ADAL" clId="{DE4A7A7F-E8CE-4384-9E90-FCAF0A1F3B68}" dt="2024-03-13T21:04:09.893" v="42" actId="20577"/>
        <pc:sldMkLst>
          <pc:docMk/>
          <pc:sldMk cId="2972209448" sldId="264"/>
        </pc:sldMkLst>
      </pc:sldChg>
      <pc:sldChg chg="del">
        <pc:chgData name="Karen Volle" userId="56a017f8-fff7-4347-a03a-e4e7c9199847" providerId="ADAL" clId="{DE4A7A7F-E8CE-4384-9E90-FCAF0A1F3B68}" dt="2024-03-13T21:05:59.015" v="81" actId="47"/>
        <pc:sldMkLst>
          <pc:docMk/>
          <pc:sldMk cId="19287458" sldId="266"/>
        </pc:sldMkLst>
      </pc:sldChg>
      <pc:sldChg chg="del">
        <pc:chgData name="Karen Volle" userId="56a017f8-fff7-4347-a03a-e4e7c9199847" providerId="ADAL" clId="{DE4A7A7F-E8CE-4384-9E90-FCAF0A1F3B68}" dt="2024-03-13T21:05:59.015" v="81" actId="47"/>
        <pc:sldMkLst>
          <pc:docMk/>
          <pc:sldMk cId="733628898" sldId="268"/>
        </pc:sldMkLst>
      </pc:sldChg>
      <pc:sldChg chg="del">
        <pc:chgData name="Karen Volle" userId="56a017f8-fff7-4347-a03a-e4e7c9199847" providerId="ADAL" clId="{DE4A7A7F-E8CE-4384-9E90-FCAF0A1F3B68}" dt="2024-03-13T21:05:59.015" v="81" actId="47"/>
        <pc:sldMkLst>
          <pc:docMk/>
          <pc:sldMk cId="1014372409" sldId="270"/>
        </pc:sldMkLst>
      </pc:sldChg>
      <pc:sldChg chg="del">
        <pc:chgData name="Karen Volle" userId="56a017f8-fff7-4347-a03a-e4e7c9199847" providerId="ADAL" clId="{DE4A7A7F-E8CE-4384-9E90-FCAF0A1F3B68}" dt="2024-03-13T21:05:59.015" v="81" actId="47"/>
        <pc:sldMkLst>
          <pc:docMk/>
          <pc:sldMk cId="1478999044" sldId="271"/>
        </pc:sldMkLst>
      </pc:sldChg>
      <pc:sldChg chg="del">
        <pc:chgData name="Karen Volle" userId="56a017f8-fff7-4347-a03a-e4e7c9199847" providerId="ADAL" clId="{DE4A7A7F-E8CE-4384-9E90-FCAF0A1F3B68}" dt="2024-03-13T21:05:59.015" v="81" actId="47"/>
        <pc:sldMkLst>
          <pc:docMk/>
          <pc:sldMk cId="2153557915" sldId="272"/>
        </pc:sldMkLst>
      </pc:sldChg>
      <pc:sldChg chg="del">
        <pc:chgData name="Karen Volle" userId="56a017f8-fff7-4347-a03a-e4e7c9199847" providerId="ADAL" clId="{DE4A7A7F-E8CE-4384-9E90-FCAF0A1F3B68}" dt="2024-03-13T21:05:59.015" v="81" actId="47"/>
        <pc:sldMkLst>
          <pc:docMk/>
          <pc:sldMk cId="4280561238" sldId="275"/>
        </pc:sldMkLst>
      </pc:sldChg>
      <pc:sldChg chg="del">
        <pc:chgData name="Karen Volle" userId="56a017f8-fff7-4347-a03a-e4e7c9199847" providerId="ADAL" clId="{DE4A7A7F-E8CE-4384-9E90-FCAF0A1F3B68}" dt="2024-03-13T21:05:59.015" v="81" actId="47"/>
        <pc:sldMkLst>
          <pc:docMk/>
          <pc:sldMk cId="26829192" sldId="277"/>
        </pc:sldMkLst>
      </pc:sldChg>
      <pc:sldChg chg="del">
        <pc:chgData name="Karen Volle" userId="56a017f8-fff7-4347-a03a-e4e7c9199847" providerId="ADAL" clId="{DE4A7A7F-E8CE-4384-9E90-FCAF0A1F3B68}" dt="2024-03-13T21:05:59.015" v="81" actId="47"/>
        <pc:sldMkLst>
          <pc:docMk/>
          <pc:sldMk cId="2901780003" sldId="279"/>
        </pc:sldMkLst>
      </pc:sldChg>
      <pc:sldChg chg="del">
        <pc:chgData name="Karen Volle" userId="56a017f8-fff7-4347-a03a-e4e7c9199847" providerId="ADAL" clId="{DE4A7A7F-E8CE-4384-9E90-FCAF0A1F3B68}" dt="2024-03-13T21:05:59.015" v="81" actId="47"/>
        <pc:sldMkLst>
          <pc:docMk/>
          <pc:sldMk cId="1372341099" sldId="280"/>
        </pc:sldMkLst>
      </pc:sldChg>
      <pc:sldChg chg="del">
        <pc:chgData name="Karen Volle" userId="56a017f8-fff7-4347-a03a-e4e7c9199847" providerId="ADAL" clId="{DE4A7A7F-E8CE-4384-9E90-FCAF0A1F3B68}" dt="2024-03-13T21:05:59.015" v="81" actId="47"/>
        <pc:sldMkLst>
          <pc:docMk/>
          <pc:sldMk cId="3502222067" sldId="281"/>
        </pc:sldMkLst>
      </pc:sldChg>
      <pc:sldChg chg="del">
        <pc:chgData name="Karen Volle" userId="56a017f8-fff7-4347-a03a-e4e7c9199847" providerId="ADAL" clId="{DE4A7A7F-E8CE-4384-9E90-FCAF0A1F3B68}" dt="2024-03-13T21:05:59.015" v="81" actId="47"/>
        <pc:sldMkLst>
          <pc:docMk/>
          <pc:sldMk cId="3837941765" sldId="285"/>
        </pc:sldMkLst>
      </pc:sldChg>
      <pc:sldChg chg="del">
        <pc:chgData name="Karen Volle" userId="56a017f8-fff7-4347-a03a-e4e7c9199847" providerId="ADAL" clId="{DE4A7A7F-E8CE-4384-9E90-FCAF0A1F3B68}" dt="2024-03-13T21:05:59.015" v="81" actId="47"/>
        <pc:sldMkLst>
          <pc:docMk/>
          <pc:sldMk cId="785425187" sldId="286"/>
        </pc:sldMkLst>
      </pc:sldChg>
      <pc:sldChg chg="del">
        <pc:chgData name="Karen Volle" userId="56a017f8-fff7-4347-a03a-e4e7c9199847" providerId="ADAL" clId="{DE4A7A7F-E8CE-4384-9E90-FCAF0A1F3B68}" dt="2024-03-13T21:05:59.015" v="81" actId="47"/>
        <pc:sldMkLst>
          <pc:docMk/>
          <pc:sldMk cId="1547367832" sldId="288"/>
        </pc:sldMkLst>
      </pc:sldChg>
      <pc:sldChg chg="del">
        <pc:chgData name="Karen Volle" userId="56a017f8-fff7-4347-a03a-e4e7c9199847" providerId="ADAL" clId="{DE4A7A7F-E8CE-4384-9E90-FCAF0A1F3B68}" dt="2024-03-13T21:05:59.015" v="81" actId="47"/>
        <pc:sldMkLst>
          <pc:docMk/>
          <pc:sldMk cId="1291530874" sldId="290"/>
        </pc:sldMkLst>
      </pc:sldChg>
      <pc:sldChg chg="del">
        <pc:chgData name="Karen Volle" userId="56a017f8-fff7-4347-a03a-e4e7c9199847" providerId="ADAL" clId="{DE4A7A7F-E8CE-4384-9E90-FCAF0A1F3B68}" dt="2024-03-13T21:05:59.015" v="81" actId="47"/>
        <pc:sldMkLst>
          <pc:docMk/>
          <pc:sldMk cId="3327045860" sldId="291"/>
        </pc:sldMkLst>
      </pc:sldChg>
      <pc:sldChg chg="del">
        <pc:chgData name="Karen Volle" userId="56a017f8-fff7-4347-a03a-e4e7c9199847" providerId="ADAL" clId="{DE4A7A7F-E8CE-4384-9E90-FCAF0A1F3B68}" dt="2024-03-13T21:05:59.015" v="81" actId="47"/>
        <pc:sldMkLst>
          <pc:docMk/>
          <pc:sldMk cId="1094570409" sldId="294"/>
        </pc:sldMkLst>
      </pc:sldChg>
      <pc:sldChg chg="del">
        <pc:chgData name="Karen Volle" userId="56a017f8-fff7-4347-a03a-e4e7c9199847" providerId="ADAL" clId="{DE4A7A7F-E8CE-4384-9E90-FCAF0A1F3B68}" dt="2024-03-13T21:05:59.015" v="81" actId="47"/>
        <pc:sldMkLst>
          <pc:docMk/>
          <pc:sldMk cId="339574649" sldId="295"/>
        </pc:sldMkLst>
      </pc:sldChg>
      <pc:sldChg chg="modSp mod">
        <pc:chgData name="Karen Volle" userId="56a017f8-fff7-4347-a03a-e4e7c9199847" providerId="ADAL" clId="{DE4A7A7F-E8CE-4384-9E90-FCAF0A1F3B68}" dt="2024-03-13T21:03:24.438" v="18" actId="20577"/>
        <pc:sldMkLst>
          <pc:docMk/>
          <pc:sldMk cId="1301611488" sldId="573"/>
        </pc:sldMkLst>
      </pc:sldChg>
      <pc:sldChg chg="modSp mod">
        <pc:chgData name="Karen Volle" userId="56a017f8-fff7-4347-a03a-e4e7c9199847" providerId="ADAL" clId="{DE4A7A7F-E8CE-4384-9E90-FCAF0A1F3B68}" dt="2024-03-13T21:11:35.939" v="316" actId="20577"/>
        <pc:sldMkLst>
          <pc:docMk/>
          <pc:sldMk cId="2237022372" sldId="582"/>
        </pc:sldMkLst>
      </pc:sldChg>
      <pc:sldChg chg="delSp modSp mod">
        <pc:chgData name="Karen Volle" userId="56a017f8-fff7-4347-a03a-e4e7c9199847" providerId="ADAL" clId="{DE4A7A7F-E8CE-4384-9E90-FCAF0A1F3B68}" dt="2024-03-13T21:09:47.129" v="183" actId="1076"/>
        <pc:sldMkLst>
          <pc:docMk/>
          <pc:sldMk cId="3918871586" sldId="12141"/>
        </pc:sldMkLst>
      </pc:sldChg>
      <pc:sldChg chg="add del">
        <pc:chgData name="Karen Volle" userId="56a017f8-fff7-4347-a03a-e4e7c9199847" providerId="ADAL" clId="{DE4A7A7F-E8CE-4384-9E90-FCAF0A1F3B68}" dt="2024-03-13T21:04:31.213" v="45" actId="47"/>
        <pc:sldMkLst>
          <pc:docMk/>
          <pc:sldMk cId="1634075933" sldId="12163"/>
        </pc:sldMkLst>
      </pc:sldChg>
      <pc:sldChg chg="modSp mod">
        <pc:chgData name="Karen Volle" userId="56a017f8-fff7-4347-a03a-e4e7c9199847" providerId="ADAL" clId="{DE4A7A7F-E8CE-4384-9E90-FCAF0A1F3B68}" dt="2024-03-13T21:04:55.265" v="48" actId="20577"/>
        <pc:sldMkLst>
          <pc:docMk/>
          <pc:sldMk cId="1689347815" sldId="12184"/>
        </pc:sldMkLst>
      </pc:sldChg>
      <pc:sldChg chg="del">
        <pc:chgData name="Karen Volle" userId="56a017f8-fff7-4347-a03a-e4e7c9199847" providerId="ADAL" clId="{DE4A7A7F-E8CE-4384-9E90-FCAF0A1F3B68}" dt="2024-03-13T21:05:21.491" v="49" actId="47"/>
        <pc:sldMkLst>
          <pc:docMk/>
          <pc:sldMk cId="2135054318" sldId="12185"/>
        </pc:sldMkLst>
      </pc:sldChg>
      <pc:sldChg chg="del">
        <pc:chgData name="Karen Volle" userId="56a017f8-fff7-4347-a03a-e4e7c9199847" providerId="ADAL" clId="{DE4A7A7F-E8CE-4384-9E90-FCAF0A1F3B68}" dt="2024-03-13T21:05:21.491" v="49" actId="47"/>
        <pc:sldMkLst>
          <pc:docMk/>
          <pc:sldMk cId="2019203782" sldId="12186"/>
        </pc:sldMkLst>
      </pc:sldChg>
      <pc:sldChg chg="del">
        <pc:chgData name="Karen Volle" userId="56a017f8-fff7-4347-a03a-e4e7c9199847" providerId="ADAL" clId="{DE4A7A7F-E8CE-4384-9E90-FCAF0A1F3B68}" dt="2024-03-13T21:05:21.491" v="49" actId="47"/>
        <pc:sldMkLst>
          <pc:docMk/>
          <pc:sldMk cId="1705659074" sldId="12187"/>
        </pc:sldMkLst>
      </pc:sldChg>
      <pc:sldChg chg="del">
        <pc:chgData name="Karen Volle" userId="56a017f8-fff7-4347-a03a-e4e7c9199847" providerId="ADAL" clId="{DE4A7A7F-E8CE-4384-9E90-FCAF0A1F3B68}" dt="2024-03-13T21:05:21.491" v="49" actId="47"/>
        <pc:sldMkLst>
          <pc:docMk/>
          <pc:sldMk cId="3793106597" sldId="12188"/>
        </pc:sldMkLst>
      </pc:sldChg>
      <pc:sldChg chg="del">
        <pc:chgData name="Karen Volle" userId="56a017f8-fff7-4347-a03a-e4e7c9199847" providerId="ADAL" clId="{DE4A7A7F-E8CE-4384-9E90-FCAF0A1F3B68}" dt="2024-03-13T21:05:21.491" v="49" actId="47"/>
        <pc:sldMkLst>
          <pc:docMk/>
          <pc:sldMk cId="1230621864" sldId="12189"/>
        </pc:sldMkLst>
      </pc:sldChg>
      <pc:sldChg chg="del">
        <pc:chgData name="Karen Volle" userId="56a017f8-fff7-4347-a03a-e4e7c9199847" providerId="ADAL" clId="{DE4A7A7F-E8CE-4384-9E90-FCAF0A1F3B68}" dt="2024-03-13T21:05:21.491" v="49" actId="47"/>
        <pc:sldMkLst>
          <pc:docMk/>
          <pc:sldMk cId="2228077228" sldId="12190"/>
        </pc:sldMkLst>
      </pc:sldChg>
      <pc:sldChg chg="del">
        <pc:chgData name="Karen Volle" userId="56a017f8-fff7-4347-a03a-e4e7c9199847" providerId="ADAL" clId="{DE4A7A7F-E8CE-4384-9E90-FCAF0A1F3B68}" dt="2024-03-13T21:05:21.491" v="49" actId="47"/>
        <pc:sldMkLst>
          <pc:docMk/>
          <pc:sldMk cId="2922672314" sldId="12191"/>
        </pc:sldMkLst>
      </pc:sldChg>
      <pc:sldChg chg="del">
        <pc:chgData name="Karen Volle" userId="56a017f8-fff7-4347-a03a-e4e7c9199847" providerId="ADAL" clId="{DE4A7A7F-E8CE-4384-9E90-FCAF0A1F3B68}" dt="2024-03-13T21:05:21.491" v="49" actId="47"/>
        <pc:sldMkLst>
          <pc:docMk/>
          <pc:sldMk cId="2230168179" sldId="12192"/>
        </pc:sldMkLst>
      </pc:sldChg>
      <pc:sldChg chg="del">
        <pc:chgData name="Karen Volle" userId="56a017f8-fff7-4347-a03a-e4e7c9199847" providerId="ADAL" clId="{DE4A7A7F-E8CE-4384-9E90-FCAF0A1F3B68}" dt="2024-03-13T21:05:21.491" v="49" actId="47"/>
        <pc:sldMkLst>
          <pc:docMk/>
          <pc:sldMk cId="995658576" sldId="12193"/>
        </pc:sldMkLst>
      </pc:sldChg>
      <pc:sldChg chg="del">
        <pc:chgData name="Karen Volle" userId="56a017f8-fff7-4347-a03a-e4e7c9199847" providerId="ADAL" clId="{DE4A7A7F-E8CE-4384-9E90-FCAF0A1F3B68}" dt="2024-03-13T21:05:21.491" v="49" actId="47"/>
        <pc:sldMkLst>
          <pc:docMk/>
          <pc:sldMk cId="3666671896" sldId="12194"/>
        </pc:sldMkLst>
      </pc:sldChg>
      <pc:sldChg chg="del">
        <pc:chgData name="Karen Volle" userId="56a017f8-fff7-4347-a03a-e4e7c9199847" providerId="ADAL" clId="{DE4A7A7F-E8CE-4384-9E90-FCAF0A1F3B68}" dt="2024-03-13T21:05:21.491" v="49" actId="47"/>
        <pc:sldMkLst>
          <pc:docMk/>
          <pc:sldMk cId="1906849256" sldId="12195"/>
        </pc:sldMkLst>
      </pc:sldChg>
      <pc:sldChg chg="del">
        <pc:chgData name="Karen Volle" userId="56a017f8-fff7-4347-a03a-e4e7c9199847" providerId="ADAL" clId="{DE4A7A7F-E8CE-4384-9E90-FCAF0A1F3B68}" dt="2024-03-13T21:05:59.015" v="81" actId="47"/>
        <pc:sldMkLst>
          <pc:docMk/>
          <pc:sldMk cId="770845573" sldId="12196"/>
        </pc:sldMkLst>
      </pc:sldChg>
      <pc:sldChg chg="del">
        <pc:chgData name="Karen Volle" userId="56a017f8-fff7-4347-a03a-e4e7c9199847" providerId="ADAL" clId="{DE4A7A7F-E8CE-4384-9E90-FCAF0A1F3B68}" dt="2024-03-13T21:05:59.015" v="81" actId="47"/>
        <pc:sldMkLst>
          <pc:docMk/>
          <pc:sldMk cId="2005631948" sldId="12197"/>
        </pc:sldMkLst>
      </pc:sldChg>
      <pc:sldChg chg="del">
        <pc:chgData name="Karen Volle" userId="56a017f8-fff7-4347-a03a-e4e7c9199847" providerId="ADAL" clId="{DE4A7A7F-E8CE-4384-9E90-FCAF0A1F3B68}" dt="2024-03-13T21:05:59.015" v="81" actId="47"/>
        <pc:sldMkLst>
          <pc:docMk/>
          <pc:sldMk cId="706991058" sldId="12198"/>
        </pc:sldMkLst>
      </pc:sldChg>
      <pc:sldChg chg="del">
        <pc:chgData name="Karen Volle" userId="56a017f8-fff7-4347-a03a-e4e7c9199847" providerId="ADAL" clId="{DE4A7A7F-E8CE-4384-9E90-FCAF0A1F3B68}" dt="2024-03-13T21:05:59.015" v="81" actId="47"/>
        <pc:sldMkLst>
          <pc:docMk/>
          <pc:sldMk cId="1991911156" sldId="12199"/>
        </pc:sldMkLst>
      </pc:sldChg>
      <pc:sldChg chg="del">
        <pc:chgData name="Karen Volle" userId="56a017f8-fff7-4347-a03a-e4e7c9199847" providerId="ADAL" clId="{DE4A7A7F-E8CE-4384-9E90-FCAF0A1F3B68}" dt="2024-03-13T21:05:59.015" v="81" actId="47"/>
        <pc:sldMkLst>
          <pc:docMk/>
          <pc:sldMk cId="673569364" sldId="12200"/>
        </pc:sldMkLst>
      </pc:sldChg>
      <pc:sldChg chg="del">
        <pc:chgData name="Karen Volle" userId="56a017f8-fff7-4347-a03a-e4e7c9199847" providerId="ADAL" clId="{DE4A7A7F-E8CE-4384-9E90-FCAF0A1F3B68}" dt="2024-03-13T21:05:59.015" v="81" actId="47"/>
        <pc:sldMkLst>
          <pc:docMk/>
          <pc:sldMk cId="2353937316" sldId="12202"/>
        </pc:sldMkLst>
      </pc:sldChg>
      <pc:sldMasterChg chg="del delSldLayout">
        <pc:chgData name="Karen Volle" userId="56a017f8-fff7-4347-a03a-e4e7c9199847" providerId="ADAL" clId="{DE4A7A7F-E8CE-4384-9E90-FCAF0A1F3B68}" dt="2024-03-13T21:05:59.015" v="81" actId="47"/>
        <pc:sldMasterMkLst>
          <pc:docMk/>
          <pc:sldMasterMk cId="3508006370" sldId="2147486480"/>
        </pc:sldMasterMkLst>
        <pc:sldLayoutChg chg="del">
          <pc:chgData name="Karen Volle" userId="56a017f8-fff7-4347-a03a-e4e7c9199847" providerId="ADAL" clId="{DE4A7A7F-E8CE-4384-9E90-FCAF0A1F3B68}" dt="2024-03-13T21:05:59.015" v="81" actId="47"/>
          <pc:sldLayoutMkLst>
            <pc:docMk/>
            <pc:sldMasterMk cId="3508006370" sldId="2147486480"/>
            <pc:sldLayoutMk cId="3751272556" sldId="2147486481"/>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234210454" sldId="2147486482"/>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291677255" sldId="2147486483"/>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927453742" sldId="2147486484"/>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3150469795" sldId="2147486485"/>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523543025" sldId="2147486486"/>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3291670200" sldId="2147486487"/>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108719851" sldId="2147486488"/>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594761555" sldId="2147486489"/>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4165343163" sldId="2147486490"/>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3359009408" sldId="2147486491"/>
          </pc:sldLayoutMkLst>
        </pc:sldLayoutChg>
      </pc:sldMasterChg>
    </pc:docChg>
  </pc:docChgLst>
  <pc:docChgLst>
    <pc:chgData name="Kate Filanoski" userId="5879a14f-9eb3-4e75-8352-1b2941159ca7" providerId="ADAL" clId="{9A6AF507-5DB3-4F17-9CEC-DFA69C191AD3}"/>
    <pc:docChg chg="undo redo custSel addSld delSld modSld">
      <pc:chgData name="Kate Filanoski" userId="5879a14f-9eb3-4e75-8352-1b2941159ca7" providerId="ADAL" clId="{9A6AF507-5DB3-4F17-9CEC-DFA69C191AD3}" dt="2024-01-11T20:49:19.308" v="714" actId="403"/>
      <pc:docMkLst>
        <pc:docMk/>
      </pc:docMkLst>
      <pc:sldChg chg="modSp mod">
        <pc:chgData name="Kate Filanoski" userId="5879a14f-9eb3-4e75-8352-1b2941159ca7" providerId="ADAL" clId="{9A6AF507-5DB3-4F17-9CEC-DFA69C191AD3}" dt="2024-01-05T13:42:25.997" v="8" actId="27636"/>
        <pc:sldMkLst>
          <pc:docMk/>
          <pc:sldMk cId="1544049043" sldId="256"/>
        </pc:sldMkLst>
      </pc:sldChg>
      <pc:sldChg chg="del">
        <pc:chgData name="Kate Filanoski" userId="5879a14f-9eb3-4e75-8352-1b2941159ca7" providerId="ADAL" clId="{9A6AF507-5DB3-4F17-9CEC-DFA69C191AD3}" dt="2024-01-05T13:42:32.312" v="11" actId="47"/>
        <pc:sldMkLst>
          <pc:docMk/>
          <pc:sldMk cId="1627019028" sldId="306"/>
        </pc:sldMkLst>
      </pc:sldChg>
      <pc:sldChg chg="modSp mod">
        <pc:chgData name="Kate Filanoski" userId="5879a14f-9eb3-4e75-8352-1b2941159ca7" providerId="ADAL" clId="{9A6AF507-5DB3-4F17-9CEC-DFA69C191AD3}" dt="2024-01-05T13:42:25.997" v="7" actId="27636"/>
        <pc:sldMkLst>
          <pc:docMk/>
          <pc:sldMk cId="1301611488" sldId="573"/>
        </pc:sldMkLst>
      </pc:sldChg>
      <pc:sldChg chg="modSp mod">
        <pc:chgData name="Kate Filanoski" userId="5879a14f-9eb3-4e75-8352-1b2941159ca7" providerId="ADAL" clId="{9A6AF507-5DB3-4F17-9CEC-DFA69C191AD3}" dt="2024-01-11T20:32:19.953" v="619" actId="13244"/>
        <pc:sldMkLst>
          <pc:docMk/>
          <pc:sldMk cId="4011066312" sldId="11946"/>
        </pc:sldMkLst>
      </pc:sldChg>
      <pc:sldChg chg="modSp mod">
        <pc:chgData name="Kate Filanoski" userId="5879a14f-9eb3-4e75-8352-1b2941159ca7" providerId="ADAL" clId="{9A6AF507-5DB3-4F17-9CEC-DFA69C191AD3}" dt="2024-01-11T20:32:08.781" v="617" actId="13244"/>
        <pc:sldMkLst>
          <pc:docMk/>
          <pc:sldMk cId="2017358822" sldId="12093"/>
        </pc:sldMkLst>
      </pc:sldChg>
      <pc:sldChg chg="addSp delSp modSp mod">
        <pc:chgData name="Kate Filanoski" userId="5879a14f-9eb3-4e75-8352-1b2941159ca7" providerId="ADAL" clId="{9A6AF507-5DB3-4F17-9CEC-DFA69C191AD3}" dt="2024-01-11T20:32:14.704" v="618" actId="13244"/>
        <pc:sldMkLst>
          <pc:docMk/>
          <pc:sldMk cId="3357822432" sldId="12095"/>
        </pc:sldMkLst>
      </pc:sldChg>
      <pc:sldChg chg="modSp mod">
        <pc:chgData name="Kate Filanoski" userId="5879a14f-9eb3-4e75-8352-1b2941159ca7" providerId="ADAL" clId="{9A6AF507-5DB3-4F17-9CEC-DFA69C191AD3}" dt="2024-01-11T20:32:05.043" v="616" actId="13244"/>
        <pc:sldMkLst>
          <pc:docMk/>
          <pc:sldMk cId="735797660" sldId="12140"/>
        </pc:sldMkLst>
      </pc:sldChg>
      <pc:sldChg chg="modSp mod">
        <pc:chgData name="Kate Filanoski" userId="5879a14f-9eb3-4e75-8352-1b2941159ca7" providerId="ADAL" clId="{9A6AF507-5DB3-4F17-9CEC-DFA69C191AD3}" dt="2024-01-11T20:33:17.536" v="623" actId="962"/>
        <pc:sldMkLst>
          <pc:docMk/>
          <pc:sldMk cId="3918871586" sldId="12141"/>
        </pc:sldMkLst>
      </pc:sldChg>
      <pc:sldChg chg="modSp add mod">
        <pc:chgData name="Kate Filanoski" userId="5879a14f-9eb3-4e75-8352-1b2941159ca7" providerId="ADAL" clId="{9A6AF507-5DB3-4F17-9CEC-DFA69C191AD3}" dt="2024-01-11T20:32:26.509" v="620" actId="13244"/>
        <pc:sldMkLst>
          <pc:docMk/>
          <pc:sldMk cId="1689347815" sldId="12142"/>
        </pc:sldMkLst>
      </pc:sldChg>
      <pc:sldChg chg="modSp add mod">
        <pc:chgData name="Kate Filanoski" userId="5879a14f-9eb3-4e75-8352-1b2941159ca7" providerId="ADAL" clId="{9A6AF507-5DB3-4F17-9CEC-DFA69C191AD3}" dt="2024-01-10T22:06:42.034" v="204" actId="962"/>
        <pc:sldMkLst>
          <pc:docMk/>
          <pc:sldMk cId="2135054318" sldId="12143"/>
        </pc:sldMkLst>
      </pc:sldChg>
      <pc:sldChg chg="modSp add mod">
        <pc:chgData name="Kate Filanoski" userId="5879a14f-9eb3-4e75-8352-1b2941159ca7" providerId="ADAL" clId="{9A6AF507-5DB3-4F17-9CEC-DFA69C191AD3}" dt="2024-01-05T13:42:26.013" v="9" actId="27636"/>
        <pc:sldMkLst>
          <pc:docMk/>
          <pc:sldMk cId="2934512367" sldId="12144"/>
        </pc:sldMkLst>
      </pc:sldChg>
      <pc:sldChg chg="modSp add mod">
        <pc:chgData name="Kate Filanoski" userId="5879a14f-9eb3-4e75-8352-1b2941159ca7" providerId="ADAL" clId="{9A6AF507-5DB3-4F17-9CEC-DFA69C191AD3}" dt="2024-01-05T13:42:26.029" v="10" actId="27636"/>
        <pc:sldMkLst>
          <pc:docMk/>
          <pc:sldMk cId="2601510018" sldId="12145"/>
        </pc:sldMkLst>
      </pc:sldChg>
      <pc:sldChg chg="add">
        <pc:chgData name="Kate Filanoski" userId="5879a14f-9eb3-4e75-8352-1b2941159ca7" providerId="ADAL" clId="{9A6AF507-5DB3-4F17-9CEC-DFA69C191AD3}" dt="2024-01-05T13:42:22.319" v="1"/>
        <pc:sldMkLst>
          <pc:docMk/>
          <pc:sldMk cId="1224458662" sldId="12146"/>
        </pc:sldMkLst>
      </pc:sldChg>
      <pc:sldChg chg="modSp add mod">
        <pc:chgData name="Kate Filanoski" userId="5879a14f-9eb3-4e75-8352-1b2941159ca7" providerId="ADAL" clId="{9A6AF507-5DB3-4F17-9CEC-DFA69C191AD3}" dt="2024-01-05T13:42:25.981" v="5" actId="27636"/>
        <pc:sldMkLst>
          <pc:docMk/>
          <pc:sldMk cId="94455686" sldId="12147"/>
        </pc:sldMkLst>
      </pc:sldChg>
      <pc:sldChg chg="add">
        <pc:chgData name="Kate Filanoski" userId="5879a14f-9eb3-4e75-8352-1b2941159ca7" providerId="ADAL" clId="{9A6AF507-5DB3-4F17-9CEC-DFA69C191AD3}" dt="2024-01-05T13:42:22.319" v="1"/>
        <pc:sldMkLst>
          <pc:docMk/>
          <pc:sldMk cId="1504257400" sldId="12148"/>
        </pc:sldMkLst>
      </pc:sldChg>
      <pc:sldChg chg="add">
        <pc:chgData name="Kate Filanoski" userId="5879a14f-9eb3-4e75-8352-1b2941159ca7" providerId="ADAL" clId="{9A6AF507-5DB3-4F17-9CEC-DFA69C191AD3}" dt="2024-01-05T13:42:22.319" v="1"/>
        <pc:sldMkLst>
          <pc:docMk/>
          <pc:sldMk cId="2869892569" sldId="12149"/>
        </pc:sldMkLst>
      </pc:sldChg>
      <pc:sldChg chg="add">
        <pc:chgData name="Kate Filanoski" userId="5879a14f-9eb3-4e75-8352-1b2941159ca7" providerId="ADAL" clId="{9A6AF507-5DB3-4F17-9CEC-DFA69C191AD3}" dt="2024-01-05T13:42:22.319" v="1"/>
        <pc:sldMkLst>
          <pc:docMk/>
          <pc:sldMk cId="537525161" sldId="12150"/>
        </pc:sldMkLst>
      </pc:sldChg>
      <pc:sldChg chg="modSp add">
        <pc:chgData name="Kate Filanoski" userId="5879a14f-9eb3-4e75-8352-1b2941159ca7" providerId="ADAL" clId="{9A6AF507-5DB3-4F17-9CEC-DFA69C191AD3}" dt="2024-01-11T20:32:50.254" v="621" actId="13244"/>
        <pc:sldMkLst>
          <pc:docMk/>
          <pc:sldMk cId="922934638" sldId="12151"/>
        </pc:sldMkLst>
      </pc:sldChg>
      <pc:sldChg chg="add">
        <pc:chgData name="Kate Filanoski" userId="5879a14f-9eb3-4e75-8352-1b2941159ca7" providerId="ADAL" clId="{9A6AF507-5DB3-4F17-9CEC-DFA69C191AD3}" dt="2024-01-05T13:42:22.319" v="1"/>
        <pc:sldMkLst>
          <pc:docMk/>
          <pc:sldMk cId="1973072973" sldId="12152"/>
        </pc:sldMkLst>
      </pc:sldChg>
      <pc:sldChg chg="del">
        <pc:chgData name="Kate Filanoski" userId="5879a14f-9eb3-4e75-8352-1b2941159ca7" providerId="ADAL" clId="{9A6AF507-5DB3-4F17-9CEC-DFA69C191AD3}" dt="2024-01-11T15:55:31.024" v="333" actId="47"/>
        <pc:sldMkLst>
          <pc:docMk/>
          <pc:sldMk cId="2226543586" sldId="12154"/>
        </pc:sldMkLst>
      </pc:sldChg>
      <pc:sldChg chg="addSp delSp modSp mod modClrScheme chgLayout">
        <pc:chgData name="Kate Filanoski" userId="5879a14f-9eb3-4e75-8352-1b2941159ca7" providerId="ADAL" clId="{9A6AF507-5DB3-4F17-9CEC-DFA69C191AD3}" dt="2024-01-11T20:47:38.018" v="708" actId="14100"/>
        <pc:sldMkLst>
          <pc:docMk/>
          <pc:sldMk cId="3579153432" sldId="12155"/>
        </pc:sldMkLst>
      </pc:sldChg>
      <pc:sldChg chg="del">
        <pc:chgData name="Kate Filanoski" userId="5879a14f-9eb3-4e75-8352-1b2941159ca7" providerId="ADAL" clId="{9A6AF507-5DB3-4F17-9CEC-DFA69C191AD3}" dt="2024-01-11T15:55:31.024" v="333" actId="47"/>
        <pc:sldMkLst>
          <pc:docMk/>
          <pc:sldMk cId="354639605" sldId="12156"/>
        </pc:sldMkLst>
      </pc:sldChg>
      <pc:sldChg chg="addSp delSp modSp mod modClrScheme chgLayout">
        <pc:chgData name="Kate Filanoski" userId="5879a14f-9eb3-4e75-8352-1b2941159ca7" providerId="ADAL" clId="{9A6AF507-5DB3-4F17-9CEC-DFA69C191AD3}" dt="2024-01-11T20:47:32.190" v="707" actId="14100"/>
        <pc:sldMkLst>
          <pc:docMk/>
          <pc:sldMk cId="4252131500" sldId="12157"/>
        </pc:sldMkLst>
      </pc:sldChg>
      <pc:sldChg chg="del">
        <pc:chgData name="Kate Filanoski" userId="5879a14f-9eb3-4e75-8352-1b2941159ca7" providerId="ADAL" clId="{9A6AF507-5DB3-4F17-9CEC-DFA69C191AD3}" dt="2024-01-11T20:27:21.366" v="521" actId="47"/>
        <pc:sldMkLst>
          <pc:docMk/>
          <pc:sldMk cId="1589664416" sldId="12158"/>
        </pc:sldMkLst>
      </pc:sldChg>
      <pc:sldChg chg="del">
        <pc:chgData name="Kate Filanoski" userId="5879a14f-9eb3-4e75-8352-1b2941159ca7" providerId="ADAL" clId="{9A6AF507-5DB3-4F17-9CEC-DFA69C191AD3}" dt="2024-01-11T20:31:23.247" v="615" actId="47"/>
        <pc:sldMkLst>
          <pc:docMk/>
          <pc:sldMk cId="3870214686" sldId="12159"/>
        </pc:sldMkLst>
      </pc:sldChg>
      <pc:sldChg chg="addSp delSp modSp add mod">
        <pc:chgData name="Kate Filanoski" userId="5879a14f-9eb3-4e75-8352-1b2941159ca7" providerId="ADAL" clId="{9A6AF507-5DB3-4F17-9CEC-DFA69C191AD3}" dt="2024-01-11T20:47:04.872" v="706" actId="1035"/>
        <pc:sldMkLst>
          <pc:docMk/>
          <pc:sldMk cId="3651589721" sldId="12161"/>
        </pc:sldMkLst>
      </pc:sldChg>
      <pc:sldChg chg="modSp add mod">
        <pc:chgData name="Kate Filanoski" userId="5879a14f-9eb3-4e75-8352-1b2941159ca7" providerId="ADAL" clId="{9A6AF507-5DB3-4F17-9CEC-DFA69C191AD3}" dt="2024-01-11T20:49:19.308" v="714" actId="403"/>
        <pc:sldMkLst>
          <pc:docMk/>
          <pc:sldMk cId="2163773110" sldId="12162"/>
        </pc:sldMkLst>
      </pc:sldChg>
    </pc:docChg>
  </pc:docChgLst>
  <pc:docChgLst>
    <pc:chgData name="Kate Filanoski" userId="5879a14f-9eb3-4e75-8352-1b2941159ca7" providerId="ADAL" clId="{AB7645BC-4007-444F-849C-8BD9B0F0F97D}"/>
    <pc:docChg chg="undo custSel modSld">
      <pc:chgData name="Kate Filanoski" userId="5879a14f-9eb3-4e75-8352-1b2941159ca7" providerId="ADAL" clId="{AB7645BC-4007-444F-849C-8BD9B0F0F97D}" dt="2024-02-02T18:44:08.980" v="1220" actId="13244"/>
      <pc:docMkLst>
        <pc:docMk/>
      </pc:docMkLst>
      <pc:sldChg chg="modSp mod">
        <pc:chgData name="Kate Filanoski" userId="5879a14f-9eb3-4e75-8352-1b2941159ca7" providerId="ADAL" clId="{AB7645BC-4007-444F-849C-8BD9B0F0F97D}" dt="2024-02-02T18:38:52.978" v="1158" actId="13244"/>
        <pc:sldMkLst>
          <pc:docMk/>
          <pc:sldMk cId="4011066312" sldId="11946"/>
        </pc:sldMkLst>
      </pc:sldChg>
      <pc:sldChg chg="modSp mod">
        <pc:chgData name="Kate Filanoski" userId="5879a14f-9eb3-4e75-8352-1b2941159ca7" providerId="ADAL" clId="{AB7645BC-4007-444F-849C-8BD9B0F0F97D}" dt="2024-02-02T18:35:25.289" v="1103" actId="20577"/>
        <pc:sldMkLst>
          <pc:docMk/>
          <pc:sldMk cId="2491864597" sldId="12023"/>
        </pc:sldMkLst>
      </pc:sldChg>
      <pc:sldChg chg="modSp mod">
        <pc:chgData name="Kate Filanoski" userId="5879a14f-9eb3-4e75-8352-1b2941159ca7" providerId="ADAL" clId="{AB7645BC-4007-444F-849C-8BD9B0F0F97D}" dt="2024-02-02T18:38:34.627" v="1155" actId="13244"/>
        <pc:sldMkLst>
          <pc:docMk/>
          <pc:sldMk cId="2017358822" sldId="12093"/>
        </pc:sldMkLst>
      </pc:sldChg>
      <pc:sldChg chg="modSp mod">
        <pc:chgData name="Kate Filanoski" userId="5879a14f-9eb3-4e75-8352-1b2941159ca7" providerId="ADAL" clId="{AB7645BC-4007-444F-849C-8BD9B0F0F97D}" dt="2024-02-02T18:38:49.806" v="1157" actId="13244"/>
        <pc:sldMkLst>
          <pc:docMk/>
          <pc:sldMk cId="3357822432" sldId="12095"/>
        </pc:sldMkLst>
      </pc:sldChg>
      <pc:sldChg chg="modSp mod">
        <pc:chgData name="Kate Filanoski" userId="5879a14f-9eb3-4e75-8352-1b2941159ca7" providerId="ADAL" clId="{AB7645BC-4007-444F-849C-8BD9B0F0F97D}" dt="2024-02-02T18:35:17.969" v="1102" actId="6549"/>
        <pc:sldMkLst>
          <pc:docMk/>
          <pc:sldMk cId="3527199843" sldId="12096"/>
        </pc:sldMkLst>
      </pc:sldChg>
      <pc:sldChg chg="modSp mod">
        <pc:chgData name="Kate Filanoski" userId="5879a14f-9eb3-4e75-8352-1b2941159ca7" providerId="ADAL" clId="{AB7645BC-4007-444F-849C-8BD9B0F0F97D}" dt="2024-02-02T18:38:43.474" v="1156" actId="13244"/>
        <pc:sldMkLst>
          <pc:docMk/>
          <pc:sldMk cId="735797660" sldId="12140"/>
        </pc:sldMkLst>
      </pc:sldChg>
      <pc:sldChg chg="modSp mod">
        <pc:chgData name="Kate Filanoski" userId="5879a14f-9eb3-4e75-8352-1b2941159ca7" providerId="ADAL" clId="{AB7645BC-4007-444F-849C-8BD9B0F0F97D}" dt="2024-02-02T18:42:52.516" v="1214" actId="13244"/>
        <pc:sldMkLst>
          <pc:docMk/>
          <pc:sldMk cId="2103906592" sldId="12164"/>
        </pc:sldMkLst>
      </pc:sldChg>
      <pc:sldChg chg="modSp mod">
        <pc:chgData name="Kate Filanoski" userId="5879a14f-9eb3-4e75-8352-1b2941159ca7" providerId="ADAL" clId="{AB7645BC-4007-444F-849C-8BD9B0F0F97D}" dt="2024-02-02T18:43:13.307" v="1215" actId="13244"/>
        <pc:sldMkLst>
          <pc:docMk/>
          <pc:sldMk cId="4230171705" sldId="12170"/>
        </pc:sldMkLst>
      </pc:sldChg>
      <pc:sldChg chg="addSp delSp modSp mod">
        <pc:chgData name="Kate Filanoski" userId="5879a14f-9eb3-4e75-8352-1b2941159ca7" providerId="ADAL" clId="{AB7645BC-4007-444F-849C-8BD9B0F0F97D}" dt="2024-02-02T18:43:24.670" v="1216" actId="13244"/>
        <pc:sldMkLst>
          <pc:docMk/>
          <pc:sldMk cId="2724558499" sldId="12172"/>
        </pc:sldMkLst>
      </pc:sldChg>
      <pc:sldChg chg="addSp delSp modSp mod modNotesTx">
        <pc:chgData name="Kate Filanoski" userId="5879a14f-9eb3-4e75-8352-1b2941159ca7" providerId="ADAL" clId="{AB7645BC-4007-444F-849C-8BD9B0F0F97D}" dt="2024-02-02T18:43:37.679" v="1217" actId="13244"/>
        <pc:sldMkLst>
          <pc:docMk/>
          <pc:sldMk cId="63630484" sldId="12173"/>
        </pc:sldMkLst>
      </pc:sldChg>
      <pc:sldChg chg="modSp mod modNotesTx">
        <pc:chgData name="Kate Filanoski" userId="5879a14f-9eb3-4e75-8352-1b2941159ca7" providerId="ADAL" clId="{AB7645BC-4007-444F-849C-8BD9B0F0F97D}" dt="2024-02-02T18:43:47.025" v="1218" actId="13244"/>
        <pc:sldMkLst>
          <pc:docMk/>
          <pc:sldMk cId="3957347844" sldId="12174"/>
        </pc:sldMkLst>
      </pc:sldChg>
      <pc:sldChg chg="modSp mod modNotesTx">
        <pc:chgData name="Kate Filanoski" userId="5879a14f-9eb3-4e75-8352-1b2941159ca7" providerId="ADAL" clId="{AB7645BC-4007-444F-849C-8BD9B0F0F97D}" dt="2024-02-02T18:43:55.555" v="1219" actId="13244"/>
        <pc:sldMkLst>
          <pc:docMk/>
          <pc:sldMk cId="1578040327" sldId="12175"/>
        </pc:sldMkLst>
      </pc:sldChg>
      <pc:sldChg chg="modSp mod">
        <pc:chgData name="Kate Filanoski" userId="5879a14f-9eb3-4e75-8352-1b2941159ca7" providerId="ADAL" clId="{AB7645BC-4007-444F-849C-8BD9B0F0F97D}" dt="2024-02-02T18:44:08.980" v="1220" actId="13244"/>
        <pc:sldMkLst>
          <pc:docMk/>
          <pc:sldMk cId="3242754283" sldId="12180"/>
        </pc:sldMkLst>
      </pc:sldChg>
      <pc:sldChg chg="modSp">
        <pc:chgData name="Kate Filanoski" userId="5879a14f-9eb3-4e75-8352-1b2941159ca7" providerId="ADAL" clId="{AB7645BC-4007-444F-849C-8BD9B0F0F97D}" dt="2024-02-02T18:34:47.087" v="1101" actId="20577"/>
        <pc:sldMkLst>
          <pc:docMk/>
          <pc:sldMk cId="3526844411" sldId="12182"/>
        </pc:sldMkLst>
      </pc:sldChg>
      <pc:sldChg chg="modSp mod">
        <pc:chgData name="Kate Filanoski" userId="5879a14f-9eb3-4e75-8352-1b2941159ca7" providerId="ADAL" clId="{AB7645BC-4007-444F-849C-8BD9B0F0F97D}" dt="2024-02-02T18:38:58.250" v="1159" actId="13244"/>
        <pc:sldMkLst>
          <pc:docMk/>
          <pc:sldMk cId="643814075" sldId="12183"/>
        </pc:sldMkLst>
      </pc:sldChg>
      <pc:sldChg chg="modSp mod">
        <pc:chgData name="Kate Filanoski" userId="5879a14f-9eb3-4e75-8352-1b2941159ca7" providerId="ADAL" clId="{AB7645BC-4007-444F-849C-8BD9B0F0F97D}" dt="2024-02-02T18:19:53.496" v="176" actId="962"/>
        <pc:sldMkLst>
          <pc:docMk/>
          <pc:sldMk cId="2135054318" sldId="12184"/>
        </pc:sldMkLst>
      </pc:sldChg>
      <pc:sldChg chg="modSp mod">
        <pc:chgData name="Kate Filanoski" userId="5879a14f-9eb3-4e75-8352-1b2941159ca7" providerId="ADAL" clId="{AB7645BC-4007-444F-849C-8BD9B0F0F97D}" dt="2024-02-02T18:19:56.245" v="177" actId="962"/>
        <pc:sldMkLst>
          <pc:docMk/>
          <pc:sldMk cId="65902733" sldId="12185"/>
        </pc:sldMkLst>
      </pc:sldChg>
      <pc:sldChg chg="modSp mod">
        <pc:chgData name="Kate Filanoski" userId="5879a14f-9eb3-4e75-8352-1b2941159ca7" providerId="ADAL" clId="{AB7645BC-4007-444F-849C-8BD9B0F0F97D}" dt="2024-02-02T18:19:58.634" v="178" actId="962"/>
        <pc:sldMkLst>
          <pc:docMk/>
          <pc:sldMk cId="2538436911" sldId="12186"/>
        </pc:sldMkLst>
      </pc:sldChg>
      <pc:sldChg chg="modSp mod">
        <pc:chgData name="Kate Filanoski" userId="5879a14f-9eb3-4e75-8352-1b2941159ca7" providerId="ADAL" clId="{AB7645BC-4007-444F-849C-8BD9B0F0F97D}" dt="2024-02-02T18:20:00.914" v="179" actId="962"/>
        <pc:sldMkLst>
          <pc:docMk/>
          <pc:sldMk cId="107823151" sldId="12187"/>
        </pc:sldMkLst>
      </pc:sldChg>
      <pc:sldChg chg="modSp mod">
        <pc:chgData name="Kate Filanoski" userId="5879a14f-9eb3-4e75-8352-1b2941159ca7" providerId="ADAL" clId="{AB7645BC-4007-444F-849C-8BD9B0F0F97D}" dt="2024-02-02T18:20:03.059" v="180" actId="962"/>
        <pc:sldMkLst>
          <pc:docMk/>
          <pc:sldMk cId="3158430906" sldId="12188"/>
        </pc:sldMkLst>
      </pc:sldChg>
      <pc:sldChg chg="modSp mod">
        <pc:chgData name="Kate Filanoski" userId="5879a14f-9eb3-4e75-8352-1b2941159ca7" providerId="ADAL" clId="{AB7645BC-4007-444F-849C-8BD9B0F0F97D}" dt="2024-02-02T18:20:05.799" v="181" actId="962"/>
        <pc:sldMkLst>
          <pc:docMk/>
          <pc:sldMk cId="3931729735" sldId="12189"/>
        </pc:sldMkLst>
      </pc:sldChg>
      <pc:sldChg chg="modSp mod">
        <pc:chgData name="Kate Filanoski" userId="5879a14f-9eb3-4e75-8352-1b2941159ca7" providerId="ADAL" clId="{AB7645BC-4007-444F-849C-8BD9B0F0F97D}" dt="2024-02-02T18:20:07.792" v="182" actId="962"/>
        <pc:sldMkLst>
          <pc:docMk/>
          <pc:sldMk cId="1652681368" sldId="12190"/>
        </pc:sldMkLst>
      </pc:sldChg>
      <pc:sldChg chg="modSp mod">
        <pc:chgData name="Kate Filanoski" userId="5879a14f-9eb3-4e75-8352-1b2941159ca7" providerId="ADAL" clId="{AB7645BC-4007-444F-849C-8BD9B0F0F97D}" dt="2024-02-02T18:20:09.667" v="183" actId="962"/>
        <pc:sldMkLst>
          <pc:docMk/>
          <pc:sldMk cId="2298519577" sldId="12191"/>
        </pc:sldMkLst>
      </pc:sldChg>
      <pc:sldChg chg="modSp mod">
        <pc:chgData name="Kate Filanoski" userId="5879a14f-9eb3-4e75-8352-1b2941159ca7" providerId="ADAL" clId="{AB7645BC-4007-444F-849C-8BD9B0F0F97D}" dt="2024-02-02T18:20:11.573" v="184" actId="962"/>
        <pc:sldMkLst>
          <pc:docMk/>
          <pc:sldMk cId="2076722974" sldId="12192"/>
        </pc:sldMkLst>
      </pc:sldChg>
    </pc:docChg>
  </pc:docChgLst>
  <pc:docChgLst>
    <pc:chgData name="Karen Volle" userId="56a017f8-fff7-4347-a03a-e4e7c9199847" providerId="ADAL" clId="{0A3A8E1C-01E4-4CB2-B33C-2CC7747860C1}"/>
    <pc:docChg chg="custSel delSld modSld sldOrd delMainMaster">
      <pc:chgData name="Karen Volle" userId="56a017f8-fff7-4347-a03a-e4e7c9199847" providerId="ADAL" clId="{0A3A8E1C-01E4-4CB2-B33C-2CC7747860C1}" dt="2023-12-15T19:11:21.989" v="80" actId="1076"/>
      <pc:docMkLst>
        <pc:docMk/>
      </pc:docMkLst>
      <pc:sldChg chg="ord">
        <pc:chgData name="Karen Volle" userId="56a017f8-fff7-4347-a03a-e4e7c9199847" providerId="ADAL" clId="{0A3A8E1C-01E4-4CB2-B33C-2CC7747860C1}" dt="2023-12-15T19:04:03.507" v="0" actId="20578"/>
        <pc:sldMkLst>
          <pc:docMk/>
          <pc:sldMk cId="1544049043" sldId="256"/>
        </pc:sldMkLst>
      </pc:sldChg>
      <pc:sldChg chg="modSp mod">
        <pc:chgData name="Karen Volle" userId="56a017f8-fff7-4347-a03a-e4e7c9199847" providerId="ADAL" clId="{0A3A8E1C-01E4-4CB2-B33C-2CC7747860C1}" dt="2023-12-15T19:08:29.092" v="22" actId="20577"/>
        <pc:sldMkLst>
          <pc:docMk/>
          <pc:sldMk cId="2419022558" sldId="257"/>
        </pc:sldMkLst>
      </pc:sldChg>
      <pc:sldChg chg="modSp mod">
        <pc:chgData name="Karen Volle" userId="56a017f8-fff7-4347-a03a-e4e7c9199847" providerId="ADAL" clId="{0A3A8E1C-01E4-4CB2-B33C-2CC7747860C1}" dt="2023-12-15T19:08:54.145" v="40" actId="20577"/>
        <pc:sldMkLst>
          <pc:docMk/>
          <pc:sldMk cId="1301611488" sldId="573"/>
        </pc:sldMkLst>
      </pc:sldChg>
      <pc:sldChg chg="addSp delSp modSp mod">
        <pc:chgData name="Karen Volle" userId="56a017f8-fff7-4347-a03a-e4e7c9199847" providerId="ADAL" clId="{0A3A8E1C-01E4-4CB2-B33C-2CC7747860C1}" dt="2023-12-15T19:11:21.989" v="80" actId="1076"/>
        <pc:sldMkLst>
          <pc:docMk/>
          <pc:sldMk cId="3918871586" sldId="12141"/>
        </pc:sldMkLst>
      </pc:sldChg>
      <pc:sldChg chg="del">
        <pc:chgData name="Karen Volle" userId="56a017f8-fff7-4347-a03a-e4e7c9199847" providerId="ADAL" clId="{0A3A8E1C-01E4-4CB2-B33C-2CC7747860C1}" dt="2023-12-15T19:09:58.512" v="42" actId="47"/>
        <pc:sldMkLst>
          <pc:docMk/>
          <pc:sldMk cId="2830681894" sldId="12142"/>
        </pc:sldMkLst>
      </pc:sldChg>
      <pc:sldChg chg="del">
        <pc:chgData name="Karen Volle" userId="56a017f8-fff7-4347-a03a-e4e7c9199847" providerId="ADAL" clId="{0A3A8E1C-01E4-4CB2-B33C-2CC7747860C1}" dt="2023-12-15T19:09:58.512" v="42" actId="47"/>
        <pc:sldMkLst>
          <pc:docMk/>
          <pc:sldMk cId="4116438814" sldId="12143"/>
        </pc:sldMkLst>
      </pc:sldChg>
      <pc:sldChg chg="del">
        <pc:chgData name="Karen Volle" userId="56a017f8-fff7-4347-a03a-e4e7c9199847" providerId="ADAL" clId="{0A3A8E1C-01E4-4CB2-B33C-2CC7747860C1}" dt="2023-12-15T19:09:58.512" v="42" actId="47"/>
        <pc:sldMkLst>
          <pc:docMk/>
          <pc:sldMk cId="2708994103" sldId="12144"/>
        </pc:sldMkLst>
      </pc:sldChg>
      <pc:sldChg chg="del">
        <pc:chgData name="Karen Volle" userId="56a017f8-fff7-4347-a03a-e4e7c9199847" providerId="ADAL" clId="{0A3A8E1C-01E4-4CB2-B33C-2CC7747860C1}" dt="2023-12-15T19:09:58.512" v="42" actId="47"/>
        <pc:sldMkLst>
          <pc:docMk/>
          <pc:sldMk cId="1747292414" sldId="12145"/>
        </pc:sldMkLst>
      </pc:sldChg>
      <pc:sldChg chg="del">
        <pc:chgData name="Karen Volle" userId="56a017f8-fff7-4347-a03a-e4e7c9199847" providerId="ADAL" clId="{0A3A8E1C-01E4-4CB2-B33C-2CC7747860C1}" dt="2023-12-15T19:09:58.512" v="42" actId="47"/>
        <pc:sldMkLst>
          <pc:docMk/>
          <pc:sldMk cId="94519756" sldId="12146"/>
        </pc:sldMkLst>
      </pc:sldChg>
      <pc:sldChg chg="del">
        <pc:chgData name="Karen Volle" userId="56a017f8-fff7-4347-a03a-e4e7c9199847" providerId="ADAL" clId="{0A3A8E1C-01E4-4CB2-B33C-2CC7747860C1}" dt="2023-12-15T19:09:58.512" v="42" actId="47"/>
        <pc:sldMkLst>
          <pc:docMk/>
          <pc:sldMk cId="4108881887" sldId="12147"/>
        </pc:sldMkLst>
      </pc:sldChg>
      <pc:sldChg chg="del">
        <pc:chgData name="Karen Volle" userId="56a017f8-fff7-4347-a03a-e4e7c9199847" providerId="ADAL" clId="{0A3A8E1C-01E4-4CB2-B33C-2CC7747860C1}" dt="2023-12-15T19:09:58.512" v="42" actId="47"/>
        <pc:sldMkLst>
          <pc:docMk/>
          <pc:sldMk cId="60584300" sldId="12148"/>
        </pc:sldMkLst>
      </pc:sldChg>
      <pc:sldChg chg="del">
        <pc:chgData name="Karen Volle" userId="56a017f8-fff7-4347-a03a-e4e7c9199847" providerId="ADAL" clId="{0A3A8E1C-01E4-4CB2-B33C-2CC7747860C1}" dt="2023-12-15T19:09:58.512" v="42" actId="47"/>
        <pc:sldMkLst>
          <pc:docMk/>
          <pc:sldMk cId="149781013" sldId="12149"/>
        </pc:sldMkLst>
      </pc:sldChg>
      <pc:sldChg chg="del">
        <pc:chgData name="Karen Volle" userId="56a017f8-fff7-4347-a03a-e4e7c9199847" providerId="ADAL" clId="{0A3A8E1C-01E4-4CB2-B33C-2CC7747860C1}" dt="2023-12-15T19:09:58.512" v="42" actId="47"/>
        <pc:sldMkLst>
          <pc:docMk/>
          <pc:sldMk cId="2552022802" sldId="12150"/>
        </pc:sldMkLst>
      </pc:sldChg>
      <pc:sldChg chg="del">
        <pc:chgData name="Karen Volle" userId="56a017f8-fff7-4347-a03a-e4e7c9199847" providerId="ADAL" clId="{0A3A8E1C-01E4-4CB2-B33C-2CC7747860C1}" dt="2023-12-15T19:09:58.512" v="42" actId="47"/>
        <pc:sldMkLst>
          <pc:docMk/>
          <pc:sldMk cId="486871362" sldId="12151"/>
        </pc:sldMkLst>
      </pc:sldChg>
      <pc:sldChg chg="del">
        <pc:chgData name="Karen Volle" userId="56a017f8-fff7-4347-a03a-e4e7c9199847" providerId="ADAL" clId="{0A3A8E1C-01E4-4CB2-B33C-2CC7747860C1}" dt="2023-12-15T19:09:58.512" v="42" actId="47"/>
        <pc:sldMkLst>
          <pc:docMk/>
          <pc:sldMk cId="123142842" sldId="12152"/>
        </pc:sldMkLst>
      </pc:sldChg>
      <pc:sldChg chg="del">
        <pc:chgData name="Karen Volle" userId="56a017f8-fff7-4347-a03a-e4e7c9199847" providerId="ADAL" clId="{0A3A8E1C-01E4-4CB2-B33C-2CC7747860C1}" dt="2023-12-15T19:09:58.512" v="42" actId="47"/>
        <pc:sldMkLst>
          <pc:docMk/>
          <pc:sldMk cId="3279791461" sldId="12153"/>
        </pc:sldMkLst>
      </pc:sldChg>
      <pc:sldChg chg="del">
        <pc:chgData name="Karen Volle" userId="56a017f8-fff7-4347-a03a-e4e7c9199847" providerId="ADAL" clId="{0A3A8E1C-01E4-4CB2-B33C-2CC7747860C1}" dt="2023-12-15T19:09:58.512" v="42" actId="47"/>
        <pc:sldMkLst>
          <pc:docMk/>
          <pc:sldMk cId="3374742554" sldId="12154"/>
        </pc:sldMkLst>
      </pc:sldChg>
      <pc:sldChg chg="del">
        <pc:chgData name="Karen Volle" userId="56a017f8-fff7-4347-a03a-e4e7c9199847" providerId="ADAL" clId="{0A3A8E1C-01E4-4CB2-B33C-2CC7747860C1}" dt="2023-12-15T19:09:58.512" v="42" actId="47"/>
        <pc:sldMkLst>
          <pc:docMk/>
          <pc:sldMk cId="2769459708" sldId="12155"/>
        </pc:sldMkLst>
      </pc:sldChg>
      <pc:sldChg chg="del">
        <pc:chgData name="Karen Volle" userId="56a017f8-fff7-4347-a03a-e4e7c9199847" providerId="ADAL" clId="{0A3A8E1C-01E4-4CB2-B33C-2CC7747860C1}" dt="2023-12-15T19:09:58.512" v="42" actId="47"/>
        <pc:sldMkLst>
          <pc:docMk/>
          <pc:sldMk cId="2888557054" sldId="12156"/>
        </pc:sldMkLst>
      </pc:sldChg>
      <pc:sldChg chg="del">
        <pc:chgData name="Karen Volle" userId="56a017f8-fff7-4347-a03a-e4e7c9199847" providerId="ADAL" clId="{0A3A8E1C-01E4-4CB2-B33C-2CC7747860C1}" dt="2023-12-15T19:09:58.512" v="42" actId="47"/>
        <pc:sldMkLst>
          <pc:docMk/>
          <pc:sldMk cId="2865423087" sldId="12157"/>
        </pc:sldMkLst>
      </pc:sldChg>
      <pc:sldChg chg="del">
        <pc:chgData name="Karen Volle" userId="56a017f8-fff7-4347-a03a-e4e7c9199847" providerId="ADAL" clId="{0A3A8E1C-01E4-4CB2-B33C-2CC7747860C1}" dt="2023-12-15T19:09:58.512" v="42" actId="47"/>
        <pc:sldMkLst>
          <pc:docMk/>
          <pc:sldMk cId="2143338636" sldId="12158"/>
        </pc:sldMkLst>
      </pc:sldChg>
      <pc:sldChg chg="del">
        <pc:chgData name="Karen Volle" userId="56a017f8-fff7-4347-a03a-e4e7c9199847" providerId="ADAL" clId="{0A3A8E1C-01E4-4CB2-B33C-2CC7747860C1}" dt="2023-12-15T19:09:58.512" v="42" actId="47"/>
        <pc:sldMkLst>
          <pc:docMk/>
          <pc:sldMk cId="1097070981" sldId="12159"/>
        </pc:sldMkLst>
      </pc:sldChg>
      <pc:sldChg chg="del">
        <pc:chgData name="Karen Volle" userId="56a017f8-fff7-4347-a03a-e4e7c9199847" providerId="ADAL" clId="{0A3A8E1C-01E4-4CB2-B33C-2CC7747860C1}" dt="2023-12-15T19:09:58.512" v="42" actId="47"/>
        <pc:sldMkLst>
          <pc:docMk/>
          <pc:sldMk cId="256377402" sldId="12160"/>
        </pc:sldMkLst>
      </pc:sldChg>
      <pc:sldChg chg="del">
        <pc:chgData name="Karen Volle" userId="56a017f8-fff7-4347-a03a-e4e7c9199847" providerId="ADAL" clId="{0A3A8E1C-01E4-4CB2-B33C-2CC7747860C1}" dt="2023-12-15T19:09:33.274" v="41" actId="47"/>
        <pc:sldMkLst>
          <pc:docMk/>
          <pc:sldMk cId="2135054318" sldId="12162"/>
        </pc:sldMkLst>
      </pc:sldChg>
      <pc:sldChg chg="del">
        <pc:chgData name="Karen Volle" userId="56a017f8-fff7-4347-a03a-e4e7c9199847" providerId="ADAL" clId="{0A3A8E1C-01E4-4CB2-B33C-2CC7747860C1}" dt="2023-12-15T19:09:33.274" v="41" actId="47"/>
        <pc:sldMkLst>
          <pc:docMk/>
          <pc:sldMk cId="2623307948" sldId="12163"/>
        </pc:sldMkLst>
      </pc:sldChg>
      <pc:sldChg chg="del">
        <pc:chgData name="Karen Volle" userId="56a017f8-fff7-4347-a03a-e4e7c9199847" providerId="ADAL" clId="{0A3A8E1C-01E4-4CB2-B33C-2CC7747860C1}" dt="2023-12-15T19:09:33.274" v="41" actId="47"/>
        <pc:sldMkLst>
          <pc:docMk/>
          <pc:sldMk cId="579148433" sldId="12164"/>
        </pc:sldMkLst>
      </pc:sldChg>
      <pc:sldChg chg="del">
        <pc:chgData name="Karen Volle" userId="56a017f8-fff7-4347-a03a-e4e7c9199847" providerId="ADAL" clId="{0A3A8E1C-01E4-4CB2-B33C-2CC7747860C1}" dt="2023-12-15T19:09:33.274" v="41" actId="47"/>
        <pc:sldMkLst>
          <pc:docMk/>
          <pc:sldMk cId="1596110465" sldId="12165"/>
        </pc:sldMkLst>
      </pc:sldChg>
      <pc:sldChg chg="del">
        <pc:chgData name="Karen Volle" userId="56a017f8-fff7-4347-a03a-e4e7c9199847" providerId="ADAL" clId="{0A3A8E1C-01E4-4CB2-B33C-2CC7747860C1}" dt="2023-12-15T19:09:33.274" v="41" actId="47"/>
        <pc:sldMkLst>
          <pc:docMk/>
          <pc:sldMk cId="2752596824" sldId="12166"/>
        </pc:sldMkLst>
      </pc:sldChg>
      <pc:sldChg chg="del">
        <pc:chgData name="Karen Volle" userId="56a017f8-fff7-4347-a03a-e4e7c9199847" providerId="ADAL" clId="{0A3A8E1C-01E4-4CB2-B33C-2CC7747860C1}" dt="2023-12-15T19:09:33.274" v="41" actId="47"/>
        <pc:sldMkLst>
          <pc:docMk/>
          <pc:sldMk cId="2323045698" sldId="12167"/>
        </pc:sldMkLst>
      </pc:sldChg>
      <pc:sldChg chg="del">
        <pc:chgData name="Karen Volle" userId="56a017f8-fff7-4347-a03a-e4e7c9199847" providerId="ADAL" clId="{0A3A8E1C-01E4-4CB2-B33C-2CC7747860C1}" dt="2023-12-15T19:09:33.274" v="41" actId="47"/>
        <pc:sldMkLst>
          <pc:docMk/>
          <pc:sldMk cId="320199942" sldId="12168"/>
        </pc:sldMkLst>
      </pc:sldChg>
      <pc:sldChg chg="del">
        <pc:chgData name="Karen Volle" userId="56a017f8-fff7-4347-a03a-e4e7c9199847" providerId="ADAL" clId="{0A3A8E1C-01E4-4CB2-B33C-2CC7747860C1}" dt="2023-12-15T19:09:33.274" v="41" actId="47"/>
        <pc:sldMkLst>
          <pc:docMk/>
          <pc:sldMk cId="1601225299" sldId="12169"/>
        </pc:sldMkLst>
      </pc:sldChg>
      <pc:sldChg chg="del">
        <pc:chgData name="Karen Volle" userId="56a017f8-fff7-4347-a03a-e4e7c9199847" providerId="ADAL" clId="{0A3A8E1C-01E4-4CB2-B33C-2CC7747860C1}" dt="2023-12-15T19:09:33.274" v="41" actId="47"/>
        <pc:sldMkLst>
          <pc:docMk/>
          <pc:sldMk cId="1532296737" sldId="12170"/>
        </pc:sldMkLst>
      </pc:sldChg>
      <pc:sldChg chg="del">
        <pc:chgData name="Karen Volle" userId="56a017f8-fff7-4347-a03a-e4e7c9199847" providerId="ADAL" clId="{0A3A8E1C-01E4-4CB2-B33C-2CC7747860C1}" dt="2023-12-15T19:09:33.274" v="41" actId="47"/>
        <pc:sldMkLst>
          <pc:docMk/>
          <pc:sldMk cId="3391307134" sldId="12171"/>
        </pc:sldMkLst>
      </pc:sldChg>
      <pc:sldChg chg="del">
        <pc:chgData name="Karen Volle" userId="56a017f8-fff7-4347-a03a-e4e7c9199847" providerId="ADAL" clId="{0A3A8E1C-01E4-4CB2-B33C-2CC7747860C1}" dt="2023-12-15T19:09:33.274" v="41" actId="47"/>
        <pc:sldMkLst>
          <pc:docMk/>
          <pc:sldMk cId="1697776121" sldId="12172"/>
        </pc:sldMkLst>
      </pc:sldChg>
      <pc:sldMasterChg chg="del delSldLayout">
        <pc:chgData name="Karen Volle" userId="56a017f8-fff7-4347-a03a-e4e7c9199847" providerId="ADAL" clId="{0A3A8E1C-01E4-4CB2-B33C-2CC7747860C1}" dt="2023-12-15T19:09:58.512" v="42" actId="47"/>
        <pc:sldMasterMkLst>
          <pc:docMk/>
          <pc:sldMasterMk cId="2642878506" sldId="2147483684"/>
        </pc:sldMasterMkLst>
        <pc:sldLayoutChg chg="del">
          <pc:chgData name="Karen Volle" userId="56a017f8-fff7-4347-a03a-e4e7c9199847" providerId="ADAL" clId="{0A3A8E1C-01E4-4CB2-B33C-2CC7747860C1}" dt="2023-12-15T19:09:58.512" v="42" actId="47"/>
          <pc:sldLayoutMkLst>
            <pc:docMk/>
            <pc:sldMasterMk cId="2642878506" sldId="2147483684"/>
            <pc:sldLayoutMk cId="694508687" sldId="2147483685"/>
          </pc:sldLayoutMkLst>
        </pc:sldLayoutChg>
        <pc:sldLayoutChg chg="del">
          <pc:chgData name="Karen Volle" userId="56a017f8-fff7-4347-a03a-e4e7c9199847" providerId="ADAL" clId="{0A3A8E1C-01E4-4CB2-B33C-2CC7747860C1}" dt="2023-12-15T19:09:58.512" v="42" actId="47"/>
          <pc:sldLayoutMkLst>
            <pc:docMk/>
            <pc:sldMasterMk cId="2642878506" sldId="2147483684"/>
            <pc:sldLayoutMk cId="1345499221" sldId="2147483686"/>
          </pc:sldLayoutMkLst>
        </pc:sldLayoutChg>
        <pc:sldLayoutChg chg="del">
          <pc:chgData name="Karen Volle" userId="56a017f8-fff7-4347-a03a-e4e7c9199847" providerId="ADAL" clId="{0A3A8E1C-01E4-4CB2-B33C-2CC7747860C1}" dt="2023-12-15T19:09:58.512" v="42" actId="47"/>
          <pc:sldLayoutMkLst>
            <pc:docMk/>
            <pc:sldMasterMk cId="2642878506" sldId="2147483684"/>
            <pc:sldLayoutMk cId="1498441929" sldId="2147483688"/>
          </pc:sldLayoutMkLst>
        </pc:sldLayoutChg>
        <pc:sldLayoutChg chg="del">
          <pc:chgData name="Karen Volle" userId="56a017f8-fff7-4347-a03a-e4e7c9199847" providerId="ADAL" clId="{0A3A8E1C-01E4-4CB2-B33C-2CC7747860C1}" dt="2023-12-15T19:09:58.512" v="42" actId="47"/>
          <pc:sldLayoutMkLst>
            <pc:docMk/>
            <pc:sldMasterMk cId="2642878506" sldId="2147483684"/>
            <pc:sldLayoutMk cId="1019513428" sldId="2147483692"/>
          </pc:sldLayoutMkLst>
        </pc:sldLayoutChg>
      </pc:sldMasterChg>
    </pc:docChg>
  </pc:docChgLst>
  <pc:docChgLst>
    <pc:chgData name="Karen Volle" userId="56a017f8-fff7-4347-a03a-e4e7c9199847" providerId="ADAL" clId="{FDC7F3EC-160B-45A2-A3C5-8C3BD33A9CB3}"/>
    <pc:docChg chg="modSld">
      <pc:chgData name="Karen Volle" userId="56a017f8-fff7-4347-a03a-e4e7c9199847" providerId="ADAL" clId="{FDC7F3EC-160B-45A2-A3C5-8C3BD33A9CB3}" dt="2024-04-02T13:14:27.347" v="46" actId="20577"/>
      <pc:docMkLst>
        <pc:docMk/>
      </pc:docMkLst>
      <pc:sldChg chg="modSp mod">
        <pc:chgData name="Karen Volle" userId="56a017f8-fff7-4347-a03a-e4e7c9199847" providerId="ADAL" clId="{FDC7F3EC-160B-45A2-A3C5-8C3BD33A9CB3}" dt="2024-04-02T13:14:27.347" v="46" actId="20577"/>
        <pc:sldMkLst>
          <pc:docMk/>
          <pc:sldMk cId="1689347815" sldId="12184"/>
        </pc:sldMkLst>
      </pc:sldChg>
    </pc:docChg>
  </pc:docChgLst>
  <pc:docChgLst>
    <pc:chgData name="Andrew Houtenville" userId="aea22101-bd61-4dfe-a17f-14b576307e93" providerId="ADAL" clId="{E4526450-0E5A-41FC-A817-B10DC3E66E36}"/>
    <pc:docChg chg="undo custSel modSld">
      <pc:chgData name="Andrew Houtenville" userId="aea22101-bd61-4dfe-a17f-14b576307e93" providerId="ADAL" clId="{E4526450-0E5A-41FC-A817-B10DC3E66E36}" dt="2024-03-08T14:40:27.214" v="364" actId="1038"/>
      <pc:docMkLst>
        <pc:docMk/>
      </pc:docMkLst>
      <pc:sldChg chg="modSp mod">
        <pc:chgData name="Andrew Houtenville" userId="aea22101-bd61-4dfe-a17f-14b576307e93" providerId="ADAL" clId="{E4526450-0E5A-41FC-A817-B10DC3E66E36}" dt="2024-03-08T14:27:32.586" v="93" actId="27636"/>
        <pc:sldMkLst>
          <pc:docMk/>
          <pc:sldMk cId="3527199843" sldId="12096"/>
        </pc:sldMkLst>
      </pc:sldChg>
      <pc:sldChg chg="addSp modSp mod">
        <pc:chgData name="Andrew Houtenville" userId="aea22101-bd61-4dfe-a17f-14b576307e93" providerId="ADAL" clId="{E4526450-0E5A-41FC-A817-B10DC3E66E36}" dt="2024-03-08T14:25:25.854" v="40" actId="20577"/>
        <pc:sldMkLst>
          <pc:docMk/>
          <pc:sldMk cId="1634075933" sldId="12163"/>
        </pc:sldMkLst>
      </pc:sldChg>
      <pc:sldChg chg="delSp mod">
        <pc:chgData name="Andrew Houtenville" userId="aea22101-bd61-4dfe-a17f-14b576307e93" providerId="ADAL" clId="{E4526450-0E5A-41FC-A817-B10DC3E66E36}" dt="2024-03-08T14:29:09.706" v="115" actId="478"/>
        <pc:sldMkLst>
          <pc:docMk/>
          <pc:sldMk cId="2135054318" sldId="12185"/>
        </pc:sldMkLst>
      </pc:sldChg>
      <pc:sldChg chg="delSp mod">
        <pc:chgData name="Andrew Houtenville" userId="aea22101-bd61-4dfe-a17f-14b576307e93" providerId="ADAL" clId="{E4526450-0E5A-41FC-A817-B10DC3E66E36}" dt="2024-03-08T14:29:11.906" v="116" actId="478"/>
        <pc:sldMkLst>
          <pc:docMk/>
          <pc:sldMk cId="2019203782" sldId="12186"/>
        </pc:sldMkLst>
      </pc:sldChg>
      <pc:sldChg chg="delSp mod">
        <pc:chgData name="Andrew Houtenville" userId="aea22101-bd61-4dfe-a17f-14b576307e93" providerId="ADAL" clId="{E4526450-0E5A-41FC-A817-B10DC3E66E36}" dt="2024-03-08T14:29:13.697" v="117" actId="478"/>
        <pc:sldMkLst>
          <pc:docMk/>
          <pc:sldMk cId="1705659074" sldId="12187"/>
        </pc:sldMkLst>
      </pc:sldChg>
      <pc:sldChg chg="delSp mod">
        <pc:chgData name="Andrew Houtenville" userId="aea22101-bd61-4dfe-a17f-14b576307e93" providerId="ADAL" clId="{E4526450-0E5A-41FC-A817-B10DC3E66E36}" dt="2024-03-08T14:29:16.148" v="118" actId="478"/>
        <pc:sldMkLst>
          <pc:docMk/>
          <pc:sldMk cId="3793106597" sldId="12188"/>
        </pc:sldMkLst>
      </pc:sldChg>
      <pc:sldChg chg="delSp mod">
        <pc:chgData name="Andrew Houtenville" userId="aea22101-bd61-4dfe-a17f-14b576307e93" providerId="ADAL" clId="{E4526450-0E5A-41FC-A817-B10DC3E66E36}" dt="2024-03-08T14:29:18.034" v="119" actId="478"/>
        <pc:sldMkLst>
          <pc:docMk/>
          <pc:sldMk cId="1230621864" sldId="12189"/>
        </pc:sldMkLst>
      </pc:sldChg>
      <pc:sldChg chg="delSp mod">
        <pc:chgData name="Andrew Houtenville" userId="aea22101-bd61-4dfe-a17f-14b576307e93" providerId="ADAL" clId="{E4526450-0E5A-41FC-A817-B10DC3E66E36}" dt="2024-03-08T14:29:19.857" v="120" actId="478"/>
        <pc:sldMkLst>
          <pc:docMk/>
          <pc:sldMk cId="2228077228" sldId="12190"/>
        </pc:sldMkLst>
      </pc:sldChg>
      <pc:sldChg chg="delSp mod">
        <pc:chgData name="Andrew Houtenville" userId="aea22101-bd61-4dfe-a17f-14b576307e93" providerId="ADAL" clId="{E4526450-0E5A-41FC-A817-B10DC3E66E36}" dt="2024-03-08T14:29:25.216" v="121" actId="478"/>
        <pc:sldMkLst>
          <pc:docMk/>
          <pc:sldMk cId="2922672314" sldId="12191"/>
        </pc:sldMkLst>
      </pc:sldChg>
      <pc:sldChg chg="delSp mod">
        <pc:chgData name="Andrew Houtenville" userId="aea22101-bd61-4dfe-a17f-14b576307e93" providerId="ADAL" clId="{E4526450-0E5A-41FC-A817-B10DC3E66E36}" dt="2024-03-08T14:29:27.107" v="122" actId="478"/>
        <pc:sldMkLst>
          <pc:docMk/>
          <pc:sldMk cId="2230168179" sldId="12192"/>
        </pc:sldMkLst>
      </pc:sldChg>
      <pc:sldChg chg="delSp mod">
        <pc:chgData name="Andrew Houtenville" userId="aea22101-bd61-4dfe-a17f-14b576307e93" providerId="ADAL" clId="{E4526450-0E5A-41FC-A817-B10DC3E66E36}" dt="2024-03-08T14:29:28.922" v="123" actId="478"/>
        <pc:sldMkLst>
          <pc:docMk/>
          <pc:sldMk cId="995658576" sldId="12193"/>
        </pc:sldMkLst>
      </pc:sldChg>
      <pc:sldChg chg="delSp mod">
        <pc:chgData name="Andrew Houtenville" userId="aea22101-bd61-4dfe-a17f-14b576307e93" providerId="ADAL" clId="{E4526450-0E5A-41FC-A817-B10DC3E66E36}" dt="2024-03-08T14:29:30.836" v="124" actId="478"/>
        <pc:sldMkLst>
          <pc:docMk/>
          <pc:sldMk cId="3666671896" sldId="12194"/>
        </pc:sldMkLst>
      </pc:sldChg>
      <pc:sldChg chg="delSp mod">
        <pc:chgData name="Andrew Houtenville" userId="aea22101-bd61-4dfe-a17f-14b576307e93" providerId="ADAL" clId="{E4526450-0E5A-41FC-A817-B10DC3E66E36}" dt="2024-03-08T14:29:33.958" v="125" actId="478"/>
        <pc:sldMkLst>
          <pc:docMk/>
          <pc:sldMk cId="1906849256" sldId="12195"/>
        </pc:sldMkLst>
      </pc:sldChg>
    </pc:docChg>
  </pc:docChgLst>
  <pc:docChgLst>
    <pc:chgData name="Karen Volle" userId="56a017f8-fff7-4347-a03a-e4e7c9199847" providerId="ADAL" clId="{35BB95BC-3B0A-4F14-A5A0-8FD25993B7BD}"/>
    <pc:docChg chg="undo custSel addSld delSld modSld delMainMaster">
      <pc:chgData name="Karen Volle" userId="56a017f8-fff7-4347-a03a-e4e7c9199847" providerId="ADAL" clId="{35BB95BC-3B0A-4F14-A5A0-8FD25993B7BD}" dt="2024-06-06T18:19:57.395" v="314" actId="47"/>
      <pc:docMkLst>
        <pc:docMk/>
      </pc:docMkLst>
      <pc:sldChg chg="modSp mod">
        <pc:chgData name="Karen Volle" userId="56a017f8-fff7-4347-a03a-e4e7c9199847" providerId="ADAL" clId="{35BB95BC-3B0A-4F14-A5A0-8FD25993B7BD}" dt="2024-06-06T18:16:25.060" v="290" actId="27636"/>
        <pc:sldMkLst>
          <pc:docMk/>
          <pc:sldMk cId="1544049043" sldId="256"/>
        </pc:sldMkLst>
      </pc:sldChg>
      <pc:sldChg chg="del">
        <pc:chgData name="Karen Volle" userId="56a017f8-fff7-4347-a03a-e4e7c9199847" providerId="ADAL" clId="{35BB95BC-3B0A-4F14-A5A0-8FD25993B7BD}" dt="2024-06-06T18:13:47.481" v="134" actId="47"/>
        <pc:sldMkLst>
          <pc:docMk/>
          <pc:sldMk cId="2135054318" sldId="442"/>
        </pc:sldMkLst>
      </pc:sldChg>
      <pc:sldChg chg="del">
        <pc:chgData name="Karen Volle" userId="56a017f8-fff7-4347-a03a-e4e7c9199847" providerId="ADAL" clId="{35BB95BC-3B0A-4F14-A5A0-8FD25993B7BD}" dt="2024-06-06T18:13:47.481" v="134" actId="47"/>
        <pc:sldMkLst>
          <pc:docMk/>
          <pc:sldMk cId="1281791369" sldId="537"/>
        </pc:sldMkLst>
      </pc:sldChg>
      <pc:sldChg chg="del">
        <pc:chgData name="Karen Volle" userId="56a017f8-fff7-4347-a03a-e4e7c9199847" providerId="ADAL" clId="{35BB95BC-3B0A-4F14-A5A0-8FD25993B7BD}" dt="2024-06-06T18:13:47.481" v="134" actId="47"/>
        <pc:sldMkLst>
          <pc:docMk/>
          <pc:sldMk cId="2510908062" sldId="538"/>
        </pc:sldMkLst>
      </pc:sldChg>
      <pc:sldChg chg="del">
        <pc:chgData name="Karen Volle" userId="56a017f8-fff7-4347-a03a-e4e7c9199847" providerId="ADAL" clId="{35BB95BC-3B0A-4F14-A5A0-8FD25993B7BD}" dt="2024-06-06T18:13:47.481" v="134" actId="47"/>
        <pc:sldMkLst>
          <pc:docMk/>
          <pc:sldMk cId="541883270" sldId="539"/>
        </pc:sldMkLst>
      </pc:sldChg>
      <pc:sldChg chg="del">
        <pc:chgData name="Karen Volle" userId="56a017f8-fff7-4347-a03a-e4e7c9199847" providerId="ADAL" clId="{35BB95BC-3B0A-4F14-A5A0-8FD25993B7BD}" dt="2024-06-06T18:13:47.481" v="134" actId="47"/>
        <pc:sldMkLst>
          <pc:docMk/>
          <pc:sldMk cId="2145291886" sldId="540"/>
        </pc:sldMkLst>
      </pc:sldChg>
      <pc:sldChg chg="del">
        <pc:chgData name="Karen Volle" userId="56a017f8-fff7-4347-a03a-e4e7c9199847" providerId="ADAL" clId="{35BB95BC-3B0A-4F14-A5A0-8FD25993B7BD}" dt="2024-06-06T18:13:47.481" v="134" actId="47"/>
        <pc:sldMkLst>
          <pc:docMk/>
          <pc:sldMk cId="3647967544" sldId="541"/>
        </pc:sldMkLst>
      </pc:sldChg>
      <pc:sldChg chg="del">
        <pc:chgData name="Karen Volle" userId="56a017f8-fff7-4347-a03a-e4e7c9199847" providerId="ADAL" clId="{35BB95BC-3B0A-4F14-A5A0-8FD25993B7BD}" dt="2024-06-06T18:13:47.481" v="134" actId="47"/>
        <pc:sldMkLst>
          <pc:docMk/>
          <pc:sldMk cId="130897414" sldId="544"/>
        </pc:sldMkLst>
      </pc:sldChg>
      <pc:sldChg chg="del">
        <pc:chgData name="Karen Volle" userId="56a017f8-fff7-4347-a03a-e4e7c9199847" providerId="ADAL" clId="{35BB95BC-3B0A-4F14-A5A0-8FD25993B7BD}" dt="2024-06-06T18:13:47.481" v="134" actId="47"/>
        <pc:sldMkLst>
          <pc:docMk/>
          <pc:sldMk cId="1182493128" sldId="545"/>
        </pc:sldMkLst>
      </pc:sldChg>
      <pc:sldChg chg="del">
        <pc:chgData name="Karen Volle" userId="56a017f8-fff7-4347-a03a-e4e7c9199847" providerId="ADAL" clId="{35BB95BC-3B0A-4F14-A5A0-8FD25993B7BD}" dt="2024-06-06T18:13:47.481" v="134" actId="47"/>
        <pc:sldMkLst>
          <pc:docMk/>
          <pc:sldMk cId="1330150445" sldId="548"/>
        </pc:sldMkLst>
      </pc:sldChg>
      <pc:sldChg chg="del">
        <pc:chgData name="Karen Volle" userId="56a017f8-fff7-4347-a03a-e4e7c9199847" providerId="ADAL" clId="{35BB95BC-3B0A-4F14-A5A0-8FD25993B7BD}" dt="2024-06-06T18:13:47.481" v="134" actId="47"/>
        <pc:sldMkLst>
          <pc:docMk/>
          <pc:sldMk cId="276769178" sldId="549"/>
        </pc:sldMkLst>
      </pc:sldChg>
      <pc:sldChg chg="del">
        <pc:chgData name="Karen Volle" userId="56a017f8-fff7-4347-a03a-e4e7c9199847" providerId="ADAL" clId="{35BB95BC-3B0A-4F14-A5A0-8FD25993B7BD}" dt="2024-06-06T18:13:47.481" v="134" actId="47"/>
        <pc:sldMkLst>
          <pc:docMk/>
          <pc:sldMk cId="2721801067" sldId="550"/>
        </pc:sldMkLst>
      </pc:sldChg>
      <pc:sldChg chg="modSp del mod">
        <pc:chgData name="Karen Volle" userId="56a017f8-fff7-4347-a03a-e4e7c9199847" providerId="ADAL" clId="{35BB95BC-3B0A-4F14-A5A0-8FD25993B7BD}" dt="2024-06-06T18:19:57.395" v="314" actId="47"/>
        <pc:sldMkLst>
          <pc:docMk/>
          <pc:sldMk cId="857599794" sldId="12207"/>
        </pc:sldMkLst>
      </pc:sldChg>
      <pc:sldChg chg="modSp mod">
        <pc:chgData name="Karen Volle" userId="56a017f8-fff7-4347-a03a-e4e7c9199847" providerId="ADAL" clId="{35BB95BC-3B0A-4F14-A5A0-8FD25993B7BD}" dt="2024-06-06T18:11:04.452" v="16" actId="6549"/>
        <pc:sldMkLst>
          <pc:docMk/>
          <pc:sldMk cId="1108405502" sldId="12208"/>
        </pc:sldMkLst>
      </pc:sldChg>
      <pc:sldChg chg="modSp add del mod">
        <pc:chgData name="Karen Volle" userId="56a017f8-fff7-4347-a03a-e4e7c9199847" providerId="ADAL" clId="{35BB95BC-3B0A-4F14-A5A0-8FD25993B7BD}" dt="2024-06-06T18:18:39.071" v="313" actId="27028"/>
        <pc:sldMkLst>
          <pc:docMk/>
          <pc:sldMk cId="1220354645" sldId="12210"/>
        </pc:sldMkLst>
      </pc:sldChg>
      <pc:sldChg chg="del">
        <pc:chgData name="Karen Volle" userId="56a017f8-fff7-4347-a03a-e4e7c9199847" providerId="ADAL" clId="{35BB95BC-3B0A-4F14-A5A0-8FD25993B7BD}" dt="2024-06-06T18:17:31.614" v="308" actId="47"/>
        <pc:sldMkLst>
          <pc:docMk/>
          <pc:sldMk cId="1234110732" sldId="12210"/>
        </pc:sldMkLst>
      </pc:sldChg>
      <pc:sldChg chg="del">
        <pc:chgData name="Karen Volle" userId="56a017f8-fff7-4347-a03a-e4e7c9199847" providerId="ADAL" clId="{35BB95BC-3B0A-4F14-A5A0-8FD25993B7BD}" dt="2024-06-06T18:17:31.614" v="308" actId="47"/>
        <pc:sldMkLst>
          <pc:docMk/>
          <pc:sldMk cId="882569401" sldId="12211"/>
        </pc:sldMkLst>
      </pc:sldChg>
      <pc:sldChg chg="del">
        <pc:chgData name="Karen Volle" userId="56a017f8-fff7-4347-a03a-e4e7c9199847" providerId="ADAL" clId="{35BB95BC-3B0A-4F14-A5A0-8FD25993B7BD}" dt="2024-06-06T18:17:31.614" v="308" actId="47"/>
        <pc:sldMkLst>
          <pc:docMk/>
          <pc:sldMk cId="3257230313" sldId="12212"/>
        </pc:sldMkLst>
      </pc:sldChg>
      <pc:sldChg chg="del">
        <pc:chgData name="Karen Volle" userId="56a017f8-fff7-4347-a03a-e4e7c9199847" providerId="ADAL" clId="{35BB95BC-3B0A-4F14-A5A0-8FD25993B7BD}" dt="2024-06-06T18:17:31.614" v="308" actId="47"/>
        <pc:sldMkLst>
          <pc:docMk/>
          <pc:sldMk cId="3580507297" sldId="12213"/>
        </pc:sldMkLst>
      </pc:sldChg>
      <pc:sldChg chg="del">
        <pc:chgData name="Karen Volle" userId="56a017f8-fff7-4347-a03a-e4e7c9199847" providerId="ADAL" clId="{35BB95BC-3B0A-4F14-A5A0-8FD25993B7BD}" dt="2024-06-06T18:17:31.614" v="308" actId="47"/>
        <pc:sldMkLst>
          <pc:docMk/>
          <pc:sldMk cId="394271221" sldId="12214"/>
        </pc:sldMkLst>
      </pc:sldChg>
      <pc:sldChg chg="del">
        <pc:chgData name="Karen Volle" userId="56a017f8-fff7-4347-a03a-e4e7c9199847" providerId="ADAL" clId="{35BB95BC-3B0A-4F14-A5A0-8FD25993B7BD}" dt="2024-06-06T18:17:31.614" v="308" actId="47"/>
        <pc:sldMkLst>
          <pc:docMk/>
          <pc:sldMk cId="1334641835" sldId="12215"/>
        </pc:sldMkLst>
      </pc:sldChg>
      <pc:sldChg chg="del">
        <pc:chgData name="Karen Volle" userId="56a017f8-fff7-4347-a03a-e4e7c9199847" providerId="ADAL" clId="{35BB95BC-3B0A-4F14-A5A0-8FD25993B7BD}" dt="2024-06-06T18:17:31.614" v="308" actId="47"/>
        <pc:sldMkLst>
          <pc:docMk/>
          <pc:sldMk cId="4127090997" sldId="12216"/>
        </pc:sldMkLst>
      </pc:sldChg>
      <pc:sldChg chg="del">
        <pc:chgData name="Karen Volle" userId="56a017f8-fff7-4347-a03a-e4e7c9199847" providerId="ADAL" clId="{35BB95BC-3B0A-4F14-A5A0-8FD25993B7BD}" dt="2024-06-06T18:17:31.614" v="308" actId="47"/>
        <pc:sldMkLst>
          <pc:docMk/>
          <pc:sldMk cId="3981132771" sldId="12217"/>
        </pc:sldMkLst>
      </pc:sldChg>
      <pc:sldChg chg="del">
        <pc:chgData name="Karen Volle" userId="56a017f8-fff7-4347-a03a-e4e7c9199847" providerId="ADAL" clId="{35BB95BC-3B0A-4F14-A5A0-8FD25993B7BD}" dt="2024-06-06T18:17:31.614" v="308" actId="47"/>
        <pc:sldMkLst>
          <pc:docMk/>
          <pc:sldMk cId="1291527260" sldId="12218"/>
        </pc:sldMkLst>
      </pc:sldChg>
      <pc:sldChg chg="del">
        <pc:chgData name="Karen Volle" userId="56a017f8-fff7-4347-a03a-e4e7c9199847" providerId="ADAL" clId="{35BB95BC-3B0A-4F14-A5A0-8FD25993B7BD}" dt="2024-06-06T18:17:31.614" v="308" actId="47"/>
        <pc:sldMkLst>
          <pc:docMk/>
          <pc:sldMk cId="2621371058" sldId="12219"/>
        </pc:sldMkLst>
      </pc:sldChg>
      <pc:sldChg chg="del">
        <pc:chgData name="Karen Volle" userId="56a017f8-fff7-4347-a03a-e4e7c9199847" providerId="ADAL" clId="{35BB95BC-3B0A-4F14-A5A0-8FD25993B7BD}" dt="2024-06-06T18:17:31.614" v="308" actId="47"/>
        <pc:sldMkLst>
          <pc:docMk/>
          <pc:sldMk cId="2730374865" sldId="12220"/>
        </pc:sldMkLst>
      </pc:sldChg>
      <pc:sldChg chg="del">
        <pc:chgData name="Karen Volle" userId="56a017f8-fff7-4347-a03a-e4e7c9199847" providerId="ADAL" clId="{35BB95BC-3B0A-4F14-A5A0-8FD25993B7BD}" dt="2024-06-06T18:17:31.614" v="308" actId="47"/>
        <pc:sldMkLst>
          <pc:docMk/>
          <pc:sldMk cId="2979993015" sldId="12222"/>
        </pc:sldMkLst>
      </pc:sldChg>
      <pc:sldChg chg="del">
        <pc:chgData name="Karen Volle" userId="56a017f8-fff7-4347-a03a-e4e7c9199847" providerId="ADAL" clId="{35BB95BC-3B0A-4F14-A5A0-8FD25993B7BD}" dt="2024-06-06T18:17:31.614" v="308" actId="47"/>
        <pc:sldMkLst>
          <pc:docMk/>
          <pc:sldMk cId="1277329353" sldId="12223"/>
        </pc:sldMkLst>
      </pc:sldChg>
      <pc:sldChg chg="del">
        <pc:chgData name="Karen Volle" userId="56a017f8-fff7-4347-a03a-e4e7c9199847" providerId="ADAL" clId="{35BB95BC-3B0A-4F14-A5A0-8FD25993B7BD}" dt="2024-06-06T18:17:31.614" v="308" actId="47"/>
        <pc:sldMkLst>
          <pc:docMk/>
          <pc:sldMk cId="1346864243" sldId="12224"/>
        </pc:sldMkLst>
      </pc:sldChg>
      <pc:sldChg chg="del">
        <pc:chgData name="Karen Volle" userId="56a017f8-fff7-4347-a03a-e4e7c9199847" providerId="ADAL" clId="{35BB95BC-3B0A-4F14-A5A0-8FD25993B7BD}" dt="2024-06-06T18:17:31.614" v="308" actId="47"/>
        <pc:sldMkLst>
          <pc:docMk/>
          <pc:sldMk cId="2542612472" sldId="12225"/>
        </pc:sldMkLst>
      </pc:sldChg>
      <pc:sldMasterChg chg="del delSldLayout">
        <pc:chgData name="Karen Volle" userId="56a017f8-fff7-4347-a03a-e4e7c9199847" providerId="ADAL" clId="{35BB95BC-3B0A-4F14-A5A0-8FD25993B7BD}" dt="2024-06-06T18:17:31.614" v="308" actId="47"/>
        <pc:sldMasterMkLst>
          <pc:docMk/>
          <pc:sldMasterMk cId="467094142" sldId="2147483734"/>
        </pc:sldMasterMkLst>
        <pc:sldLayoutChg chg="del">
          <pc:chgData name="Karen Volle" userId="56a017f8-fff7-4347-a03a-e4e7c9199847" providerId="ADAL" clId="{35BB95BC-3B0A-4F14-A5A0-8FD25993B7BD}" dt="2024-06-06T18:17:31.614" v="308" actId="47"/>
          <pc:sldLayoutMkLst>
            <pc:docMk/>
            <pc:sldMasterMk cId="467094142" sldId="2147483734"/>
            <pc:sldLayoutMk cId="3929531489" sldId="2147483735"/>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97744212" sldId="2147483736"/>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568750994" sldId="2147483737"/>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455745229" sldId="2147483738"/>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93876400" sldId="2147483739"/>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998688960" sldId="2147483740"/>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47076807" sldId="2147483741"/>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590322014" sldId="2147483742"/>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29550574" sldId="2147483743"/>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123238045" sldId="2147483744"/>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536110516" sldId="2147483745"/>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203708143" sldId="2147483746"/>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43087432" sldId="2147483747"/>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087099262" sldId="2147483748"/>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713460260" sldId="2147483749"/>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937784921" sldId="2147483750"/>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654797651" sldId="2147483751"/>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445714293" sldId="2147483752"/>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812904998" sldId="2147483753"/>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458589275" sldId="2147483754"/>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009946190" sldId="2147483755"/>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99793891" sldId="2147483756"/>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103061569" sldId="2147483757"/>
          </pc:sldLayoutMkLst>
        </pc:sldLayoutChg>
      </pc:sldMasterChg>
      <pc:sldMasterChg chg="addSldLayout delSldLayout">
        <pc:chgData name="Karen Volle" userId="56a017f8-fff7-4347-a03a-e4e7c9199847" providerId="ADAL" clId="{35BB95BC-3B0A-4F14-A5A0-8FD25993B7BD}" dt="2024-06-06T18:18:39.071" v="313" actId="27028"/>
        <pc:sldMasterMkLst>
          <pc:docMk/>
          <pc:sldMasterMk cId="3389113765" sldId="2147486480"/>
        </pc:sldMasterMkLst>
        <pc:sldLayoutChg chg="add del">
          <pc:chgData name="Karen Volle" userId="56a017f8-fff7-4347-a03a-e4e7c9199847" providerId="ADAL" clId="{35BB95BC-3B0A-4F14-A5A0-8FD25993B7BD}" dt="2024-06-06T18:18:39.071" v="313" actId="27028"/>
          <pc:sldLayoutMkLst>
            <pc:docMk/>
            <pc:sldMasterMk cId="3389113765" sldId="2147486480"/>
            <pc:sldLayoutMk cId="246255164" sldId="2147483826"/>
          </pc:sldLayoutMkLst>
        </pc:sldLayoutChg>
      </pc:sldMasterChg>
    </pc:docChg>
  </pc:docChgLst>
  <pc:docChgLst>
    <pc:chgData name="Andrew Houtenville" userId="aea22101-bd61-4dfe-a17f-14b576307e93" providerId="ADAL" clId="{17F84FFE-484F-496E-8CEE-00B7E8A2A796}"/>
    <pc:docChg chg="custSel modSld">
      <pc:chgData name="Andrew Houtenville" userId="aea22101-bd61-4dfe-a17f-14b576307e93" providerId="ADAL" clId="{17F84FFE-484F-496E-8CEE-00B7E8A2A796}" dt="2024-11-01T13:28:36.833" v="423" actId="6549"/>
      <pc:docMkLst>
        <pc:docMk/>
      </pc:docMkLst>
      <pc:sldChg chg="addSp delSp modSp mod modNotesTx">
        <pc:chgData name="Andrew Houtenville" userId="aea22101-bd61-4dfe-a17f-14b576307e93" providerId="ADAL" clId="{17F84FFE-484F-496E-8CEE-00B7E8A2A796}" dt="2024-11-01T13:22:52.691" v="361" actId="5793"/>
        <pc:sldMkLst>
          <pc:docMk/>
          <pc:sldMk cId="3161943851" sldId="12210"/>
        </pc:sldMkLst>
      </pc:sldChg>
      <pc:sldChg chg="addSp delSp modSp mod modNotesTx">
        <pc:chgData name="Andrew Houtenville" userId="aea22101-bd61-4dfe-a17f-14b576307e93" providerId="ADAL" clId="{17F84FFE-484F-496E-8CEE-00B7E8A2A796}" dt="2024-11-01T13:23:45.872" v="374" actId="20577"/>
        <pc:sldMkLst>
          <pc:docMk/>
          <pc:sldMk cId="1746892424" sldId="12211"/>
        </pc:sldMkLst>
      </pc:sldChg>
      <pc:sldChg chg="addSp delSp modSp mod modNotesTx">
        <pc:chgData name="Andrew Houtenville" userId="aea22101-bd61-4dfe-a17f-14b576307e93" providerId="ADAL" clId="{17F84FFE-484F-496E-8CEE-00B7E8A2A796}" dt="2024-11-01T13:28:36.833" v="423" actId="6549"/>
        <pc:sldMkLst>
          <pc:docMk/>
          <pc:sldMk cId="1919990588" sldId="12213"/>
        </pc:sldMkLst>
      </pc:sldChg>
      <pc:sldChg chg="addSp delSp modSp mod modNotesTx">
        <pc:chgData name="Andrew Houtenville" userId="aea22101-bd61-4dfe-a17f-14b576307e93" providerId="ADAL" clId="{17F84FFE-484F-496E-8CEE-00B7E8A2A796}" dt="2024-11-01T13:25:32.918" v="385" actId="6549"/>
        <pc:sldMkLst>
          <pc:docMk/>
          <pc:sldMk cId="2261632116" sldId="12215"/>
        </pc:sldMkLst>
      </pc:sldChg>
    </pc:docChg>
  </pc:docChgLst>
  <pc:docChgLst>
    <pc:chgData name="Karen Volle" userId="56a017f8-fff7-4347-a03a-e4e7c9199847" providerId="ADAL" clId="{D284EB30-F04B-4767-9842-2E261E632088}"/>
    <pc:docChg chg="undo custSel addSld delSld modSld modMainMaster">
      <pc:chgData name="Karen Volle" userId="56a017f8-fff7-4347-a03a-e4e7c9199847" providerId="ADAL" clId="{D284EB30-F04B-4767-9842-2E261E632088}" dt="2024-02-02T13:39:33.067" v="707" actId="47"/>
      <pc:docMkLst>
        <pc:docMk/>
      </pc:docMkLst>
      <pc:sldChg chg="modSp mod">
        <pc:chgData name="Karen Volle" userId="56a017f8-fff7-4347-a03a-e4e7c9199847" providerId="ADAL" clId="{D284EB30-F04B-4767-9842-2E261E632088}" dt="2024-01-31T15:46:35.449" v="91" actId="27636"/>
        <pc:sldMkLst>
          <pc:docMk/>
          <pc:sldMk cId="1544049043" sldId="256"/>
        </pc:sldMkLst>
      </pc:sldChg>
      <pc:sldChg chg="modSp mod">
        <pc:chgData name="Karen Volle" userId="56a017f8-fff7-4347-a03a-e4e7c9199847" providerId="ADAL" clId="{D284EB30-F04B-4767-9842-2E261E632088}" dt="2024-01-31T15:46:35.444" v="89" actId="27636"/>
        <pc:sldMkLst>
          <pc:docMk/>
          <pc:sldMk cId="2419022558" sldId="257"/>
        </pc:sldMkLst>
      </pc:sldChg>
      <pc:sldChg chg="modSp mod">
        <pc:chgData name="Karen Volle" userId="56a017f8-fff7-4347-a03a-e4e7c9199847" providerId="ADAL" clId="{D284EB30-F04B-4767-9842-2E261E632088}" dt="2024-01-31T15:46:35.449" v="90" actId="27636"/>
        <pc:sldMkLst>
          <pc:docMk/>
          <pc:sldMk cId="1301611488" sldId="573"/>
        </pc:sldMkLst>
      </pc:sldChg>
      <pc:sldChg chg="modSp mod">
        <pc:chgData name="Karen Volle" userId="56a017f8-fff7-4347-a03a-e4e7c9199847" providerId="ADAL" clId="{D284EB30-F04B-4767-9842-2E261E632088}" dt="2024-01-31T15:45:47.650" v="84" actId="20577"/>
        <pc:sldMkLst>
          <pc:docMk/>
          <pc:sldMk cId="2237022372" sldId="582"/>
        </pc:sldMkLst>
      </pc:sldChg>
      <pc:sldChg chg="addSp delSp modSp mod">
        <pc:chgData name="Karen Volle" userId="56a017f8-fff7-4347-a03a-e4e7c9199847" providerId="ADAL" clId="{D284EB30-F04B-4767-9842-2E261E632088}" dt="2024-01-31T15:55:15.068" v="683" actId="20577"/>
        <pc:sldMkLst>
          <pc:docMk/>
          <pc:sldMk cId="3918871586" sldId="12141"/>
        </pc:sldMkLst>
      </pc:sldChg>
      <pc:sldChg chg="del">
        <pc:chgData name="Karen Volle" userId="56a017f8-fff7-4347-a03a-e4e7c9199847" providerId="ADAL" clId="{D284EB30-F04B-4767-9842-2E261E632088}" dt="2024-02-02T13:39:33.067" v="707" actId="47"/>
        <pc:sldMkLst>
          <pc:docMk/>
          <pc:sldMk cId="1689347815" sldId="12142"/>
        </pc:sldMkLst>
      </pc:sldChg>
      <pc:sldChg chg="del">
        <pc:chgData name="Karen Volle" userId="56a017f8-fff7-4347-a03a-e4e7c9199847" providerId="ADAL" clId="{D284EB30-F04B-4767-9842-2E261E632088}" dt="2024-01-31T15:51:23.910" v="494" actId="47"/>
        <pc:sldMkLst>
          <pc:docMk/>
          <pc:sldMk cId="2135054318" sldId="12143"/>
        </pc:sldMkLst>
      </pc:sldChg>
      <pc:sldChg chg="modSp del mod">
        <pc:chgData name="Karen Volle" userId="56a017f8-fff7-4347-a03a-e4e7c9199847" providerId="ADAL" clId="{D284EB30-F04B-4767-9842-2E261E632088}" dt="2024-01-31T15:51:23.910" v="494" actId="47"/>
        <pc:sldMkLst>
          <pc:docMk/>
          <pc:sldMk cId="2934512367" sldId="12144"/>
        </pc:sldMkLst>
      </pc:sldChg>
      <pc:sldChg chg="modSp del mod">
        <pc:chgData name="Karen Volle" userId="56a017f8-fff7-4347-a03a-e4e7c9199847" providerId="ADAL" clId="{D284EB30-F04B-4767-9842-2E261E632088}" dt="2024-01-31T15:51:23.910" v="494" actId="47"/>
        <pc:sldMkLst>
          <pc:docMk/>
          <pc:sldMk cId="2601510018" sldId="12145"/>
        </pc:sldMkLst>
      </pc:sldChg>
      <pc:sldChg chg="del">
        <pc:chgData name="Karen Volle" userId="56a017f8-fff7-4347-a03a-e4e7c9199847" providerId="ADAL" clId="{D284EB30-F04B-4767-9842-2E261E632088}" dt="2024-01-31T15:51:23.910" v="494" actId="47"/>
        <pc:sldMkLst>
          <pc:docMk/>
          <pc:sldMk cId="1224458662" sldId="12146"/>
        </pc:sldMkLst>
      </pc:sldChg>
      <pc:sldChg chg="modSp del mod">
        <pc:chgData name="Karen Volle" userId="56a017f8-fff7-4347-a03a-e4e7c9199847" providerId="ADAL" clId="{D284EB30-F04B-4767-9842-2E261E632088}" dt="2024-01-31T15:51:23.910" v="494" actId="47"/>
        <pc:sldMkLst>
          <pc:docMk/>
          <pc:sldMk cId="94455686" sldId="12147"/>
        </pc:sldMkLst>
      </pc:sldChg>
      <pc:sldChg chg="del">
        <pc:chgData name="Karen Volle" userId="56a017f8-fff7-4347-a03a-e4e7c9199847" providerId="ADAL" clId="{D284EB30-F04B-4767-9842-2E261E632088}" dt="2024-01-31T15:51:23.910" v="494" actId="47"/>
        <pc:sldMkLst>
          <pc:docMk/>
          <pc:sldMk cId="1504257400" sldId="12148"/>
        </pc:sldMkLst>
      </pc:sldChg>
      <pc:sldChg chg="del">
        <pc:chgData name="Karen Volle" userId="56a017f8-fff7-4347-a03a-e4e7c9199847" providerId="ADAL" clId="{D284EB30-F04B-4767-9842-2E261E632088}" dt="2024-01-31T15:51:23.910" v="494" actId="47"/>
        <pc:sldMkLst>
          <pc:docMk/>
          <pc:sldMk cId="2869892569" sldId="12149"/>
        </pc:sldMkLst>
      </pc:sldChg>
      <pc:sldChg chg="del">
        <pc:chgData name="Karen Volle" userId="56a017f8-fff7-4347-a03a-e4e7c9199847" providerId="ADAL" clId="{D284EB30-F04B-4767-9842-2E261E632088}" dt="2024-01-31T15:51:23.910" v="494" actId="47"/>
        <pc:sldMkLst>
          <pc:docMk/>
          <pc:sldMk cId="537525161" sldId="12150"/>
        </pc:sldMkLst>
      </pc:sldChg>
      <pc:sldChg chg="del">
        <pc:chgData name="Karen Volle" userId="56a017f8-fff7-4347-a03a-e4e7c9199847" providerId="ADAL" clId="{D284EB30-F04B-4767-9842-2E261E632088}" dt="2024-01-31T15:51:23.910" v="494" actId="47"/>
        <pc:sldMkLst>
          <pc:docMk/>
          <pc:sldMk cId="922934638" sldId="12151"/>
        </pc:sldMkLst>
      </pc:sldChg>
      <pc:sldChg chg="del">
        <pc:chgData name="Karen Volle" userId="56a017f8-fff7-4347-a03a-e4e7c9199847" providerId="ADAL" clId="{D284EB30-F04B-4767-9842-2E261E632088}" dt="2024-01-31T15:51:23.910" v="494" actId="47"/>
        <pc:sldMkLst>
          <pc:docMk/>
          <pc:sldMk cId="1973072973" sldId="12152"/>
        </pc:sldMkLst>
      </pc:sldChg>
      <pc:sldChg chg="del">
        <pc:chgData name="Karen Volle" userId="56a017f8-fff7-4347-a03a-e4e7c9199847" providerId="ADAL" clId="{D284EB30-F04B-4767-9842-2E261E632088}" dt="2024-01-31T15:55:47.890" v="684" actId="47"/>
        <pc:sldMkLst>
          <pc:docMk/>
          <pc:sldMk cId="374949803" sldId="12153"/>
        </pc:sldMkLst>
      </pc:sldChg>
      <pc:sldChg chg="del">
        <pc:chgData name="Karen Volle" userId="56a017f8-fff7-4347-a03a-e4e7c9199847" providerId="ADAL" clId="{D284EB30-F04B-4767-9842-2E261E632088}" dt="2024-01-31T15:55:47.890" v="684" actId="47"/>
        <pc:sldMkLst>
          <pc:docMk/>
          <pc:sldMk cId="3579153432" sldId="12155"/>
        </pc:sldMkLst>
      </pc:sldChg>
      <pc:sldChg chg="del">
        <pc:chgData name="Karen Volle" userId="56a017f8-fff7-4347-a03a-e4e7c9199847" providerId="ADAL" clId="{D284EB30-F04B-4767-9842-2E261E632088}" dt="2024-01-31T15:55:47.890" v="684" actId="47"/>
        <pc:sldMkLst>
          <pc:docMk/>
          <pc:sldMk cId="4252131500" sldId="12157"/>
        </pc:sldMkLst>
      </pc:sldChg>
      <pc:sldChg chg="del">
        <pc:chgData name="Karen Volle" userId="56a017f8-fff7-4347-a03a-e4e7c9199847" providerId="ADAL" clId="{D284EB30-F04B-4767-9842-2E261E632088}" dt="2024-01-31T15:55:47.890" v="684" actId="47"/>
        <pc:sldMkLst>
          <pc:docMk/>
          <pc:sldMk cId="1991111226" sldId="12160"/>
        </pc:sldMkLst>
      </pc:sldChg>
      <pc:sldChg chg="del">
        <pc:chgData name="Karen Volle" userId="56a017f8-fff7-4347-a03a-e4e7c9199847" providerId="ADAL" clId="{D284EB30-F04B-4767-9842-2E261E632088}" dt="2024-01-31T15:55:47.890" v="684" actId="47"/>
        <pc:sldMkLst>
          <pc:docMk/>
          <pc:sldMk cId="3651589721" sldId="12161"/>
        </pc:sldMkLst>
      </pc:sldChg>
      <pc:sldChg chg="del">
        <pc:chgData name="Karen Volle" userId="56a017f8-fff7-4347-a03a-e4e7c9199847" providerId="ADAL" clId="{D284EB30-F04B-4767-9842-2E261E632088}" dt="2024-01-31T15:55:47.890" v="684" actId="47"/>
        <pc:sldMkLst>
          <pc:docMk/>
          <pc:sldMk cId="2163773110" sldId="12162"/>
        </pc:sldMkLst>
      </pc:sldChg>
      <pc:sldChg chg="modSp add mod">
        <pc:chgData name="Karen Volle" userId="56a017f8-fff7-4347-a03a-e4e7c9199847" providerId="ADAL" clId="{D284EB30-F04B-4767-9842-2E261E632088}" dt="2024-01-31T15:50:57.907" v="493" actId="20577"/>
        <pc:sldMkLst>
          <pc:docMk/>
          <pc:sldMk cId="1634075933" sldId="12163"/>
        </pc:sldMkLst>
      </pc:sldChg>
      <pc:sldChg chg="add">
        <pc:chgData name="Karen Volle" userId="56a017f8-fff7-4347-a03a-e4e7c9199847" providerId="ADAL" clId="{D284EB30-F04B-4767-9842-2E261E632088}" dt="2024-02-01T16:01:29.175" v="686"/>
        <pc:sldMkLst>
          <pc:docMk/>
          <pc:sldMk cId="2103906592" sldId="12164"/>
        </pc:sldMkLst>
      </pc:sldChg>
      <pc:sldChg chg="add">
        <pc:chgData name="Karen Volle" userId="56a017f8-fff7-4347-a03a-e4e7c9199847" providerId="ADAL" clId="{D284EB30-F04B-4767-9842-2E261E632088}" dt="2024-02-01T16:01:29.175" v="686"/>
        <pc:sldMkLst>
          <pc:docMk/>
          <pc:sldMk cId="1235879873" sldId="12165"/>
        </pc:sldMkLst>
      </pc:sldChg>
      <pc:sldChg chg="add">
        <pc:chgData name="Karen Volle" userId="56a017f8-fff7-4347-a03a-e4e7c9199847" providerId="ADAL" clId="{D284EB30-F04B-4767-9842-2E261E632088}" dt="2024-02-01T16:01:29.175" v="686"/>
        <pc:sldMkLst>
          <pc:docMk/>
          <pc:sldMk cId="4178299063" sldId="12166"/>
        </pc:sldMkLst>
      </pc:sldChg>
      <pc:sldChg chg="add">
        <pc:chgData name="Karen Volle" userId="56a017f8-fff7-4347-a03a-e4e7c9199847" providerId="ADAL" clId="{D284EB30-F04B-4767-9842-2E261E632088}" dt="2024-02-01T16:01:29.175" v="686"/>
        <pc:sldMkLst>
          <pc:docMk/>
          <pc:sldMk cId="3850768934" sldId="12167"/>
        </pc:sldMkLst>
      </pc:sldChg>
      <pc:sldChg chg="add">
        <pc:chgData name="Karen Volle" userId="56a017f8-fff7-4347-a03a-e4e7c9199847" providerId="ADAL" clId="{D284EB30-F04B-4767-9842-2E261E632088}" dt="2024-02-01T16:01:29.175" v="686"/>
        <pc:sldMkLst>
          <pc:docMk/>
          <pc:sldMk cId="1182277422" sldId="12168"/>
        </pc:sldMkLst>
      </pc:sldChg>
      <pc:sldChg chg="add">
        <pc:chgData name="Karen Volle" userId="56a017f8-fff7-4347-a03a-e4e7c9199847" providerId="ADAL" clId="{D284EB30-F04B-4767-9842-2E261E632088}" dt="2024-02-01T16:01:29.175" v="686"/>
        <pc:sldMkLst>
          <pc:docMk/>
          <pc:sldMk cId="360465221" sldId="12169"/>
        </pc:sldMkLst>
      </pc:sldChg>
      <pc:sldChg chg="add">
        <pc:chgData name="Karen Volle" userId="56a017f8-fff7-4347-a03a-e4e7c9199847" providerId="ADAL" clId="{D284EB30-F04B-4767-9842-2E261E632088}" dt="2024-02-01T16:01:29.175" v="686"/>
        <pc:sldMkLst>
          <pc:docMk/>
          <pc:sldMk cId="4230171705" sldId="12170"/>
        </pc:sldMkLst>
      </pc:sldChg>
      <pc:sldChg chg="add">
        <pc:chgData name="Karen Volle" userId="56a017f8-fff7-4347-a03a-e4e7c9199847" providerId="ADAL" clId="{D284EB30-F04B-4767-9842-2E261E632088}" dt="2024-02-01T16:01:29.175" v="686"/>
        <pc:sldMkLst>
          <pc:docMk/>
          <pc:sldMk cId="3565740751" sldId="12171"/>
        </pc:sldMkLst>
      </pc:sldChg>
      <pc:sldChg chg="add">
        <pc:chgData name="Karen Volle" userId="56a017f8-fff7-4347-a03a-e4e7c9199847" providerId="ADAL" clId="{D284EB30-F04B-4767-9842-2E261E632088}" dt="2024-02-01T16:01:29.175" v="686"/>
        <pc:sldMkLst>
          <pc:docMk/>
          <pc:sldMk cId="2724558499" sldId="12172"/>
        </pc:sldMkLst>
      </pc:sldChg>
      <pc:sldChg chg="add">
        <pc:chgData name="Karen Volle" userId="56a017f8-fff7-4347-a03a-e4e7c9199847" providerId="ADAL" clId="{D284EB30-F04B-4767-9842-2E261E632088}" dt="2024-02-01T16:01:29.175" v="686"/>
        <pc:sldMkLst>
          <pc:docMk/>
          <pc:sldMk cId="63630484" sldId="12173"/>
        </pc:sldMkLst>
      </pc:sldChg>
      <pc:sldChg chg="add">
        <pc:chgData name="Karen Volle" userId="56a017f8-fff7-4347-a03a-e4e7c9199847" providerId="ADAL" clId="{D284EB30-F04B-4767-9842-2E261E632088}" dt="2024-02-01T16:01:29.175" v="686"/>
        <pc:sldMkLst>
          <pc:docMk/>
          <pc:sldMk cId="3957347844" sldId="12174"/>
        </pc:sldMkLst>
      </pc:sldChg>
      <pc:sldChg chg="add">
        <pc:chgData name="Karen Volle" userId="56a017f8-fff7-4347-a03a-e4e7c9199847" providerId="ADAL" clId="{D284EB30-F04B-4767-9842-2E261E632088}" dt="2024-02-01T16:01:29.175" v="686"/>
        <pc:sldMkLst>
          <pc:docMk/>
          <pc:sldMk cId="1578040327" sldId="12175"/>
        </pc:sldMkLst>
      </pc:sldChg>
      <pc:sldChg chg="add">
        <pc:chgData name="Karen Volle" userId="56a017f8-fff7-4347-a03a-e4e7c9199847" providerId="ADAL" clId="{D284EB30-F04B-4767-9842-2E261E632088}" dt="2024-02-01T16:01:29.175" v="686"/>
        <pc:sldMkLst>
          <pc:docMk/>
          <pc:sldMk cId="2005095501" sldId="12176"/>
        </pc:sldMkLst>
      </pc:sldChg>
      <pc:sldChg chg="add">
        <pc:chgData name="Karen Volle" userId="56a017f8-fff7-4347-a03a-e4e7c9199847" providerId="ADAL" clId="{D284EB30-F04B-4767-9842-2E261E632088}" dt="2024-02-01T16:01:29.175" v="686"/>
        <pc:sldMkLst>
          <pc:docMk/>
          <pc:sldMk cId="1631139002" sldId="12177"/>
        </pc:sldMkLst>
      </pc:sldChg>
      <pc:sldChg chg="add">
        <pc:chgData name="Karen Volle" userId="56a017f8-fff7-4347-a03a-e4e7c9199847" providerId="ADAL" clId="{D284EB30-F04B-4767-9842-2E261E632088}" dt="2024-02-01T16:01:29.175" v="686"/>
        <pc:sldMkLst>
          <pc:docMk/>
          <pc:sldMk cId="3156102263" sldId="12178"/>
        </pc:sldMkLst>
      </pc:sldChg>
      <pc:sldChg chg="add">
        <pc:chgData name="Karen Volle" userId="56a017f8-fff7-4347-a03a-e4e7c9199847" providerId="ADAL" clId="{D284EB30-F04B-4767-9842-2E261E632088}" dt="2024-02-01T16:01:29.175" v="686"/>
        <pc:sldMkLst>
          <pc:docMk/>
          <pc:sldMk cId="240858641" sldId="12179"/>
        </pc:sldMkLst>
      </pc:sldChg>
      <pc:sldChg chg="add">
        <pc:chgData name="Karen Volle" userId="56a017f8-fff7-4347-a03a-e4e7c9199847" providerId="ADAL" clId="{D284EB30-F04B-4767-9842-2E261E632088}" dt="2024-02-01T16:01:29.175" v="686"/>
        <pc:sldMkLst>
          <pc:docMk/>
          <pc:sldMk cId="3242754283" sldId="12180"/>
        </pc:sldMkLst>
      </pc:sldChg>
      <pc:sldChg chg="add">
        <pc:chgData name="Karen Volle" userId="56a017f8-fff7-4347-a03a-e4e7c9199847" providerId="ADAL" clId="{D284EB30-F04B-4767-9842-2E261E632088}" dt="2024-02-01T16:01:29.175" v="686"/>
        <pc:sldMkLst>
          <pc:docMk/>
          <pc:sldMk cId="2812370819" sldId="12181"/>
        </pc:sldMkLst>
      </pc:sldChg>
      <pc:sldChg chg="add">
        <pc:chgData name="Karen Volle" userId="56a017f8-fff7-4347-a03a-e4e7c9199847" providerId="ADAL" clId="{D284EB30-F04B-4767-9842-2E261E632088}" dt="2024-02-01T16:01:29.175" v="686"/>
        <pc:sldMkLst>
          <pc:docMk/>
          <pc:sldMk cId="3526844411" sldId="12182"/>
        </pc:sldMkLst>
      </pc:sldChg>
      <pc:sldChg chg="add">
        <pc:chgData name="Karen Volle" userId="56a017f8-fff7-4347-a03a-e4e7c9199847" providerId="ADAL" clId="{D284EB30-F04B-4767-9842-2E261E632088}" dt="2024-02-02T13:39:20.587" v="688"/>
        <pc:sldMkLst>
          <pc:docMk/>
          <pc:sldMk cId="643814075" sldId="12183"/>
        </pc:sldMkLst>
      </pc:sldChg>
      <pc:sldChg chg="add">
        <pc:chgData name="Karen Volle" userId="56a017f8-fff7-4347-a03a-e4e7c9199847" providerId="ADAL" clId="{D284EB30-F04B-4767-9842-2E261E632088}" dt="2024-02-02T13:39:20.635" v="690"/>
        <pc:sldMkLst>
          <pc:docMk/>
          <pc:sldMk cId="2135054318" sldId="12184"/>
        </pc:sldMkLst>
      </pc:sldChg>
      <pc:sldChg chg="add">
        <pc:chgData name="Karen Volle" userId="56a017f8-fff7-4347-a03a-e4e7c9199847" providerId="ADAL" clId="{D284EB30-F04B-4767-9842-2E261E632088}" dt="2024-02-02T13:39:20.677" v="692"/>
        <pc:sldMkLst>
          <pc:docMk/>
          <pc:sldMk cId="65902733" sldId="12185"/>
        </pc:sldMkLst>
      </pc:sldChg>
      <pc:sldChg chg="add">
        <pc:chgData name="Karen Volle" userId="56a017f8-fff7-4347-a03a-e4e7c9199847" providerId="ADAL" clId="{D284EB30-F04B-4767-9842-2E261E632088}" dt="2024-02-02T13:39:20.710" v="694"/>
        <pc:sldMkLst>
          <pc:docMk/>
          <pc:sldMk cId="2538436911" sldId="12186"/>
        </pc:sldMkLst>
      </pc:sldChg>
      <pc:sldChg chg="add">
        <pc:chgData name="Karen Volle" userId="56a017f8-fff7-4347-a03a-e4e7c9199847" providerId="ADAL" clId="{D284EB30-F04B-4767-9842-2E261E632088}" dt="2024-02-02T13:39:20.742" v="696"/>
        <pc:sldMkLst>
          <pc:docMk/>
          <pc:sldMk cId="107823151" sldId="12187"/>
        </pc:sldMkLst>
      </pc:sldChg>
      <pc:sldChg chg="add">
        <pc:chgData name="Karen Volle" userId="56a017f8-fff7-4347-a03a-e4e7c9199847" providerId="ADAL" clId="{D284EB30-F04B-4767-9842-2E261E632088}" dt="2024-02-02T13:39:20.760" v="698"/>
        <pc:sldMkLst>
          <pc:docMk/>
          <pc:sldMk cId="3158430906" sldId="12188"/>
        </pc:sldMkLst>
      </pc:sldChg>
      <pc:sldChg chg="add">
        <pc:chgData name="Karen Volle" userId="56a017f8-fff7-4347-a03a-e4e7c9199847" providerId="ADAL" clId="{D284EB30-F04B-4767-9842-2E261E632088}" dt="2024-02-02T13:39:20.792" v="700"/>
        <pc:sldMkLst>
          <pc:docMk/>
          <pc:sldMk cId="3931729735" sldId="12189"/>
        </pc:sldMkLst>
      </pc:sldChg>
      <pc:sldChg chg="add">
        <pc:chgData name="Karen Volle" userId="56a017f8-fff7-4347-a03a-e4e7c9199847" providerId="ADAL" clId="{D284EB30-F04B-4767-9842-2E261E632088}" dt="2024-02-02T13:39:20.823" v="702"/>
        <pc:sldMkLst>
          <pc:docMk/>
          <pc:sldMk cId="1652681368" sldId="12190"/>
        </pc:sldMkLst>
      </pc:sldChg>
      <pc:sldChg chg="add">
        <pc:chgData name="Karen Volle" userId="56a017f8-fff7-4347-a03a-e4e7c9199847" providerId="ADAL" clId="{D284EB30-F04B-4767-9842-2E261E632088}" dt="2024-02-02T13:39:20.855" v="704"/>
        <pc:sldMkLst>
          <pc:docMk/>
          <pc:sldMk cId="2298519577" sldId="12191"/>
        </pc:sldMkLst>
      </pc:sldChg>
      <pc:sldChg chg="add">
        <pc:chgData name="Karen Volle" userId="56a017f8-fff7-4347-a03a-e4e7c9199847" providerId="ADAL" clId="{D284EB30-F04B-4767-9842-2E261E632088}" dt="2024-02-02T13:39:20.870" v="706"/>
        <pc:sldMkLst>
          <pc:docMk/>
          <pc:sldMk cId="2076722974" sldId="12192"/>
        </pc:sldMkLst>
      </pc:sldChg>
      <pc:sldMasterChg chg="modSldLayout">
        <pc:chgData name="Karen Volle" userId="56a017f8-fff7-4347-a03a-e4e7c9199847" providerId="ADAL" clId="{D284EB30-F04B-4767-9842-2E261E632088}" dt="2024-02-01T16:01:29.175" v="685" actId="27028"/>
        <pc:sldMasterMkLst>
          <pc:docMk/>
          <pc:sldMasterMk cId="3950134177" sldId="2147483696"/>
        </pc:sldMasterMkLst>
        <pc:sldLayoutChg chg="replId">
          <pc:chgData name="Karen Volle" userId="56a017f8-fff7-4347-a03a-e4e7c9199847" providerId="ADAL" clId="{D284EB30-F04B-4767-9842-2E261E632088}" dt="2024-02-01T16:01:29.175" v="685" actId="27028"/>
          <pc:sldLayoutMkLst>
            <pc:docMk/>
            <pc:sldMasterMk cId="3950134177" sldId="2147483696"/>
            <pc:sldLayoutMk cId="3737665058" sldId="2147486479"/>
          </pc:sldLayoutMkLst>
        </pc:sldLayoutChg>
      </pc:sldMasterChg>
      <pc:sldMasterChg chg="addSldLayout">
        <pc:chgData name="Karen Volle" userId="56a017f8-fff7-4347-a03a-e4e7c9199847" providerId="ADAL" clId="{D284EB30-F04B-4767-9842-2E261E632088}" dt="2024-02-01T16:01:29.175" v="685" actId="27028"/>
        <pc:sldMasterMkLst>
          <pc:docMk/>
          <pc:sldMasterMk cId="4098690813" sldId="2147486464"/>
        </pc:sldMasterMkLst>
        <pc:sldLayoutChg chg="add">
          <pc:chgData name="Karen Volle" userId="56a017f8-fff7-4347-a03a-e4e7c9199847" providerId="ADAL" clId="{D284EB30-F04B-4767-9842-2E261E632088}" dt="2024-02-01T16:01:29.175" v="685" actId="27028"/>
          <pc:sldLayoutMkLst>
            <pc:docMk/>
            <pc:sldMasterMk cId="4098690813" sldId="2147486464"/>
            <pc:sldLayoutMk cId="4279423019" sldId="2147483681"/>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90872565" sldId="2147483690"/>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502083477" sldId="2147483691"/>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739955186" sldId="2147483706"/>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123560312" sldId="2147483712"/>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4177297565" sldId="2147483714"/>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268563415" sldId="2147483715"/>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74995792" sldId="2147483716"/>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330573453" sldId="2147483717"/>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2881989481" sldId="2147483718"/>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832619550" sldId="2147483719"/>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047508259" sldId="2147483720"/>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176735673" sldId="2147483721"/>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2949799846" sldId="2147483722"/>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108172145" sldId="2147483723"/>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054081200" sldId="2147483724"/>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690112854" sldId="2147483725"/>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417332352" sldId="2147483726"/>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583197970" sldId="2147483728"/>
          </pc:sldLayoutMkLst>
        </pc:sldLayoutChg>
      </pc:sldMasterChg>
    </pc:docChg>
  </pc:docChgLst>
  <pc:docChgLst>
    <pc:chgData name="Kate Filanoski" userId="5879a14f-9eb3-4e75-8352-1b2941159ca7" providerId="ADAL" clId="{10F11D21-6ACE-43D6-AE61-38ED2020C85A}"/>
    <pc:docChg chg="undo custSel modSld">
      <pc:chgData name="Kate Filanoski" userId="5879a14f-9eb3-4e75-8352-1b2941159ca7" providerId="ADAL" clId="{10F11D21-6ACE-43D6-AE61-38ED2020C85A}" dt="2023-11-03T17:04:23.675" v="1707" actId="962"/>
      <pc:docMkLst>
        <pc:docMk/>
      </pc:docMkLst>
      <pc:sldChg chg="modSp mod">
        <pc:chgData name="Kate Filanoski" userId="5879a14f-9eb3-4e75-8352-1b2941159ca7" providerId="ADAL" clId="{10F11D21-6ACE-43D6-AE61-38ED2020C85A}" dt="2023-11-03T15:13:27.925" v="128" actId="962"/>
        <pc:sldMkLst>
          <pc:docMk/>
          <pc:sldMk cId="1627019028" sldId="306"/>
        </pc:sldMkLst>
      </pc:sldChg>
      <pc:sldChg chg="modSp mod">
        <pc:chgData name="Kate Filanoski" userId="5879a14f-9eb3-4e75-8352-1b2941159ca7" providerId="ADAL" clId="{10F11D21-6ACE-43D6-AE61-38ED2020C85A}" dt="2023-11-03T15:13:30.083" v="129" actId="962"/>
        <pc:sldMkLst>
          <pc:docMk/>
          <pc:sldMk cId="2135054318" sldId="442"/>
        </pc:sldMkLst>
      </pc:sldChg>
      <pc:sldChg chg="modSp mod">
        <pc:chgData name="Kate Filanoski" userId="5879a14f-9eb3-4e75-8352-1b2941159ca7" providerId="ADAL" clId="{10F11D21-6ACE-43D6-AE61-38ED2020C85A}" dt="2023-11-03T16:54:37.342" v="1677" actId="27636"/>
        <pc:sldMkLst>
          <pc:docMk/>
          <pc:sldMk cId="2210160523" sldId="470"/>
        </pc:sldMkLst>
      </pc:sldChg>
      <pc:sldChg chg="modSp mod">
        <pc:chgData name="Kate Filanoski" userId="5879a14f-9eb3-4e75-8352-1b2941159ca7" providerId="ADAL" clId="{10F11D21-6ACE-43D6-AE61-38ED2020C85A}" dt="2023-11-03T16:54:19.066" v="1673" actId="27636"/>
        <pc:sldMkLst>
          <pc:docMk/>
          <pc:sldMk cId="1524268221" sldId="471"/>
        </pc:sldMkLst>
      </pc:sldChg>
      <pc:sldChg chg="modSp mod">
        <pc:chgData name="Kate Filanoski" userId="5879a14f-9eb3-4e75-8352-1b2941159ca7" providerId="ADAL" clId="{10F11D21-6ACE-43D6-AE61-38ED2020C85A}" dt="2023-11-03T15:13:31.917" v="130" actId="962"/>
        <pc:sldMkLst>
          <pc:docMk/>
          <pc:sldMk cId="2828685036" sldId="472"/>
        </pc:sldMkLst>
      </pc:sldChg>
      <pc:sldChg chg="modSp mod">
        <pc:chgData name="Kate Filanoski" userId="5879a14f-9eb3-4e75-8352-1b2941159ca7" providerId="ADAL" clId="{10F11D21-6ACE-43D6-AE61-38ED2020C85A}" dt="2023-11-03T15:13:38.006" v="133" actId="962"/>
        <pc:sldMkLst>
          <pc:docMk/>
          <pc:sldMk cId="2210314402" sldId="473"/>
        </pc:sldMkLst>
      </pc:sldChg>
      <pc:sldChg chg="modSp mod">
        <pc:chgData name="Kate Filanoski" userId="5879a14f-9eb3-4e75-8352-1b2941159ca7" providerId="ADAL" clId="{10F11D21-6ACE-43D6-AE61-38ED2020C85A}" dt="2023-11-03T15:13:40.244" v="134" actId="962"/>
        <pc:sldMkLst>
          <pc:docMk/>
          <pc:sldMk cId="229204374" sldId="474"/>
        </pc:sldMkLst>
      </pc:sldChg>
      <pc:sldChg chg="modSp mod">
        <pc:chgData name="Kate Filanoski" userId="5879a14f-9eb3-4e75-8352-1b2941159ca7" providerId="ADAL" clId="{10F11D21-6ACE-43D6-AE61-38ED2020C85A}" dt="2023-11-03T15:13:42.997" v="135" actId="962"/>
        <pc:sldMkLst>
          <pc:docMk/>
          <pc:sldMk cId="2376492535" sldId="475"/>
        </pc:sldMkLst>
      </pc:sldChg>
      <pc:sldChg chg="modSp mod">
        <pc:chgData name="Kate Filanoski" userId="5879a14f-9eb3-4e75-8352-1b2941159ca7" providerId="ADAL" clId="{10F11D21-6ACE-43D6-AE61-38ED2020C85A}" dt="2023-11-03T15:13:45.219" v="136" actId="962"/>
        <pc:sldMkLst>
          <pc:docMk/>
          <pc:sldMk cId="3282127672" sldId="476"/>
        </pc:sldMkLst>
      </pc:sldChg>
      <pc:sldChg chg="modSp mod">
        <pc:chgData name="Kate Filanoski" userId="5879a14f-9eb3-4e75-8352-1b2941159ca7" providerId="ADAL" clId="{10F11D21-6ACE-43D6-AE61-38ED2020C85A}" dt="2023-11-03T15:13:47.270" v="137" actId="962"/>
        <pc:sldMkLst>
          <pc:docMk/>
          <pc:sldMk cId="3128451103" sldId="478"/>
        </pc:sldMkLst>
      </pc:sldChg>
      <pc:sldChg chg="modSp mod">
        <pc:chgData name="Kate Filanoski" userId="5879a14f-9eb3-4e75-8352-1b2941159ca7" providerId="ADAL" clId="{10F11D21-6ACE-43D6-AE61-38ED2020C85A}" dt="2023-11-03T17:04:23.675" v="1707" actId="962"/>
        <pc:sldMkLst>
          <pc:docMk/>
          <pc:sldMk cId="2754830181" sldId="506"/>
        </pc:sldMkLst>
      </pc:sldChg>
      <pc:sldChg chg="modSp mod">
        <pc:chgData name="Kate Filanoski" userId="5879a14f-9eb3-4e75-8352-1b2941159ca7" providerId="ADAL" clId="{10F11D21-6ACE-43D6-AE61-38ED2020C85A}" dt="2023-11-03T16:53:38.739" v="1667" actId="13244"/>
        <pc:sldMkLst>
          <pc:docMk/>
          <pc:sldMk cId="4011066312" sldId="11946"/>
        </pc:sldMkLst>
      </pc:sldChg>
      <pc:sldChg chg="modSp mod">
        <pc:chgData name="Kate Filanoski" userId="5879a14f-9eb3-4e75-8352-1b2941159ca7" providerId="ADAL" clId="{10F11D21-6ACE-43D6-AE61-38ED2020C85A}" dt="2023-11-03T16:53:32.553" v="1666" actId="13244"/>
        <pc:sldMkLst>
          <pc:docMk/>
          <pc:sldMk cId="2017358822" sldId="12093"/>
        </pc:sldMkLst>
      </pc:sldChg>
      <pc:sldChg chg="modSp mod">
        <pc:chgData name="Kate Filanoski" userId="5879a14f-9eb3-4e75-8352-1b2941159ca7" providerId="ADAL" clId="{10F11D21-6ACE-43D6-AE61-38ED2020C85A}" dt="2023-11-03T16:53:42.846" v="1668" actId="13244"/>
        <pc:sldMkLst>
          <pc:docMk/>
          <pc:sldMk cId="3357822432" sldId="12095"/>
        </pc:sldMkLst>
      </pc:sldChg>
      <pc:sldChg chg="modSp mod">
        <pc:chgData name="Kate Filanoski" userId="5879a14f-9eb3-4e75-8352-1b2941159ca7" providerId="ADAL" clId="{10F11D21-6ACE-43D6-AE61-38ED2020C85A}" dt="2023-11-03T16:53:26.966" v="1665" actId="13244"/>
        <pc:sldMkLst>
          <pc:docMk/>
          <pc:sldMk cId="735797660" sldId="12140"/>
        </pc:sldMkLst>
      </pc:sldChg>
      <pc:sldChg chg="modSp mod">
        <pc:chgData name="Kate Filanoski" userId="5879a14f-9eb3-4e75-8352-1b2941159ca7" providerId="ADAL" clId="{10F11D21-6ACE-43D6-AE61-38ED2020C85A}" dt="2023-11-03T17:00:53.306" v="1686" actId="962"/>
        <pc:sldMkLst>
          <pc:docMk/>
          <pc:sldMk cId="1176220165" sldId="12142"/>
        </pc:sldMkLst>
      </pc:sldChg>
      <pc:sldChg chg="modSp mod">
        <pc:chgData name="Kate Filanoski" userId="5879a14f-9eb3-4e75-8352-1b2941159ca7" providerId="ADAL" clId="{10F11D21-6ACE-43D6-AE61-38ED2020C85A}" dt="2023-11-03T17:01:34.758" v="1690" actId="13244"/>
        <pc:sldMkLst>
          <pc:docMk/>
          <pc:sldMk cId="1572566904" sldId="12143"/>
        </pc:sldMkLst>
      </pc:sldChg>
      <pc:sldChg chg="addSp modSp mod">
        <pc:chgData name="Kate Filanoski" userId="5879a14f-9eb3-4e75-8352-1b2941159ca7" providerId="ADAL" clId="{10F11D21-6ACE-43D6-AE61-38ED2020C85A}" dt="2023-11-03T17:01:49.649" v="1693" actId="962"/>
        <pc:sldMkLst>
          <pc:docMk/>
          <pc:sldMk cId="976767030" sldId="12144"/>
        </pc:sldMkLst>
      </pc:sldChg>
      <pc:sldChg chg="modSp mod">
        <pc:chgData name="Kate Filanoski" userId="5879a14f-9eb3-4e75-8352-1b2941159ca7" providerId="ADAL" clId="{10F11D21-6ACE-43D6-AE61-38ED2020C85A}" dt="2023-11-03T17:02:07.614" v="1694" actId="13244"/>
        <pc:sldMkLst>
          <pc:docMk/>
          <pc:sldMk cId="228906723" sldId="12145"/>
        </pc:sldMkLst>
      </pc:sldChg>
      <pc:sldChg chg="modSp mod">
        <pc:chgData name="Kate Filanoski" userId="5879a14f-9eb3-4e75-8352-1b2941159ca7" providerId="ADAL" clId="{10F11D21-6ACE-43D6-AE61-38ED2020C85A}" dt="2023-11-03T17:02:30.602" v="1695" actId="13244"/>
        <pc:sldMkLst>
          <pc:docMk/>
          <pc:sldMk cId="3627632168" sldId="12146"/>
        </pc:sldMkLst>
      </pc:sldChg>
      <pc:sldChg chg="modSp mod">
        <pc:chgData name="Kate Filanoski" userId="5879a14f-9eb3-4e75-8352-1b2941159ca7" providerId="ADAL" clId="{10F11D21-6ACE-43D6-AE61-38ED2020C85A}" dt="2023-11-03T17:03:03.175" v="1700" actId="13244"/>
        <pc:sldMkLst>
          <pc:docMk/>
          <pc:sldMk cId="2985999217" sldId="12147"/>
        </pc:sldMkLst>
      </pc:sldChg>
      <pc:sldChg chg="modSp">
        <pc:chgData name="Kate Filanoski" userId="5879a14f-9eb3-4e75-8352-1b2941159ca7" providerId="ADAL" clId="{10F11D21-6ACE-43D6-AE61-38ED2020C85A}" dt="2023-11-03T15:31:56.546" v="1664" actId="962"/>
        <pc:sldMkLst>
          <pc:docMk/>
          <pc:sldMk cId="908893944" sldId="12148"/>
        </pc:sldMkLst>
      </pc:sldChg>
      <pc:sldChg chg="modSp mod">
        <pc:chgData name="Kate Filanoski" userId="5879a14f-9eb3-4e75-8352-1b2941159ca7" providerId="ADAL" clId="{10F11D21-6ACE-43D6-AE61-38ED2020C85A}" dt="2023-11-03T17:03:48.918" v="1701" actId="13244"/>
        <pc:sldMkLst>
          <pc:docMk/>
          <pc:sldMk cId="4233110727" sldId="12149"/>
        </pc:sldMkLst>
      </pc:sldChg>
    </pc:docChg>
  </pc:docChgLst>
  <pc:docChgLst>
    <pc:chgData name="Karen Volle" userId="56a017f8-fff7-4347-a03a-e4e7c9199847" providerId="ADAL" clId="{693DB3EC-588F-414B-AE42-0DF2EF8EC3AC}"/>
    <pc:docChg chg="custSel delSld modSld">
      <pc:chgData name="Karen Volle" userId="56a017f8-fff7-4347-a03a-e4e7c9199847" providerId="ADAL" clId="{693DB3EC-588F-414B-AE42-0DF2EF8EC3AC}" dt="2024-11-12T14:40:57.055" v="418" actId="47"/>
      <pc:docMkLst>
        <pc:docMk/>
      </pc:docMkLst>
      <pc:sldChg chg="del">
        <pc:chgData name="Karen Volle" userId="56a017f8-fff7-4347-a03a-e4e7c9199847" providerId="ADAL" clId="{693DB3EC-588F-414B-AE42-0DF2EF8EC3AC}" dt="2024-11-12T14:40:57.055" v="418" actId="47"/>
        <pc:sldMkLst>
          <pc:docMk/>
          <pc:sldMk cId="3249569449" sldId="274"/>
        </pc:sldMkLst>
      </pc:sldChg>
      <pc:sldChg chg="modSp mod">
        <pc:chgData name="Karen Volle" userId="56a017f8-fff7-4347-a03a-e4e7c9199847" providerId="ADAL" clId="{693DB3EC-588F-414B-AE42-0DF2EF8EC3AC}" dt="2024-11-12T14:36:56.363" v="110" actId="20577"/>
        <pc:sldMkLst>
          <pc:docMk/>
          <pc:sldMk cId="2237022372" sldId="582"/>
        </pc:sldMkLst>
      </pc:sldChg>
      <pc:sldChg chg="addSp delSp modSp mod">
        <pc:chgData name="Karen Volle" userId="56a017f8-fff7-4347-a03a-e4e7c9199847" providerId="ADAL" clId="{693DB3EC-588F-414B-AE42-0DF2EF8EC3AC}" dt="2024-11-12T14:40:22.829" v="415" actId="962"/>
        <pc:sldMkLst>
          <pc:docMk/>
          <pc:sldMk cId="1025331170" sldId="12216"/>
        </pc:sldMkLst>
      </pc:sldChg>
      <pc:sldChg chg="del">
        <pc:chgData name="Karen Volle" userId="56a017f8-fff7-4347-a03a-e4e7c9199847" providerId="ADAL" clId="{693DB3EC-588F-414B-AE42-0DF2EF8EC3AC}" dt="2024-11-12T14:40:44.986" v="416" actId="47"/>
        <pc:sldMkLst>
          <pc:docMk/>
          <pc:sldMk cId="3808546887" sldId="12416"/>
        </pc:sldMkLst>
      </pc:sldChg>
      <pc:sldChg chg="del">
        <pc:chgData name="Karen Volle" userId="56a017f8-fff7-4347-a03a-e4e7c9199847" providerId="ADAL" clId="{693DB3EC-588F-414B-AE42-0DF2EF8EC3AC}" dt="2024-11-12T14:40:45.506" v="417" actId="47"/>
        <pc:sldMkLst>
          <pc:docMk/>
          <pc:sldMk cId="3730660420" sldId="12417"/>
        </pc:sldMkLst>
      </pc:sldChg>
      <pc:sldChg chg="del">
        <pc:chgData name="Karen Volle" userId="56a017f8-fff7-4347-a03a-e4e7c9199847" providerId="ADAL" clId="{693DB3EC-588F-414B-AE42-0DF2EF8EC3AC}" dt="2024-11-12T14:40:57.055" v="418" actId="47"/>
        <pc:sldMkLst>
          <pc:docMk/>
          <pc:sldMk cId="3827188130" sldId="12418"/>
        </pc:sldMkLst>
      </pc:sldChg>
      <pc:sldChg chg="del">
        <pc:chgData name="Karen Volle" userId="56a017f8-fff7-4347-a03a-e4e7c9199847" providerId="ADAL" clId="{693DB3EC-588F-414B-AE42-0DF2EF8EC3AC}" dt="2024-11-12T14:40:57.055" v="418" actId="47"/>
        <pc:sldMkLst>
          <pc:docMk/>
          <pc:sldMk cId="2618293134" sldId="12419"/>
        </pc:sldMkLst>
      </pc:sldChg>
      <pc:sldChg chg="del">
        <pc:chgData name="Karen Volle" userId="56a017f8-fff7-4347-a03a-e4e7c9199847" providerId="ADAL" clId="{693DB3EC-588F-414B-AE42-0DF2EF8EC3AC}" dt="2024-11-12T14:40:57.055" v="418" actId="47"/>
        <pc:sldMkLst>
          <pc:docMk/>
          <pc:sldMk cId="3368122231" sldId="12420"/>
        </pc:sldMkLst>
      </pc:sldChg>
      <pc:sldChg chg="del">
        <pc:chgData name="Karen Volle" userId="56a017f8-fff7-4347-a03a-e4e7c9199847" providerId="ADAL" clId="{693DB3EC-588F-414B-AE42-0DF2EF8EC3AC}" dt="2024-11-12T14:40:57.055" v="418" actId="47"/>
        <pc:sldMkLst>
          <pc:docMk/>
          <pc:sldMk cId="2433297627" sldId="12421"/>
        </pc:sldMkLst>
      </pc:sldChg>
      <pc:sldChg chg="del">
        <pc:chgData name="Karen Volle" userId="56a017f8-fff7-4347-a03a-e4e7c9199847" providerId="ADAL" clId="{693DB3EC-588F-414B-AE42-0DF2EF8EC3AC}" dt="2024-11-12T14:40:57.055" v="418" actId="47"/>
        <pc:sldMkLst>
          <pc:docMk/>
          <pc:sldMk cId="203097925" sldId="12422"/>
        </pc:sldMkLst>
      </pc:sldChg>
      <pc:sldChg chg="del">
        <pc:chgData name="Karen Volle" userId="56a017f8-fff7-4347-a03a-e4e7c9199847" providerId="ADAL" clId="{693DB3EC-588F-414B-AE42-0DF2EF8EC3AC}" dt="2024-11-12T14:37:50.906" v="111" actId="47"/>
        <pc:sldMkLst>
          <pc:docMk/>
          <pc:sldMk cId="3114681287" sldId="12424"/>
        </pc:sldMkLst>
      </pc:sldChg>
      <pc:sldChg chg="del">
        <pc:chgData name="Karen Volle" userId="56a017f8-fff7-4347-a03a-e4e7c9199847" providerId="ADAL" clId="{693DB3EC-588F-414B-AE42-0DF2EF8EC3AC}" dt="2024-11-12T14:37:50.906" v="111" actId="47"/>
        <pc:sldMkLst>
          <pc:docMk/>
          <pc:sldMk cId="1208020659" sldId="12425"/>
        </pc:sldMkLst>
      </pc:sldChg>
      <pc:sldChg chg="del">
        <pc:chgData name="Karen Volle" userId="56a017f8-fff7-4347-a03a-e4e7c9199847" providerId="ADAL" clId="{693DB3EC-588F-414B-AE42-0DF2EF8EC3AC}" dt="2024-11-12T14:37:50.906" v="111" actId="47"/>
        <pc:sldMkLst>
          <pc:docMk/>
          <pc:sldMk cId="1585995859" sldId="12426"/>
        </pc:sldMkLst>
      </pc:sldChg>
      <pc:sldChg chg="del">
        <pc:chgData name="Karen Volle" userId="56a017f8-fff7-4347-a03a-e4e7c9199847" providerId="ADAL" clId="{693DB3EC-588F-414B-AE42-0DF2EF8EC3AC}" dt="2024-11-12T14:37:50.906" v="111" actId="47"/>
        <pc:sldMkLst>
          <pc:docMk/>
          <pc:sldMk cId="3280831468" sldId="12427"/>
        </pc:sldMkLst>
      </pc:sldChg>
      <pc:sldChg chg="del">
        <pc:chgData name="Karen Volle" userId="56a017f8-fff7-4347-a03a-e4e7c9199847" providerId="ADAL" clId="{693DB3EC-588F-414B-AE42-0DF2EF8EC3AC}" dt="2024-11-12T14:37:50.906" v="111" actId="47"/>
        <pc:sldMkLst>
          <pc:docMk/>
          <pc:sldMk cId="3358688659" sldId="12428"/>
        </pc:sldMkLst>
      </pc:sldChg>
      <pc:sldChg chg="del">
        <pc:chgData name="Karen Volle" userId="56a017f8-fff7-4347-a03a-e4e7c9199847" providerId="ADAL" clId="{693DB3EC-588F-414B-AE42-0DF2EF8EC3AC}" dt="2024-11-12T14:37:50.906" v="111" actId="47"/>
        <pc:sldMkLst>
          <pc:docMk/>
          <pc:sldMk cId="825743523" sldId="12429"/>
        </pc:sldMkLst>
      </pc:sldChg>
      <pc:sldChg chg="del">
        <pc:chgData name="Karen Volle" userId="56a017f8-fff7-4347-a03a-e4e7c9199847" providerId="ADAL" clId="{693DB3EC-588F-414B-AE42-0DF2EF8EC3AC}" dt="2024-11-12T14:37:50.906" v="111" actId="47"/>
        <pc:sldMkLst>
          <pc:docMk/>
          <pc:sldMk cId="3515761781" sldId="12430"/>
        </pc:sldMkLst>
      </pc:sldChg>
      <pc:sldChg chg="del">
        <pc:chgData name="Karen Volle" userId="56a017f8-fff7-4347-a03a-e4e7c9199847" providerId="ADAL" clId="{693DB3EC-588F-414B-AE42-0DF2EF8EC3AC}" dt="2024-11-12T14:37:50.906" v="111" actId="47"/>
        <pc:sldMkLst>
          <pc:docMk/>
          <pc:sldMk cId="1735160202" sldId="12431"/>
        </pc:sldMkLst>
      </pc:sldChg>
      <pc:sldChg chg="del">
        <pc:chgData name="Karen Volle" userId="56a017f8-fff7-4347-a03a-e4e7c9199847" providerId="ADAL" clId="{693DB3EC-588F-414B-AE42-0DF2EF8EC3AC}" dt="2024-11-12T14:37:50.906" v="111" actId="47"/>
        <pc:sldMkLst>
          <pc:docMk/>
          <pc:sldMk cId="681946520" sldId="12432"/>
        </pc:sldMkLst>
      </pc:sldChg>
      <pc:sldChg chg="del">
        <pc:chgData name="Karen Volle" userId="56a017f8-fff7-4347-a03a-e4e7c9199847" providerId="ADAL" clId="{693DB3EC-588F-414B-AE42-0DF2EF8EC3AC}" dt="2024-11-12T14:37:50.906" v="111" actId="47"/>
        <pc:sldMkLst>
          <pc:docMk/>
          <pc:sldMk cId="3882547786" sldId="12433"/>
        </pc:sldMkLst>
      </pc:sldChg>
      <pc:sldChg chg="del">
        <pc:chgData name="Karen Volle" userId="56a017f8-fff7-4347-a03a-e4e7c9199847" providerId="ADAL" clId="{693DB3EC-588F-414B-AE42-0DF2EF8EC3AC}" dt="2024-11-12T14:37:50.906" v="111" actId="47"/>
        <pc:sldMkLst>
          <pc:docMk/>
          <pc:sldMk cId="1607256670" sldId="12434"/>
        </pc:sldMkLst>
      </pc:sldChg>
    </pc:docChg>
  </pc:docChgLst>
  <pc:docChgLst>
    <pc:chgData name="Andrew Houtenville" userId="aea22101-bd61-4dfe-a17f-14b576307e93" providerId="ADAL" clId="{8FB8F263-E40E-43EC-9BBE-2F692204C2DA}"/>
    <pc:docChg chg="undo redo custSel addSld delSld modSld">
      <pc:chgData name="Andrew Houtenville" userId="aea22101-bd61-4dfe-a17f-14b576307e93" providerId="ADAL" clId="{8FB8F263-E40E-43EC-9BBE-2F692204C2DA}" dt="2024-06-07T14:12:33.435" v="1754" actId="962"/>
      <pc:docMkLst>
        <pc:docMk/>
      </pc:docMkLst>
      <pc:sldChg chg="del">
        <pc:chgData name="Andrew Houtenville" userId="aea22101-bd61-4dfe-a17f-14b576307e93" providerId="ADAL" clId="{8FB8F263-E40E-43EC-9BBE-2F692204C2DA}" dt="2024-06-07T13:38:57.454" v="211" actId="47"/>
        <pc:sldMkLst>
          <pc:docMk/>
          <pc:sldMk cId="4011066312" sldId="11946"/>
        </pc:sldMkLst>
      </pc:sldChg>
      <pc:sldChg chg="del">
        <pc:chgData name="Andrew Houtenville" userId="aea22101-bd61-4dfe-a17f-14b576307e93" providerId="ADAL" clId="{8FB8F263-E40E-43EC-9BBE-2F692204C2DA}" dt="2024-06-07T13:38:57.454" v="211" actId="47"/>
        <pc:sldMkLst>
          <pc:docMk/>
          <pc:sldMk cId="3357822432" sldId="12095"/>
        </pc:sldMkLst>
      </pc:sldChg>
      <pc:sldChg chg="modSp mod">
        <pc:chgData name="Andrew Houtenville" userId="aea22101-bd61-4dfe-a17f-14b576307e93" providerId="ADAL" clId="{8FB8F263-E40E-43EC-9BBE-2F692204C2DA}" dt="2024-06-07T13:16:12.818" v="72" actId="6549"/>
        <pc:sldMkLst>
          <pc:docMk/>
          <pc:sldMk cId="3527199843" sldId="12096"/>
        </pc:sldMkLst>
      </pc:sldChg>
      <pc:sldChg chg="addSp delSp modSp add del mod">
        <pc:chgData name="Andrew Houtenville" userId="aea22101-bd61-4dfe-a17f-14b576307e93" providerId="ADAL" clId="{8FB8F263-E40E-43EC-9BBE-2F692204C2DA}" dt="2024-06-07T13:34:43.324" v="166" actId="47"/>
        <pc:sldMkLst>
          <pc:docMk/>
          <pc:sldMk cId="735797660" sldId="12140"/>
        </pc:sldMkLst>
      </pc:sldChg>
      <pc:sldChg chg="modSp add del mod">
        <pc:chgData name="Andrew Houtenville" userId="aea22101-bd61-4dfe-a17f-14b576307e93" providerId="ADAL" clId="{8FB8F263-E40E-43EC-9BBE-2F692204C2DA}" dt="2024-06-07T13:34:43.324" v="166" actId="47"/>
        <pc:sldMkLst>
          <pc:docMk/>
          <pc:sldMk cId="3127163715" sldId="12209"/>
        </pc:sldMkLst>
      </pc:sldChg>
      <pc:sldChg chg="addSp modSp add mod modNotesTx">
        <pc:chgData name="Andrew Houtenville" userId="aea22101-bd61-4dfe-a17f-14b576307e93" providerId="ADAL" clId="{8FB8F263-E40E-43EC-9BBE-2F692204C2DA}" dt="2024-06-07T14:06:53.009" v="1464" actId="962"/>
        <pc:sldMkLst>
          <pc:docMk/>
          <pc:sldMk cId="3161943851" sldId="12210"/>
        </pc:sldMkLst>
      </pc:sldChg>
      <pc:sldChg chg="addSp delSp modSp add mod modNotesTx">
        <pc:chgData name="Andrew Houtenville" userId="aea22101-bd61-4dfe-a17f-14b576307e93" providerId="ADAL" clId="{8FB8F263-E40E-43EC-9BBE-2F692204C2DA}" dt="2024-06-07T14:12:33.435" v="1754" actId="962"/>
        <pc:sldMkLst>
          <pc:docMk/>
          <pc:sldMk cId="1746892424" sldId="12211"/>
        </pc:sldMkLst>
      </pc:sldChg>
      <pc:sldChg chg="modSp add del mod">
        <pc:chgData name="Andrew Houtenville" userId="aea22101-bd61-4dfe-a17f-14b576307e93" providerId="ADAL" clId="{8FB8F263-E40E-43EC-9BBE-2F692204C2DA}" dt="2024-06-07T13:15:34.026" v="53" actId="47"/>
        <pc:sldMkLst>
          <pc:docMk/>
          <pc:sldMk cId="1191820749" sldId="12212"/>
        </pc:sldMkLst>
      </pc:sldChg>
      <pc:sldChg chg="addSp modSp add del mod modNotesTx">
        <pc:chgData name="Andrew Houtenville" userId="aea22101-bd61-4dfe-a17f-14b576307e93" providerId="ADAL" clId="{8FB8F263-E40E-43EC-9BBE-2F692204C2DA}" dt="2024-06-07T14:12:14.530" v="1746" actId="962"/>
        <pc:sldMkLst>
          <pc:docMk/>
          <pc:sldMk cId="1919990588" sldId="12213"/>
        </pc:sldMkLst>
      </pc:sldChg>
      <pc:sldChg chg="add del">
        <pc:chgData name="Andrew Houtenville" userId="aea22101-bd61-4dfe-a17f-14b576307e93" providerId="ADAL" clId="{8FB8F263-E40E-43EC-9BBE-2F692204C2DA}" dt="2024-06-07T13:38:57.454" v="211" actId="47"/>
        <pc:sldMkLst>
          <pc:docMk/>
          <pc:sldMk cId="1395365116" sldId="12214"/>
        </pc:sldMkLst>
      </pc:sldChg>
      <pc:sldChg chg="addSp modSp add del mod modNotesTx">
        <pc:chgData name="Andrew Houtenville" userId="aea22101-bd61-4dfe-a17f-14b576307e93" providerId="ADAL" clId="{8FB8F263-E40E-43EC-9BBE-2F692204C2DA}" dt="2024-06-07T14:07:17.934" v="1470" actId="962"/>
        <pc:sldMkLst>
          <pc:docMk/>
          <pc:sldMk cId="2261632116" sldId="12215"/>
        </pc:sldMkLst>
      </pc:sldChg>
    </pc:docChg>
  </pc:docChgLst>
  <pc:docChgLst>
    <pc:chgData name="Kate Filanoski" userId="5879a14f-9eb3-4e75-8352-1b2941159ca7" providerId="ADAL" clId="{51A7554A-E6BC-4D0F-8BC6-B3663FD6B3A1}"/>
    <pc:docChg chg="undo custSel addSld delSld modSld addMainMaster">
      <pc:chgData name="Kate Filanoski" userId="5879a14f-9eb3-4e75-8352-1b2941159ca7" providerId="ADAL" clId="{51A7554A-E6BC-4D0F-8BC6-B3663FD6B3A1}" dt="2024-04-12T21:27:24.732" v="4941" actId="20577"/>
      <pc:docMkLst>
        <pc:docMk/>
      </pc:docMkLst>
      <pc:sldChg chg="del">
        <pc:chgData name="Kate Filanoski" userId="5879a14f-9eb3-4e75-8352-1b2941159ca7" providerId="ADAL" clId="{51A7554A-E6BC-4D0F-8BC6-B3663FD6B3A1}" dt="2024-04-05T14:12:27.042" v="108" actId="47"/>
        <pc:sldMkLst>
          <pc:docMk/>
          <pc:sldMk cId="1689347815" sldId="12184"/>
        </pc:sldMkLst>
      </pc:sldChg>
      <pc:sldChg chg="delSp modSp add mod">
        <pc:chgData name="Kate Filanoski" userId="5879a14f-9eb3-4e75-8352-1b2941159ca7" providerId="ADAL" clId="{51A7554A-E6BC-4D0F-8BC6-B3663FD6B3A1}" dt="2024-04-12T21:16:35.600" v="4699" actId="13244"/>
        <pc:sldMkLst>
          <pc:docMk/>
          <pc:sldMk cId="14197636" sldId="12185"/>
        </pc:sldMkLst>
      </pc:sldChg>
      <pc:sldChg chg="modSp add mod">
        <pc:chgData name="Kate Filanoski" userId="5879a14f-9eb3-4e75-8352-1b2941159ca7" providerId="ADAL" clId="{51A7554A-E6BC-4D0F-8BC6-B3663FD6B3A1}" dt="2024-04-12T21:22:08.418" v="4771" actId="33553"/>
        <pc:sldMkLst>
          <pc:docMk/>
          <pc:sldMk cId="840759796" sldId="12186"/>
        </pc:sldMkLst>
      </pc:sldChg>
      <pc:sldChg chg="modSp add mod">
        <pc:chgData name="Kate Filanoski" userId="5879a14f-9eb3-4e75-8352-1b2941159ca7" providerId="ADAL" clId="{51A7554A-E6BC-4D0F-8BC6-B3663FD6B3A1}" dt="2024-04-12T21:22:13.627" v="4772" actId="33553"/>
        <pc:sldMkLst>
          <pc:docMk/>
          <pc:sldMk cId="1815925300" sldId="12187"/>
        </pc:sldMkLst>
      </pc:sldChg>
      <pc:sldChg chg="addSp modSp add mod modNotesTx">
        <pc:chgData name="Kate Filanoski" userId="5879a14f-9eb3-4e75-8352-1b2941159ca7" providerId="ADAL" clId="{51A7554A-E6BC-4D0F-8BC6-B3663FD6B3A1}" dt="2024-04-12T21:22:18.775" v="4773" actId="33553"/>
        <pc:sldMkLst>
          <pc:docMk/>
          <pc:sldMk cId="3183461019" sldId="12188"/>
        </pc:sldMkLst>
      </pc:sldChg>
      <pc:sldChg chg="addSp modSp add mod modNotesTx">
        <pc:chgData name="Kate Filanoski" userId="5879a14f-9eb3-4e75-8352-1b2941159ca7" providerId="ADAL" clId="{51A7554A-E6BC-4D0F-8BC6-B3663FD6B3A1}" dt="2024-04-12T21:22:23.734" v="4774" actId="33553"/>
        <pc:sldMkLst>
          <pc:docMk/>
          <pc:sldMk cId="3378552482" sldId="12189"/>
        </pc:sldMkLst>
      </pc:sldChg>
      <pc:sldChg chg="modSp add mod">
        <pc:chgData name="Kate Filanoski" userId="5879a14f-9eb3-4e75-8352-1b2941159ca7" providerId="ADAL" clId="{51A7554A-E6BC-4D0F-8BC6-B3663FD6B3A1}" dt="2024-04-12T21:22:27.643" v="4775" actId="33553"/>
        <pc:sldMkLst>
          <pc:docMk/>
          <pc:sldMk cId="1307130696" sldId="12190"/>
        </pc:sldMkLst>
      </pc:sldChg>
      <pc:sldChg chg="delSp modSp add mod">
        <pc:chgData name="Kate Filanoski" userId="5879a14f-9eb3-4e75-8352-1b2941159ca7" providerId="ADAL" clId="{51A7554A-E6BC-4D0F-8BC6-B3663FD6B3A1}" dt="2024-04-12T21:22:31.312" v="4776" actId="33553"/>
        <pc:sldMkLst>
          <pc:docMk/>
          <pc:sldMk cId="161676128" sldId="12191"/>
        </pc:sldMkLst>
      </pc:sldChg>
      <pc:sldChg chg="addSp delSp modSp add mod">
        <pc:chgData name="Kate Filanoski" userId="5879a14f-9eb3-4e75-8352-1b2941159ca7" providerId="ADAL" clId="{51A7554A-E6BC-4D0F-8BC6-B3663FD6B3A1}" dt="2024-04-12T21:27:09.161" v="4924" actId="20577"/>
        <pc:sldMkLst>
          <pc:docMk/>
          <pc:sldMk cId="1792802323" sldId="12192"/>
        </pc:sldMkLst>
      </pc:sldChg>
      <pc:sldChg chg="modSp add mod">
        <pc:chgData name="Kate Filanoski" userId="5879a14f-9eb3-4e75-8352-1b2941159ca7" providerId="ADAL" clId="{51A7554A-E6BC-4D0F-8BC6-B3663FD6B3A1}" dt="2024-04-12T21:22:47.192" v="4779" actId="33553"/>
        <pc:sldMkLst>
          <pc:docMk/>
          <pc:sldMk cId="1114690245" sldId="12193"/>
        </pc:sldMkLst>
      </pc:sldChg>
      <pc:sldChg chg="modSp add mod">
        <pc:chgData name="Kate Filanoski" userId="5879a14f-9eb3-4e75-8352-1b2941159ca7" providerId="ADAL" clId="{51A7554A-E6BC-4D0F-8BC6-B3663FD6B3A1}" dt="2024-04-12T21:22:51.521" v="4780" actId="33553"/>
        <pc:sldMkLst>
          <pc:docMk/>
          <pc:sldMk cId="3398627655" sldId="12194"/>
        </pc:sldMkLst>
      </pc:sldChg>
      <pc:sldChg chg="delSp modSp add mod">
        <pc:chgData name="Kate Filanoski" userId="5879a14f-9eb3-4e75-8352-1b2941159ca7" providerId="ADAL" clId="{51A7554A-E6BC-4D0F-8BC6-B3663FD6B3A1}" dt="2024-04-12T21:22:57.396" v="4781" actId="33553"/>
        <pc:sldMkLst>
          <pc:docMk/>
          <pc:sldMk cId="1750547516" sldId="12195"/>
        </pc:sldMkLst>
      </pc:sldChg>
      <pc:sldChg chg="addSp delSp modSp add mod modNotesTx">
        <pc:chgData name="Kate Filanoski" userId="5879a14f-9eb3-4e75-8352-1b2941159ca7" providerId="ADAL" clId="{51A7554A-E6BC-4D0F-8BC6-B3663FD6B3A1}" dt="2024-04-12T21:23:04.551" v="4782" actId="33553"/>
        <pc:sldMkLst>
          <pc:docMk/>
          <pc:sldMk cId="2444084172" sldId="12196"/>
        </pc:sldMkLst>
      </pc:sldChg>
      <pc:sldChg chg="addSp delSp modSp add mod">
        <pc:chgData name="Kate Filanoski" userId="5879a14f-9eb3-4e75-8352-1b2941159ca7" providerId="ADAL" clId="{51A7554A-E6BC-4D0F-8BC6-B3663FD6B3A1}" dt="2024-04-12T21:26:31.622" v="4907" actId="14100"/>
        <pc:sldMkLst>
          <pc:docMk/>
          <pc:sldMk cId="864091501" sldId="12197"/>
        </pc:sldMkLst>
      </pc:sldChg>
      <pc:sldChg chg="addSp modSp add mod">
        <pc:chgData name="Kate Filanoski" userId="5879a14f-9eb3-4e75-8352-1b2941159ca7" providerId="ADAL" clId="{51A7554A-E6BC-4D0F-8BC6-B3663FD6B3A1}" dt="2024-04-12T21:27:24.732" v="4941" actId="20577"/>
        <pc:sldMkLst>
          <pc:docMk/>
          <pc:sldMk cId="1905452888" sldId="12198"/>
        </pc:sldMkLst>
      </pc:sldChg>
      <pc:sldChg chg="addSp delSp modSp add mod">
        <pc:chgData name="Kate Filanoski" userId="5879a14f-9eb3-4e75-8352-1b2941159ca7" providerId="ADAL" clId="{51A7554A-E6BC-4D0F-8BC6-B3663FD6B3A1}" dt="2024-04-12T21:23:35.834" v="4788" actId="33553"/>
        <pc:sldMkLst>
          <pc:docMk/>
          <pc:sldMk cId="1413554088" sldId="12199"/>
        </pc:sldMkLst>
      </pc:sldChg>
      <pc:sldChg chg="addSp delSp modSp add mod modNotesTx">
        <pc:chgData name="Kate Filanoski" userId="5879a14f-9eb3-4e75-8352-1b2941159ca7" providerId="ADAL" clId="{51A7554A-E6BC-4D0F-8BC6-B3663FD6B3A1}" dt="2024-04-12T21:24:09.727" v="4791" actId="33553"/>
        <pc:sldMkLst>
          <pc:docMk/>
          <pc:sldMk cId="1930041275" sldId="12200"/>
        </pc:sldMkLst>
      </pc:sldChg>
      <pc:sldChg chg="modSp add mod">
        <pc:chgData name="Kate Filanoski" userId="5879a14f-9eb3-4e75-8352-1b2941159ca7" providerId="ADAL" clId="{51A7554A-E6BC-4D0F-8BC6-B3663FD6B3A1}" dt="2024-04-12T21:24:14.235" v="4792" actId="33553"/>
        <pc:sldMkLst>
          <pc:docMk/>
          <pc:sldMk cId="2125554652" sldId="12201"/>
        </pc:sldMkLst>
      </pc:sldChg>
      <pc:sldChg chg="addSp delSp modSp add mod">
        <pc:chgData name="Kate Filanoski" userId="5879a14f-9eb3-4e75-8352-1b2941159ca7" providerId="ADAL" clId="{51A7554A-E6BC-4D0F-8BC6-B3663FD6B3A1}" dt="2024-04-12T21:24:17.586" v="4793" actId="33553"/>
        <pc:sldMkLst>
          <pc:docMk/>
          <pc:sldMk cId="4188324882" sldId="12202"/>
        </pc:sldMkLst>
      </pc:sldChg>
      <pc:sldChg chg="delSp modSp add mod">
        <pc:chgData name="Kate Filanoski" userId="5879a14f-9eb3-4e75-8352-1b2941159ca7" providerId="ADAL" clId="{51A7554A-E6BC-4D0F-8BC6-B3663FD6B3A1}" dt="2024-04-12T21:24:21.057" v="4794" actId="33553"/>
        <pc:sldMkLst>
          <pc:docMk/>
          <pc:sldMk cId="53236925" sldId="12203"/>
        </pc:sldMkLst>
      </pc:sldChg>
      <pc:sldChg chg="delSp modSp add mod">
        <pc:chgData name="Kate Filanoski" userId="5879a14f-9eb3-4e75-8352-1b2941159ca7" providerId="ADAL" clId="{51A7554A-E6BC-4D0F-8BC6-B3663FD6B3A1}" dt="2024-04-12T21:24:32.092" v="4805" actId="20577"/>
        <pc:sldMkLst>
          <pc:docMk/>
          <pc:sldMk cId="1117792613" sldId="12204"/>
        </pc:sldMkLst>
      </pc:sldChg>
      <pc:sldChg chg="addSp delSp modSp add mod">
        <pc:chgData name="Kate Filanoski" userId="5879a14f-9eb3-4e75-8352-1b2941159ca7" providerId="ADAL" clId="{51A7554A-E6BC-4D0F-8BC6-B3663FD6B3A1}" dt="2024-04-12T21:25:37.323" v="4841" actId="14100"/>
        <pc:sldMkLst>
          <pc:docMk/>
          <pc:sldMk cId="1472001129" sldId="12205"/>
        </pc:sldMkLst>
      </pc:sldChg>
      <pc:sldChg chg="addSp delSp modSp add mod">
        <pc:chgData name="Kate Filanoski" userId="5879a14f-9eb3-4e75-8352-1b2941159ca7" providerId="ADAL" clId="{51A7554A-E6BC-4D0F-8BC6-B3663FD6B3A1}" dt="2024-04-12T21:25:58.484" v="4896" actId="14100"/>
        <pc:sldMkLst>
          <pc:docMk/>
          <pc:sldMk cId="669296712" sldId="12206"/>
        </pc:sldMkLst>
      </pc:sldChg>
      <pc:sldChg chg="modSp add mod">
        <pc:chgData name="Kate Filanoski" userId="5879a14f-9eb3-4e75-8352-1b2941159ca7" providerId="ADAL" clId="{51A7554A-E6BC-4D0F-8BC6-B3663FD6B3A1}" dt="2024-04-05T15:38:06.281" v="566" actId="962"/>
        <pc:sldMkLst>
          <pc:docMk/>
          <pc:sldMk cId="857599794" sldId="12207"/>
        </pc:sldMkLst>
      </pc:sldChg>
      <pc:sldChg chg="modSp add mod">
        <pc:chgData name="Kate Filanoski" userId="5879a14f-9eb3-4e75-8352-1b2941159ca7" providerId="ADAL" clId="{51A7554A-E6BC-4D0F-8BC6-B3663FD6B3A1}" dt="2024-04-05T15:38:16.062" v="567" actId="962"/>
        <pc:sldMkLst>
          <pc:docMk/>
          <pc:sldMk cId="2135054318" sldId="12208"/>
        </pc:sldMkLst>
      </pc:sldChg>
      <pc:sldChg chg="add">
        <pc:chgData name="Kate Filanoski" userId="5879a14f-9eb3-4e75-8352-1b2941159ca7" providerId="ADAL" clId="{51A7554A-E6BC-4D0F-8BC6-B3663FD6B3A1}" dt="2024-04-05T14:12:20.302" v="105"/>
        <pc:sldMkLst>
          <pc:docMk/>
          <pc:sldMk cId="1230621864" sldId="12209"/>
        </pc:sldMkLst>
      </pc:sldChg>
      <pc:sldChg chg="add">
        <pc:chgData name="Kate Filanoski" userId="5879a14f-9eb3-4e75-8352-1b2941159ca7" providerId="ADAL" clId="{51A7554A-E6BC-4D0F-8BC6-B3663FD6B3A1}" dt="2024-04-05T14:12:20.302" v="105"/>
        <pc:sldMkLst>
          <pc:docMk/>
          <pc:sldMk cId="3330241537" sldId="12210"/>
        </pc:sldMkLst>
      </pc:sldChg>
      <pc:sldChg chg="modSp add mod">
        <pc:chgData name="Kate Filanoski" userId="5879a14f-9eb3-4e75-8352-1b2941159ca7" providerId="ADAL" clId="{51A7554A-E6BC-4D0F-8BC6-B3663FD6B3A1}" dt="2024-04-05T14:12:20.320" v="106" actId="27636"/>
        <pc:sldMkLst>
          <pc:docMk/>
          <pc:sldMk cId="2620422125" sldId="12211"/>
        </pc:sldMkLst>
      </pc:sldChg>
      <pc:sldChg chg="add">
        <pc:chgData name="Kate Filanoski" userId="5879a14f-9eb3-4e75-8352-1b2941159ca7" providerId="ADAL" clId="{51A7554A-E6BC-4D0F-8BC6-B3663FD6B3A1}" dt="2024-04-05T14:12:20.302" v="105"/>
        <pc:sldMkLst>
          <pc:docMk/>
          <pc:sldMk cId="569169393" sldId="12212"/>
        </pc:sldMkLst>
      </pc:sldChg>
      <pc:sldChg chg="add">
        <pc:chgData name="Kate Filanoski" userId="5879a14f-9eb3-4e75-8352-1b2941159ca7" providerId="ADAL" clId="{51A7554A-E6BC-4D0F-8BC6-B3663FD6B3A1}" dt="2024-04-05T14:12:20.302" v="105"/>
        <pc:sldMkLst>
          <pc:docMk/>
          <pc:sldMk cId="3549616963" sldId="12213"/>
        </pc:sldMkLst>
      </pc:sldChg>
      <pc:sldMasterChg chg="add addSldLayout">
        <pc:chgData name="Kate Filanoski" userId="5879a14f-9eb3-4e75-8352-1b2941159ca7" providerId="ADAL" clId="{51A7554A-E6BC-4D0F-8BC6-B3663FD6B3A1}" dt="2024-04-05T13:59:37.732" v="10" actId="27028"/>
        <pc:sldMasterMkLst>
          <pc:docMk/>
          <pc:sldMasterMk cId="0" sldId="2147483648"/>
        </pc:sldMasterMkLst>
        <pc:sldLayoutChg chg="add">
          <pc:chgData name="Kate Filanoski" userId="5879a14f-9eb3-4e75-8352-1b2941159ca7" providerId="ADAL" clId="{51A7554A-E6BC-4D0F-8BC6-B3663FD6B3A1}" dt="2024-04-05T13:59:37.732" v="10" actId="27028"/>
          <pc:sldLayoutMkLst>
            <pc:docMk/>
            <pc:sldMasterMk cId="0" sldId="2147483648"/>
            <pc:sldLayoutMk cId="0" sldId="2147483655"/>
          </pc:sldLayoutMkLst>
        </pc:sldLayoutChg>
      </pc:sldMasterChg>
      <pc:sldMasterChg chg="add addSldLayout">
        <pc:chgData name="Kate Filanoski" userId="5879a14f-9eb3-4e75-8352-1b2941159ca7" providerId="ADAL" clId="{51A7554A-E6BC-4D0F-8BC6-B3663FD6B3A1}" dt="2024-04-05T14:12:20.288" v="104" actId="27028"/>
        <pc:sldMasterMkLst>
          <pc:docMk/>
          <pc:sldMasterMk cId="3389113765" sldId="2147486480"/>
        </pc:sldMasterMkLst>
        <pc:sldLayoutChg chg="add">
          <pc:chgData name="Kate Filanoski" userId="5879a14f-9eb3-4e75-8352-1b2941159ca7" providerId="ADAL" clId="{51A7554A-E6BC-4D0F-8BC6-B3663FD6B3A1}" dt="2024-04-05T14:12:20.288" v="104" actId="27028"/>
          <pc:sldLayoutMkLst>
            <pc:docMk/>
            <pc:sldMasterMk cId="3389113765" sldId="2147486480"/>
            <pc:sldLayoutMk cId="2695366616" sldId="2147486481"/>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75103200" sldId="2147486482"/>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1285390670" sldId="2147486483"/>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4183632511" sldId="2147486484"/>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2479779279" sldId="2147486485"/>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54173909" sldId="2147486486"/>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635682287" sldId="2147486487"/>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131287230" sldId="2147486488"/>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917097635" sldId="2147486489"/>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1047770375" sldId="2147486490"/>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735949031" sldId="2147486491"/>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1966714060" sldId="2147486492"/>
          </pc:sldLayoutMkLst>
        </pc:sldLayoutChg>
      </pc:sldMasterChg>
    </pc:docChg>
  </pc:docChgLst>
  <pc:docChgLst>
    <pc:chgData name="Andrew Houtenville" userId="aea22101-bd61-4dfe-a17f-14b576307e93" providerId="ADAL" clId="{0D213C41-915A-491A-8B7D-7D2C2B1F8CC7}"/>
    <pc:docChg chg="undo redo custSel addSld delSld modSld">
      <pc:chgData name="Andrew Houtenville" userId="aea22101-bd61-4dfe-a17f-14b576307e93" providerId="ADAL" clId="{0D213C41-915A-491A-8B7D-7D2C2B1F8CC7}" dt="2024-10-04T13:57:04.747" v="1325" actId="962"/>
      <pc:docMkLst>
        <pc:docMk/>
      </pc:docMkLst>
      <pc:sldChg chg="del">
        <pc:chgData name="Andrew Houtenville" userId="aea22101-bd61-4dfe-a17f-14b576307e93" providerId="ADAL" clId="{0D213C41-915A-491A-8B7D-7D2C2B1F8CC7}" dt="2024-10-04T12:42:06.138" v="61" actId="47"/>
        <pc:sldMkLst>
          <pc:docMk/>
          <pc:sldMk cId="1377615727" sldId="261"/>
        </pc:sldMkLst>
      </pc:sldChg>
      <pc:sldChg chg="add">
        <pc:chgData name="Andrew Houtenville" userId="aea22101-bd61-4dfe-a17f-14b576307e93" providerId="ADAL" clId="{0D213C41-915A-491A-8B7D-7D2C2B1F8CC7}" dt="2024-10-04T12:41:58.282" v="60"/>
        <pc:sldMkLst>
          <pc:docMk/>
          <pc:sldMk cId="81309838" sldId="1053"/>
        </pc:sldMkLst>
      </pc:sldChg>
      <pc:sldChg chg="del">
        <pc:chgData name="Andrew Houtenville" userId="aea22101-bd61-4dfe-a17f-14b576307e93" providerId="ADAL" clId="{0D213C41-915A-491A-8B7D-7D2C2B1F8CC7}" dt="2024-10-04T12:42:11.976" v="62" actId="47"/>
        <pc:sldMkLst>
          <pc:docMk/>
          <pc:sldMk cId="494388865" sldId="12109"/>
        </pc:sldMkLst>
      </pc:sldChg>
      <pc:sldChg chg="del">
        <pc:chgData name="Andrew Houtenville" userId="aea22101-bd61-4dfe-a17f-14b576307e93" providerId="ADAL" clId="{0D213C41-915A-491A-8B7D-7D2C2B1F8CC7}" dt="2024-10-04T12:41:33.688" v="58" actId="47"/>
        <pc:sldMkLst>
          <pc:docMk/>
          <pc:sldMk cId="1108405502" sldId="12208"/>
        </pc:sldMkLst>
      </pc:sldChg>
      <pc:sldChg chg="addSp delSp modSp mod modNotesTx">
        <pc:chgData name="Andrew Houtenville" userId="aea22101-bd61-4dfe-a17f-14b576307e93" providerId="ADAL" clId="{0D213C41-915A-491A-8B7D-7D2C2B1F8CC7}" dt="2024-10-04T13:55:00.264" v="1181" actId="962"/>
        <pc:sldMkLst>
          <pc:docMk/>
          <pc:sldMk cId="3161943851" sldId="12210"/>
        </pc:sldMkLst>
      </pc:sldChg>
      <pc:sldChg chg="addSp delSp modSp mod modNotesTx">
        <pc:chgData name="Andrew Houtenville" userId="aea22101-bd61-4dfe-a17f-14b576307e93" providerId="ADAL" clId="{0D213C41-915A-491A-8B7D-7D2C2B1F8CC7}" dt="2024-10-04T13:56:46.065" v="1279" actId="962"/>
        <pc:sldMkLst>
          <pc:docMk/>
          <pc:sldMk cId="1746892424" sldId="12211"/>
        </pc:sldMkLst>
      </pc:sldChg>
      <pc:sldChg chg="addSp delSp modSp mod modNotesTx">
        <pc:chgData name="Andrew Houtenville" userId="aea22101-bd61-4dfe-a17f-14b576307e93" providerId="ADAL" clId="{0D213C41-915A-491A-8B7D-7D2C2B1F8CC7}" dt="2024-10-04T13:57:04.747" v="1325" actId="962"/>
        <pc:sldMkLst>
          <pc:docMk/>
          <pc:sldMk cId="1919990588" sldId="12213"/>
        </pc:sldMkLst>
      </pc:sldChg>
      <pc:sldChg chg="addSp delSp modSp mod modNotesTx">
        <pc:chgData name="Andrew Houtenville" userId="aea22101-bd61-4dfe-a17f-14b576307e93" providerId="ADAL" clId="{0D213C41-915A-491A-8B7D-7D2C2B1F8CC7}" dt="2024-10-04T13:50:32.582" v="985" actId="962"/>
        <pc:sldMkLst>
          <pc:docMk/>
          <pc:sldMk cId="2261632116" sldId="12215"/>
        </pc:sldMkLst>
      </pc:sldChg>
      <pc:sldChg chg="delSp modSp mod">
        <pc:chgData name="Andrew Houtenville" userId="aea22101-bd61-4dfe-a17f-14b576307e93" providerId="ADAL" clId="{0D213C41-915A-491A-8B7D-7D2C2B1F8CC7}" dt="2024-10-04T13:23:15.588" v="92" actId="478"/>
        <pc:sldMkLst>
          <pc:docMk/>
          <pc:sldMk cId="1025331170" sldId="12216"/>
        </pc:sldMkLst>
      </pc:sldChg>
      <pc:sldChg chg="add del">
        <pc:chgData name="Andrew Houtenville" userId="aea22101-bd61-4dfe-a17f-14b576307e93" providerId="ADAL" clId="{0D213C41-915A-491A-8B7D-7D2C2B1F8CC7}" dt="2024-10-04T12:40:14.426" v="3"/>
        <pc:sldMkLst>
          <pc:docMk/>
          <pc:sldMk cId="572293837" sldId="12254"/>
        </pc:sldMkLst>
      </pc:sldChg>
      <pc:sldChg chg="add del">
        <pc:chgData name="Andrew Houtenville" userId="aea22101-bd61-4dfe-a17f-14b576307e93" providerId="ADAL" clId="{0D213C41-915A-491A-8B7D-7D2C2B1F8CC7}" dt="2024-10-04T12:40:23.968" v="5"/>
        <pc:sldMkLst>
          <pc:docMk/>
          <pc:sldMk cId="1834254270" sldId="12254"/>
        </pc:sldMkLst>
      </pc:sldChg>
      <pc:sldChg chg="add del">
        <pc:chgData name="Andrew Houtenville" userId="aea22101-bd61-4dfe-a17f-14b576307e93" providerId="ADAL" clId="{0D213C41-915A-491A-8B7D-7D2C2B1F8CC7}" dt="2024-10-04T12:40:13.328" v="2"/>
        <pc:sldMkLst>
          <pc:docMk/>
          <pc:sldMk cId="3293962069" sldId="12255"/>
        </pc:sldMkLst>
      </pc:sldChg>
      <pc:sldChg chg="modSp add mod">
        <pc:chgData name="Andrew Houtenville" userId="aea22101-bd61-4dfe-a17f-14b576307e93" providerId="ADAL" clId="{0D213C41-915A-491A-8B7D-7D2C2B1F8CC7}" dt="2024-10-04T12:47:01.239" v="88" actId="5793"/>
        <pc:sldMkLst>
          <pc:docMk/>
          <pc:sldMk cId="925444152" sldId="12381"/>
        </pc:sldMkLst>
      </pc:sldChg>
      <pc:sldChg chg="addSp delSp modSp add">
        <pc:chgData name="Andrew Houtenville" userId="aea22101-bd61-4dfe-a17f-14b576307e93" providerId="ADAL" clId="{0D213C41-915A-491A-8B7D-7D2C2B1F8CC7}" dt="2024-10-04T12:43:43.773" v="69" actId="14100"/>
        <pc:sldMkLst>
          <pc:docMk/>
          <pc:sldMk cId="3633221221" sldId="12415"/>
        </pc:sldMkLst>
      </pc:sldChg>
    </pc:docChg>
  </pc:docChgLst>
  <pc:docChgLst>
    <pc:chgData name="Amy Chamberlain" userId="fb464598-4a5d-4385-bf9f-7180a83ea77a" providerId="ADAL" clId="{A7069C25-928E-4021-A944-0FF4717FE59E}"/>
    <pc:docChg chg="undo redo custSel addSld modSld addMainMaster modMainMaster">
      <pc:chgData name="Amy Chamberlain" userId="fb464598-4a5d-4385-bf9f-7180a83ea77a" providerId="ADAL" clId="{A7069C25-928E-4021-A944-0FF4717FE59E}" dt="2024-10-04T15:22:06.014" v="994" actId="962"/>
      <pc:docMkLst>
        <pc:docMk/>
      </pc:docMkLst>
      <pc:sldChg chg="modSp mod">
        <pc:chgData name="Amy Chamberlain" userId="fb464598-4a5d-4385-bf9f-7180a83ea77a" providerId="ADAL" clId="{A7069C25-928E-4021-A944-0FF4717FE59E}" dt="2024-10-04T15:13:30.481" v="134" actId="962"/>
        <pc:sldMkLst>
          <pc:docMk/>
          <pc:sldMk cId="1544049043" sldId="256"/>
        </pc:sldMkLst>
      </pc:sldChg>
      <pc:sldChg chg="modSp mod">
        <pc:chgData name="Amy Chamberlain" userId="fb464598-4a5d-4385-bf9f-7180a83ea77a" providerId="ADAL" clId="{A7069C25-928E-4021-A944-0FF4717FE59E}" dt="2024-10-04T15:13:40.728" v="137" actId="962"/>
        <pc:sldMkLst>
          <pc:docMk/>
          <pc:sldMk cId="1567393462" sldId="260"/>
        </pc:sldMkLst>
      </pc:sldChg>
      <pc:sldChg chg="modSp mod">
        <pc:chgData name="Amy Chamberlain" userId="fb464598-4a5d-4385-bf9f-7180a83ea77a" providerId="ADAL" clId="{A7069C25-928E-4021-A944-0FF4717FE59E}" dt="2024-10-04T15:15:21.208" v="152" actId="962"/>
        <pc:sldMkLst>
          <pc:docMk/>
          <pc:sldMk cId="2754830181" sldId="506"/>
        </pc:sldMkLst>
      </pc:sldChg>
      <pc:sldChg chg="delSp modSp mod">
        <pc:chgData name="Amy Chamberlain" userId="fb464598-4a5d-4385-bf9f-7180a83ea77a" providerId="ADAL" clId="{A7069C25-928E-4021-A944-0FF4717FE59E}" dt="2024-10-04T15:17:42.771" v="156" actId="962"/>
        <pc:sldMkLst>
          <pc:docMk/>
          <pc:sldMk cId="1025331170" sldId="12216"/>
        </pc:sldMkLst>
      </pc:sldChg>
      <pc:sldChg chg="add">
        <pc:chgData name="Amy Chamberlain" userId="fb464598-4a5d-4385-bf9f-7180a83ea77a" providerId="ADAL" clId="{A7069C25-928E-4021-A944-0FF4717FE59E}" dt="2024-10-01T15:03:04.877" v="129"/>
        <pc:sldMkLst>
          <pc:docMk/>
          <pc:sldMk cId="2240193032" sldId="12217"/>
        </pc:sldMkLst>
      </pc:sldChg>
      <pc:sldChg chg="add">
        <pc:chgData name="Amy Chamberlain" userId="fb464598-4a5d-4385-bf9f-7180a83ea77a" providerId="ADAL" clId="{A7069C25-928E-4021-A944-0FF4717FE59E}" dt="2024-10-01T15:03:04.877" v="129"/>
        <pc:sldMkLst>
          <pc:docMk/>
          <pc:sldMk cId="372281075" sldId="12218"/>
        </pc:sldMkLst>
      </pc:sldChg>
      <pc:sldChg chg="add">
        <pc:chgData name="Amy Chamberlain" userId="fb464598-4a5d-4385-bf9f-7180a83ea77a" providerId="ADAL" clId="{A7069C25-928E-4021-A944-0FF4717FE59E}" dt="2024-10-01T15:03:04.877" v="129"/>
        <pc:sldMkLst>
          <pc:docMk/>
          <pc:sldMk cId="4135748156" sldId="12219"/>
        </pc:sldMkLst>
      </pc:sldChg>
      <pc:sldChg chg="add">
        <pc:chgData name="Amy Chamberlain" userId="fb464598-4a5d-4385-bf9f-7180a83ea77a" providerId="ADAL" clId="{A7069C25-928E-4021-A944-0FF4717FE59E}" dt="2024-10-01T15:03:04.877" v="129"/>
        <pc:sldMkLst>
          <pc:docMk/>
          <pc:sldMk cId="1732200625" sldId="12220"/>
        </pc:sldMkLst>
      </pc:sldChg>
      <pc:sldChg chg="add">
        <pc:chgData name="Amy Chamberlain" userId="fb464598-4a5d-4385-bf9f-7180a83ea77a" providerId="ADAL" clId="{A7069C25-928E-4021-A944-0FF4717FE59E}" dt="2024-10-01T15:03:04.877" v="129"/>
        <pc:sldMkLst>
          <pc:docMk/>
          <pc:sldMk cId="3342270565" sldId="12221"/>
        </pc:sldMkLst>
      </pc:sldChg>
      <pc:sldChg chg="add">
        <pc:chgData name="Amy Chamberlain" userId="fb464598-4a5d-4385-bf9f-7180a83ea77a" providerId="ADAL" clId="{A7069C25-928E-4021-A944-0FF4717FE59E}" dt="2024-10-01T15:03:04.877" v="129"/>
        <pc:sldMkLst>
          <pc:docMk/>
          <pc:sldMk cId="1319847690" sldId="12222"/>
        </pc:sldMkLst>
      </pc:sldChg>
      <pc:sldChg chg="add">
        <pc:chgData name="Amy Chamberlain" userId="fb464598-4a5d-4385-bf9f-7180a83ea77a" providerId="ADAL" clId="{A7069C25-928E-4021-A944-0FF4717FE59E}" dt="2024-10-01T15:03:04.877" v="129"/>
        <pc:sldMkLst>
          <pc:docMk/>
          <pc:sldMk cId="278005343" sldId="12223"/>
        </pc:sldMkLst>
      </pc:sldChg>
      <pc:sldChg chg="add">
        <pc:chgData name="Amy Chamberlain" userId="fb464598-4a5d-4385-bf9f-7180a83ea77a" providerId="ADAL" clId="{A7069C25-928E-4021-A944-0FF4717FE59E}" dt="2024-10-01T15:03:04.877" v="129"/>
        <pc:sldMkLst>
          <pc:docMk/>
          <pc:sldMk cId="3908366778" sldId="12224"/>
        </pc:sldMkLst>
      </pc:sldChg>
      <pc:sldChg chg="add">
        <pc:chgData name="Amy Chamberlain" userId="fb464598-4a5d-4385-bf9f-7180a83ea77a" providerId="ADAL" clId="{A7069C25-928E-4021-A944-0FF4717FE59E}" dt="2024-10-01T15:03:04.877" v="129"/>
        <pc:sldMkLst>
          <pc:docMk/>
          <pc:sldMk cId="1210399909" sldId="12225"/>
        </pc:sldMkLst>
      </pc:sldChg>
      <pc:sldChg chg="add">
        <pc:chgData name="Amy Chamberlain" userId="fb464598-4a5d-4385-bf9f-7180a83ea77a" providerId="ADAL" clId="{A7069C25-928E-4021-A944-0FF4717FE59E}" dt="2024-10-01T15:03:04.877" v="129"/>
        <pc:sldMkLst>
          <pc:docMk/>
          <pc:sldMk cId="3984117287" sldId="12226"/>
        </pc:sldMkLst>
      </pc:sldChg>
      <pc:sldChg chg="add">
        <pc:chgData name="Amy Chamberlain" userId="fb464598-4a5d-4385-bf9f-7180a83ea77a" providerId="ADAL" clId="{A7069C25-928E-4021-A944-0FF4717FE59E}" dt="2024-10-01T15:03:04.877" v="129"/>
        <pc:sldMkLst>
          <pc:docMk/>
          <pc:sldMk cId="3869790126" sldId="12227"/>
        </pc:sldMkLst>
      </pc:sldChg>
      <pc:sldChg chg="add">
        <pc:chgData name="Amy Chamberlain" userId="fb464598-4a5d-4385-bf9f-7180a83ea77a" providerId="ADAL" clId="{A7069C25-928E-4021-A944-0FF4717FE59E}" dt="2024-10-01T15:03:04.877" v="129"/>
        <pc:sldMkLst>
          <pc:docMk/>
          <pc:sldMk cId="305001360" sldId="12228"/>
        </pc:sldMkLst>
      </pc:sldChg>
      <pc:sldChg chg="add">
        <pc:chgData name="Amy Chamberlain" userId="fb464598-4a5d-4385-bf9f-7180a83ea77a" providerId="ADAL" clId="{A7069C25-928E-4021-A944-0FF4717FE59E}" dt="2024-10-01T15:03:04.877" v="129"/>
        <pc:sldMkLst>
          <pc:docMk/>
          <pc:sldMk cId="2331737471" sldId="12229"/>
        </pc:sldMkLst>
      </pc:sldChg>
      <pc:sldChg chg="add">
        <pc:chgData name="Amy Chamberlain" userId="fb464598-4a5d-4385-bf9f-7180a83ea77a" providerId="ADAL" clId="{A7069C25-928E-4021-A944-0FF4717FE59E}" dt="2024-10-01T15:03:04.877" v="129"/>
        <pc:sldMkLst>
          <pc:docMk/>
          <pc:sldMk cId="1443883327" sldId="12230"/>
        </pc:sldMkLst>
      </pc:sldChg>
      <pc:sldChg chg="add">
        <pc:chgData name="Amy Chamberlain" userId="fb464598-4a5d-4385-bf9f-7180a83ea77a" providerId="ADAL" clId="{A7069C25-928E-4021-A944-0FF4717FE59E}" dt="2024-10-01T15:03:04.877" v="129"/>
        <pc:sldMkLst>
          <pc:docMk/>
          <pc:sldMk cId="423197123" sldId="12231"/>
        </pc:sldMkLst>
      </pc:sldChg>
      <pc:sldChg chg="add">
        <pc:chgData name="Amy Chamberlain" userId="fb464598-4a5d-4385-bf9f-7180a83ea77a" providerId="ADAL" clId="{A7069C25-928E-4021-A944-0FF4717FE59E}" dt="2024-10-01T15:03:04.877" v="129"/>
        <pc:sldMkLst>
          <pc:docMk/>
          <pc:sldMk cId="2044661491" sldId="12232"/>
        </pc:sldMkLst>
      </pc:sldChg>
      <pc:sldChg chg="add">
        <pc:chgData name="Amy Chamberlain" userId="fb464598-4a5d-4385-bf9f-7180a83ea77a" providerId="ADAL" clId="{A7069C25-928E-4021-A944-0FF4717FE59E}" dt="2024-10-01T15:03:04.877" v="129"/>
        <pc:sldMkLst>
          <pc:docMk/>
          <pc:sldMk cId="2747079794" sldId="12233"/>
        </pc:sldMkLst>
      </pc:sldChg>
      <pc:sldChg chg="add">
        <pc:chgData name="Amy Chamberlain" userId="fb464598-4a5d-4385-bf9f-7180a83ea77a" providerId="ADAL" clId="{A7069C25-928E-4021-A944-0FF4717FE59E}" dt="2024-10-01T15:03:04.877" v="129"/>
        <pc:sldMkLst>
          <pc:docMk/>
          <pc:sldMk cId="727439591" sldId="12234"/>
        </pc:sldMkLst>
      </pc:sldChg>
      <pc:sldChg chg="add">
        <pc:chgData name="Amy Chamberlain" userId="fb464598-4a5d-4385-bf9f-7180a83ea77a" providerId="ADAL" clId="{A7069C25-928E-4021-A944-0FF4717FE59E}" dt="2024-10-01T15:03:04.877" v="129"/>
        <pc:sldMkLst>
          <pc:docMk/>
          <pc:sldMk cId="3593166174" sldId="12235"/>
        </pc:sldMkLst>
      </pc:sldChg>
      <pc:sldChg chg="add">
        <pc:chgData name="Amy Chamberlain" userId="fb464598-4a5d-4385-bf9f-7180a83ea77a" providerId="ADAL" clId="{A7069C25-928E-4021-A944-0FF4717FE59E}" dt="2024-10-01T15:03:04.877" v="129"/>
        <pc:sldMkLst>
          <pc:docMk/>
          <pc:sldMk cId="4181367184" sldId="12236"/>
        </pc:sldMkLst>
      </pc:sldChg>
      <pc:sldChg chg="add">
        <pc:chgData name="Amy Chamberlain" userId="fb464598-4a5d-4385-bf9f-7180a83ea77a" providerId="ADAL" clId="{A7069C25-928E-4021-A944-0FF4717FE59E}" dt="2024-10-01T15:03:04.877" v="129"/>
        <pc:sldMkLst>
          <pc:docMk/>
          <pc:sldMk cId="4230060265" sldId="12237"/>
        </pc:sldMkLst>
      </pc:sldChg>
      <pc:sldChg chg="add">
        <pc:chgData name="Amy Chamberlain" userId="fb464598-4a5d-4385-bf9f-7180a83ea77a" providerId="ADAL" clId="{A7069C25-928E-4021-A944-0FF4717FE59E}" dt="2024-10-01T15:03:04.877" v="129"/>
        <pc:sldMkLst>
          <pc:docMk/>
          <pc:sldMk cId="308132648" sldId="12238"/>
        </pc:sldMkLst>
      </pc:sldChg>
      <pc:sldChg chg="add">
        <pc:chgData name="Amy Chamberlain" userId="fb464598-4a5d-4385-bf9f-7180a83ea77a" providerId="ADAL" clId="{A7069C25-928E-4021-A944-0FF4717FE59E}" dt="2024-10-01T15:03:04.877" v="129"/>
        <pc:sldMkLst>
          <pc:docMk/>
          <pc:sldMk cId="2993694447" sldId="12239"/>
        </pc:sldMkLst>
      </pc:sldChg>
      <pc:sldChg chg="add">
        <pc:chgData name="Amy Chamberlain" userId="fb464598-4a5d-4385-bf9f-7180a83ea77a" providerId="ADAL" clId="{A7069C25-928E-4021-A944-0FF4717FE59E}" dt="2024-10-01T15:03:04.877" v="129"/>
        <pc:sldMkLst>
          <pc:docMk/>
          <pc:sldMk cId="2336844932" sldId="12240"/>
        </pc:sldMkLst>
      </pc:sldChg>
      <pc:sldChg chg="add">
        <pc:chgData name="Amy Chamberlain" userId="fb464598-4a5d-4385-bf9f-7180a83ea77a" providerId="ADAL" clId="{A7069C25-928E-4021-A944-0FF4717FE59E}" dt="2024-10-01T15:03:04.877" v="129"/>
        <pc:sldMkLst>
          <pc:docMk/>
          <pc:sldMk cId="1820036143" sldId="12241"/>
        </pc:sldMkLst>
      </pc:sldChg>
      <pc:sldChg chg="add">
        <pc:chgData name="Amy Chamberlain" userId="fb464598-4a5d-4385-bf9f-7180a83ea77a" providerId="ADAL" clId="{A7069C25-928E-4021-A944-0FF4717FE59E}" dt="2024-10-03T18:47:49.907" v="131"/>
        <pc:sldMkLst>
          <pc:docMk/>
          <pc:sldMk cId="2934973839" sldId="12242"/>
        </pc:sldMkLst>
      </pc:sldChg>
      <pc:sldChg chg="modSp add mod">
        <pc:chgData name="Amy Chamberlain" userId="fb464598-4a5d-4385-bf9f-7180a83ea77a" providerId="ADAL" clId="{A7069C25-928E-4021-A944-0FF4717FE59E}" dt="2024-10-04T15:20:29.548" v="778" actId="962"/>
        <pc:sldMkLst>
          <pc:docMk/>
          <pc:sldMk cId="2135054318" sldId="12243"/>
        </pc:sldMkLst>
      </pc:sldChg>
      <pc:sldChg chg="add">
        <pc:chgData name="Amy Chamberlain" userId="fb464598-4a5d-4385-bf9f-7180a83ea77a" providerId="ADAL" clId="{A7069C25-928E-4021-A944-0FF4717FE59E}" dt="2024-10-03T18:47:49.907" v="131"/>
        <pc:sldMkLst>
          <pc:docMk/>
          <pc:sldMk cId="3287271511" sldId="12244"/>
        </pc:sldMkLst>
      </pc:sldChg>
      <pc:sldChg chg="add">
        <pc:chgData name="Amy Chamberlain" userId="fb464598-4a5d-4385-bf9f-7180a83ea77a" providerId="ADAL" clId="{A7069C25-928E-4021-A944-0FF4717FE59E}" dt="2024-10-03T18:47:49.907" v="131"/>
        <pc:sldMkLst>
          <pc:docMk/>
          <pc:sldMk cId="2364609200" sldId="12245"/>
        </pc:sldMkLst>
      </pc:sldChg>
      <pc:sldChg chg="add">
        <pc:chgData name="Amy Chamberlain" userId="fb464598-4a5d-4385-bf9f-7180a83ea77a" providerId="ADAL" clId="{A7069C25-928E-4021-A944-0FF4717FE59E}" dt="2024-10-03T18:47:49.907" v="131"/>
        <pc:sldMkLst>
          <pc:docMk/>
          <pc:sldMk cId="2484461982" sldId="12246"/>
        </pc:sldMkLst>
      </pc:sldChg>
      <pc:sldChg chg="add">
        <pc:chgData name="Amy Chamberlain" userId="fb464598-4a5d-4385-bf9f-7180a83ea77a" providerId="ADAL" clId="{A7069C25-928E-4021-A944-0FF4717FE59E}" dt="2024-10-03T18:47:49.907" v="131"/>
        <pc:sldMkLst>
          <pc:docMk/>
          <pc:sldMk cId="3240198190" sldId="12247"/>
        </pc:sldMkLst>
      </pc:sldChg>
      <pc:sldChg chg="add">
        <pc:chgData name="Amy Chamberlain" userId="fb464598-4a5d-4385-bf9f-7180a83ea77a" providerId="ADAL" clId="{A7069C25-928E-4021-A944-0FF4717FE59E}" dt="2024-10-03T18:47:49.907" v="131"/>
        <pc:sldMkLst>
          <pc:docMk/>
          <pc:sldMk cId="1527105049" sldId="12248"/>
        </pc:sldMkLst>
      </pc:sldChg>
      <pc:sldChg chg="add">
        <pc:chgData name="Amy Chamberlain" userId="fb464598-4a5d-4385-bf9f-7180a83ea77a" providerId="ADAL" clId="{A7069C25-928E-4021-A944-0FF4717FE59E}" dt="2024-10-03T18:47:49.907" v="131"/>
        <pc:sldMkLst>
          <pc:docMk/>
          <pc:sldMk cId="3810773480" sldId="12249"/>
        </pc:sldMkLst>
      </pc:sldChg>
      <pc:sldChg chg="add">
        <pc:chgData name="Amy Chamberlain" userId="fb464598-4a5d-4385-bf9f-7180a83ea77a" providerId="ADAL" clId="{A7069C25-928E-4021-A944-0FF4717FE59E}" dt="2024-10-03T18:47:49.907" v="131"/>
        <pc:sldMkLst>
          <pc:docMk/>
          <pc:sldMk cId="1992627111" sldId="12250"/>
        </pc:sldMkLst>
      </pc:sldChg>
      <pc:sldChg chg="add">
        <pc:chgData name="Amy Chamberlain" userId="fb464598-4a5d-4385-bf9f-7180a83ea77a" providerId="ADAL" clId="{A7069C25-928E-4021-A944-0FF4717FE59E}" dt="2024-10-03T18:47:49.907" v="131"/>
        <pc:sldMkLst>
          <pc:docMk/>
          <pc:sldMk cId="2143373053" sldId="12251"/>
        </pc:sldMkLst>
      </pc:sldChg>
      <pc:sldChg chg="modSp add mod">
        <pc:chgData name="Amy Chamberlain" userId="fb464598-4a5d-4385-bf9f-7180a83ea77a" providerId="ADAL" clId="{A7069C25-928E-4021-A944-0FF4717FE59E}" dt="2024-10-04T15:19:00.030" v="294" actId="962"/>
        <pc:sldMkLst>
          <pc:docMk/>
          <pc:sldMk cId="36213289" sldId="12252"/>
        </pc:sldMkLst>
      </pc:sldChg>
      <pc:sldChg chg="modSp add mod">
        <pc:chgData name="Amy Chamberlain" userId="fb464598-4a5d-4385-bf9f-7180a83ea77a" providerId="ADAL" clId="{A7069C25-928E-4021-A944-0FF4717FE59E}" dt="2024-10-04T15:22:06.014" v="994" actId="962"/>
        <pc:sldMkLst>
          <pc:docMk/>
          <pc:sldMk cId="3459491765" sldId="12253"/>
        </pc:sldMkLst>
      </pc:sldChg>
      <pc:sldMasterChg chg="add addSldLayout">
        <pc:chgData name="Amy Chamberlain" userId="fb464598-4a5d-4385-bf9f-7180a83ea77a" providerId="ADAL" clId="{A7069C25-928E-4021-A944-0FF4717FE59E}" dt="2024-10-01T15:03:04.833" v="128" actId="27028"/>
        <pc:sldMasterMkLst>
          <pc:docMk/>
          <pc:sldMasterMk cId="2380550569" sldId="2147483648"/>
        </pc:sldMasterMkLst>
        <pc:sldLayoutChg chg="add">
          <pc:chgData name="Amy Chamberlain" userId="fb464598-4a5d-4385-bf9f-7180a83ea77a" providerId="ADAL" clId="{A7069C25-928E-4021-A944-0FF4717FE59E}" dt="2024-10-01T15:03:04.833" v="128" actId="27028"/>
          <pc:sldLayoutMkLst>
            <pc:docMk/>
            <pc:sldMasterMk cId="2380550569" sldId="2147483648"/>
            <pc:sldLayoutMk cId="2002435452" sldId="2147483649"/>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631811680" sldId="2147483650"/>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6692761" sldId="2147483651"/>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50748657" sldId="2147483652"/>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412557329" sldId="2147483653"/>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1031743954" sldId="2147483654"/>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095881393" sldId="2147483655"/>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749873114" sldId="2147483656"/>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598530228" sldId="2147483657"/>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801662704" sldId="2147483658"/>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50200319" sldId="2147483659"/>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1597639374" sldId="2147483661"/>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1412324331" sldId="2147483664"/>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46439565" sldId="2147483665"/>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8549191" sldId="2147483666"/>
          </pc:sldLayoutMkLst>
        </pc:sldLayoutChg>
      </pc:sldMasterChg>
      <pc:sldMasterChg chg="modSldLayout">
        <pc:chgData name="Amy Chamberlain" userId="fb464598-4a5d-4385-bf9f-7180a83ea77a" providerId="ADAL" clId="{A7069C25-928E-4021-A944-0FF4717FE59E}" dt="2024-10-01T15:03:04.833" v="128" actId="27028"/>
        <pc:sldMasterMkLst>
          <pc:docMk/>
          <pc:sldMasterMk cId="3389113765" sldId="2147486480"/>
        </pc:sldMasterMkLst>
        <pc:sldLayoutChg chg="replId">
          <pc:chgData name="Amy Chamberlain" userId="fb464598-4a5d-4385-bf9f-7180a83ea77a" providerId="ADAL" clId="{A7069C25-928E-4021-A944-0FF4717FE59E}" dt="2024-10-01T15:03:04.833" v="128" actId="27028"/>
          <pc:sldLayoutMkLst>
            <pc:docMk/>
            <pc:sldMasterMk cId="3389113765" sldId="2147486480"/>
            <pc:sldLayoutMk cId="3131287230" sldId="2147486488"/>
          </pc:sldLayoutMkLst>
        </pc:sldLayoutChg>
        <pc:sldLayoutChg chg="replId">
          <pc:chgData name="Amy Chamberlain" userId="fb464598-4a5d-4385-bf9f-7180a83ea77a" providerId="ADAL" clId="{A7069C25-928E-4021-A944-0FF4717FE59E}" dt="2024-10-01T15:03:04.833" v="128" actId="27028"/>
          <pc:sldLayoutMkLst>
            <pc:docMk/>
            <pc:sldMasterMk cId="3389113765" sldId="2147486480"/>
            <pc:sldLayoutMk cId="917097635" sldId="2147486489"/>
          </pc:sldLayoutMkLst>
        </pc:sldLayoutChg>
        <pc:sldLayoutChg chg="replId">
          <pc:chgData name="Amy Chamberlain" userId="fb464598-4a5d-4385-bf9f-7180a83ea77a" providerId="ADAL" clId="{A7069C25-928E-4021-A944-0FF4717FE59E}" dt="2024-10-01T15:03:04.833" v="128" actId="27028"/>
          <pc:sldLayoutMkLst>
            <pc:docMk/>
            <pc:sldMasterMk cId="3389113765" sldId="2147486480"/>
            <pc:sldLayoutMk cId="1047770375" sldId="2147486490"/>
          </pc:sldLayoutMkLst>
        </pc:sldLayoutChg>
      </pc:sldMasterChg>
    </pc:docChg>
  </pc:docChgLst>
  <pc:docChgLst>
    <pc:chgData name="Hyun Ju Kim" userId="ed53671c-34f1-4299-873b-1d8a5bf3b77e" providerId="ADAL" clId="{F0DABDAF-AA1C-4590-B63D-72045CB9A450}"/>
    <pc:docChg chg="custSel modSld">
      <pc:chgData name="Hyun Ju Kim" userId="ed53671c-34f1-4299-873b-1d8a5bf3b77e" providerId="ADAL" clId="{F0DABDAF-AA1C-4590-B63D-72045CB9A450}" dt="2025-01-10T14:19:08.196" v="109" actId="1076"/>
      <pc:docMkLst>
        <pc:docMk/>
      </pc:docMkLst>
      <pc:sldChg chg="modSp mod">
        <pc:chgData name="Hyun Ju Kim" userId="ed53671c-34f1-4299-873b-1d8a5bf3b77e" providerId="ADAL" clId="{F0DABDAF-AA1C-4590-B63D-72045CB9A450}" dt="2025-01-09T18:12:55.060" v="63" actId="20577"/>
        <pc:sldMkLst>
          <pc:docMk/>
          <pc:sldMk cId="2972209448" sldId="264"/>
        </pc:sldMkLst>
      </pc:sldChg>
      <pc:sldChg chg="modSp mod">
        <pc:chgData name="Hyun Ju Kim" userId="ed53671c-34f1-4299-873b-1d8a5bf3b77e" providerId="ADAL" clId="{F0DABDAF-AA1C-4590-B63D-72045CB9A450}" dt="2025-01-09T18:11:31.296" v="52" actId="20577"/>
        <pc:sldMkLst>
          <pc:docMk/>
          <pc:sldMk cId="2237022372" sldId="582"/>
        </pc:sldMkLst>
      </pc:sldChg>
      <pc:sldChg chg="addSp delSp modSp mod">
        <pc:chgData name="Hyun Ju Kim" userId="ed53671c-34f1-4299-873b-1d8a5bf3b77e" providerId="ADAL" clId="{F0DABDAF-AA1C-4590-B63D-72045CB9A450}" dt="2025-01-10T14:18:05.001" v="104" actId="14100"/>
        <pc:sldMkLst>
          <pc:docMk/>
          <pc:sldMk cId="3161943851" sldId="12210"/>
        </pc:sldMkLst>
      </pc:sldChg>
      <pc:sldChg chg="addSp delSp modSp mod">
        <pc:chgData name="Hyun Ju Kim" userId="ed53671c-34f1-4299-873b-1d8a5bf3b77e" providerId="ADAL" clId="{F0DABDAF-AA1C-4590-B63D-72045CB9A450}" dt="2025-01-10T14:17:52.409" v="103" actId="1076"/>
        <pc:sldMkLst>
          <pc:docMk/>
          <pc:sldMk cId="1746892424" sldId="12211"/>
        </pc:sldMkLst>
      </pc:sldChg>
      <pc:sldChg chg="addSp delSp modSp mod">
        <pc:chgData name="Hyun Ju Kim" userId="ed53671c-34f1-4299-873b-1d8a5bf3b77e" providerId="ADAL" clId="{F0DABDAF-AA1C-4590-B63D-72045CB9A450}" dt="2025-01-10T14:19:08.196" v="109" actId="1076"/>
        <pc:sldMkLst>
          <pc:docMk/>
          <pc:sldMk cId="1919990588" sldId="12213"/>
        </pc:sldMkLst>
      </pc:sldChg>
      <pc:sldChg chg="addSp delSp modSp mod">
        <pc:chgData name="Hyun Ju Kim" userId="ed53671c-34f1-4299-873b-1d8a5bf3b77e" providerId="ADAL" clId="{F0DABDAF-AA1C-4590-B63D-72045CB9A450}" dt="2025-01-09T20:21:43.196" v="100"/>
        <pc:sldMkLst>
          <pc:docMk/>
          <pc:sldMk cId="2261632116" sldId="12215"/>
        </pc:sldMkLst>
      </pc:sldChg>
    </pc:docChg>
  </pc:docChgLst>
  <pc:docChgLst>
    <pc:chgData name="Karen Volle" userId="56a017f8-fff7-4347-a03a-e4e7c9199847" providerId="ADAL" clId="{2AB4BA31-C4AF-4792-849F-5EBB1ED06F1D}"/>
    <pc:docChg chg="undo custSel delSld modSld sldOrd">
      <pc:chgData name="Karen Volle" userId="56a017f8-fff7-4347-a03a-e4e7c9199847" providerId="ADAL" clId="{2AB4BA31-C4AF-4792-849F-5EBB1ED06F1D}" dt="2024-07-29T12:56:05.107" v="631"/>
      <pc:docMkLst>
        <pc:docMk/>
      </pc:docMkLst>
      <pc:sldChg chg="modSp mod">
        <pc:chgData name="Karen Volle" userId="56a017f8-fff7-4347-a03a-e4e7c9199847" providerId="ADAL" clId="{2AB4BA31-C4AF-4792-849F-5EBB1ED06F1D}" dt="2024-07-26T13:34:33.218" v="126" actId="20577"/>
        <pc:sldMkLst>
          <pc:docMk/>
          <pc:sldMk cId="104172155" sldId="305"/>
        </pc:sldMkLst>
      </pc:sldChg>
      <pc:sldChg chg="modSp mod">
        <pc:chgData name="Karen Volle" userId="56a017f8-fff7-4347-a03a-e4e7c9199847" providerId="ADAL" clId="{2AB4BA31-C4AF-4792-849F-5EBB1ED06F1D}" dt="2024-07-26T13:35:29.708" v="152" actId="27636"/>
        <pc:sldMkLst>
          <pc:docMk/>
          <pc:sldMk cId="1689347815" sldId="306"/>
        </pc:sldMkLst>
      </pc:sldChg>
      <pc:sldChg chg="del">
        <pc:chgData name="Karen Volle" userId="56a017f8-fff7-4347-a03a-e4e7c9199847" providerId="ADAL" clId="{2AB4BA31-C4AF-4792-849F-5EBB1ED06F1D}" dt="2024-07-26T13:35:51.798" v="153" actId="47"/>
        <pc:sldMkLst>
          <pc:docMk/>
          <pc:sldMk cId="2135054318" sldId="442"/>
        </pc:sldMkLst>
      </pc:sldChg>
      <pc:sldChg chg="del">
        <pc:chgData name="Karen Volle" userId="56a017f8-fff7-4347-a03a-e4e7c9199847" providerId="ADAL" clId="{2AB4BA31-C4AF-4792-849F-5EBB1ED06F1D}" dt="2024-07-26T13:35:51.798" v="153" actId="47"/>
        <pc:sldMkLst>
          <pc:docMk/>
          <pc:sldMk cId="2321355190" sldId="521"/>
        </pc:sldMkLst>
      </pc:sldChg>
      <pc:sldChg chg="del">
        <pc:chgData name="Karen Volle" userId="56a017f8-fff7-4347-a03a-e4e7c9199847" providerId="ADAL" clId="{2AB4BA31-C4AF-4792-849F-5EBB1ED06F1D}" dt="2024-07-26T13:35:51.798" v="153" actId="47"/>
        <pc:sldMkLst>
          <pc:docMk/>
          <pc:sldMk cId="1529116561" sldId="531"/>
        </pc:sldMkLst>
      </pc:sldChg>
      <pc:sldChg chg="del">
        <pc:chgData name="Karen Volle" userId="56a017f8-fff7-4347-a03a-e4e7c9199847" providerId="ADAL" clId="{2AB4BA31-C4AF-4792-849F-5EBB1ED06F1D}" dt="2024-07-26T13:35:51.798" v="153" actId="47"/>
        <pc:sldMkLst>
          <pc:docMk/>
          <pc:sldMk cId="2510908062" sldId="538"/>
        </pc:sldMkLst>
      </pc:sldChg>
      <pc:sldChg chg="del">
        <pc:chgData name="Karen Volle" userId="56a017f8-fff7-4347-a03a-e4e7c9199847" providerId="ADAL" clId="{2AB4BA31-C4AF-4792-849F-5EBB1ED06F1D}" dt="2024-07-26T13:35:51.798" v="153" actId="47"/>
        <pc:sldMkLst>
          <pc:docMk/>
          <pc:sldMk cId="3176137097" sldId="543"/>
        </pc:sldMkLst>
      </pc:sldChg>
      <pc:sldChg chg="del">
        <pc:chgData name="Karen Volle" userId="56a017f8-fff7-4347-a03a-e4e7c9199847" providerId="ADAL" clId="{2AB4BA31-C4AF-4792-849F-5EBB1ED06F1D}" dt="2024-07-26T13:35:51.798" v="153" actId="47"/>
        <pc:sldMkLst>
          <pc:docMk/>
          <pc:sldMk cId="4037523919" sldId="549"/>
        </pc:sldMkLst>
      </pc:sldChg>
      <pc:sldChg chg="del">
        <pc:chgData name="Karen Volle" userId="56a017f8-fff7-4347-a03a-e4e7c9199847" providerId="ADAL" clId="{2AB4BA31-C4AF-4792-849F-5EBB1ED06F1D}" dt="2024-07-26T13:35:51.798" v="153" actId="47"/>
        <pc:sldMkLst>
          <pc:docMk/>
          <pc:sldMk cId="2542607629" sldId="551"/>
        </pc:sldMkLst>
      </pc:sldChg>
      <pc:sldChg chg="del">
        <pc:chgData name="Karen Volle" userId="56a017f8-fff7-4347-a03a-e4e7c9199847" providerId="ADAL" clId="{2AB4BA31-C4AF-4792-849F-5EBB1ED06F1D}" dt="2024-07-26T13:35:51.798" v="153" actId="47"/>
        <pc:sldMkLst>
          <pc:docMk/>
          <pc:sldMk cId="3548970049" sldId="552"/>
        </pc:sldMkLst>
      </pc:sldChg>
      <pc:sldChg chg="del">
        <pc:chgData name="Karen Volle" userId="56a017f8-fff7-4347-a03a-e4e7c9199847" providerId="ADAL" clId="{2AB4BA31-C4AF-4792-849F-5EBB1ED06F1D}" dt="2024-07-26T13:35:51.798" v="153" actId="47"/>
        <pc:sldMkLst>
          <pc:docMk/>
          <pc:sldMk cId="2990536631" sldId="553"/>
        </pc:sldMkLst>
      </pc:sldChg>
    </pc:docChg>
  </pc:docChgLst>
  <pc:docChgLst>
    <pc:chgData name="Megan Henly" userId="886c3e4a-c5fb-4d90-8ac1-76009426fd41" providerId="ADAL" clId="{407916D5-3867-4C4B-90D3-51661FDBF46F}"/>
    <pc:docChg chg="undo custSel modSld sldOrd">
      <pc:chgData name="Megan Henly" userId="886c3e4a-c5fb-4d90-8ac1-76009426fd41" providerId="ADAL" clId="{407916D5-3867-4C4B-90D3-51661FDBF46F}" dt="2024-02-02T15:58:53.430" v="151" actId="20577"/>
      <pc:docMkLst>
        <pc:docMk/>
      </pc:docMkLst>
      <pc:sldChg chg="modSp mod">
        <pc:chgData name="Megan Henly" userId="886c3e4a-c5fb-4d90-8ac1-76009426fd41" providerId="ADAL" clId="{407916D5-3867-4C4B-90D3-51661FDBF46F}" dt="2024-02-02T15:02:48.960" v="108" actId="20577"/>
        <pc:sldMkLst>
          <pc:docMk/>
          <pc:sldMk cId="1377615727" sldId="261"/>
        </pc:sldMkLst>
      </pc:sldChg>
      <pc:sldChg chg="modSp mod">
        <pc:chgData name="Megan Henly" userId="886c3e4a-c5fb-4d90-8ac1-76009426fd41" providerId="ADAL" clId="{407916D5-3867-4C4B-90D3-51661FDBF46F}" dt="2024-02-02T15:03:14.879" v="130" actId="20577"/>
        <pc:sldMkLst>
          <pc:docMk/>
          <pc:sldMk cId="2972209448" sldId="264"/>
        </pc:sldMkLst>
      </pc:sldChg>
      <pc:sldChg chg="modSp mod">
        <pc:chgData name="Megan Henly" userId="886c3e4a-c5fb-4d90-8ac1-76009426fd41" providerId="ADAL" clId="{407916D5-3867-4C4B-90D3-51661FDBF46F}" dt="2024-02-02T15:03:00.934" v="119" actId="20577"/>
        <pc:sldMkLst>
          <pc:docMk/>
          <pc:sldMk cId="2237022372" sldId="582"/>
        </pc:sldMkLst>
      </pc:sldChg>
      <pc:sldChg chg="addSp delSp modSp mod">
        <pc:chgData name="Megan Henly" userId="886c3e4a-c5fb-4d90-8ac1-76009426fd41" providerId="ADAL" clId="{407916D5-3867-4C4B-90D3-51661FDBF46F}" dt="2024-02-02T15:04:37.032" v="137" actId="1076"/>
        <pc:sldMkLst>
          <pc:docMk/>
          <pc:sldMk cId="4011066312" sldId="11946"/>
        </pc:sldMkLst>
      </pc:sldChg>
      <pc:sldChg chg="addSp delSp modSp mod">
        <pc:chgData name="Megan Henly" userId="886c3e4a-c5fb-4d90-8ac1-76009426fd41" providerId="ADAL" clId="{407916D5-3867-4C4B-90D3-51661FDBF46F}" dt="2024-02-02T14:40:16.544" v="25" actId="478"/>
        <pc:sldMkLst>
          <pc:docMk/>
          <pc:sldMk cId="2491864597" sldId="12023"/>
        </pc:sldMkLst>
      </pc:sldChg>
      <pc:sldChg chg="addSp delSp modSp mod modClrScheme chgLayout">
        <pc:chgData name="Megan Henly" userId="886c3e4a-c5fb-4d90-8ac1-76009426fd41" providerId="ADAL" clId="{407916D5-3867-4C4B-90D3-51661FDBF46F}" dt="2024-02-02T15:03:33.924" v="131" actId="1035"/>
        <pc:sldMkLst>
          <pc:docMk/>
          <pc:sldMk cId="2017358822" sldId="12093"/>
        </pc:sldMkLst>
      </pc:sldChg>
      <pc:sldChg chg="addSp delSp modSp mod">
        <pc:chgData name="Megan Henly" userId="886c3e4a-c5fb-4d90-8ac1-76009426fd41" providerId="ADAL" clId="{407916D5-3867-4C4B-90D3-51661FDBF46F}" dt="2024-02-02T15:04:20.687" v="135" actId="1076"/>
        <pc:sldMkLst>
          <pc:docMk/>
          <pc:sldMk cId="3357822432" sldId="12095"/>
        </pc:sldMkLst>
      </pc:sldChg>
      <pc:sldChg chg="modSp mod">
        <pc:chgData name="Megan Henly" userId="886c3e4a-c5fb-4d90-8ac1-76009426fd41" providerId="ADAL" clId="{407916D5-3867-4C4B-90D3-51661FDBF46F}" dt="2024-02-02T14:54:45.491" v="72" actId="20577"/>
        <pc:sldMkLst>
          <pc:docMk/>
          <pc:sldMk cId="3527199843" sldId="12096"/>
        </pc:sldMkLst>
      </pc:sldChg>
      <pc:sldChg chg="addSp delSp modSp mod ord">
        <pc:chgData name="Megan Henly" userId="886c3e4a-c5fb-4d90-8ac1-76009426fd41" providerId="ADAL" clId="{407916D5-3867-4C4B-90D3-51661FDBF46F}" dt="2024-02-02T15:04:03.480" v="133" actId="1076"/>
        <pc:sldMkLst>
          <pc:docMk/>
          <pc:sldMk cId="735797660" sldId="12140"/>
        </pc:sldMkLst>
      </pc:sldChg>
      <pc:sldChg chg="modSp mod">
        <pc:chgData name="Megan Henly" userId="886c3e4a-c5fb-4d90-8ac1-76009426fd41" providerId="ADAL" clId="{407916D5-3867-4C4B-90D3-51661FDBF46F}" dt="2024-02-02T15:58:53.430" v="151" actId="20577"/>
        <pc:sldMkLst>
          <pc:docMk/>
          <pc:sldMk cId="1634075933" sldId="12163"/>
        </pc:sldMkLst>
      </pc:sldChg>
    </pc:docChg>
  </pc:docChgLst>
  <pc:docChgLst>
    <pc:chgData name="Amy Chamberlain" userId="fb464598-4a5d-4385-bf9f-7180a83ea77a" providerId="ADAL" clId="{0928CEE9-CB89-4CDC-BF52-9F968030EA86}"/>
    <pc:docChg chg="modSld">
      <pc:chgData name="Amy Chamberlain" userId="fb464598-4a5d-4385-bf9f-7180a83ea77a" providerId="ADAL" clId="{0928CEE9-CB89-4CDC-BF52-9F968030EA86}" dt="2025-02-07T14:07:40.550" v="182" actId="962"/>
      <pc:docMkLst>
        <pc:docMk/>
      </pc:docMkLst>
      <pc:sldChg chg="modSp">
        <pc:chgData name="Amy Chamberlain" userId="fb464598-4a5d-4385-bf9f-7180a83ea77a" providerId="ADAL" clId="{0928CEE9-CB89-4CDC-BF52-9F968030EA86}" dt="2025-02-07T13:57:52.833" v="2" actId="962"/>
        <pc:sldMkLst>
          <pc:docMk/>
          <pc:sldMk cId="1589613664" sldId="305"/>
        </pc:sldMkLst>
        <pc:graphicFrameChg chg="mod">
          <ac:chgData name="Amy Chamberlain" userId="fb464598-4a5d-4385-bf9f-7180a83ea77a" providerId="ADAL" clId="{0928CEE9-CB89-4CDC-BF52-9F968030EA86}" dt="2025-02-07T13:57:52.833" v="2" actId="962"/>
          <ac:graphicFrameMkLst>
            <pc:docMk/>
            <pc:sldMk cId="1589613664" sldId="305"/>
            <ac:graphicFrameMk id="11" creationId="{BAF0BA77-28EA-BFD1-5DF0-3FCA765F13DC}"/>
          </ac:graphicFrameMkLst>
        </pc:graphicFrameChg>
      </pc:sldChg>
      <pc:sldChg chg="modSp mod">
        <pc:chgData name="Amy Chamberlain" userId="fb464598-4a5d-4385-bf9f-7180a83ea77a" providerId="ADAL" clId="{0928CEE9-CB89-4CDC-BF52-9F968030EA86}" dt="2025-02-07T14:05:51.165" v="165" actId="962"/>
        <pc:sldMkLst>
          <pc:docMk/>
          <pc:sldMk cId="2842918358" sldId="307"/>
        </pc:sldMkLst>
        <pc:spChg chg="mod">
          <ac:chgData name="Amy Chamberlain" userId="fb464598-4a5d-4385-bf9f-7180a83ea77a" providerId="ADAL" clId="{0928CEE9-CB89-4CDC-BF52-9F968030EA86}" dt="2025-02-07T14:05:49.170" v="164" actId="962"/>
          <ac:spMkLst>
            <pc:docMk/>
            <pc:sldMk cId="2842918358" sldId="307"/>
            <ac:spMk id="4" creationId="{BA7D75C2-52D7-821F-D4CC-05F6FC87B169}"/>
          </ac:spMkLst>
        </pc:spChg>
        <pc:picChg chg="mod">
          <ac:chgData name="Amy Chamberlain" userId="fb464598-4a5d-4385-bf9f-7180a83ea77a" providerId="ADAL" clId="{0928CEE9-CB89-4CDC-BF52-9F968030EA86}" dt="2025-02-07T14:05:51.165" v="165" actId="962"/>
          <ac:picMkLst>
            <pc:docMk/>
            <pc:sldMk cId="2842918358" sldId="307"/>
            <ac:picMk id="7" creationId="{A1FB46EE-590F-2862-9B4C-65170F0DFA1A}"/>
          </ac:picMkLst>
        </pc:picChg>
      </pc:sldChg>
      <pc:sldChg chg="modSp mod modNotesTx">
        <pc:chgData name="Amy Chamberlain" userId="fb464598-4a5d-4385-bf9f-7180a83ea77a" providerId="ADAL" clId="{0928CEE9-CB89-4CDC-BF52-9F968030EA86}" dt="2025-02-07T14:04:55.954" v="160" actId="962"/>
        <pc:sldMkLst>
          <pc:docMk/>
          <pc:sldMk cId="3501746219" sldId="308"/>
        </pc:sldMkLst>
        <pc:picChg chg="mod">
          <ac:chgData name="Amy Chamberlain" userId="fb464598-4a5d-4385-bf9f-7180a83ea77a" providerId="ADAL" clId="{0928CEE9-CB89-4CDC-BF52-9F968030EA86}" dt="2025-02-07T14:04:55.954" v="160" actId="962"/>
          <ac:picMkLst>
            <pc:docMk/>
            <pc:sldMk cId="3501746219" sldId="308"/>
            <ac:picMk id="6" creationId="{657D2310-3CE1-684F-CCCE-C163EAFCFB4B}"/>
          </ac:picMkLst>
        </pc:picChg>
      </pc:sldChg>
      <pc:sldChg chg="modSp mod">
        <pc:chgData name="Amy Chamberlain" userId="fb464598-4a5d-4385-bf9f-7180a83ea77a" providerId="ADAL" clId="{0928CEE9-CB89-4CDC-BF52-9F968030EA86}" dt="2025-02-07T14:07:27.175" v="179" actId="962"/>
        <pc:sldMkLst>
          <pc:docMk/>
          <pc:sldMk cId="989746281" sldId="309"/>
        </pc:sldMkLst>
        <pc:spChg chg="mod">
          <ac:chgData name="Amy Chamberlain" userId="fb464598-4a5d-4385-bf9f-7180a83ea77a" providerId="ADAL" clId="{0928CEE9-CB89-4CDC-BF52-9F968030EA86}" dt="2025-02-07T14:06:37.297" v="172" actId="962"/>
          <ac:spMkLst>
            <pc:docMk/>
            <pc:sldMk cId="989746281" sldId="309"/>
            <ac:spMk id="4" creationId="{0A6A202D-FE1B-FD04-18A1-D55227EBB8CC}"/>
          </ac:spMkLst>
        </pc:spChg>
        <pc:spChg chg="mod">
          <ac:chgData name="Amy Chamberlain" userId="fb464598-4a5d-4385-bf9f-7180a83ea77a" providerId="ADAL" clId="{0928CEE9-CB89-4CDC-BF52-9F968030EA86}" dt="2025-02-07T14:07:27.175" v="179" actId="962"/>
          <ac:spMkLst>
            <pc:docMk/>
            <pc:sldMk cId="989746281" sldId="309"/>
            <ac:spMk id="9" creationId="{6A24EB99-D02B-60D4-9937-37516E17D5C7}"/>
          </ac:spMkLst>
        </pc:spChg>
        <pc:picChg chg="mod">
          <ac:chgData name="Amy Chamberlain" userId="fb464598-4a5d-4385-bf9f-7180a83ea77a" providerId="ADAL" clId="{0928CEE9-CB89-4CDC-BF52-9F968030EA86}" dt="2025-02-07T14:05:02.252" v="161" actId="962"/>
          <ac:picMkLst>
            <pc:docMk/>
            <pc:sldMk cId="989746281" sldId="309"/>
            <ac:picMk id="3" creationId="{69ACDD1D-916B-2D54-4483-F6736A86E1B8}"/>
          </ac:picMkLst>
        </pc:picChg>
        <pc:picChg chg="ord">
          <ac:chgData name="Amy Chamberlain" userId="fb464598-4a5d-4385-bf9f-7180a83ea77a" providerId="ADAL" clId="{0928CEE9-CB89-4CDC-BF52-9F968030EA86}" dt="2025-02-07T14:06:46.580" v="173" actId="13244"/>
          <ac:picMkLst>
            <pc:docMk/>
            <pc:sldMk cId="989746281" sldId="309"/>
            <ac:picMk id="5" creationId="{0B4FAAAF-3237-6B4A-F061-B0E36E3D405D}"/>
          </ac:picMkLst>
        </pc:picChg>
        <pc:picChg chg="mod ord">
          <ac:chgData name="Amy Chamberlain" userId="fb464598-4a5d-4385-bf9f-7180a83ea77a" providerId="ADAL" clId="{0928CEE9-CB89-4CDC-BF52-9F968030EA86}" dt="2025-02-07T14:07:14.545" v="177" actId="962"/>
          <ac:picMkLst>
            <pc:docMk/>
            <pc:sldMk cId="989746281" sldId="309"/>
            <ac:picMk id="6" creationId="{B19C7DE2-9271-16F5-0509-D548657D2533}"/>
          </ac:picMkLst>
        </pc:picChg>
        <pc:picChg chg="ord">
          <ac:chgData name="Amy Chamberlain" userId="fb464598-4a5d-4385-bf9f-7180a83ea77a" providerId="ADAL" clId="{0928CEE9-CB89-4CDC-BF52-9F968030EA86}" dt="2025-02-07T14:07:21.803" v="178" actId="13244"/>
          <ac:picMkLst>
            <pc:docMk/>
            <pc:sldMk cId="989746281" sldId="309"/>
            <ac:picMk id="8" creationId="{B0DD520F-26F9-A3F2-6479-C7B13269AA58}"/>
          </ac:picMkLst>
        </pc:picChg>
        <pc:picChg chg="ord">
          <ac:chgData name="Amy Chamberlain" userId="fb464598-4a5d-4385-bf9f-7180a83ea77a" providerId="ADAL" clId="{0928CEE9-CB89-4CDC-BF52-9F968030EA86}" dt="2025-02-07T14:07:01.036" v="175" actId="13244"/>
          <ac:picMkLst>
            <pc:docMk/>
            <pc:sldMk cId="989746281" sldId="309"/>
            <ac:picMk id="10" creationId="{C8D42B93-0794-5703-6B28-ED32C663F2E1}"/>
          </ac:picMkLst>
        </pc:picChg>
      </pc:sldChg>
      <pc:sldChg chg="modSp mod">
        <pc:chgData name="Amy Chamberlain" userId="fb464598-4a5d-4385-bf9f-7180a83ea77a" providerId="ADAL" clId="{0928CEE9-CB89-4CDC-BF52-9F968030EA86}" dt="2025-02-07T14:07:40.550" v="182" actId="962"/>
        <pc:sldMkLst>
          <pc:docMk/>
          <pc:sldMk cId="4155794878" sldId="311"/>
        </pc:sldMkLst>
        <pc:spChg chg="mod">
          <ac:chgData name="Amy Chamberlain" userId="fb464598-4a5d-4385-bf9f-7180a83ea77a" providerId="ADAL" clId="{0928CEE9-CB89-4CDC-BF52-9F968030EA86}" dt="2025-02-07T14:07:40.550" v="182" actId="962"/>
          <ac:spMkLst>
            <pc:docMk/>
            <pc:sldMk cId="4155794878" sldId="311"/>
            <ac:spMk id="2" creationId="{BE4B7B08-6054-CFA6-C98D-E4061E836727}"/>
          </ac:spMkLst>
        </pc:spChg>
        <pc:spChg chg="mod">
          <ac:chgData name="Amy Chamberlain" userId="fb464598-4a5d-4385-bf9f-7180a83ea77a" providerId="ADAL" clId="{0928CEE9-CB89-4CDC-BF52-9F968030EA86}" dt="2025-02-07T14:07:37.320" v="180" actId="962"/>
          <ac:spMkLst>
            <pc:docMk/>
            <pc:sldMk cId="4155794878" sldId="311"/>
            <ac:spMk id="4" creationId="{E778BD08-ABFC-9047-A7DC-8E1B55837627}"/>
          </ac:spMkLst>
        </pc:spChg>
        <pc:picChg chg="mod">
          <ac:chgData name="Amy Chamberlain" userId="fb464598-4a5d-4385-bf9f-7180a83ea77a" providerId="ADAL" clId="{0928CEE9-CB89-4CDC-BF52-9F968030EA86}" dt="2025-02-07T14:05:22.785" v="162" actId="962"/>
          <ac:picMkLst>
            <pc:docMk/>
            <pc:sldMk cId="4155794878" sldId="311"/>
            <ac:picMk id="3" creationId="{F9747271-B86A-8888-CE0A-ECDEB767816D}"/>
          </ac:picMkLst>
        </pc:picChg>
        <pc:picChg chg="mod">
          <ac:chgData name="Amy Chamberlain" userId="fb464598-4a5d-4385-bf9f-7180a83ea77a" providerId="ADAL" clId="{0928CEE9-CB89-4CDC-BF52-9F968030EA86}" dt="2025-02-07T14:07:38.510" v="181" actId="962"/>
          <ac:picMkLst>
            <pc:docMk/>
            <pc:sldMk cId="4155794878" sldId="311"/>
            <ac:picMk id="7" creationId="{F5570CB5-EB9C-273D-BAF9-E531B2BE7F31}"/>
          </ac:picMkLst>
        </pc:picChg>
      </pc:sldChg>
      <pc:sldChg chg="modSp mod">
        <pc:chgData name="Amy Chamberlain" userId="fb464598-4a5d-4385-bf9f-7180a83ea77a" providerId="ADAL" clId="{0928CEE9-CB89-4CDC-BF52-9F968030EA86}" dt="2025-02-07T14:06:22.645" v="171" actId="962"/>
        <pc:sldMkLst>
          <pc:docMk/>
          <pc:sldMk cId="1517272997" sldId="313"/>
        </pc:sldMkLst>
        <pc:spChg chg="mod">
          <ac:chgData name="Amy Chamberlain" userId="fb464598-4a5d-4385-bf9f-7180a83ea77a" providerId="ADAL" clId="{0928CEE9-CB89-4CDC-BF52-9F968030EA86}" dt="2025-02-07T14:06:20.145" v="170" actId="962"/>
          <ac:spMkLst>
            <pc:docMk/>
            <pc:sldMk cId="1517272997" sldId="313"/>
            <ac:spMk id="4" creationId="{8FC4FC53-2AF5-A4AC-56B8-7E1E77732D2F}"/>
          </ac:spMkLst>
        </pc:spChg>
        <pc:picChg chg="mod">
          <ac:chgData name="Amy Chamberlain" userId="fb464598-4a5d-4385-bf9f-7180a83ea77a" providerId="ADAL" clId="{0928CEE9-CB89-4CDC-BF52-9F968030EA86}" dt="2025-02-07T14:06:22.645" v="171" actId="962"/>
          <ac:picMkLst>
            <pc:docMk/>
            <pc:sldMk cId="1517272997" sldId="313"/>
            <ac:picMk id="6" creationId="{3F717245-2547-C47B-26A1-48E3EFB309A5}"/>
          </ac:picMkLst>
        </pc:picChg>
      </pc:sldChg>
      <pc:sldChg chg="modSp mod">
        <pc:chgData name="Amy Chamberlain" userId="fb464598-4a5d-4385-bf9f-7180a83ea77a" providerId="ADAL" clId="{0928CEE9-CB89-4CDC-BF52-9F968030EA86}" dt="2025-02-07T14:06:11.301" v="169" actId="962"/>
        <pc:sldMkLst>
          <pc:docMk/>
          <pc:sldMk cId="1290951407" sldId="315"/>
        </pc:sldMkLst>
        <pc:spChg chg="mod">
          <ac:chgData name="Amy Chamberlain" userId="fb464598-4a5d-4385-bf9f-7180a83ea77a" providerId="ADAL" clId="{0928CEE9-CB89-4CDC-BF52-9F968030EA86}" dt="2025-02-07T14:06:03.593" v="166" actId="962"/>
          <ac:spMkLst>
            <pc:docMk/>
            <pc:sldMk cId="1290951407" sldId="315"/>
            <ac:spMk id="4" creationId="{B7E05CD1-704D-2356-CD0F-F40FBE3533E4}"/>
          </ac:spMkLst>
        </pc:spChg>
        <pc:spChg chg="mod">
          <ac:chgData name="Amy Chamberlain" userId="fb464598-4a5d-4385-bf9f-7180a83ea77a" providerId="ADAL" clId="{0928CEE9-CB89-4CDC-BF52-9F968030EA86}" dt="2025-02-07T14:06:11.301" v="169" actId="962"/>
          <ac:spMkLst>
            <pc:docMk/>
            <pc:sldMk cId="1290951407" sldId="315"/>
            <ac:spMk id="6" creationId="{A52EADC0-557A-A043-4425-FE18734AFEBD}"/>
          </ac:spMkLst>
        </pc:spChg>
        <pc:picChg chg="mod">
          <ac:chgData name="Amy Chamberlain" userId="fb464598-4a5d-4385-bf9f-7180a83ea77a" providerId="ADAL" clId="{0928CEE9-CB89-4CDC-BF52-9F968030EA86}" dt="2025-02-07T14:06:09.506" v="168" actId="962"/>
          <ac:picMkLst>
            <pc:docMk/>
            <pc:sldMk cId="1290951407" sldId="315"/>
            <ac:picMk id="5" creationId="{0CFDAD36-D6BB-7772-A025-949B4B08A3D9}"/>
          </ac:picMkLst>
        </pc:picChg>
        <pc:picChg chg="mod">
          <ac:chgData name="Amy Chamberlain" userId="fb464598-4a5d-4385-bf9f-7180a83ea77a" providerId="ADAL" clId="{0928CEE9-CB89-4CDC-BF52-9F968030EA86}" dt="2025-02-07T14:06:07.303" v="167" actId="962"/>
          <ac:picMkLst>
            <pc:docMk/>
            <pc:sldMk cId="1290951407" sldId="315"/>
            <ac:picMk id="9" creationId="{3769F73A-ACF9-550E-AD5E-831AE09BCD0F}"/>
          </ac:picMkLst>
        </pc:picChg>
      </pc:sldChg>
      <pc:sldChg chg="modSp mod">
        <pc:chgData name="Amy Chamberlain" userId="fb464598-4a5d-4385-bf9f-7180a83ea77a" providerId="ADAL" clId="{0928CEE9-CB89-4CDC-BF52-9F968030EA86}" dt="2025-02-07T14:05:39.038" v="163" actId="962"/>
        <pc:sldMkLst>
          <pc:docMk/>
          <pc:sldMk cId="2885290420" sldId="320"/>
        </pc:sldMkLst>
        <pc:picChg chg="mod">
          <ac:chgData name="Amy Chamberlain" userId="fb464598-4a5d-4385-bf9f-7180a83ea77a" providerId="ADAL" clId="{0928CEE9-CB89-4CDC-BF52-9F968030EA86}" dt="2025-02-07T14:05:39.038" v="163" actId="962"/>
          <ac:picMkLst>
            <pc:docMk/>
            <pc:sldMk cId="2885290420" sldId="320"/>
            <ac:picMk id="13" creationId="{497C94A9-9A93-B4D8-9C08-34EE3F30008C}"/>
          </ac:picMkLst>
        </pc:picChg>
      </pc:sldChg>
      <pc:sldChg chg="modSp mod">
        <pc:chgData name="Amy Chamberlain" userId="fb464598-4a5d-4385-bf9f-7180a83ea77a" providerId="ADAL" clId="{0928CEE9-CB89-4CDC-BF52-9F968030EA86}" dt="2025-02-07T13:57:39.065" v="1" actId="962"/>
        <pc:sldMkLst>
          <pc:docMk/>
          <pc:sldMk cId="176498279" sldId="12480"/>
        </pc:sldMkLst>
        <pc:picChg chg="mod">
          <ac:chgData name="Amy Chamberlain" userId="fb464598-4a5d-4385-bf9f-7180a83ea77a" providerId="ADAL" clId="{0928CEE9-CB89-4CDC-BF52-9F968030EA86}" dt="2025-02-07T13:57:39.065" v="1" actId="962"/>
          <ac:picMkLst>
            <pc:docMk/>
            <pc:sldMk cId="176498279" sldId="12480"/>
            <ac:picMk id="7" creationId="{D23873C2-5861-F233-4D6E-5A2871003F30}"/>
          </ac:picMkLst>
        </pc:picChg>
      </pc:sldChg>
    </pc:docChg>
  </pc:docChgLst>
  <pc:docChgLst>
    <pc:chgData name="Andrew Houtenville" userId="aea22101-bd61-4dfe-a17f-14b576307e93" providerId="ADAL" clId="{ED84F28A-5A4D-4428-9EA7-C50A62528A73}"/>
    <pc:docChg chg="undo redo custSel addSld delSld modSld sldOrd">
      <pc:chgData name="Andrew Houtenville" userId="aea22101-bd61-4dfe-a17f-14b576307e93" providerId="ADAL" clId="{ED84F28A-5A4D-4428-9EA7-C50A62528A73}" dt="2024-01-05T16:59:01.185" v="1893" actId="20577"/>
      <pc:docMkLst>
        <pc:docMk/>
      </pc:docMkLst>
      <pc:sldChg chg="modSp mod">
        <pc:chgData name="Andrew Houtenville" userId="aea22101-bd61-4dfe-a17f-14b576307e93" providerId="ADAL" clId="{ED84F28A-5A4D-4428-9EA7-C50A62528A73}" dt="2024-01-05T16:22:11.931" v="46" actId="20577"/>
        <pc:sldMkLst>
          <pc:docMk/>
          <pc:sldMk cId="2491864597" sldId="12023"/>
        </pc:sldMkLst>
      </pc:sldChg>
      <pc:sldChg chg="addSp delSp modSp mod">
        <pc:chgData name="Andrew Houtenville" userId="aea22101-bd61-4dfe-a17f-14b576307e93" providerId="ADAL" clId="{ED84F28A-5A4D-4428-9EA7-C50A62528A73}" dt="2024-01-05T16:24:15.533" v="172" actId="1038"/>
        <pc:sldMkLst>
          <pc:docMk/>
          <pc:sldMk cId="2017358822" sldId="12093"/>
        </pc:sldMkLst>
      </pc:sldChg>
      <pc:sldChg chg="modSp mod">
        <pc:chgData name="Andrew Houtenville" userId="aea22101-bd61-4dfe-a17f-14b576307e93" providerId="ADAL" clId="{ED84F28A-5A4D-4428-9EA7-C50A62528A73}" dt="2024-01-05T16:22:20.148" v="58" actId="313"/>
        <pc:sldMkLst>
          <pc:docMk/>
          <pc:sldMk cId="3527199843" sldId="12096"/>
        </pc:sldMkLst>
      </pc:sldChg>
      <pc:sldChg chg="modSp mod">
        <pc:chgData name="Andrew Houtenville" userId="aea22101-bd61-4dfe-a17f-14b576307e93" providerId="ADAL" clId="{ED84F28A-5A4D-4428-9EA7-C50A62528A73}" dt="2024-01-05T13:42:24.704" v="0" actId="27636"/>
        <pc:sldMkLst>
          <pc:docMk/>
          <pc:sldMk cId="2934512367" sldId="12144"/>
        </pc:sldMkLst>
      </pc:sldChg>
      <pc:sldChg chg="modSp mod">
        <pc:chgData name="Andrew Houtenville" userId="aea22101-bd61-4dfe-a17f-14b576307e93" providerId="ADAL" clId="{ED84F28A-5A4D-4428-9EA7-C50A62528A73}" dt="2024-01-05T13:42:24.720" v="1" actId="27636"/>
        <pc:sldMkLst>
          <pc:docMk/>
          <pc:sldMk cId="2601510018" sldId="12145"/>
        </pc:sldMkLst>
      </pc:sldChg>
      <pc:sldChg chg="modSp mod">
        <pc:chgData name="Andrew Houtenville" userId="aea22101-bd61-4dfe-a17f-14b576307e93" providerId="ADAL" clId="{ED84F28A-5A4D-4428-9EA7-C50A62528A73}" dt="2024-01-05T13:42:24.735" v="2" actId="27636"/>
        <pc:sldMkLst>
          <pc:docMk/>
          <pc:sldMk cId="94455686" sldId="12147"/>
        </pc:sldMkLst>
      </pc:sldChg>
      <pc:sldChg chg="delSp modSp add mod delAnim modAnim">
        <pc:chgData name="Andrew Houtenville" userId="aea22101-bd61-4dfe-a17f-14b576307e93" providerId="ADAL" clId="{ED84F28A-5A4D-4428-9EA7-C50A62528A73}" dt="2024-01-05T16:47:43.924" v="1164" actId="478"/>
        <pc:sldMkLst>
          <pc:docMk/>
          <pc:sldMk cId="374949803" sldId="12153"/>
        </pc:sldMkLst>
      </pc:sldChg>
      <pc:sldChg chg="add del">
        <pc:chgData name="Andrew Houtenville" userId="aea22101-bd61-4dfe-a17f-14b576307e93" providerId="ADAL" clId="{ED84F28A-5A4D-4428-9EA7-C50A62528A73}" dt="2024-01-05T16:26:40.138" v="205" actId="47"/>
        <pc:sldMkLst>
          <pc:docMk/>
          <pc:sldMk cId="2803597022" sldId="12153"/>
        </pc:sldMkLst>
      </pc:sldChg>
      <pc:sldChg chg="addSp delSp modSp add mod addAnim delAnim modAnim">
        <pc:chgData name="Andrew Houtenville" userId="aea22101-bd61-4dfe-a17f-14b576307e93" providerId="ADAL" clId="{ED84F28A-5A4D-4428-9EA7-C50A62528A73}" dt="2024-01-05T16:54:17.449" v="1228"/>
        <pc:sldMkLst>
          <pc:docMk/>
          <pc:sldMk cId="2226543586" sldId="12154"/>
        </pc:sldMkLst>
      </pc:sldChg>
      <pc:sldChg chg="modSp add mod ord">
        <pc:chgData name="Andrew Houtenville" userId="aea22101-bd61-4dfe-a17f-14b576307e93" providerId="ADAL" clId="{ED84F28A-5A4D-4428-9EA7-C50A62528A73}" dt="2024-01-05T16:54:21.593" v="1231"/>
        <pc:sldMkLst>
          <pc:docMk/>
          <pc:sldMk cId="3579153432" sldId="12155"/>
        </pc:sldMkLst>
      </pc:sldChg>
      <pc:sldChg chg="modSp add mod">
        <pc:chgData name="Andrew Houtenville" userId="aea22101-bd61-4dfe-a17f-14b576307e93" providerId="ADAL" clId="{ED84F28A-5A4D-4428-9EA7-C50A62528A73}" dt="2024-01-05T16:54:08.532" v="1225" actId="20577"/>
        <pc:sldMkLst>
          <pc:docMk/>
          <pc:sldMk cId="354639605" sldId="12156"/>
        </pc:sldMkLst>
      </pc:sldChg>
      <pc:sldChg chg="add">
        <pc:chgData name="Andrew Houtenville" userId="aea22101-bd61-4dfe-a17f-14b576307e93" providerId="ADAL" clId="{ED84F28A-5A4D-4428-9EA7-C50A62528A73}" dt="2024-01-05T16:53:41.808" v="1213"/>
        <pc:sldMkLst>
          <pc:docMk/>
          <pc:sldMk cId="4252131500" sldId="12157"/>
        </pc:sldMkLst>
      </pc:sldChg>
      <pc:sldChg chg="add">
        <pc:chgData name="Andrew Houtenville" userId="aea22101-bd61-4dfe-a17f-14b576307e93" providerId="ADAL" clId="{ED84F28A-5A4D-4428-9EA7-C50A62528A73}" dt="2024-01-05T16:53:41.808" v="1213"/>
        <pc:sldMkLst>
          <pc:docMk/>
          <pc:sldMk cId="1589664416" sldId="12158"/>
        </pc:sldMkLst>
      </pc:sldChg>
      <pc:sldChg chg="add">
        <pc:chgData name="Andrew Houtenville" userId="aea22101-bd61-4dfe-a17f-14b576307e93" providerId="ADAL" clId="{ED84F28A-5A4D-4428-9EA7-C50A62528A73}" dt="2024-01-05T16:53:41.808" v="1213"/>
        <pc:sldMkLst>
          <pc:docMk/>
          <pc:sldMk cId="3870214686" sldId="12159"/>
        </pc:sldMkLst>
      </pc:sldChg>
      <pc:sldChg chg="modSp add mod">
        <pc:chgData name="Andrew Houtenville" userId="aea22101-bd61-4dfe-a17f-14b576307e93" providerId="ADAL" clId="{ED84F28A-5A4D-4428-9EA7-C50A62528A73}" dt="2024-01-05T16:59:01.185" v="1893" actId="20577"/>
        <pc:sldMkLst>
          <pc:docMk/>
          <pc:sldMk cId="1991111226" sldId="12160"/>
        </pc:sldMkLst>
      </pc:sldChg>
    </pc:docChg>
  </pc:docChgLst>
  <pc:docChgLst>
    <pc:chgData name="Andrew Houtenville" userId="aea22101-bd61-4dfe-a17f-14b576307e93" providerId="ADAL" clId="{12254457-8E12-41C9-8509-C877804E5EF6}"/>
    <pc:docChg chg="undo redo custSel addSld delSld modSld sldOrd">
      <pc:chgData name="Andrew Houtenville" userId="aea22101-bd61-4dfe-a17f-14b576307e93" providerId="ADAL" clId="{12254457-8E12-41C9-8509-C877804E5EF6}" dt="2025-02-07T16:54:18.543" v="1154" actId="6549"/>
      <pc:docMkLst>
        <pc:docMk/>
      </pc:docMkLst>
      <pc:sldChg chg="del">
        <pc:chgData name="Andrew Houtenville" userId="aea22101-bd61-4dfe-a17f-14b576307e93" providerId="ADAL" clId="{12254457-8E12-41C9-8509-C877804E5EF6}" dt="2025-02-07T15:48:05.722" v="427" actId="47"/>
        <pc:sldMkLst>
          <pc:docMk/>
          <pc:sldMk cId="954582406" sldId="12474"/>
        </pc:sldMkLst>
      </pc:sldChg>
      <pc:sldChg chg="modSp mod">
        <pc:chgData name="Andrew Houtenville" userId="aea22101-bd61-4dfe-a17f-14b576307e93" providerId="ADAL" clId="{12254457-8E12-41C9-8509-C877804E5EF6}" dt="2025-02-07T15:48:01.918" v="426" actId="20577"/>
        <pc:sldMkLst>
          <pc:docMk/>
          <pc:sldMk cId="3488546390" sldId="12475"/>
        </pc:sldMkLst>
        <pc:spChg chg="mod">
          <ac:chgData name="Andrew Houtenville" userId="aea22101-bd61-4dfe-a17f-14b576307e93" providerId="ADAL" clId="{12254457-8E12-41C9-8509-C877804E5EF6}" dt="2025-02-07T15:48:01.918" v="426" actId="20577"/>
          <ac:spMkLst>
            <pc:docMk/>
            <pc:sldMk cId="3488546390" sldId="12475"/>
            <ac:spMk id="3" creationId="{53E1CC08-6C74-4EE9-8526-A4845D26EE2A}"/>
          </ac:spMkLst>
        </pc:spChg>
      </pc:sldChg>
      <pc:sldChg chg="addSp delSp modSp mod ord">
        <pc:chgData name="Andrew Houtenville" userId="aea22101-bd61-4dfe-a17f-14b576307e93" providerId="ADAL" clId="{12254457-8E12-41C9-8509-C877804E5EF6}" dt="2025-02-07T14:50:22.353" v="41"/>
        <pc:sldMkLst>
          <pc:docMk/>
          <pc:sldMk cId="3302192267" sldId="12476"/>
        </pc:sldMkLst>
        <pc:spChg chg="add mod">
          <ac:chgData name="Andrew Houtenville" userId="aea22101-bd61-4dfe-a17f-14b576307e93" providerId="ADAL" clId="{12254457-8E12-41C9-8509-C877804E5EF6}" dt="2025-02-07T14:49:47.374" v="29"/>
          <ac:spMkLst>
            <pc:docMk/>
            <pc:sldMk cId="3302192267" sldId="12476"/>
            <ac:spMk id="7" creationId="{C842EF3C-23BB-4E74-8252-E12CC77D083A}"/>
          </ac:spMkLst>
        </pc:spChg>
        <pc:spChg chg="add mod">
          <ac:chgData name="Andrew Houtenville" userId="aea22101-bd61-4dfe-a17f-14b576307e93" providerId="ADAL" clId="{12254457-8E12-41C9-8509-C877804E5EF6}" dt="2025-02-07T14:50:00.815" v="33"/>
          <ac:spMkLst>
            <pc:docMk/>
            <pc:sldMk cId="3302192267" sldId="12476"/>
            <ac:spMk id="15" creationId="{C842EF3C-23BB-4E74-8252-E12CC77D083A}"/>
          </ac:spMkLst>
        </pc:spChg>
        <pc:spChg chg="add mod">
          <ac:chgData name="Andrew Houtenville" userId="aea22101-bd61-4dfe-a17f-14b576307e93" providerId="ADAL" clId="{12254457-8E12-41C9-8509-C877804E5EF6}" dt="2025-02-07T14:50:07.179" v="36"/>
          <ac:spMkLst>
            <pc:docMk/>
            <pc:sldMk cId="3302192267" sldId="12476"/>
            <ac:spMk id="23" creationId="{C842EF3C-23BB-4E74-8252-E12CC77D083A}"/>
          </ac:spMkLst>
        </pc:spChg>
        <pc:spChg chg="add mod">
          <ac:chgData name="Andrew Houtenville" userId="aea22101-bd61-4dfe-a17f-14b576307e93" providerId="ADAL" clId="{12254457-8E12-41C9-8509-C877804E5EF6}" dt="2025-02-07T14:50:22.353" v="41"/>
          <ac:spMkLst>
            <pc:docMk/>
            <pc:sldMk cId="3302192267" sldId="12476"/>
            <ac:spMk id="31" creationId="{C842EF3C-23BB-4E74-8252-E12CC77D083A}"/>
          </ac:spMkLst>
        </pc:spChg>
        <pc:grpChg chg="add mod">
          <ac:chgData name="Andrew Houtenville" userId="aea22101-bd61-4dfe-a17f-14b576307e93" providerId="ADAL" clId="{12254457-8E12-41C9-8509-C877804E5EF6}" dt="2025-02-07T14:49:47.374" v="29"/>
          <ac:grpSpMkLst>
            <pc:docMk/>
            <pc:sldMk cId="3302192267" sldId="12476"/>
            <ac:grpSpMk id="3" creationId="{1462CF0B-E740-F527-9748-DDEAF30E9A16}"/>
          </ac:grpSpMkLst>
        </pc:grpChg>
        <pc:grpChg chg="add mod">
          <ac:chgData name="Andrew Houtenville" userId="aea22101-bd61-4dfe-a17f-14b576307e93" providerId="ADAL" clId="{12254457-8E12-41C9-8509-C877804E5EF6}" dt="2025-02-07T14:49:47.374" v="29"/>
          <ac:grpSpMkLst>
            <pc:docMk/>
            <pc:sldMk cId="3302192267" sldId="12476"/>
            <ac:grpSpMk id="6" creationId="{CE4C2747-9E68-4ACE-9143-EA047B1728DC}"/>
          </ac:grpSpMkLst>
        </pc:grpChg>
        <pc:grpChg chg="add mod">
          <ac:chgData name="Andrew Houtenville" userId="aea22101-bd61-4dfe-a17f-14b576307e93" providerId="ADAL" clId="{12254457-8E12-41C9-8509-C877804E5EF6}" dt="2025-02-07T14:49:47.374" v="29"/>
          <ac:grpSpMkLst>
            <pc:docMk/>
            <pc:sldMk cId="3302192267" sldId="12476"/>
            <ac:grpSpMk id="10" creationId="{0C0472D1-4E85-A437-0447-E9EA7CDCE23B}"/>
          </ac:grpSpMkLst>
        </pc:grpChg>
        <pc:grpChg chg="add mod">
          <ac:chgData name="Andrew Houtenville" userId="aea22101-bd61-4dfe-a17f-14b576307e93" providerId="ADAL" clId="{12254457-8E12-41C9-8509-C877804E5EF6}" dt="2025-02-07T14:50:00.815" v="33"/>
          <ac:grpSpMkLst>
            <pc:docMk/>
            <pc:sldMk cId="3302192267" sldId="12476"/>
            <ac:grpSpMk id="13" creationId="{1462CF0B-E740-F527-9748-DDEAF30E9A16}"/>
          </ac:grpSpMkLst>
        </pc:grpChg>
        <pc:grpChg chg="add mod">
          <ac:chgData name="Andrew Houtenville" userId="aea22101-bd61-4dfe-a17f-14b576307e93" providerId="ADAL" clId="{12254457-8E12-41C9-8509-C877804E5EF6}" dt="2025-02-07T14:50:00.815" v="33"/>
          <ac:grpSpMkLst>
            <pc:docMk/>
            <pc:sldMk cId="3302192267" sldId="12476"/>
            <ac:grpSpMk id="14" creationId="{CE4C2747-9E68-4ACE-9143-EA047B1728DC}"/>
          </ac:grpSpMkLst>
        </pc:grpChg>
        <pc:grpChg chg="add mod">
          <ac:chgData name="Andrew Houtenville" userId="aea22101-bd61-4dfe-a17f-14b576307e93" providerId="ADAL" clId="{12254457-8E12-41C9-8509-C877804E5EF6}" dt="2025-02-07T14:50:00.815" v="33"/>
          <ac:grpSpMkLst>
            <pc:docMk/>
            <pc:sldMk cId="3302192267" sldId="12476"/>
            <ac:grpSpMk id="18" creationId="{0C0472D1-4E85-A437-0447-E9EA7CDCE23B}"/>
          </ac:grpSpMkLst>
        </pc:grpChg>
        <pc:grpChg chg="add del mod">
          <ac:chgData name="Andrew Houtenville" userId="aea22101-bd61-4dfe-a17f-14b576307e93" providerId="ADAL" clId="{12254457-8E12-41C9-8509-C877804E5EF6}" dt="2025-02-07T14:50:15.195" v="37" actId="478"/>
          <ac:grpSpMkLst>
            <pc:docMk/>
            <pc:sldMk cId="3302192267" sldId="12476"/>
            <ac:grpSpMk id="21" creationId="{1462CF0B-E740-F527-9748-DDEAF30E9A16}"/>
          </ac:grpSpMkLst>
        </pc:grpChg>
        <pc:grpChg chg="add mod">
          <ac:chgData name="Andrew Houtenville" userId="aea22101-bd61-4dfe-a17f-14b576307e93" providerId="ADAL" clId="{12254457-8E12-41C9-8509-C877804E5EF6}" dt="2025-02-07T14:50:07.179" v="36"/>
          <ac:grpSpMkLst>
            <pc:docMk/>
            <pc:sldMk cId="3302192267" sldId="12476"/>
            <ac:grpSpMk id="22" creationId="{CE4C2747-9E68-4ACE-9143-EA047B1728DC}"/>
          </ac:grpSpMkLst>
        </pc:grpChg>
        <pc:grpChg chg="add mod">
          <ac:chgData name="Andrew Houtenville" userId="aea22101-bd61-4dfe-a17f-14b576307e93" providerId="ADAL" clId="{12254457-8E12-41C9-8509-C877804E5EF6}" dt="2025-02-07T14:50:07.179" v="36"/>
          <ac:grpSpMkLst>
            <pc:docMk/>
            <pc:sldMk cId="3302192267" sldId="12476"/>
            <ac:grpSpMk id="26" creationId="{0C0472D1-4E85-A437-0447-E9EA7CDCE23B}"/>
          </ac:grpSpMkLst>
        </pc:grpChg>
        <pc:grpChg chg="add mod">
          <ac:chgData name="Andrew Houtenville" userId="aea22101-bd61-4dfe-a17f-14b576307e93" providerId="ADAL" clId="{12254457-8E12-41C9-8509-C877804E5EF6}" dt="2025-02-07T14:50:22.353" v="41"/>
          <ac:grpSpMkLst>
            <pc:docMk/>
            <pc:sldMk cId="3302192267" sldId="12476"/>
            <ac:grpSpMk id="29" creationId="{1462CF0B-E740-F527-9748-DDEAF30E9A16}"/>
          </ac:grpSpMkLst>
        </pc:grpChg>
        <pc:grpChg chg="add mod">
          <ac:chgData name="Andrew Houtenville" userId="aea22101-bd61-4dfe-a17f-14b576307e93" providerId="ADAL" clId="{12254457-8E12-41C9-8509-C877804E5EF6}" dt="2025-02-07T14:50:22.353" v="41"/>
          <ac:grpSpMkLst>
            <pc:docMk/>
            <pc:sldMk cId="3302192267" sldId="12476"/>
            <ac:grpSpMk id="30" creationId="{CE4C2747-9E68-4ACE-9143-EA047B1728DC}"/>
          </ac:grpSpMkLst>
        </pc:grpChg>
        <pc:grpChg chg="add mod">
          <ac:chgData name="Andrew Houtenville" userId="aea22101-bd61-4dfe-a17f-14b576307e93" providerId="ADAL" clId="{12254457-8E12-41C9-8509-C877804E5EF6}" dt="2025-02-07T14:50:22.353" v="41"/>
          <ac:grpSpMkLst>
            <pc:docMk/>
            <pc:sldMk cId="3302192267" sldId="12476"/>
            <ac:grpSpMk id="34" creationId="{0C0472D1-4E85-A437-0447-E9EA7CDCE23B}"/>
          </ac:grpSpMkLst>
        </pc:grpChg>
        <pc:graphicFrameChg chg="add mod">
          <ac:chgData name="Andrew Houtenville" userId="aea22101-bd61-4dfe-a17f-14b576307e93" providerId="ADAL" clId="{12254457-8E12-41C9-8509-C877804E5EF6}" dt="2025-02-07T14:49:47.374" v="29"/>
          <ac:graphicFrameMkLst>
            <pc:docMk/>
            <pc:sldMk cId="3302192267" sldId="12476"/>
            <ac:graphicFrameMk id="8" creationId="{E2AE2032-E32C-7327-D871-50283F9EE055}"/>
          </ac:graphicFrameMkLst>
        </pc:graphicFrameChg>
        <pc:graphicFrameChg chg="add mod">
          <ac:chgData name="Andrew Houtenville" userId="aea22101-bd61-4dfe-a17f-14b576307e93" providerId="ADAL" clId="{12254457-8E12-41C9-8509-C877804E5EF6}" dt="2025-02-07T14:49:47.374" v="29"/>
          <ac:graphicFrameMkLst>
            <pc:docMk/>
            <pc:sldMk cId="3302192267" sldId="12476"/>
            <ac:graphicFrameMk id="9" creationId="{9EC82F56-6BA6-1D2A-EA1D-5EE89BE8D025}"/>
          </ac:graphicFrameMkLst>
        </pc:graphicFrameChg>
        <pc:graphicFrameChg chg="add mod">
          <ac:chgData name="Andrew Houtenville" userId="aea22101-bd61-4dfe-a17f-14b576307e93" providerId="ADAL" clId="{12254457-8E12-41C9-8509-C877804E5EF6}" dt="2025-02-07T14:50:00.815" v="33"/>
          <ac:graphicFrameMkLst>
            <pc:docMk/>
            <pc:sldMk cId="3302192267" sldId="12476"/>
            <ac:graphicFrameMk id="16" creationId="{E2AE2032-E32C-7327-D871-50283F9EE055}"/>
          </ac:graphicFrameMkLst>
        </pc:graphicFrameChg>
        <pc:graphicFrameChg chg="add mod">
          <ac:chgData name="Andrew Houtenville" userId="aea22101-bd61-4dfe-a17f-14b576307e93" providerId="ADAL" clId="{12254457-8E12-41C9-8509-C877804E5EF6}" dt="2025-02-07T14:50:00.815" v="33"/>
          <ac:graphicFrameMkLst>
            <pc:docMk/>
            <pc:sldMk cId="3302192267" sldId="12476"/>
            <ac:graphicFrameMk id="17" creationId="{9EC82F56-6BA6-1D2A-EA1D-5EE89BE8D025}"/>
          </ac:graphicFrameMkLst>
        </pc:graphicFrameChg>
        <pc:graphicFrameChg chg="add mod">
          <ac:chgData name="Andrew Houtenville" userId="aea22101-bd61-4dfe-a17f-14b576307e93" providerId="ADAL" clId="{12254457-8E12-41C9-8509-C877804E5EF6}" dt="2025-02-07T14:50:07.179" v="36"/>
          <ac:graphicFrameMkLst>
            <pc:docMk/>
            <pc:sldMk cId="3302192267" sldId="12476"/>
            <ac:graphicFrameMk id="24" creationId="{E2AE2032-E32C-7327-D871-50283F9EE055}"/>
          </ac:graphicFrameMkLst>
        </pc:graphicFrameChg>
        <pc:graphicFrameChg chg="add mod">
          <ac:chgData name="Andrew Houtenville" userId="aea22101-bd61-4dfe-a17f-14b576307e93" providerId="ADAL" clId="{12254457-8E12-41C9-8509-C877804E5EF6}" dt="2025-02-07T14:50:07.179" v="36"/>
          <ac:graphicFrameMkLst>
            <pc:docMk/>
            <pc:sldMk cId="3302192267" sldId="12476"/>
            <ac:graphicFrameMk id="25" creationId="{9EC82F56-6BA6-1D2A-EA1D-5EE89BE8D025}"/>
          </ac:graphicFrameMkLst>
        </pc:graphicFrameChg>
        <pc:graphicFrameChg chg="add mod">
          <ac:chgData name="Andrew Houtenville" userId="aea22101-bd61-4dfe-a17f-14b576307e93" providerId="ADAL" clId="{12254457-8E12-41C9-8509-C877804E5EF6}" dt="2025-02-07T14:50:22.353" v="41"/>
          <ac:graphicFrameMkLst>
            <pc:docMk/>
            <pc:sldMk cId="3302192267" sldId="12476"/>
            <ac:graphicFrameMk id="32" creationId="{E2AE2032-E32C-7327-D871-50283F9EE055}"/>
          </ac:graphicFrameMkLst>
        </pc:graphicFrameChg>
        <pc:graphicFrameChg chg="add mod">
          <ac:chgData name="Andrew Houtenville" userId="aea22101-bd61-4dfe-a17f-14b576307e93" providerId="ADAL" clId="{12254457-8E12-41C9-8509-C877804E5EF6}" dt="2025-02-07T14:50:22.353" v="41"/>
          <ac:graphicFrameMkLst>
            <pc:docMk/>
            <pc:sldMk cId="3302192267" sldId="12476"/>
            <ac:graphicFrameMk id="33" creationId="{9EC82F56-6BA6-1D2A-EA1D-5EE89BE8D025}"/>
          </ac:graphicFrameMkLst>
        </pc:graphicFrameChg>
        <pc:cxnChg chg="add mod">
          <ac:chgData name="Andrew Houtenville" userId="aea22101-bd61-4dfe-a17f-14b576307e93" providerId="ADAL" clId="{12254457-8E12-41C9-8509-C877804E5EF6}" dt="2025-02-07T14:49:47.374" v="29"/>
          <ac:cxnSpMkLst>
            <pc:docMk/>
            <pc:sldMk cId="3302192267" sldId="12476"/>
            <ac:cxnSpMk id="11" creationId="{5D1FFC91-243B-E835-9181-DBB995F65419}"/>
          </ac:cxnSpMkLst>
        </pc:cxnChg>
        <pc:cxnChg chg="add mod">
          <ac:chgData name="Andrew Houtenville" userId="aea22101-bd61-4dfe-a17f-14b576307e93" providerId="ADAL" clId="{12254457-8E12-41C9-8509-C877804E5EF6}" dt="2025-02-07T14:49:47.374" v="29"/>
          <ac:cxnSpMkLst>
            <pc:docMk/>
            <pc:sldMk cId="3302192267" sldId="12476"/>
            <ac:cxnSpMk id="12" creationId="{515A6AA6-A9F3-D8EB-90FA-3DD3CB305DAB}"/>
          </ac:cxnSpMkLst>
        </pc:cxnChg>
        <pc:cxnChg chg="add mod">
          <ac:chgData name="Andrew Houtenville" userId="aea22101-bd61-4dfe-a17f-14b576307e93" providerId="ADAL" clId="{12254457-8E12-41C9-8509-C877804E5EF6}" dt="2025-02-07T14:50:00.815" v="33"/>
          <ac:cxnSpMkLst>
            <pc:docMk/>
            <pc:sldMk cId="3302192267" sldId="12476"/>
            <ac:cxnSpMk id="19" creationId="{5D1FFC91-243B-E835-9181-DBB995F65419}"/>
          </ac:cxnSpMkLst>
        </pc:cxnChg>
        <pc:cxnChg chg="add mod">
          <ac:chgData name="Andrew Houtenville" userId="aea22101-bd61-4dfe-a17f-14b576307e93" providerId="ADAL" clId="{12254457-8E12-41C9-8509-C877804E5EF6}" dt="2025-02-07T14:50:00.815" v="33"/>
          <ac:cxnSpMkLst>
            <pc:docMk/>
            <pc:sldMk cId="3302192267" sldId="12476"/>
            <ac:cxnSpMk id="20" creationId="{515A6AA6-A9F3-D8EB-90FA-3DD3CB305DAB}"/>
          </ac:cxnSpMkLst>
        </pc:cxnChg>
        <pc:cxnChg chg="add mod">
          <ac:chgData name="Andrew Houtenville" userId="aea22101-bd61-4dfe-a17f-14b576307e93" providerId="ADAL" clId="{12254457-8E12-41C9-8509-C877804E5EF6}" dt="2025-02-07T14:50:07.179" v="36"/>
          <ac:cxnSpMkLst>
            <pc:docMk/>
            <pc:sldMk cId="3302192267" sldId="12476"/>
            <ac:cxnSpMk id="27" creationId="{5D1FFC91-243B-E835-9181-DBB995F65419}"/>
          </ac:cxnSpMkLst>
        </pc:cxnChg>
        <pc:cxnChg chg="add mod">
          <ac:chgData name="Andrew Houtenville" userId="aea22101-bd61-4dfe-a17f-14b576307e93" providerId="ADAL" clId="{12254457-8E12-41C9-8509-C877804E5EF6}" dt="2025-02-07T14:50:07.179" v="36"/>
          <ac:cxnSpMkLst>
            <pc:docMk/>
            <pc:sldMk cId="3302192267" sldId="12476"/>
            <ac:cxnSpMk id="28" creationId="{515A6AA6-A9F3-D8EB-90FA-3DD3CB305DAB}"/>
          </ac:cxnSpMkLst>
        </pc:cxnChg>
        <pc:cxnChg chg="add mod">
          <ac:chgData name="Andrew Houtenville" userId="aea22101-bd61-4dfe-a17f-14b576307e93" providerId="ADAL" clId="{12254457-8E12-41C9-8509-C877804E5EF6}" dt="2025-02-07T14:50:22.353" v="41"/>
          <ac:cxnSpMkLst>
            <pc:docMk/>
            <pc:sldMk cId="3302192267" sldId="12476"/>
            <ac:cxnSpMk id="35" creationId="{5D1FFC91-243B-E835-9181-DBB995F65419}"/>
          </ac:cxnSpMkLst>
        </pc:cxnChg>
        <pc:cxnChg chg="add mod">
          <ac:chgData name="Andrew Houtenville" userId="aea22101-bd61-4dfe-a17f-14b576307e93" providerId="ADAL" clId="{12254457-8E12-41C9-8509-C877804E5EF6}" dt="2025-02-07T14:50:22.353" v="41"/>
          <ac:cxnSpMkLst>
            <pc:docMk/>
            <pc:sldMk cId="3302192267" sldId="12476"/>
            <ac:cxnSpMk id="36" creationId="{515A6AA6-A9F3-D8EB-90FA-3DD3CB305DAB}"/>
          </ac:cxnSpMkLst>
        </pc:cxnChg>
      </pc:sldChg>
      <pc:sldChg chg="addSp delSp modSp mod modNotesTx">
        <pc:chgData name="Andrew Houtenville" userId="aea22101-bd61-4dfe-a17f-14b576307e93" providerId="ADAL" clId="{12254457-8E12-41C9-8509-C877804E5EF6}" dt="2025-02-07T15:49:43.021" v="437"/>
        <pc:sldMkLst>
          <pc:docMk/>
          <pc:sldMk cId="4179418668" sldId="12477"/>
        </pc:sldMkLst>
        <pc:spChg chg="mod">
          <ac:chgData name="Andrew Houtenville" userId="aea22101-bd61-4dfe-a17f-14b576307e93" providerId="ADAL" clId="{12254457-8E12-41C9-8509-C877804E5EF6}" dt="2025-02-07T14:48:39.648" v="21" actId="20577"/>
          <ac:spMkLst>
            <pc:docMk/>
            <pc:sldMk cId="4179418668" sldId="12477"/>
            <ac:spMk id="2" creationId="{CAD9B724-0BBC-4052-8F50-158D8643067E}"/>
          </ac:spMkLst>
        </pc:spChg>
        <pc:spChg chg="add mod">
          <ac:chgData name="Andrew Houtenville" userId="aea22101-bd61-4dfe-a17f-14b576307e93" providerId="ADAL" clId="{12254457-8E12-41C9-8509-C877804E5EF6}" dt="2025-02-07T14:52:37.415" v="161"/>
          <ac:spMkLst>
            <pc:docMk/>
            <pc:sldMk cId="4179418668" sldId="12477"/>
            <ac:spMk id="7" creationId="{5BA37875-AD96-4F6A-9E7D-51F79BEDCBBA}"/>
          </ac:spMkLst>
        </pc:spChg>
        <pc:grpChg chg="add mod">
          <ac:chgData name="Andrew Houtenville" userId="aea22101-bd61-4dfe-a17f-14b576307e93" providerId="ADAL" clId="{12254457-8E12-41C9-8509-C877804E5EF6}" dt="2025-02-07T14:52:37.415" v="161"/>
          <ac:grpSpMkLst>
            <pc:docMk/>
            <pc:sldMk cId="4179418668" sldId="12477"/>
            <ac:grpSpMk id="3" creationId="{2FC29CC6-1D12-A092-1CD6-3BB2DD3FD101}"/>
          </ac:grpSpMkLst>
        </pc:grpChg>
        <pc:grpChg chg="add mod">
          <ac:chgData name="Andrew Houtenville" userId="aea22101-bd61-4dfe-a17f-14b576307e93" providerId="ADAL" clId="{12254457-8E12-41C9-8509-C877804E5EF6}" dt="2025-02-07T14:52:37.415" v="161"/>
          <ac:grpSpMkLst>
            <pc:docMk/>
            <pc:sldMk cId="4179418668" sldId="12477"/>
            <ac:grpSpMk id="6" creationId="{1FB394B5-9256-4010-97C7-2DACB6D53B0B}"/>
          </ac:grpSpMkLst>
        </pc:grpChg>
        <pc:graphicFrameChg chg="add mod">
          <ac:chgData name="Andrew Houtenville" userId="aea22101-bd61-4dfe-a17f-14b576307e93" providerId="ADAL" clId="{12254457-8E12-41C9-8509-C877804E5EF6}" dt="2025-02-07T14:52:37.415" v="161"/>
          <ac:graphicFrameMkLst>
            <pc:docMk/>
            <pc:sldMk cId="4179418668" sldId="12477"/>
            <ac:graphicFrameMk id="8" creationId="{80354D53-BDD5-4BA0-525C-29DF5530B685}"/>
          </ac:graphicFrameMkLst>
        </pc:graphicFrameChg>
        <pc:graphicFrameChg chg="add mod">
          <ac:chgData name="Andrew Houtenville" userId="aea22101-bd61-4dfe-a17f-14b576307e93" providerId="ADAL" clId="{12254457-8E12-41C9-8509-C877804E5EF6}" dt="2025-02-07T14:52:37.415" v="161"/>
          <ac:graphicFrameMkLst>
            <pc:docMk/>
            <pc:sldMk cId="4179418668" sldId="12477"/>
            <ac:graphicFrameMk id="9" creationId="{744364B4-7D5A-1355-4F53-2CF7AA11D547}"/>
          </ac:graphicFrameMkLst>
        </pc:graphicFrameChg>
        <pc:picChg chg="add mod">
          <ac:chgData name="Andrew Houtenville" userId="aea22101-bd61-4dfe-a17f-14b576307e93" providerId="ADAL" clId="{12254457-8E12-41C9-8509-C877804E5EF6}" dt="2025-02-07T15:49:07.761" v="431" actId="962"/>
          <ac:picMkLst>
            <pc:docMk/>
            <pc:sldMk cId="4179418668" sldId="12477"/>
            <ac:picMk id="10" creationId="{26B53C05-BCE3-89B9-4B75-0A753B853542}"/>
          </ac:picMkLst>
        </pc:picChg>
        <pc:picChg chg="del">
          <ac:chgData name="Andrew Houtenville" userId="aea22101-bd61-4dfe-a17f-14b576307e93" providerId="ADAL" clId="{12254457-8E12-41C9-8509-C877804E5EF6}" dt="2025-02-07T14:48:36.645" v="13" actId="478"/>
          <ac:picMkLst>
            <pc:docMk/>
            <pc:sldMk cId="4179418668" sldId="12477"/>
            <ac:picMk id="15" creationId="{A4C10E06-48BE-893F-A249-D064CC51820C}"/>
          </ac:picMkLst>
        </pc:picChg>
      </pc:sldChg>
      <pc:sldChg chg="addSp delSp modSp mod ord modNotesTx">
        <pc:chgData name="Andrew Houtenville" userId="aea22101-bd61-4dfe-a17f-14b576307e93" providerId="ADAL" clId="{12254457-8E12-41C9-8509-C877804E5EF6}" dt="2025-02-07T15:50:39.413" v="447"/>
        <pc:sldMkLst>
          <pc:docMk/>
          <pc:sldMk cId="3611705923" sldId="12478"/>
        </pc:sldMkLst>
        <pc:spChg chg="mod">
          <ac:chgData name="Andrew Houtenville" userId="aea22101-bd61-4dfe-a17f-14b576307e93" providerId="ADAL" clId="{12254457-8E12-41C9-8509-C877804E5EF6}" dt="2025-02-07T14:48:29.849" v="12" actId="20577"/>
          <ac:spMkLst>
            <pc:docMk/>
            <pc:sldMk cId="3611705923" sldId="12478"/>
            <ac:spMk id="2" creationId="{CAD9B724-0BBC-4052-8F50-158D8643067E}"/>
          </ac:spMkLst>
        </pc:spChg>
        <pc:spChg chg="add mod">
          <ac:chgData name="Andrew Houtenville" userId="aea22101-bd61-4dfe-a17f-14b576307e93" providerId="ADAL" clId="{12254457-8E12-41C9-8509-C877804E5EF6}" dt="2025-02-07T14:48:24.027" v="4"/>
          <ac:spMkLst>
            <pc:docMk/>
            <pc:sldMk cId="3611705923" sldId="12478"/>
            <ac:spMk id="7" creationId="{5BA37875-AD96-4F6A-9E7D-51F79BEDCBBA}"/>
          </ac:spMkLst>
        </pc:spChg>
        <pc:grpChg chg="add mod">
          <ac:chgData name="Andrew Houtenville" userId="aea22101-bd61-4dfe-a17f-14b576307e93" providerId="ADAL" clId="{12254457-8E12-41C9-8509-C877804E5EF6}" dt="2025-02-07T14:48:24.027" v="4"/>
          <ac:grpSpMkLst>
            <pc:docMk/>
            <pc:sldMk cId="3611705923" sldId="12478"/>
            <ac:grpSpMk id="3" creationId="{2FC29CC6-1D12-A092-1CD6-3BB2DD3FD101}"/>
          </ac:grpSpMkLst>
        </pc:grpChg>
        <pc:grpChg chg="add mod">
          <ac:chgData name="Andrew Houtenville" userId="aea22101-bd61-4dfe-a17f-14b576307e93" providerId="ADAL" clId="{12254457-8E12-41C9-8509-C877804E5EF6}" dt="2025-02-07T14:48:24.027" v="4"/>
          <ac:grpSpMkLst>
            <pc:docMk/>
            <pc:sldMk cId="3611705923" sldId="12478"/>
            <ac:grpSpMk id="6" creationId="{1FB394B5-9256-4010-97C7-2DACB6D53B0B}"/>
          </ac:grpSpMkLst>
        </pc:grpChg>
        <pc:graphicFrameChg chg="add mod">
          <ac:chgData name="Andrew Houtenville" userId="aea22101-bd61-4dfe-a17f-14b576307e93" providerId="ADAL" clId="{12254457-8E12-41C9-8509-C877804E5EF6}" dt="2025-02-07T14:48:24.027" v="4"/>
          <ac:graphicFrameMkLst>
            <pc:docMk/>
            <pc:sldMk cId="3611705923" sldId="12478"/>
            <ac:graphicFrameMk id="8" creationId="{80354D53-BDD5-4BA0-525C-29DF5530B685}"/>
          </ac:graphicFrameMkLst>
        </pc:graphicFrameChg>
        <pc:graphicFrameChg chg="add mod">
          <ac:chgData name="Andrew Houtenville" userId="aea22101-bd61-4dfe-a17f-14b576307e93" providerId="ADAL" clId="{12254457-8E12-41C9-8509-C877804E5EF6}" dt="2025-02-07T14:48:24.027" v="4"/>
          <ac:graphicFrameMkLst>
            <pc:docMk/>
            <pc:sldMk cId="3611705923" sldId="12478"/>
            <ac:graphicFrameMk id="9" creationId="{744364B4-7D5A-1355-4F53-2CF7AA11D547}"/>
          </ac:graphicFrameMkLst>
        </pc:graphicFrameChg>
        <pc:picChg chg="add mod">
          <ac:chgData name="Andrew Houtenville" userId="aea22101-bd61-4dfe-a17f-14b576307e93" providerId="ADAL" clId="{12254457-8E12-41C9-8509-C877804E5EF6}" dt="2025-02-07T15:50:00.647" v="439" actId="962"/>
          <ac:picMkLst>
            <pc:docMk/>
            <pc:sldMk cId="3611705923" sldId="12478"/>
            <ac:picMk id="10" creationId="{2F88EEF1-2589-67CC-DAC0-BBDE8965951D}"/>
          </ac:picMkLst>
        </pc:picChg>
        <pc:picChg chg="del">
          <ac:chgData name="Andrew Houtenville" userId="aea22101-bd61-4dfe-a17f-14b576307e93" providerId="ADAL" clId="{12254457-8E12-41C9-8509-C877804E5EF6}" dt="2025-02-07T14:48:19.972" v="0" actId="478"/>
          <ac:picMkLst>
            <pc:docMk/>
            <pc:sldMk cId="3611705923" sldId="12478"/>
            <ac:picMk id="11" creationId="{AEFAAC40-7885-A218-6AB0-9C9CA67228D1}"/>
          </ac:picMkLst>
        </pc:picChg>
      </pc:sldChg>
      <pc:sldChg chg="addSp delSp modSp add mod modNotesTx">
        <pc:chgData name="Andrew Houtenville" userId="aea22101-bd61-4dfe-a17f-14b576307e93" providerId="ADAL" clId="{12254457-8E12-41C9-8509-C877804E5EF6}" dt="2025-02-07T15:54:14.337" v="485" actId="962"/>
        <pc:sldMkLst>
          <pc:docMk/>
          <pc:sldMk cId="1026734761" sldId="12499"/>
        </pc:sldMkLst>
        <pc:spChg chg="mod">
          <ac:chgData name="Andrew Houtenville" userId="aea22101-bd61-4dfe-a17f-14b576307e93" providerId="ADAL" clId="{12254457-8E12-41C9-8509-C877804E5EF6}" dt="2025-02-07T14:50:44.243" v="62" actId="20577"/>
          <ac:spMkLst>
            <pc:docMk/>
            <pc:sldMk cId="1026734761" sldId="12499"/>
            <ac:spMk id="2" creationId="{B6C594A4-8EFD-FB86-AA9D-9797A7C03BC3}"/>
          </ac:spMkLst>
        </pc:spChg>
        <pc:spChg chg="add mod">
          <ac:chgData name="Andrew Houtenville" userId="aea22101-bd61-4dfe-a17f-14b576307e93" providerId="ADAL" clId="{12254457-8E12-41C9-8509-C877804E5EF6}" dt="2025-02-07T14:52:54.111" v="166"/>
          <ac:spMkLst>
            <pc:docMk/>
            <pc:sldMk cId="1026734761" sldId="12499"/>
            <ac:spMk id="7" creationId="{5BA37875-AD96-4F6A-9E7D-51F79BEDCBBA}"/>
          </ac:spMkLst>
        </pc:spChg>
        <pc:spChg chg="add mod">
          <ac:chgData name="Andrew Houtenville" userId="aea22101-bd61-4dfe-a17f-14b576307e93" providerId="ADAL" clId="{12254457-8E12-41C9-8509-C877804E5EF6}" dt="2025-02-07T14:58:07.626" v="357"/>
          <ac:spMkLst>
            <pc:docMk/>
            <pc:sldMk cId="1026734761" sldId="12499"/>
            <ac:spMk id="13" creationId="{C842EF3C-23BB-4E74-8252-E12CC77D083A}"/>
          </ac:spMkLst>
        </pc:spChg>
        <pc:grpChg chg="add mod">
          <ac:chgData name="Andrew Houtenville" userId="aea22101-bd61-4dfe-a17f-14b576307e93" providerId="ADAL" clId="{12254457-8E12-41C9-8509-C877804E5EF6}" dt="2025-02-07T14:52:54.111" v="166"/>
          <ac:grpSpMkLst>
            <pc:docMk/>
            <pc:sldMk cId="1026734761" sldId="12499"/>
            <ac:grpSpMk id="3" creationId="{2FC29CC6-1D12-A092-1CD6-3BB2DD3FD101}"/>
          </ac:grpSpMkLst>
        </pc:grpChg>
        <pc:grpChg chg="add mod">
          <ac:chgData name="Andrew Houtenville" userId="aea22101-bd61-4dfe-a17f-14b576307e93" providerId="ADAL" clId="{12254457-8E12-41C9-8509-C877804E5EF6}" dt="2025-02-07T14:52:54.111" v="166"/>
          <ac:grpSpMkLst>
            <pc:docMk/>
            <pc:sldMk cId="1026734761" sldId="12499"/>
            <ac:grpSpMk id="6" creationId="{1FB394B5-9256-4010-97C7-2DACB6D53B0B}"/>
          </ac:grpSpMkLst>
        </pc:grpChg>
        <pc:grpChg chg="add mod">
          <ac:chgData name="Andrew Houtenville" userId="aea22101-bd61-4dfe-a17f-14b576307e93" providerId="ADAL" clId="{12254457-8E12-41C9-8509-C877804E5EF6}" dt="2025-02-07T14:58:07.626" v="357"/>
          <ac:grpSpMkLst>
            <pc:docMk/>
            <pc:sldMk cId="1026734761" sldId="12499"/>
            <ac:grpSpMk id="11" creationId="{1462CF0B-E740-F527-9748-DDEAF30E9A16}"/>
          </ac:grpSpMkLst>
        </pc:grpChg>
        <pc:grpChg chg="add mod">
          <ac:chgData name="Andrew Houtenville" userId="aea22101-bd61-4dfe-a17f-14b576307e93" providerId="ADAL" clId="{12254457-8E12-41C9-8509-C877804E5EF6}" dt="2025-02-07T14:58:07.626" v="357"/>
          <ac:grpSpMkLst>
            <pc:docMk/>
            <pc:sldMk cId="1026734761" sldId="12499"/>
            <ac:grpSpMk id="12" creationId="{CE4C2747-9E68-4ACE-9143-EA047B1728DC}"/>
          </ac:grpSpMkLst>
        </pc:grpChg>
        <pc:grpChg chg="add mod">
          <ac:chgData name="Andrew Houtenville" userId="aea22101-bd61-4dfe-a17f-14b576307e93" providerId="ADAL" clId="{12254457-8E12-41C9-8509-C877804E5EF6}" dt="2025-02-07T14:58:07.626" v="357"/>
          <ac:grpSpMkLst>
            <pc:docMk/>
            <pc:sldMk cId="1026734761" sldId="12499"/>
            <ac:grpSpMk id="16" creationId="{0C0472D1-4E85-A437-0447-E9EA7CDCE23B}"/>
          </ac:grpSpMkLst>
        </pc:grpChg>
        <pc:graphicFrameChg chg="add mod">
          <ac:chgData name="Andrew Houtenville" userId="aea22101-bd61-4dfe-a17f-14b576307e93" providerId="ADAL" clId="{12254457-8E12-41C9-8509-C877804E5EF6}" dt="2025-02-07T14:52:54.111" v="166"/>
          <ac:graphicFrameMkLst>
            <pc:docMk/>
            <pc:sldMk cId="1026734761" sldId="12499"/>
            <ac:graphicFrameMk id="8" creationId="{80354D53-BDD5-4BA0-525C-29DF5530B685}"/>
          </ac:graphicFrameMkLst>
        </pc:graphicFrameChg>
        <pc:graphicFrameChg chg="add mod">
          <ac:chgData name="Andrew Houtenville" userId="aea22101-bd61-4dfe-a17f-14b576307e93" providerId="ADAL" clId="{12254457-8E12-41C9-8509-C877804E5EF6}" dt="2025-02-07T14:52:54.111" v="166"/>
          <ac:graphicFrameMkLst>
            <pc:docMk/>
            <pc:sldMk cId="1026734761" sldId="12499"/>
            <ac:graphicFrameMk id="9" creationId="{744364B4-7D5A-1355-4F53-2CF7AA11D547}"/>
          </ac:graphicFrameMkLst>
        </pc:graphicFrameChg>
        <pc:graphicFrameChg chg="add mod">
          <ac:chgData name="Andrew Houtenville" userId="aea22101-bd61-4dfe-a17f-14b576307e93" providerId="ADAL" clId="{12254457-8E12-41C9-8509-C877804E5EF6}" dt="2025-02-07T14:58:07.626" v="357"/>
          <ac:graphicFrameMkLst>
            <pc:docMk/>
            <pc:sldMk cId="1026734761" sldId="12499"/>
            <ac:graphicFrameMk id="14" creationId="{E2AE2032-E32C-7327-D871-50283F9EE055}"/>
          </ac:graphicFrameMkLst>
        </pc:graphicFrameChg>
        <pc:graphicFrameChg chg="add mod">
          <ac:chgData name="Andrew Houtenville" userId="aea22101-bd61-4dfe-a17f-14b576307e93" providerId="ADAL" clId="{12254457-8E12-41C9-8509-C877804E5EF6}" dt="2025-02-07T14:58:07.626" v="357"/>
          <ac:graphicFrameMkLst>
            <pc:docMk/>
            <pc:sldMk cId="1026734761" sldId="12499"/>
            <ac:graphicFrameMk id="15" creationId="{9EC82F56-6BA6-1D2A-EA1D-5EE89BE8D025}"/>
          </ac:graphicFrameMkLst>
        </pc:graphicFrameChg>
        <pc:picChg chg="add del mod">
          <ac:chgData name="Andrew Houtenville" userId="aea22101-bd61-4dfe-a17f-14b576307e93" providerId="ADAL" clId="{12254457-8E12-41C9-8509-C877804E5EF6}" dt="2025-02-07T14:55:59.875" v="353" actId="478"/>
          <ac:picMkLst>
            <pc:docMk/>
            <pc:sldMk cId="1026734761" sldId="12499"/>
            <ac:picMk id="10" creationId="{1C7212AF-3843-8DAD-AC7C-7170233F2149}"/>
          </ac:picMkLst>
        </pc:picChg>
        <pc:picChg chg="add mod">
          <ac:chgData name="Andrew Houtenville" userId="aea22101-bd61-4dfe-a17f-14b576307e93" providerId="ADAL" clId="{12254457-8E12-41C9-8509-C877804E5EF6}" dt="2025-02-07T15:54:14.337" v="485" actId="962"/>
          <ac:picMkLst>
            <pc:docMk/>
            <pc:sldMk cId="1026734761" sldId="12499"/>
            <ac:picMk id="19" creationId="{CD1EEFDA-2386-68CA-0A54-29C94E8EC60C}"/>
          </ac:picMkLst>
        </pc:picChg>
        <pc:cxnChg chg="add mod">
          <ac:chgData name="Andrew Houtenville" userId="aea22101-bd61-4dfe-a17f-14b576307e93" providerId="ADAL" clId="{12254457-8E12-41C9-8509-C877804E5EF6}" dt="2025-02-07T14:58:07.626" v="357"/>
          <ac:cxnSpMkLst>
            <pc:docMk/>
            <pc:sldMk cId="1026734761" sldId="12499"/>
            <ac:cxnSpMk id="17" creationId="{5D1FFC91-243B-E835-9181-DBB995F65419}"/>
          </ac:cxnSpMkLst>
        </pc:cxnChg>
        <pc:cxnChg chg="add mod">
          <ac:chgData name="Andrew Houtenville" userId="aea22101-bd61-4dfe-a17f-14b576307e93" providerId="ADAL" clId="{12254457-8E12-41C9-8509-C877804E5EF6}" dt="2025-02-07T14:58:07.626" v="357"/>
          <ac:cxnSpMkLst>
            <pc:docMk/>
            <pc:sldMk cId="1026734761" sldId="12499"/>
            <ac:cxnSpMk id="18" creationId="{515A6AA6-A9F3-D8EB-90FA-3DD3CB305DAB}"/>
          </ac:cxnSpMkLst>
        </pc:cxnChg>
      </pc:sldChg>
      <pc:sldChg chg="addSp delSp modSp add mod modClrScheme chgLayout modNotesTx">
        <pc:chgData name="Andrew Houtenville" userId="aea22101-bd61-4dfe-a17f-14b576307e93" providerId="ADAL" clId="{12254457-8E12-41C9-8509-C877804E5EF6}" dt="2025-02-07T15:54:04.421" v="483" actId="962"/>
        <pc:sldMkLst>
          <pc:docMk/>
          <pc:sldMk cId="1016460461" sldId="12500"/>
        </pc:sldMkLst>
        <pc:spChg chg="mod">
          <ac:chgData name="Andrew Houtenville" userId="aea22101-bd61-4dfe-a17f-14b576307e93" providerId="ADAL" clId="{12254457-8E12-41C9-8509-C877804E5EF6}" dt="2025-02-07T14:55:29.572" v="309" actId="26606"/>
          <ac:spMkLst>
            <pc:docMk/>
            <pc:sldMk cId="1016460461" sldId="12500"/>
            <ac:spMk id="2" creationId="{3CCE5528-A33C-8893-5C49-ADD4A175379D}"/>
          </ac:spMkLst>
        </pc:spChg>
        <pc:spChg chg="mod">
          <ac:chgData name="Andrew Houtenville" userId="aea22101-bd61-4dfe-a17f-14b576307e93" providerId="ADAL" clId="{12254457-8E12-41C9-8509-C877804E5EF6}" dt="2025-02-07T14:55:29.572" v="309" actId="26606"/>
          <ac:spMkLst>
            <pc:docMk/>
            <pc:sldMk cId="1016460461" sldId="12500"/>
            <ac:spMk id="4" creationId="{BE0EC66D-002D-27DE-4E65-5B11FE0B11E8}"/>
          </ac:spMkLst>
        </pc:spChg>
        <pc:spChg chg="mod">
          <ac:chgData name="Andrew Houtenville" userId="aea22101-bd61-4dfe-a17f-14b576307e93" providerId="ADAL" clId="{12254457-8E12-41C9-8509-C877804E5EF6}" dt="2025-02-07T14:55:29.572" v="309" actId="26606"/>
          <ac:spMkLst>
            <pc:docMk/>
            <pc:sldMk cId="1016460461" sldId="12500"/>
            <ac:spMk id="5" creationId="{D87807C1-40B9-762A-5D66-942274D8598C}"/>
          </ac:spMkLst>
        </pc:spChg>
        <pc:spChg chg="add mod">
          <ac:chgData name="Andrew Houtenville" userId="aea22101-bd61-4dfe-a17f-14b576307e93" providerId="ADAL" clId="{12254457-8E12-41C9-8509-C877804E5EF6}" dt="2025-02-07T14:51:26.694" v="156"/>
          <ac:spMkLst>
            <pc:docMk/>
            <pc:sldMk cId="1016460461" sldId="12500"/>
            <ac:spMk id="7" creationId="{C842EF3C-23BB-4E74-8252-E12CC77D083A}"/>
          </ac:spMkLst>
        </pc:spChg>
        <pc:spChg chg="add mod">
          <ac:chgData name="Andrew Houtenville" userId="aea22101-bd61-4dfe-a17f-14b576307e93" providerId="ADAL" clId="{12254457-8E12-41C9-8509-C877804E5EF6}" dt="2025-02-07T14:55:19.805" v="302"/>
          <ac:spMkLst>
            <pc:docMk/>
            <pc:sldMk cId="1016460461" sldId="12500"/>
            <ac:spMk id="16" creationId="{C842EF3C-23BB-4E74-8252-E12CC77D083A}"/>
          </ac:spMkLst>
        </pc:spChg>
        <pc:spChg chg="add del mod">
          <ac:chgData name="Andrew Houtenville" userId="aea22101-bd61-4dfe-a17f-14b576307e93" providerId="ADAL" clId="{12254457-8E12-41C9-8509-C877804E5EF6}" dt="2025-02-07T14:55:29.572" v="309" actId="26606"/>
          <ac:spMkLst>
            <pc:docMk/>
            <pc:sldMk cId="1016460461" sldId="12500"/>
            <ac:spMk id="27" creationId="{BC1D5E26-C1F7-CD0F-04B4-E140244EC56B}"/>
          </ac:spMkLst>
        </pc:spChg>
        <pc:grpChg chg="add mod">
          <ac:chgData name="Andrew Houtenville" userId="aea22101-bd61-4dfe-a17f-14b576307e93" providerId="ADAL" clId="{12254457-8E12-41C9-8509-C877804E5EF6}" dt="2025-02-07T14:51:26.694" v="156"/>
          <ac:grpSpMkLst>
            <pc:docMk/>
            <pc:sldMk cId="1016460461" sldId="12500"/>
            <ac:grpSpMk id="3" creationId="{1462CF0B-E740-F527-9748-DDEAF30E9A16}"/>
          </ac:grpSpMkLst>
        </pc:grpChg>
        <pc:grpChg chg="add mod">
          <ac:chgData name="Andrew Houtenville" userId="aea22101-bd61-4dfe-a17f-14b576307e93" providerId="ADAL" clId="{12254457-8E12-41C9-8509-C877804E5EF6}" dt="2025-02-07T14:51:26.694" v="156"/>
          <ac:grpSpMkLst>
            <pc:docMk/>
            <pc:sldMk cId="1016460461" sldId="12500"/>
            <ac:grpSpMk id="6" creationId="{CE4C2747-9E68-4ACE-9143-EA047B1728DC}"/>
          </ac:grpSpMkLst>
        </pc:grpChg>
        <pc:grpChg chg="add mod">
          <ac:chgData name="Andrew Houtenville" userId="aea22101-bd61-4dfe-a17f-14b576307e93" providerId="ADAL" clId="{12254457-8E12-41C9-8509-C877804E5EF6}" dt="2025-02-07T14:51:26.694" v="156"/>
          <ac:grpSpMkLst>
            <pc:docMk/>
            <pc:sldMk cId="1016460461" sldId="12500"/>
            <ac:grpSpMk id="10" creationId="{0C0472D1-4E85-A437-0447-E9EA7CDCE23B}"/>
          </ac:grpSpMkLst>
        </pc:grpChg>
        <pc:grpChg chg="add mod">
          <ac:chgData name="Andrew Houtenville" userId="aea22101-bd61-4dfe-a17f-14b576307e93" providerId="ADAL" clId="{12254457-8E12-41C9-8509-C877804E5EF6}" dt="2025-02-07T14:55:19.805" v="302"/>
          <ac:grpSpMkLst>
            <pc:docMk/>
            <pc:sldMk cId="1016460461" sldId="12500"/>
            <ac:grpSpMk id="14" creationId="{1462CF0B-E740-F527-9748-DDEAF30E9A16}"/>
          </ac:grpSpMkLst>
        </pc:grpChg>
        <pc:grpChg chg="add mod">
          <ac:chgData name="Andrew Houtenville" userId="aea22101-bd61-4dfe-a17f-14b576307e93" providerId="ADAL" clId="{12254457-8E12-41C9-8509-C877804E5EF6}" dt="2025-02-07T14:55:19.805" v="302"/>
          <ac:grpSpMkLst>
            <pc:docMk/>
            <pc:sldMk cId="1016460461" sldId="12500"/>
            <ac:grpSpMk id="15" creationId="{CE4C2747-9E68-4ACE-9143-EA047B1728DC}"/>
          </ac:grpSpMkLst>
        </pc:grpChg>
        <pc:grpChg chg="add mod">
          <ac:chgData name="Andrew Houtenville" userId="aea22101-bd61-4dfe-a17f-14b576307e93" providerId="ADAL" clId="{12254457-8E12-41C9-8509-C877804E5EF6}" dt="2025-02-07T14:55:19.805" v="302"/>
          <ac:grpSpMkLst>
            <pc:docMk/>
            <pc:sldMk cId="1016460461" sldId="12500"/>
            <ac:grpSpMk id="19" creationId="{0C0472D1-4E85-A437-0447-E9EA7CDCE23B}"/>
          </ac:grpSpMkLst>
        </pc:grpChg>
        <pc:graphicFrameChg chg="add mod">
          <ac:chgData name="Andrew Houtenville" userId="aea22101-bd61-4dfe-a17f-14b576307e93" providerId="ADAL" clId="{12254457-8E12-41C9-8509-C877804E5EF6}" dt="2025-02-07T14:51:26.694" v="156"/>
          <ac:graphicFrameMkLst>
            <pc:docMk/>
            <pc:sldMk cId="1016460461" sldId="12500"/>
            <ac:graphicFrameMk id="8" creationId="{E2AE2032-E32C-7327-D871-50283F9EE055}"/>
          </ac:graphicFrameMkLst>
        </pc:graphicFrameChg>
        <pc:graphicFrameChg chg="add mod">
          <ac:chgData name="Andrew Houtenville" userId="aea22101-bd61-4dfe-a17f-14b576307e93" providerId="ADAL" clId="{12254457-8E12-41C9-8509-C877804E5EF6}" dt="2025-02-07T14:51:26.694" v="156"/>
          <ac:graphicFrameMkLst>
            <pc:docMk/>
            <pc:sldMk cId="1016460461" sldId="12500"/>
            <ac:graphicFrameMk id="9" creationId="{9EC82F56-6BA6-1D2A-EA1D-5EE89BE8D025}"/>
          </ac:graphicFrameMkLst>
        </pc:graphicFrameChg>
        <pc:graphicFrameChg chg="add mod">
          <ac:chgData name="Andrew Houtenville" userId="aea22101-bd61-4dfe-a17f-14b576307e93" providerId="ADAL" clId="{12254457-8E12-41C9-8509-C877804E5EF6}" dt="2025-02-07T14:55:19.805" v="302"/>
          <ac:graphicFrameMkLst>
            <pc:docMk/>
            <pc:sldMk cId="1016460461" sldId="12500"/>
            <ac:graphicFrameMk id="17" creationId="{E2AE2032-E32C-7327-D871-50283F9EE055}"/>
          </ac:graphicFrameMkLst>
        </pc:graphicFrameChg>
        <pc:graphicFrameChg chg="add mod">
          <ac:chgData name="Andrew Houtenville" userId="aea22101-bd61-4dfe-a17f-14b576307e93" providerId="ADAL" clId="{12254457-8E12-41C9-8509-C877804E5EF6}" dt="2025-02-07T14:55:19.805" v="302"/>
          <ac:graphicFrameMkLst>
            <pc:docMk/>
            <pc:sldMk cId="1016460461" sldId="12500"/>
            <ac:graphicFrameMk id="18" creationId="{9EC82F56-6BA6-1D2A-EA1D-5EE89BE8D025}"/>
          </ac:graphicFrameMkLst>
        </pc:graphicFrameChg>
        <pc:picChg chg="add del mod">
          <ac:chgData name="Andrew Houtenville" userId="aea22101-bd61-4dfe-a17f-14b576307e93" providerId="ADAL" clId="{12254457-8E12-41C9-8509-C877804E5EF6}" dt="2025-02-07T14:55:14.861" v="298" actId="478"/>
          <ac:picMkLst>
            <pc:docMk/>
            <pc:sldMk cId="1016460461" sldId="12500"/>
            <ac:picMk id="13" creationId="{048EAA03-60F1-61EF-2401-84B12CEFE502}"/>
          </ac:picMkLst>
        </pc:picChg>
        <pc:picChg chg="add mod ord">
          <ac:chgData name="Andrew Houtenville" userId="aea22101-bd61-4dfe-a17f-14b576307e93" providerId="ADAL" clId="{12254457-8E12-41C9-8509-C877804E5EF6}" dt="2025-02-07T15:54:04.421" v="483" actId="962"/>
          <ac:picMkLst>
            <pc:docMk/>
            <pc:sldMk cId="1016460461" sldId="12500"/>
            <ac:picMk id="22" creationId="{888E2002-F889-25EA-4A0C-4CAC3B71B8F3}"/>
          </ac:picMkLst>
        </pc:picChg>
        <pc:cxnChg chg="add mod">
          <ac:chgData name="Andrew Houtenville" userId="aea22101-bd61-4dfe-a17f-14b576307e93" providerId="ADAL" clId="{12254457-8E12-41C9-8509-C877804E5EF6}" dt="2025-02-07T14:51:26.694" v="156"/>
          <ac:cxnSpMkLst>
            <pc:docMk/>
            <pc:sldMk cId="1016460461" sldId="12500"/>
            <ac:cxnSpMk id="11" creationId="{5D1FFC91-243B-E835-9181-DBB995F65419}"/>
          </ac:cxnSpMkLst>
        </pc:cxnChg>
        <pc:cxnChg chg="add mod">
          <ac:chgData name="Andrew Houtenville" userId="aea22101-bd61-4dfe-a17f-14b576307e93" providerId="ADAL" clId="{12254457-8E12-41C9-8509-C877804E5EF6}" dt="2025-02-07T14:51:26.694" v="156"/>
          <ac:cxnSpMkLst>
            <pc:docMk/>
            <pc:sldMk cId="1016460461" sldId="12500"/>
            <ac:cxnSpMk id="12" creationId="{515A6AA6-A9F3-D8EB-90FA-3DD3CB305DAB}"/>
          </ac:cxnSpMkLst>
        </pc:cxnChg>
        <pc:cxnChg chg="add mod">
          <ac:chgData name="Andrew Houtenville" userId="aea22101-bd61-4dfe-a17f-14b576307e93" providerId="ADAL" clId="{12254457-8E12-41C9-8509-C877804E5EF6}" dt="2025-02-07T14:55:19.805" v="302"/>
          <ac:cxnSpMkLst>
            <pc:docMk/>
            <pc:sldMk cId="1016460461" sldId="12500"/>
            <ac:cxnSpMk id="20" creationId="{5D1FFC91-243B-E835-9181-DBB995F65419}"/>
          </ac:cxnSpMkLst>
        </pc:cxnChg>
        <pc:cxnChg chg="add mod">
          <ac:chgData name="Andrew Houtenville" userId="aea22101-bd61-4dfe-a17f-14b576307e93" providerId="ADAL" clId="{12254457-8E12-41C9-8509-C877804E5EF6}" dt="2025-02-07T14:55:19.805" v="302"/>
          <ac:cxnSpMkLst>
            <pc:docMk/>
            <pc:sldMk cId="1016460461" sldId="12500"/>
            <ac:cxnSpMk id="21" creationId="{515A6AA6-A9F3-D8EB-90FA-3DD3CB305DAB}"/>
          </ac:cxnSpMkLst>
        </pc:cxnChg>
      </pc:sldChg>
      <pc:sldChg chg="delSp modSp add mod">
        <pc:chgData name="Andrew Houtenville" userId="aea22101-bd61-4dfe-a17f-14b576307e93" providerId="ADAL" clId="{12254457-8E12-41C9-8509-C877804E5EF6}" dt="2025-02-07T14:53:13.995" v="170" actId="478"/>
        <pc:sldMkLst>
          <pc:docMk/>
          <pc:sldMk cId="3699648736" sldId="12501"/>
        </pc:sldMkLst>
        <pc:spChg chg="mod">
          <ac:chgData name="Andrew Houtenville" userId="aea22101-bd61-4dfe-a17f-14b576307e93" providerId="ADAL" clId="{12254457-8E12-41C9-8509-C877804E5EF6}" dt="2025-02-07T14:53:11.221" v="169" actId="6549"/>
          <ac:spMkLst>
            <pc:docMk/>
            <pc:sldMk cId="3699648736" sldId="12501"/>
            <ac:spMk id="2" creationId="{8663EC8A-8ECD-48F2-2414-A40FB135830B}"/>
          </ac:spMkLst>
        </pc:spChg>
        <pc:picChg chg="del">
          <ac:chgData name="Andrew Houtenville" userId="aea22101-bd61-4dfe-a17f-14b576307e93" providerId="ADAL" clId="{12254457-8E12-41C9-8509-C877804E5EF6}" dt="2025-02-07T14:53:13.995" v="170" actId="478"/>
          <ac:picMkLst>
            <pc:docMk/>
            <pc:sldMk cId="3699648736" sldId="12501"/>
            <ac:picMk id="10" creationId="{E1FDEB91-1DF2-86BD-2DAB-6C6298B16B0C}"/>
          </ac:picMkLst>
        </pc:picChg>
      </pc:sldChg>
      <pc:sldChg chg="modSp add mod">
        <pc:chgData name="Andrew Houtenville" userId="aea22101-bd61-4dfe-a17f-14b576307e93" providerId="ADAL" clId="{12254457-8E12-41C9-8509-C877804E5EF6}" dt="2025-02-07T16:02:54.642" v="506" actId="20577"/>
        <pc:sldMkLst>
          <pc:docMk/>
          <pc:sldMk cId="2524789466" sldId="12502"/>
        </pc:sldMkLst>
        <pc:spChg chg="mod">
          <ac:chgData name="Andrew Houtenville" userId="aea22101-bd61-4dfe-a17f-14b576307e93" providerId="ADAL" clId="{12254457-8E12-41C9-8509-C877804E5EF6}" dt="2025-02-07T16:02:54.642" v="506" actId="20577"/>
          <ac:spMkLst>
            <pc:docMk/>
            <pc:sldMk cId="2524789466" sldId="12502"/>
            <ac:spMk id="2" creationId="{98D44B4F-2795-1391-B26A-C7E170B4975F}"/>
          </ac:spMkLst>
        </pc:spChg>
      </pc:sldChg>
      <pc:sldChg chg="addSp delSp modSp add mod ord">
        <pc:chgData name="Andrew Houtenville" userId="aea22101-bd61-4dfe-a17f-14b576307e93" providerId="ADAL" clId="{12254457-8E12-41C9-8509-C877804E5EF6}" dt="2025-02-07T16:36:57.297" v="1107" actId="20577"/>
        <pc:sldMkLst>
          <pc:docMk/>
          <pc:sldMk cId="3966579104" sldId="12503"/>
        </pc:sldMkLst>
        <pc:spChg chg="mod">
          <ac:chgData name="Andrew Houtenville" userId="aea22101-bd61-4dfe-a17f-14b576307e93" providerId="ADAL" clId="{12254457-8E12-41C9-8509-C877804E5EF6}" dt="2025-02-07T16:30:44.248" v="1030"/>
          <ac:spMkLst>
            <pc:docMk/>
            <pc:sldMk cId="3966579104" sldId="12503"/>
            <ac:spMk id="2" creationId="{D8F539CE-A56B-75DF-F4A2-038DB2A53E44}"/>
          </ac:spMkLst>
        </pc:spChg>
        <pc:spChg chg="del">
          <ac:chgData name="Andrew Houtenville" userId="aea22101-bd61-4dfe-a17f-14b576307e93" providerId="ADAL" clId="{12254457-8E12-41C9-8509-C877804E5EF6}" dt="2025-02-07T16:05:46.510" v="589" actId="478"/>
          <ac:spMkLst>
            <pc:docMk/>
            <pc:sldMk cId="3966579104" sldId="12503"/>
            <ac:spMk id="3" creationId="{E7523C04-C5F5-90A2-BBF1-6066B7594556}"/>
          </ac:spMkLst>
        </pc:spChg>
        <pc:spChg chg="add del mod">
          <ac:chgData name="Andrew Houtenville" userId="aea22101-bd61-4dfe-a17f-14b576307e93" providerId="ADAL" clId="{12254457-8E12-41C9-8509-C877804E5EF6}" dt="2025-02-07T16:06:09.407" v="590" actId="3680"/>
          <ac:spMkLst>
            <pc:docMk/>
            <pc:sldMk cId="3966579104" sldId="12503"/>
            <ac:spMk id="7" creationId="{FF0E6ECB-D47B-5844-1793-FD06AF1BD0EB}"/>
          </ac:spMkLst>
        </pc:spChg>
        <pc:graphicFrameChg chg="add mod ord modGraphic">
          <ac:chgData name="Andrew Houtenville" userId="aea22101-bd61-4dfe-a17f-14b576307e93" providerId="ADAL" clId="{12254457-8E12-41C9-8509-C877804E5EF6}" dt="2025-02-07T16:36:57.297" v="1107" actId="20577"/>
          <ac:graphicFrameMkLst>
            <pc:docMk/>
            <pc:sldMk cId="3966579104" sldId="12503"/>
            <ac:graphicFrameMk id="8" creationId="{BEAFCD9D-2D84-1218-3013-611B53D904FD}"/>
          </ac:graphicFrameMkLst>
        </pc:graphicFrameChg>
      </pc:sldChg>
      <pc:sldChg chg="add del">
        <pc:chgData name="Andrew Houtenville" userId="aea22101-bd61-4dfe-a17f-14b576307e93" providerId="ADAL" clId="{12254457-8E12-41C9-8509-C877804E5EF6}" dt="2025-02-07T16:04:12.109" v="571" actId="47"/>
        <pc:sldMkLst>
          <pc:docMk/>
          <pc:sldMk cId="4155207727" sldId="12504"/>
        </pc:sldMkLst>
      </pc:sldChg>
      <pc:sldChg chg="modSp add mod">
        <pc:chgData name="Andrew Houtenville" userId="aea22101-bd61-4dfe-a17f-14b576307e93" providerId="ADAL" clId="{12254457-8E12-41C9-8509-C877804E5EF6}" dt="2025-02-07T16:54:07.728" v="1152" actId="6549"/>
        <pc:sldMkLst>
          <pc:docMk/>
          <pc:sldMk cId="1050082333" sldId="12505"/>
        </pc:sldMkLst>
        <pc:spChg chg="mod">
          <ac:chgData name="Andrew Houtenville" userId="aea22101-bd61-4dfe-a17f-14b576307e93" providerId="ADAL" clId="{12254457-8E12-41C9-8509-C877804E5EF6}" dt="2025-02-07T16:54:07.728" v="1152" actId="6549"/>
          <ac:spMkLst>
            <pc:docMk/>
            <pc:sldMk cId="1050082333" sldId="12505"/>
            <ac:spMk id="2" creationId="{DA82901D-19FE-1DC1-F8CC-A2174821D8AD}"/>
          </ac:spMkLst>
        </pc:spChg>
        <pc:picChg chg="mod">
          <ac:chgData name="Andrew Houtenville" userId="aea22101-bd61-4dfe-a17f-14b576307e93" providerId="ADAL" clId="{12254457-8E12-41C9-8509-C877804E5EF6}" dt="2025-02-07T16:05:25.422" v="588" actId="1038"/>
          <ac:picMkLst>
            <pc:docMk/>
            <pc:sldMk cId="1050082333" sldId="12505"/>
            <ac:picMk id="19" creationId="{5BDD9F69-4A2A-9B83-8481-DE72F1E13400}"/>
          </ac:picMkLst>
        </pc:picChg>
      </pc:sldChg>
      <pc:sldChg chg="modSp add mod">
        <pc:chgData name="Andrew Houtenville" userId="aea22101-bd61-4dfe-a17f-14b576307e93" providerId="ADAL" clId="{12254457-8E12-41C9-8509-C877804E5EF6}" dt="2025-02-07T16:54:18.543" v="1154" actId="6549"/>
        <pc:sldMkLst>
          <pc:docMk/>
          <pc:sldMk cId="1072651171" sldId="12506"/>
        </pc:sldMkLst>
        <pc:spChg chg="mod">
          <ac:chgData name="Andrew Houtenville" userId="aea22101-bd61-4dfe-a17f-14b576307e93" providerId="ADAL" clId="{12254457-8E12-41C9-8509-C877804E5EF6}" dt="2025-02-07T16:54:18.543" v="1154" actId="6549"/>
          <ac:spMkLst>
            <pc:docMk/>
            <pc:sldMk cId="1072651171" sldId="12506"/>
            <ac:spMk id="2" creationId="{5CD2BC5A-D218-3FE7-DE2F-2DFFEC4F8682}"/>
          </ac:spMkLst>
        </pc:spChg>
      </pc:sldChg>
      <pc:sldChg chg="modSp add del mod">
        <pc:chgData name="Andrew Houtenville" userId="aea22101-bd61-4dfe-a17f-14b576307e93" providerId="ADAL" clId="{12254457-8E12-41C9-8509-C877804E5EF6}" dt="2025-02-07T16:37:56.758" v="1123" actId="20577"/>
        <pc:sldMkLst>
          <pc:docMk/>
          <pc:sldMk cId="990413032" sldId="12507"/>
        </pc:sldMkLst>
        <pc:spChg chg="mod">
          <ac:chgData name="Andrew Houtenville" userId="aea22101-bd61-4dfe-a17f-14b576307e93" providerId="ADAL" clId="{12254457-8E12-41C9-8509-C877804E5EF6}" dt="2025-02-07T16:30:47.098" v="1031"/>
          <ac:spMkLst>
            <pc:docMk/>
            <pc:sldMk cId="990413032" sldId="12507"/>
            <ac:spMk id="2" creationId="{4A21C579-256A-57B2-3D79-A871DCF5F6A2}"/>
          </ac:spMkLst>
        </pc:spChg>
        <pc:graphicFrameChg chg="modGraphic">
          <ac:chgData name="Andrew Houtenville" userId="aea22101-bd61-4dfe-a17f-14b576307e93" providerId="ADAL" clId="{12254457-8E12-41C9-8509-C877804E5EF6}" dt="2025-02-07T16:37:56.758" v="1123" actId="20577"/>
          <ac:graphicFrameMkLst>
            <pc:docMk/>
            <pc:sldMk cId="990413032" sldId="12507"/>
            <ac:graphicFrameMk id="8" creationId="{437DB3A5-17FC-6607-EB2A-7CA86A80425F}"/>
          </ac:graphicFrameMkLst>
        </pc:graphicFrameChg>
      </pc:sldChg>
      <pc:sldChg chg="add del">
        <pc:chgData name="Andrew Houtenville" userId="aea22101-bd61-4dfe-a17f-14b576307e93" providerId="ADAL" clId="{12254457-8E12-41C9-8509-C877804E5EF6}" dt="2025-02-07T16:05:03.292" v="575" actId="47"/>
        <pc:sldMkLst>
          <pc:docMk/>
          <pc:sldMk cId="1300539912" sldId="12507"/>
        </pc:sldMkLst>
      </pc:sldChg>
      <pc:sldChg chg="modSp add mod">
        <pc:chgData name="Andrew Houtenville" userId="aea22101-bd61-4dfe-a17f-14b576307e93" providerId="ADAL" clId="{12254457-8E12-41C9-8509-C877804E5EF6}" dt="2025-02-07T16:39:06.435" v="1129" actId="20577"/>
        <pc:sldMkLst>
          <pc:docMk/>
          <pc:sldMk cId="114349151" sldId="12508"/>
        </pc:sldMkLst>
        <pc:spChg chg="mod">
          <ac:chgData name="Andrew Houtenville" userId="aea22101-bd61-4dfe-a17f-14b576307e93" providerId="ADAL" clId="{12254457-8E12-41C9-8509-C877804E5EF6}" dt="2025-02-07T16:30:49.211" v="1032"/>
          <ac:spMkLst>
            <pc:docMk/>
            <pc:sldMk cId="114349151" sldId="12508"/>
            <ac:spMk id="2" creationId="{2D76AE49-5354-50AA-1A11-1500DD536DCB}"/>
          </ac:spMkLst>
        </pc:spChg>
        <pc:graphicFrameChg chg="modGraphic">
          <ac:chgData name="Andrew Houtenville" userId="aea22101-bd61-4dfe-a17f-14b576307e93" providerId="ADAL" clId="{12254457-8E12-41C9-8509-C877804E5EF6}" dt="2025-02-07T16:39:06.435" v="1129" actId="20577"/>
          <ac:graphicFrameMkLst>
            <pc:docMk/>
            <pc:sldMk cId="114349151" sldId="12508"/>
            <ac:graphicFrameMk id="8" creationId="{26CB0E1A-EA58-3C55-BC42-D3D58AB5C3E1}"/>
          </ac:graphicFrameMkLst>
        </pc:graphicFrameChg>
      </pc:sldChg>
      <pc:sldChg chg="modSp add mod ord">
        <pc:chgData name="Andrew Houtenville" userId="aea22101-bd61-4dfe-a17f-14b576307e93" providerId="ADAL" clId="{12254457-8E12-41C9-8509-C877804E5EF6}" dt="2025-02-07T16:37:26.912" v="1115" actId="20577"/>
        <pc:sldMkLst>
          <pc:docMk/>
          <pc:sldMk cId="3052542939" sldId="12509"/>
        </pc:sldMkLst>
        <pc:spChg chg="mod">
          <ac:chgData name="Andrew Houtenville" userId="aea22101-bd61-4dfe-a17f-14b576307e93" providerId="ADAL" clId="{12254457-8E12-41C9-8509-C877804E5EF6}" dt="2025-02-07T16:30:37.745" v="1029" actId="20577"/>
          <ac:spMkLst>
            <pc:docMk/>
            <pc:sldMk cId="3052542939" sldId="12509"/>
            <ac:spMk id="2" creationId="{09EE0533-2D23-B989-BD60-13B8F459FA12}"/>
          </ac:spMkLst>
        </pc:spChg>
        <pc:graphicFrameChg chg="mod modGraphic">
          <ac:chgData name="Andrew Houtenville" userId="aea22101-bd61-4dfe-a17f-14b576307e93" providerId="ADAL" clId="{12254457-8E12-41C9-8509-C877804E5EF6}" dt="2025-02-07T16:37:26.912" v="1115" actId="20577"/>
          <ac:graphicFrameMkLst>
            <pc:docMk/>
            <pc:sldMk cId="3052542939" sldId="12509"/>
            <ac:graphicFrameMk id="8" creationId="{1252D6B3-0CC4-A984-115C-09BCEF79CA42}"/>
          </ac:graphicFrameMkLst>
        </pc:graphicFrameChg>
      </pc:sldChg>
      <pc:sldChg chg="modSp add mod">
        <pc:chgData name="Andrew Houtenville" userId="aea22101-bd61-4dfe-a17f-14b576307e93" providerId="ADAL" clId="{12254457-8E12-41C9-8509-C877804E5EF6}" dt="2025-02-07T16:32:25.159" v="1056" actId="20577"/>
        <pc:sldMkLst>
          <pc:docMk/>
          <pc:sldMk cId="112228742" sldId="12510"/>
        </pc:sldMkLst>
        <pc:spChg chg="mod">
          <ac:chgData name="Andrew Houtenville" userId="aea22101-bd61-4dfe-a17f-14b576307e93" providerId="ADAL" clId="{12254457-8E12-41C9-8509-C877804E5EF6}" dt="2025-02-07T16:30:51.178" v="1033"/>
          <ac:spMkLst>
            <pc:docMk/>
            <pc:sldMk cId="112228742" sldId="12510"/>
            <ac:spMk id="2" creationId="{2231C2BB-949E-13BF-6EBE-9EA3E44AB780}"/>
          </ac:spMkLst>
        </pc:spChg>
        <pc:graphicFrameChg chg="mod modGraphic">
          <ac:chgData name="Andrew Houtenville" userId="aea22101-bd61-4dfe-a17f-14b576307e93" providerId="ADAL" clId="{12254457-8E12-41C9-8509-C877804E5EF6}" dt="2025-02-07T16:32:25.159" v="1056" actId="20577"/>
          <ac:graphicFrameMkLst>
            <pc:docMk/>
            <pc:sldMk cId="112228742" sldId="12510"/>
            <ac:graphicFrameMk id="8" creationId="{355AC58D-1A04-3A02-AD59-87007B023F2D}"/>
          </ac:graphicFrameMkLst>
        </pc:graphicFrameChg>
      </pc:sldChg>
      <pc:sldChg chg="modSp add mod ord">
        <pc:chgData name="Andrew Houtenville" userId="aea22101-bd61-4dfe-a17f-14b576307e93" providerId="ADAL" clId="{12254457-8E12-41C9-8509-C877804E5EF6}" dt="2025-02-07T16:39:28.503" v="1131" actId="20577"/>
        <pc:sldMkLst>
          <pc:docMk/>
          <pc:sldMk cId="1205341561" sldId="12511"/>
        </pc:sldMkLst>
        <pc:spChg chg="mod">
          <ac:chgData name="Andrew Houtenville" userId="aea22101-bd61-4dfe-a17f-14b576307e93" providerId="ADAL" clId="{12254457-8E12-41C9-8509-C877804E5EF6}" dt="2025-02-07T16:30:55.887" v="1035"/>
          <ac:spMkLst>
            <pc:docMk/>
            <pc:sldMk cId="1205341561" sldId="12511"/>
            <ac:spMk id="2" creationId="{DD0C63D2-FF47-1A59-1CC1-27F34E38F203}"/>
          </ac:spMkLst>
        </pc:spChg>
        <pc:graphicFrameChg chg="mod modGraphic">
          <ac:chgData name="Andrew Houtenville" userId="aea22101-bd61-4dfe-a17f-14b576307e93" providerId="ADAL" clId="{12254457-8E12-41C9-8509-C877804E5EF6}" dt="2025-02-07T16:39:28.503" v="1131" actId="20577"/>
          <ac:graphicFrameMkLst>
            <pc:docMk/>
            <pc:sldMk cId="1205341561" sldId="12511"/>
            <ac:graphicFrameMk id="8" creationId="{B2567BDB-D8C0-EA91-912F-60B09DC513A5}"/>
          </ac:graphicFrameMkLst>
        </pc:graphicFrameChg>
      </pc:sldChg>
      <pc:sldChg chg="addSp delSp modSp add mod">
        <pc:chgData name="Andrew Houtenville" userId="aea22101-bd61-4dfe-a17f-14b576307e93" providerId="ADAL" clId="{12254457-8E12-41C9-8509-C877804E5EF6}" dt="2025-02-07T16:40:48.742" v="1151" actId="20577"/>
        <pc:sldMkLst>
          <pc:docMk/>
          <pc:sldMk cId="3789428759" sldId="12512"/>
        </pc:sldMkLst>
        <pc:spChg chg="mod">
          <ac:chgData name="Andrew Houtenville" userId="aea22101-bd61-4dfe-a17f-14b576307e93" providerId="ADAL" clId="{12254457-8E12-41C9-8509-C877804E5EF6}" dt="2025-02-07T16:30:53.050" v="1034"/>
          <ac:spMkLst>
            <pc:docMk/>
            <pc:sldMk cId="3789428759" sldId="12512"/>
            <ac:spMk id="2" creationId="{0220364A-E91C-4C24-89C6-1D5C843FEC56}"/>
          </ac:spMkLst>
        </pc:spChg>
        <pc:spChg chg="add del mod">
          <ac:chgData name="Andrew Houtenville" userId="aea22101-bd61-4dfe-a17f-14b576307e93" providerId="ADAL" clId="{12254457-8E12-41C9-8509-C877804E5EF6}" dt="2025-02-07T16:27:27.343" v="968" actId="478"/>
          <ac:spMkLst>
            <pc:docMk/>
            <pc:sldMk cId="3789428759" sldId="12512"/>
            <ac:spMk id="6" creationId="{98F88C87-CF69-3035-4B0A-EEC52F7FE1D7}"/>
          </ac:spMkLst>
        </pc:spChg>
        <pc:graphicFrameChg chg="add del mod modGraphic">
          <ac:chgData name="Andrew Houtenville" userId="aea22101-bd61-4dfe-a17f-14b576307e93" providerId="ADAL" clId="{12254457-8E12-41C9-8509-C877804E5EF6}" dt="2025-02-07T16:40:48.742" v="1151" actId="20577"/>
          <ac:graphicFrameMkLst>
            <pc:docMk/>
            <pc:sldMk cId="3789428759" sldId="12512"/>
            <ac:graphicFrameMk id="8" creationId="{28D6C59E-0F8F-6B74-6EE1-188E388515B1}"/>
          </ac:graphicFrameMkLst>
        </pc:graphicFrameChg>
      </pc:sldChg>
      <pc:sldChg chg="add del">
        <pc:chgData name="Andrew Houtenville" userId="aea22101-bd61-4dfe-a17f-14b576307e93" providerId="ADAL" clId="{12254457-8E12-41C9-8509-C877804E5EF6}" dt="2025-02-07T16:28:17.326" v="992" actId="47"/>
        <pc:sldMkLst>
          <pc:docMk/>
          <pc:sldMk cId="1680101771" sldId="12513"/>
        </pc:sldMkLst>
      </pc:sldChg>
      <pc:sldChg chg="modSp add mod ord">
        <pc:chgData name="Andrew Houtenville" userId="aea22101-bd61-4dfe-a17f-14b576307e93" providerId="ADAL" clId="{12254457-8E12-41C9-8509-C877804E5EF6}" dt="2025-02-07T16:40:41.933" v="1149" actId="20577"/>
        <pc:sldMkLst>
          <pc:docMk/>
          <pc:sldMk cId="3712993283" sldId="12513"/>
        </pc:sldMkLst>
        <pc:graphicFrameChg chg="modGraphic">
          <ac:chgData name="Andrew Houtenville" userId="aea22101-bd61-4dfe-a17f-14b576307e93" providerId="ADAL" clId="{12254457-8E12-41C9-8509-C877804E5EF6}" dt="2025-02-07T16:40:41.933" v="1149" actId="20577"/>
          <ac:graphicFrameMkLst>
            <pc:docMk/>
            <pc:sldMk cId="3712993283" sldId="12513"/>
            <ac:graphicFrameMk id="8" creationId="{4545BE6E-9C0D-3466-449D-C49C9E579893}"/>
          </ac:graphicFrameMkLst>
        </pc:graphicFrameChg>
      </pc:sldChg>
      <pc:sldChg chg="add del">
        <pc:chgData name="Andrew Houtenville" userId="aea22101-bd61-4dfe-a17f-14b576307e93" providerId="ADAL" clId="{12254457-8E12-41C9-8509-C877804E5EF6}" dt="2025-02-07T16:28:17.326" v="992" actId="47"/>
        <pc:sldMkLst>
          <pc:docMk/>
          <pc:sldMk cId="3975309796" sldId="12514"/>
        </pc:sldMkLst>
      </pc:sldChg>
      <pc:sldChg chg="add del">
        <pc:chgData name="Andrew Houtenville" userId="aea22101-bd61-4dfe-a17f-14b576307e93" providerId="ADAL" clId="{12254457-8E12-41C9-8509-C877804E5EF6}" dt="2025-02-07T16:28:17.326" v="992" actId="47"/>
        <pc:sldMkLst>
          <pc:docMk/>
          <pc:sldMk cId="3784101648" sldId="12515"/>
        </pc:sldMkLst>
      </pc:sldChg>
      <pc:sldChg chg="add del">
        <pc:chgData name="Andrew Houtenville" userId="aea22101-bd61-4dfe-a17f-14b576307e93" providerId="ADAL" clId="{12254457-8E12-41C9-8509-C877804E5EF6}" dt="2025-02-07T16:28:17.326" v="992" actId="47"/>
        <pc:sldMkLst>
          <pc:docMk/>
          <pc:sldMk cId="4063302508" sldId="12516"/>
        </pc:sldMkLst>
      </pc:sldChg>
      <pc:sldChg chg="add del">
        <pc:chgData name="Andrew Houtenville" userId="aea22101-bd61-4dfe-a17f-14b576307e93" providerId="ADAL" clId="{12254457-8E12-41C9-8509-C877804E5EF6}" dt="2025-02-07T16:28:17.326" v="992" actId="47"/>
        <pc:sldMkLst>
          <pc:docMk/>
          <pc:sldMk cId="828152561" sldId="12517"/>
        </pc:sldMkLst>
      </pc:sldChg>
      <pc:sldChg chg="add del">
        <pc:chgData name="Andrew Houtenville" userId="aea22101-bd61-4dfe-a17f-14b576307e93" providerId="ADAL" clId="{12254457-8E12-41C9-8509-C877804E5EF6}" dt="2025-02-07T16:28:17.326" v="992" actId="47"/>
        <pc:sldMkLst>
          <pc:docMk/>
          <pc:sldMk cId="432034128" sldId="12518"/>
        </pc:sldMkLst>
      </pc:sldChg>
      <pc:sldChg chg="add del">
        <pc:chgData name="Andrew Houtenville" userId="aea22101-bd61-4dfe-a17f-14b576307e93" providerId="ADAL" clId="{12254457-8E12-41C9-8509-C877804E5EF6}" dt="2025-02-07T16:28:17.326" v="992" actId="47"/>
        <pc:sldMkLst>
          <pc:docMk/>
          <pc:sldMk cId="1242921165" sldId="12519"/>
        </pc:sldMkLst>
      </pc:sldChg>
      <pc:sldChg chg="add del">
        <pc:chgData name="Andrew Houtenville" userId="aea22101-bd61-4dfe-a17f-14b576307e93" providerId="ADAL" clId="{12254457-8E12-41C9-8509-C877804E5EF6}" dt="2025-02-07T16:28:17.326" v="992" actId="47"/>
        <pc:sldMkLst>
          <pc:docMk/>
          <pc:sldMk cId="3034520436" sldId="12520"/>
        </pc:sldMkLst>
      </pc:sldChg>
      <pc:sldChg chg="add del">
        <pc:chgData name="Andrew Houtenville" userId="aea22101-bd61-4dfe-a17f-14b576307e93" providerId="ADAL" clId="{12254457-8E12-41C9-8509-C877804E5EF6}" dt="2025-02-07T16:28:17.326" v="992" actId="47"/>
        <pc:sldMkLst>
          <pc:docMk/>
          <pc:sldMk cId="1780735830" sldId="12521"/>
        </pc:sldMkLst>
      </pc:sldChg>
    </pc:docChg>
  </pc:docChgLst>
  <pc:docChgLst>
    <pc:chgData name="Andrew Houtenville" userId="aea22101-bd61-4dfe-a17f-14b576307e93" providerId="ADAL" clId="{6BD74CD0-3F91-4E77-976F-8D5C38F5CF43}"/>
    <pc:docChg chg="undo redo custSel addSld delSld modSld sldOrd">
      <pc:chgData name="Andrew Houtenville" userId="aea22101-bd61-4dfe-a17f-14b576307e93" providerId="ADAL" clId="{6BD74CD0-3F91-4E77-976F-8D5C38F5CF43}" dt="2023-12-08T15:34:48.280" v="446" actId="478"/>
      <pc:docMkLst>
        <pc:docMk/>
      </pc:docMkLst>
      <pc:sldChg chg="delSp mod">
        <pc:chgData name="Andrew Houtenville" userId="aea22101-bd61-4dfe-a17f-14b576307e93" providerId="ADAL" clId="{6BD74CD0-3F91-4E77-976F-8D5C38F5CF43}" dt="2023-12-08T15:31:48.336" v="441" actId="478"/>
        <pc:sldMkLst>
          <pc:docMk/>
          <pc:sldMk cId="1627019028" sldId="306"/>
        </pc:sldMkLst>
      </pc:sldChg>
      <pc:sldChg chg="addSp delSp modSp mod">
        <pc:chgData name="Andrew Houtenville" userId="aea22101-bd61-4dfe-a17f-14b576307e93" providerId="ADAL" clId="{6BD74CD0-3F91-4E77-976F-8D5C38F5CF43}" dt="2023-12-08T15:30:55.739" v="434" actId="1036"/>
        <pc:sldMkLst>
          <pc:docMk/>
          <pc:sldMk cId="4011066312" sldId="11946"/>
        </pc:sldMkLst>
      </pc:sldChg>
      <pc:sldChg chg="modSp mod">
        <pc:chgData name="Andrew Houtenville" userId="aea22101-bd61-4dfe-a17f-14b576307e93" providerId="ADAL" clId="{6BD74CD0-3F91-4E77-976F-8D5C38F5CF43}" dt="2023-12-08T15:01:55.204" v="13" actId="6549"/>
        <pc:sldMkLst>
          <pc:docMk/>
          <pc:sldMk cId="2491864597" sldId="12023"/>
        </pc:sldMkLst>
      </pc:sldChg>
      <pc:sldChg chg="addSp delSp modSp mod">
        <pc:chgData name="Andrew Houtenville" userId="aea22101-bd61-4dfe-a17f-14b576307e93" providerId="ADAL" clId="{6BD74CD0-3F91-4E77-976F-8D5C38F5CF43}" dt="2023-12-08T15:29:53.510" v="304" actId="1038"/>
        <pc:sldMkLst>
          <pc:docMk/>
          <pc:sldMk cId="2017358822" sldId="12093"/>
        </pc:sldMkLst>
      </pc:sldChg>
      <pc:sldChg chg="addSp delSp modSp add del mod ord">
        <pc:chgData name="Andrew Houtenville" userId="aea22101-bd61-4dfe-a17f-14b576307e93" providerId="ADAL" clId="{6BD74CD0-3F91-4E77-976F-8D5C38F5CF43}" dt="2023-12-08T15:30:24.683" v="357" actId="1038"/>
        <pc:sldMkLst>
          <pc:docMk/>
          <pc:sldMk cId="3357822432" sldId="12095"/>
        </pc:sldMkLst>
      </pc:sldChg>
      <pc:sldChg chg="modSp mod">
        <pc:chgData name="Andrew Houtenville" userId="aea22101-bd61-4dfe-a17f-14b576307e93" providerId="ADAL" clId="{6BD74CD0-3F91-4E77-976F-8D5C38F5CF43}" dt="2023-12-08T15:02:34.955" v="59" actId="20577"/>
        <pc:sldMkLst>
          <pc:docMk/>
          <pc:sldMk cId="3527199843" sldId="12096"/>
        </pc:sldMkLst>
      </pc:sldChg>
      <pc:sldChg chg="addSp delSp modSp add del mod">
        <pc:chgData name="Andrew Houtenville" userId="aea22101-bd61-4dfe-a17f-14b576307e93" providerId="ADAL" clId="{6BD74CD0-3F91-4E77-976F-8D5C38F5CF43}" dt="2023-12-08T15:29:32.467" v="243" actId="1038"/>
        <pc:sldMkLst>
          <pc:docMk/>
          <pc:sldMk cId="735797660" sldId="12140"/>
        </pc:sldMkLst>
      </pc:sldChg>
      <pc:sldChg chg="delSp mod">
        <pc:chgData name="Andrew Houtenville" userId="aea22101-bd61-4dfe-a17f-14b576307e93" providerId="ADAL" clId="{6BD74CD0-3F91-4E77-976F-8D5C38F5CF43}" dt="2023-12-08T15:31:43.864" v="440" actId="478"/>
        <pc:sldMkLst>
          <pc:docMk/>
          <pc:sldMk cId="2135054318" sldId="12162"/>
        </pc:sldMkLst>
      </pc:sldChg>
      <pc:sldChg chg="delSp mod">
        <pc:chgData name="Andrew Houtenville" userId="aea22101-bd61-4dfe-a17f-14b576307e93" providerId="ADAL" clId="{6BD74CD0-3F91-4E77-976F-8D5C38F5CF43}" dt="2023-12-08T15:31:40.040" v="439" actId="478"/>
        <pc:sldMkLst>
          <pc:docMk/>
          <pc:sldMk cId="2623307948" sldId="12163"/>
        </pc:sldMkLst>
      </pc:sldChg>
      <pc:sldChg chg="delSp mod">
        <pc:chgData name="Andrew Houtenville" userId="aea22101-bd61-4dfe-a17f-14b576307e93" providerId="ADAL" clId="{6BD74CD0-3F91-4E77-976F-8D5C38F5CF43}" dt="2023-12-08T15:31:37.662" v="438" actId="478"/>
        <pc:sldMkLst>
          <pc:docMk/>
          <pc:sldMk cId="579148433" sldId="12164"/>
        </pc:sldMkLst>
      </pc:sldChg>
      <pc:sldChg chg="delSp mod">
        <pc:chgData name="Andrew Houtenville" userId="aea22101-bd61-4dfe-a17f-14b576307e93" providerId="ADAL" clId="{6BD74CD0-3F91-4E77-976F-8D5C38F5CF43}" dt="2023-12-08T15:31:33.621" v="437" actId="478"/>
        <pc:sldMkLst>
          <pc:docMk/>
          <pc:sldMk cId="1596110465" sldId="12165"/>
        </pc:sldMkLst>
      </pc:sldChg>
      <pc:sldChg chg="delSp mod">
        <pc:chgData name="Andrew Houtenville" userId="aea22101-bd61-4dfe-a17f-14b576307e93" providerId="ADAL" clId="{6BD74CD0-3F91-4E77-976F-8D5C38F5CF43}" dt="2023-12-08T15:31:27.181" v="436" actId="478"/>
        <pc:sldMkLst>
          <pc:docMk/>
          <pc:sldMk cId="2752596824" sldId="12166"/>
        </pc:sldMkLst>
      </pc:sldChg>
      <pc:sldChg chg="delSp mod">
        <pc:chgData name="Andrew Houtenville" userId="aea22101-bd61-4dfe-a17f-14b576307e93" providerId="ADAL" clId="{6BD74CD0-3F91-4E77-976F-8D5C38F5CF43}" dt="2023-12-08T15:31:22.727" v="435" actId="478"/>
        <pc:sldMkLst>
          <pc:docMk/>
          <pc:sldMk cId="2323045698" sldId="12167"/>
        </pc:sldMkLst>
      </pc:sldChg>
      <pc:sldChg chg="delSp mod">
        <pc:chgData name="Andrew Houtenville" userId="aea22101-bd61-4dfe-a17f-14b576307e93" providerId="ADAL" clId="{6BD74CD0-3F91-4E77-976F-8D5C38F5CF43}" dt="2023-12-08T15:31:53.790" v="442" actId="478"/>
        <pc:sldMkLst>
          <pc:docMk/>
          <pc:sldMk cId="320199942" sldId="12168"/>
        </pc:sldMkLst>
      </pc:sldChg>
      <pc:sldChg chg="delSp mod">
        <pc:chgData name="Andrew Houtenville" userId="aea22101-bd61-4dfe-a17f-14b576307e93" providerId="ADAL" clId="{6BD74CD0-3F91-4E77-976F-8D5C38F5CF43}" dt="2023-12-08T15:34:40.823" v="443" actId="478"/>
        <pc:sldMkLst>
          <pc:docMk/>
          <pc:sldMk cId="1601225299" sldId="12169"/>
        </pc:sldMkLst>
      </pc:sldChg>
      <pc:sldChg chg="delSp mod">
        <pc:chgData name="Andrew Houtenville" userId="aea22101-bd61-4dfe-a17f-14b576307e93" providerId="ADAL" clId="{6BD74CD0-3F91-4E77-976F-8D5C38F5CF43}" dt="2023-12-08T15:34:43.844" v="444" actId="478"/>
        <pc:sldMkLst>
          <pc:docMk/>
          <pc:sldMk cId="1532296737" sldId="12170"/>
        </pc:sldMkLst>
      </pc:sldChg>
      <pc:sldChg chg="delSp mod">
        <pc:chgData name="Andrew Houtenville" userId="aea22101-bd61-4dfe-a17f-14b576307e93" providerId="ADAL" clId="{6BD74CD0-3F91-4E77-976F-8D5C38F5CF43}" dt="2023-12-08T15:34:46.013" v="445" actId="478"/>
        <pc:sldMkLst>
          <pc:docMk/>
          <pc:sldMk cId="3391307134" sldId="12171"/>
        </pc:sldMkLst>
      </pc:sldChg>
      <pc:sldChg chg="delSp mod">
        <pc:chgData name="Andrew Houtenville" userId="aea22101-bd61-4dfe-a17f-14b576307e93" providerId="ADAL" clId="{6BD74CD0-3F91-4E77-976F-8D5C38F5CF43}" dt="2023-12-08T15:34:48.280" v="446" actId="478"/>
        <pc:sldMkLst>
          <pc:docMk/>
          <pc:sldMk cId="1697776121" sldId="12172"/>
        </pc:sldMkLst>
      </pc:sldChg>
    </pc:docChg>
  </pc:docChgLst>
  <pc:docChgLst>
    <pc:chgData name="Karen Volle" userId="56a017f8-fff7-4347-a03a-e4e7c9199847" providerId="ADAL" clId="{4D07CF7B-D5E1-462C-BB35-55F5241F3273}"/>
    <pc:docChg chg="custSel addSld delSld modSld delMainMaster">
      <pc:chgData name="Karen Volle" userId="56a017f8-fff7-4347-a03a-e4e7c9199847" providerId="ADAL" clId="{4D07CF7B-D5E1-462C-BB35-55F5241F3273}" dt="2024-05-02T20:21:41.375" v="720" actId="15"/>
      <pc:docMkLst>
        <pc:docMk/>
      </pc:docMkLst>
      <pc:sldChg chg="modSp mod">
        <pc:chgData name="Karen Volle" userId="56a017f8-fff7-4347-a03a-e4e7c9199847" providerId="ADAL" clId="{4D07CF7B-D5E1-462C-BB35-55F5241F3273}" dt="2024-04-23T17:54:29.077" v="151" actId="27636"/>
        <pc:sldMkLst>
          <pc:docMk/>
          <pc:sldMk cId="1544049043" sldId="256"/>
        </pc:sldMkLst>
      </pc:sldChg>
      <pc:sldChg chg="modSp mod">
        <pc:chgData name="Karen Volle" userId="56a017f8-fff7-4347-a03a-e4e7c9199847" providerId="ADAL" clId="{4D07CF7B-D5E1-462C-BB35-55F5241F3273}" dt="2024-04-25T17:45:55.765" v="172" actId="6549"/>
        <pc:sldMkLst>
          <pc:docMk/>
          <pc:sldMk cId="2419022558" sldId="257"/>
        </pc:sldMkLst>
      </pc:sldChg>
      <pc:sldChg chg="modSp mod">
        <pc:chgData name="Karen Volle" userId="56a017f8-fff7-4347-a03a-e4e7c9199847" providerId="ADAL" clId="{4D07CF7B-D5E1-462C-BB35-55F5241F3273}" dt="2024-04-23T17:50:45.073" v="17" actId="20577"/>
        <pc:sldMkLst>
          <pc:docMk/>
          <pc:sldMk cId="1377615727" sldId="261"/>
        </pc:sldMkLst>
      </pc:sldChg>
      <pc:sldChg chg="modSp mod">
        <pc:chgData name="Karen Volle" userId="56a017f8-fff7-4347-a03a-e4e7c9199847" providerId="ADAL" clId="{4D07CF7B-D5E1-462C-BB35-55F5241F3273}" dt="2024-04-23T17:51:54.970" v="94" actId="20577"/>
        <pc:sldMkLst>
          <pc:docMk/>
          <pc:sldMk cId="2972209448" sldId="264"/>
        </pc:sldMkLst>
      </pc:sldChg>
      <pc:sldChg chg="modSp mod">
        <pc:chgData name="Karen Volle" userId="56a017f8-fff7-4347-a03a-e4e7c9199847" providerId="ADAL" clId="{4D07CF7B-D5E1-462C-BB35-55F5241F3273}" dt="2024-04-25T17:46:01.458" v="174" actId="6549"/>
        <pc:sldMkLst>
          <pc:docMk/>
          <pc:sldMk cId="1301611488" sldId="573"/>
        </pc:sldMkLst>
      </pc:sldChg>
      <pc:sldChg chg="modSp mod">
        <pc:chgData name="Karen Volle" userId="56a017f8-fff7-4347-a03a-e4e7c9199847" providerId="ADAL" clId="{4D07CF7B-D5E1-462C-BB35-55F5241F3273}" dt="2024-04-23T17:51:35.504" v="74" actId="20577"/>
        <pc:sldMkLst>
          <pc:docMk/>
          <pc:sldMk cId="2237022372" sldId="582"/>
        </pc:sldMkLst>
      </pc:sldChg>
      <pc:sldChg chg="addSp delSp modSp mod">
        <pc:chgData name="Karen Volle" userId="56a017f8-fff7-4347-a03a-e4e7c9199847" providerId="ADAL" clId="{4D07CF7B-D5E1-462C-BB35-55F5241F3273}" dt="2024-04-23T17:55:00.661" v="158" actId="1076"/>
        <pc:sldMkLst>
          <pc:docMk/>
          <pc:sldMk cId="3918871586" sldId="12141"/>
        </pc:sldMkLst>
      </pc:sldChg>
      <pc:sldChg chg="del">
        <pc:chgData name="Karen Volle" userId="56a017f8-fff7-4347-a03a-e4e7c9199847" providerId="ADAL" clId="{4D07CF7B-D5E1-462C-BB35-55F5241F3273}" dt="2024-04-23T17:53:31.406" v="142" actId="47"/>
        <pc:sldMkLst>
          <pc:docMk/>
          <pc:sldMk cId="14197636" sldId="12185"/>
        </pc:sldMkLst>
      </pc:sldChg>
      <pc:sldChg chg="del">
        <pc:chgData name="Karen Volle" userId="56a017f8-fff7-4347-a03a-e4e7c9199847" providerId="ADAL" clId="{4D07CF7B-D5E1-462C-BB35-55F5241F3273}" dt="2024-04-23T17:53:31.406" v="142" actId="47"/>
        <pc:sldMkLst>
          <pc:docMk/>
          <pc:sldMk cId="840759796" sldId="12186"/>
        </pc:sldMkLst>
      </pc:sldChg>
      <pc:sldChg chg="del">
        <pc:chgData name="Karen Volle" userId="56a017f8-fff7-4347-a03a-e4e7c9199847" providerId="ADAL" clId="{4D07CF7B-D5E1-462C-BB35-55F5241F3273}" dt="2024-04-23T17:53:31.406" v="142" actId="47"/>
        <pc:sldMkLst>
          <pc:docMk/>
          <pc:sldMk cId="1815925300" sldId="12187"/>
        </pc:sldMkLst>
      </pc:sldChg>
      <pc:sldChg chg="del">
        <pc:chgData name="Karen Volle" userId="56a017f8-fff7-4347-a03a-e4e7c9199847" providerId="ADAL" clId="{4D07CF7B-D5E1-462C-BB35-55F5241F3273}" dt="2024-04-23T17:53:31.406" v="142" actId="47"/>
        <pc:sldMkLst>
          <pc:docMk/>
          <pc:sldMk cId="3183461019" sldId="12188"/>
        </pc:sldMkLst>
      </pc:sldChg>
      <pc:sldChg chg="del">
        <pc:chgData name="Karen Volle" userId="56a017f8-fff7-4347-a03a-e4e7c9199847" providerId="ADAL" clId="{4D07CF7B-D5E1-462C-BB35-55F5241F3273}" dt="2024-04-23T17:53:31.406" v="142" actId="47"/>
        <pc:sldMkLst>
          <pc:docMk/>
          <pc:sldMk cId="3378552482" sldId="12189"/>
        </pc:sldMkLst>
      </pc:sldChg>
      <pc:sldChg chg="del">
        <pc:chgData name="Karen Volle" userId="56a017f8-fff7-4347-a03a-e4e7c9199847" providerId="ADAL" clId="{4D07CF7B-D5E1-462C-BB35-55F5241F3273}" dt="2024-04-23T17:53:31.406" v="142" actId="47"/>
        <pc:sldMkLst>
          <pc:docMk/>
          <pc:sldMk cId="1307130696" sldId="12190"/>
        </pc:sldMkLst>
      </pc:sldChg>
      <pc:sldChg chg="del">
        <pc:chgData name="Karen Volle" userId="56a017f8-fff7-4347-a03a-e4e7c9199847" providerId="ADAL" clId="{4D07CF7B-D5E1-462C-BB35-55F5241F3273}" dt="2024-04-23T17:53:31.406" v="142" actId="47"/>
        <pc:sldMkLst>
          <pc:docMk/>
          <pc:sldMk cId="161676128" sldId="12191"/>
        </pc:sldMkLst>
      </pc:sldChg>
      <pc:sldChg chg="del">
        <pc:chgData name="Karen Volle" userId="56a017f8-fff7-4347-a03a-e4e7c9199847" providerId="ADAL" clId="{4D07CF7B-D5E1-462C-BB35-55F5241F3273}" dt="2024-04-23T17:53:31.406" v="142" actId="47"/>
        <pc:sldMkLst>
          <pc:docMk/>
          <pc:sldMk cId="1792802323" sldId="12192"/>
        </pc:sldMkLst>
      </pc:sldChg>
      <pc:sldChg chg="del">
        <pc:chgData name="Karen Volle" userId="56a017f8-fff7-4347-a03a-e4e7c9199847" providerId="ADAL" clId="{4D07CF7B-D5E1-462C-BB35-55F5241F3273}" dt="2024-04-23T17:53:31.406" v="142" actId="47"/>
        <pc:sldMkLst>
          <pc:docMk/>
          <pc:sldMk cId="1114690245" sldId="12193"/>
        </pc:sldMkLst>
      </pc:sldChg>
      <pc:sldChg chg="del">
        <pc:chgData name="Karen Volle" userId="56a017f8-fff7-4347-a03a-e4e7c9199847" providerId="ADAL" clId="{4D07CF7B-D5E1-462C-BB35-55F5241F3273}" dt="2024-04-23T17:53:31.406" v="142" actId="47"/>
        <pc:sldMkLst>
          <pc:docMk/>
          <pc:sldMk cId="3398627655" sldId="12194"/>
        </pc:sldMkLst>
      </pc:sldChg>
      <pc:sldChg chg="del">
        <pc:chgData name="Karen Volle" userId="56a017f8-fff7-4347-a03a-e4e7c9199847" providerId="ADAL" clId="{4D07CF7B-D5E1-462C-BB35-55F5241F3273}" dt="2024-04-23T17:53:31.406" v="142" actId="47"/>
        <pc:sldMkLst>
          <pc:docMk/>
          <pc:sldMk cId="1750547516" sldId="12195"/>
        </pc:sldMkLst>
      </pc:sldChg>
      <pc:sldChg chg="del">
        <pc:chgData name="Karen Volle" userId="56a017f8-fff7-4347-a03a-e4e7c9199847" providerId="ADAL" clId="{4D07CF7B-D5E1-462C-BB35-55F5241F3273}" dt="2024-04-23T17:53:43.112" v="143" actId="47"/>
        <pc:sldMkLst>
          <pc:docMk/>
          <pc:sldMk cId="2444084172" sldId="12196"/>
        </pc:sldMkLst>
      </pc:sldChg>
      <pc:sldChg chg="del">
        <pc:chgData name="Karen Volle" userId="56a017f8-fff7-4347-a03a-e4e7c9199847" providerId="ADAL" clId="{4D07CF7B-D5E1-462C-BB35-55F5241F3273}" dt="2024-04-23T17:53:43.112" v="143" actId="47"/>
        <pc:sldMkLst>
          <pc:docMk/>
          <pc:sldMk cId="864091501" sldId="12197"/>
        </pc:sldMkLst>
      </pc:sldChg>
      <pc:sldChg chg="del">
        <pc:chgData name="Karen Volle" userId="56a017f8-fff7-4347-a03a-e4e7c9199847" providerId="ADAL" clId="{4D07CF7B-D5E1-462C-BB35-55F5241F3273}" dt="2024-04-23T17:53:43.112" v="143" actId="47"/>
        <pc:sldMkLst>
          <pc:docMk/>
          <pc:sldMk cId="1905452888" sldId="12198"/>
        </pc:sldMkLst>
      </pc:sldChg>
      <pc:sldChg chg="del">
        <pc:chgData name="Karen Volle" userId="56a017f8-fff7-4347-a03a-e4e7c9199847" providerId="ADAL" clId="{4D07CF7B-D5E1-462C-BB35-55F5241F3273}" dt="2024-04-23T17:53:43.112" v="143" actId="47"/>
        <pc:sldMkLst>
          <pc:docMk/>
          <pc:sldMk cId="1413554088" sldId="12199"/>
        </pc:sldMkLst>
      </pc:sldChg>
      <pc:sldChg chg="del">
        <pc:chgData name="Karen Volle" userId="56a017f8-fff7-4347-a03a-e4e7c9199847" providerId="ADAL" clId="{4D07CF7B-D5E1-462C-BB35-55F5241F3273}" dt="2024-04-23T17:53:43.112" v="143" actId="47"/>
        <pc:sldMkLst>
          <pc:docMk/>
          <pc:sldMk cId="1930041275" sldId="12200"/>
        </pc:sldMkLst>
      </pc:sldChg>
      <pc:sldChg chg="del">
        <pc:chgData name="Karen Volle" userId="56a017f8-fff7-4347-a03a-e4e7c9199847" providerId="ADAL" clId="{4D07CF7B-D5E1-462C-BB35-55F5241F3273}" dt="2024-04-23T17:53:43.112" v="143" actId="47"/>
        <pc:sldMkLst>
          <pc:docMk/>
          <pc:sldMk cId="2125554652" sldId="12201"/>
        </pc:sldMkLst>
      </pc:sldChg>
      <pc:sldChg chg="del">
        <pc:chgData name="Karen Volle" userId="56a017f8-fff7-4347-a03a-e4e7c9199847" providerId="ADAL" clId="{4D07CF7B-D5E1-462C-BB35-55F5241F3273}" dt="2024-04-23T17:53:43.112" v="143" actId="47"/>
        <pc:sldMkLst>
          <pc:docMk/>
          <pc:sldMk cId="4188324882" sldId="12202"/>
        </pc:sldMkLst>
      </pc:sldChg>
      <pc:sldChg chg="del">
        <pc:chgData name="Karen Volle" userId="56a017f8-fff7-4347-a03a-e4e7c9199847" providerId="ADAL" clId="{4D07CF7B-D5E1-462C-BB35-55F5241F3273}" dt="2024-04-23T17:53:44.983" v="144" actId="47"/>
        <pc:sldMkLst>
          <pc:docMk/>
          <pc:sldMk cId="53236925" sldId="12203"/>
        </pc:sldMkLst>
      </pc:sldChg>
      <pc:sldChg chg="del">
        <pc:chgData name="Karen Volle" userId="56a017f8-fff7-4347-a03a-e4e7c9199847" providerId="ADAL" clId="{4D07CF7B-D5E1-462C-BB35-55F5241F3273}" dt="2024-04-23T17:53:46.799" v="145" actId="47"/>
        <pc:sldMkLst>
          <pc:docMk/>
          <pc:sldMk cId="1117792613" sldId="12204"/>
        </pc:sldMkLst>
      </pc:sldChg>
      <pc:sldChg chg="del">
        <pc:chgData name="Karen Volle" userId="56a017f8-fff7-4347-a03a-e4e7c9199847" providerId="ADAL" clId="{4D07CF7B-D5E1-462C-BB35-55F5241F3273}" dt="2024-04-23T17:53:48.593" v="146" actId="47"/>
        <pc:sldMkLst>
          <pc:docMk/>
          <pc:sldMk cId="1472001129" sldId="12205"/>
        </pc:sldMkLst>
      </pc:sldChg>
      <pc:sldChg chg="del">
        <pc:chgData name="Karen Volle" userId="56a017f8-fff7-4347-a03a-e4e7c9199847" providerId="ADAL" clId="{4D07CF7B-D5E1-462C-BB35-55F5241F3273}" dt="2024-04-23T17:53:49.620" v="147" actId="47"/>
        <pc:sldMkLst>
          <pc:docMk/>
          <pc:sldMk cId="669296712" sldId="12206"/>
        </pc:sldMkLst>
      </pc:sldChg>
      <pc:sldChg chg="modSp mod">
        <pc:chgData name="Karen Volle" userId="56a017f8-fff7-4347-a03a-e4e7c9199847" providerId="ADAL" clId="{4D07CF7B-D5E1-462C-BB35-55F5241F3273}" dt="2024-04-23T17:52:13.011" v="111" actId="20577"/>
        <pc:sldMkLst>
          <pc:docMk/>
          <pc:sldMk cId="857599794" sldId="12207"/>
        </pc:sldMkLst>
      </pc:sldChg>
      <pc:sldChg chg="modSp add mod">
        <pc:chgData name="Karen Volle" userId="56a017f8-fff7-4347-a03a-e4e7c9199847" providerId="ADAL" clId="{4D07CF7B-D5E1-462C-BB35-55F5241F3273}" dt="2024-05-02T20:21:41.375" v="720" actId="15"/>
        <pc:sldMkLst>
          <pc:docMk/>
          <pc:sldMk cId="1108405502" sldId="12208"/>
        </pc:sldMkLst>
      </pc:sldChg>
      <pc:sldChg chg="del">
        <pc:chgData name="Karen Volle" userId="56a017f8-fff7-4347-a03a-e4e7c9199847" providerId="ADAL" clId="{4D07CF7B-D5E1-462C-BB35-55F5241F3273}" dt="2024-04-23T17:52:38.381" v="112" actId="47"/>
        <pc:sldMkLst>
          <pc:docMk/>
          <pc:sldMk cId="2135054318" sldId="12208"/>
        </pc:sldMkLst>
      </pc:sldChg>
      <pc:sldChg chg="del">
        <pc:chgData name="Karen Volle" userId="56a017f8-fff7-4347-a03a-e4e7c9199847" providerId="ADAL" clId="{4D07CF7B-D5E1-462C-BB35-55F5241F3273}" dt="2024-04-23T17:52:38.381" v="112" actId="47"/>
        <pc:sldMkLst>
          <pc:docMk/>
          <pc:sldMk cId="1230621864" sldId="12209"/>
        </pc:sldMkLst>
      </pc:sldChg>
      <pc:sldChg chg="modSp new del mod">
        <pc:chgData name="Karen Volle" userId="56a017f8-fff7-4347-a03a-e4e7c9199847" providerId="ADAL" clId="{4D07CF7B-D5E1-462C-BB35-55F5241F3273}" dt="2024-05-02T20:21:01.489" v="648" actId="47"/>
        <pc:sldMkLst>
          <pc:docMk/>
          <pc:sldMk cId="1496274072" sldId="12209"/>
        </pc:sldMkLst>
      </pc:sldChg>
      <pc:sldChg chg="del">
        <pc:chgData name="Karen Volle" userId="56a017f8-fff7-4347-a03a-e4e7c9199847" providerId="ADAL" clId="{4D07CF7B-D5E1-462C-BB35-55F5241F3273}" dt="2024-04-23T17:52:38.381" v="112" actId="47"/>
        <pc:sldMkLst>
          <pc:docMk/>
          <pc:sldMk cId="3330241537" sldId="12210"/>
        </pc:sldMkLst>
      </pc:sldChg>
      <pc:sldChg chg="del">
        <pc:chgData name="Karen Volle" userId="56a017f8-fff7-4347-a03a-e4e7c9199847" providerId="ADAL" clId="{4D07CF7B-D5E1-462C-BB35-55F5241F3273}" dt="2024-04-23T17:52:38.381" v="112" actId="47"/>
        <pc:sldMkLst>
          <pc:docMk/>
          <pc:sldMk cId="2620422125" sldId="12211"/>
        </pc:sldMkLst>
      </pc:sldChg>
      <pc:sldChg chg="del">
        <pc:chgData name="Karen Volle" userId="56a017f8-fff7-4347-a03a-e4e7c9199847" providerId="ADAL" clId="{4D07CF7B-D5E1-462C-BB35-55F5241F3273}" dt="2024-04-23T17:52:38.381" v="112" actId="47"/>
        <pc:sldMkLst>
          <pc:docMk/>
          <pc:sldMk cId="569169393" sldId="12212"/>
        </pc:sldMkLst>
      </pc:sldChg>
      <pc:sldChg chg="del">
        <pc:chgData name="Karen Volle" userId="56a017f8-fff7-4347-a03a-e4e7c9199847" providerId="ADAL" clId="{4D07CF7B-D5E1-462C-BB35-55F5241F3273}" dt="2024-04-23T17:52:38.381" v="112" actId="47"/>
        <pc:sldMkLst>
          <pc:docMk/>
          <pc:sldMk cId="3549616963" sldId="12213"/>
        </pc:sldMkLst>
      </pc:sldChg>
      <pc:sldMasterChg chg="del delSldLayout">
        <pc:chgData name="Karen Volle" userId="56a017f8-fff7-4347-a03a-e4e7c9199847" providerId="ADAL" clId="{4D07CF7B-D5E1-462C-BB35-55F5241F3273}" dt="2024-04-23T17:53:49.620" v="147" actId="47"/>
        <pc:sldMasterMkLst>
          <pc:docMk/>
          <pc:sldMasterMk cId="0" sldId="2147483648"/>
        </pc:sldMasterMkLst>
        <pc:sldLayoutChg chg="del">
          <pc:chgData name="Karen Volle" userId="56a017f8-fff7-4347-a03a-e4e7c9199847" providerId="ADAL" clId="{4D07CF7B-D5E1-462C-BB35-55F5241F3273}" dt="2024-04-23T17:53:49.620" v="147" actId="47"/>
          <pc:sldLayoutMkLst>
            <pc:docMk/>
            <pc:sldMasterMk cId="0" sldId="2147483648"/>
            <pc:sldLayoutMk cId="0" sldId="2147483655"/>
          </pc:sldLayoutMkLst>
        </pc:sldLayoutChg>
      </pc:sldMasterChg>
    </pc:docChg>
  </pc:docChgLst>
  <pc:docChgLst>
    <pc:chgData name="Karen Volle" userId="56a017f8-fff7-4347-a03a-e4e7c9199847" providerId="ADAL" clId="{D62FCB4C-F05B-40D4-BBFD-155B94789385}"/>
    <pc:docChg chg="custSel modSld">
      <pc:chgData name="Karen Volle" userId="56a017f8-fff7-4347-a03a-e4e7c9199847" providerId="ADAL" clId="{D62FCB4C-F05B-40D4-BBFD-155B94789385}" dt="2024-07-29T13:12:25.748" v="55"/>
      <pc:docMkLst>
        <pc:docMk/>
      </pc:docMkLst>
      <pc:sldChg chg="modSp mod">
        <pc:chgData name="Karen Volle" userId="56a017f8-fff7-4347-a03a-e4e7c9199847" providerId="ADAL" clId="{D62FCB4C-F05B-40D4-BBFD-155B94789385}" dt="2024-07-29T13:10:53.233" v="48" actId="20577"/>
        <pc:sldMkLst>
          <pc:docMk/>
          <pc:sldMk cId="2419022558" sldId="257"/>
        </pc:sldMkLst>
      </pc:sldChg>
      <pc:sldChg chg="delSp modSp mod">
        <pc:chgData name="Karen Volle" userId="56a017f8-fff7-4347-a03a-e4e7c9199847" providerId="ADAL" clId="{D62FCB4C-F05B-40D4-BBFD-155B94789385}" dt="2024-07-29T13:12:25.748" v="55"/>
        <pc:sldMkLst>
          <pc:docMk/>
          <pc:sldMk cId="3918871586" sldId="12141"/>
        </pc:sldMkLst>
      </pc:sldChg>
    </pc:docChg>
  </pc:docChgLst>
  <pc:docChgLst>
    <pc:chgData name="Karen Volle" userId="56a017f8-fff7-4347-a03a-e4e7c9199847" providerId="ADAL" clId="{A3BFD734-EB04-473E-8D53-A3E3AE686808}"/>
    <pc:docChg chg="custSel addSld delSld modSld addMainMaster delMainMaster">
      <pc:chgData name="Karen Volle" userId="56a017f8-fff7-4347-a03a-e4e7c9199847" providerId="ADAL" clId="{A3BFD734-EB04-473E-8D53-A3E3AE686808}" dt="2023-12-04T15:16:14.112" v="184" actId="20577"/>
      <pc:docMkLst>
        <pc:docMk/>
      </pc:docMkLst>
      <pc:sldChg chg="modSp mod">
        <pc:chgData name="Karen Volle" userId="56a017f8-fff7-4347-a03a-e4e7c9199847" providerId="ADAL" clId="{A3BFD734-EB04-473E-8D53-A3E3AE686808}" dt="2023-11-30T17:20:23.456" v="87" actId="27636"/>
        <pc:sldMkLst>
          <pc:docMk/>
          <pc:sldMk cId="1544049043" sldId="256"/>
        </pc:sldMkLst>
      </pc:sldChg>
      <pc:sldChg chg="del">
        <pc:chgData name="Karen Volle" userId="56a017f8-fff7-4347-a03a-e4e7c9199847" providerId="ADAL" clId="{A3BFD734-EB04-473E-8D53-A3E3AE686808}" dt="2023-11-30T17:19:51.305" v="52" actId="47"/>
        <pc:sldMkLst>
          <pc:docMk/>
          <pc:sldMk cId="2135054318" sldId="442"/>
        </pc:sldMkLst>
      </pc:sldChg>
      <pc:sldChg chg="del">
        <pc:chgData name="Karen Volle" userId="56a017f8-fff7-4347-a03a-e4e7c9199847" providerId="ADAL" clId="{A3BFD734-EB04-473E-8D53-A3E3AE686808}" dt="2023-11-30T17:19:51.305" v="52" actId="47"/>
        <pc:sldMkLst>
          <pc:docMk/>
          <pc:sldMk cId="2210160523" sldId="470"/>
        </pc:sldMkLst>
      </pc:sldChg>
      <pc:sldChg chg="del">
        <pc:chgData name="Karen Volle" userId="56a017f8-fff7-4347-a03a-e4e7c9199847" providerId="ADAL" clId="{A3BFD734-EB04-473E-8D53-A3E3AE686808}" dt="2023-11-30T17:19:51.305" v="52" actId="47"/>
        <pc:sldMkLst>
          <pc:docMk/>
          <pc:sldMk cId="1524268221" sldId="471"/>
        </pc:sldMkLst>
      </pc:sldChg>
      <pc:sldChg chg="del">
        <pc:chgData name="Karen Volle" userId="56a017f8-fff7-4347-a03a-e4e7c9199847" providerId="ADAL" clId="{A3BFD734-EB04-473E-8D53-A3E3AE686808}" dt="2023-11-30T17:19:51.305" v="52" actId="47"/>
        <pc:sldMkLst>
          <pc:docMk/>
          <pc:sldMk cId="2828685036" sldId="472"/>
        </pc:sldMkLst>
      </pc:sldChg>
      <pc:sldChg chg="del">
        <pc:chgData name="Karen Volle" userId="56a017f8-fff7-4347-a03a-e4e7c9199847" providerId="ADAL" clId="{A3BFD734-EB04-473E-8D53-A3E3AE686808}" dt="2023-11-30T17:19:51.305" v="52" actId="47"/>
        <pc:sldMkLst>
          <pc:docMk/>
          <pc:sldMk cId="2210314402" sldId="473"/>
        </pc:sldMkLst>
      </pc:sldChg>
      <pc:sldChg chg="del">
        <pc:chgData name="Karen Volle" userId="56a017f8-fff7-4347-a03a-e4e7c9199847" providerId="ADAL" clId="{A3BFD734-EB04-473E-8D53-A3E3AE686808}" dt="2023-11-30T17:19:51.305" v="52" actId="47"/>
        <pc:sldMkLst>
          <pc:docMk/>
          <pc:sldMk cId="229204374" sldId="474"/>
        </pc:sldMkLst>
      </pc:sldChg>
      <pc:sldChg chg="del">
        <pc:chgData name="Karen Volle" userId="56a017f8-fff7-4347-a03a-e4e7c9199847" providerId="ADAL" clId="{A3BFD734-EB04-473E-8D53-A3E3AE686808}" dt="2023-11-30T17:19:51.305" v="52" actId="47"/>
        <pc:sldMkLst>
          <pc:docMk/>
          <pc:sldMk cId="2376492535" sldId="475"/>
        </pc:sldMkLst>
      </pc:sldChg>
      <pc:sldChg chg="del">
        <pc:chgData name="Karen Volle" userId="56a017f8-fff7-4347-a03a-e4e7c9199847" providerId="ADAL" clId="{A3BFD734-EB04-473E-8D53-A3E3AE686808}" dt="2023-11-30T17:19:51.305" v="52" actId="47"/>
        <pc:sldMkLst>
          <pc:docMk/>
          <pc:sldMk cId="3282127672" sldId="476"/>
        </pc:sldMkLst>
      </pc:sldChg>
      <pc:sldChg chg="del">
        <pc:chgData name="Karen Volle" userId="56a017f8-fff7-4347-a03a-e4e7c9199847" providerId="ADAL" clId="{A3BFD734-EB04-473E-8D53-A3E3AE686808}" dt="2023-11-30T17:19:51.305" v="52" actId="47"/>
        <pc:sldMkLst>
          <pc:docMk/>
          <pc:sldMk cId="3128451103" sldId="478"/>
        </pc:sldMkLst>
      </pc:sldChg>
      <pc:sldChg chg="del">
        <pc:chgData name="Karen Volle" userId="56a017f8-fff7-4347-a03a-e4e7c9199847" providerId="ADAL" clId="{A3BFD734-EB04-473E-8D53-A3E3AE686808}" dt="2023-11-30T17:19:51.305" v="52" actId="47"/>
        <pc:sldMkLst>
          <pc:docMk/>
          <pc:sldMk cId="138445544" sldId="479"/>
        </pc:sldMkLst>
      </pc:sldChg>
      <pc:sldChg chg="addSp delSp modSp mod">
        <pc:chgData name="Karen Volle" userId="56a017f8-fff7-4347-a03a-e4e7c9199847" providerId="ADAL" clId="{A3BFD734-EB04-473E-8D53-A3E3AE686808}" dt="2023-11-30T17:21:12.957" v="140" actId="14100"/>
        <pc:sldMkLst>
          <pc:docMk/>
          <pc:sldMk cId="3918871586" sldId="12141"/>
        </pc:sldMkLst>
      </pc:sldChg>
      <pc:sldChg chg="del">
        <pc:chgData name="Karen Volle" userId="56a017f8-fff7-4347-a03a-e4e7c9199847" providerId="ADAL" clId="{A3BFD734-EB04-473E-8D53-A3E3AE686808}" dt="2023-11-30T17:21:53.018" v="141" actId="47"/>
        <pc:sldMkLst>
          <pc:docMk/>
          <pc:sldMk cId="1176220165" sldId="12142"/>
        </pc:sldMkLst>
      </pc:sldChg>
      <pc:sldChg chg="add">
        <pc:chgData name="Karen Volle" userId="56a017f8-fff7-4347-a03a-e4e7c9199847" providerId="ADAL" clId="{A3BFD734-EB04-473E-8D53-A3E3AE686808}" dt="2023-11-30T17:22:17.548" v="143"/>
        <pc:sldMkLst>
          <pc:docMk/>
          <pc:sldMk cId="2830681894" sldId="12142"/>
        </pc:sldMkLst>
      </pc:sldChg>
      <pc:sldChg chg="del">
        <pc:chgData name="Karen Volle" userId="56a017f8-fff7-4347-a03a-e4e7c9199847" providerId="ADAL" clId="{A3BFD734-EB04-473E-8D53-A3E3AE686808}" dt="2023-11-30T17:21:53.018" v="141" actId="47"/>
        <pc:sldMkLst>
          <pc:docMk/>
          <pc:sldMk cId="1572566904" sldId="12143"/>
        </pc:sldMkLst>
      </pc:sldChg>
      <pc:sldChg chg="add">
        <pc:chgData name="Karen Volle" userId="56a017f8-fff7-4347-a03a-e4e7c9199847" providerId="ADAL" clId="{A3BFD734-EB04-473E-8D53-A3E3AE686808}" dt="2023-11-30T17:22:17.579" v="145"/>
        <pc:sldMkLst>
          <pc:docMk/>
          <pc:sldMk cId="4116438814" sldId="12143"/>
        </pc:sldMkLst>
      </pc:sldChg>
      <pc:sldChg chg="del">
        <pc:chgData name="Karen Volle" userId="56a017f8-fff7-4347-a03a-e4e7c9199847" providerId="ADAL" clId="{A3BFD734-EB04-473E-8D53-A3E3AE686808}" dt="2023-11-30T17:21:53.018" v="141" actId="47"/>
        <pc:sldMkLst>
          <pc:docMk/>
          <pc:sldMk cId="976767030" sldId="12144"/>
        </pc:sldMkLst>
      </pc:sldChg>
      <pc:sldChg chg="add">
        <pc:chgData name="Karen Volle" userId="56a017f8-fff7-4347-a03a-e4e7c9199847" providerId="ADAL" clId="{A3BFD734-EB04-473E-8D53-A3E3AE686808}" dt="2023-11-30T17:22:17.595" v="147"/>
        <pc:sldMkLst>
          <pc:docMk/>
          <pc:sldMk cId="2708994103" sldId="12144"/>
        </pc:sldMkLst>
      </pc:sldChg>
      <pc:sldChg chg="del">
        <pc:chgData name="Karen Volle" userId="56a017f8-fff7-4347-a03a-e4e7c9199847" providerId="ADAL" clId="{A3BFD734-EB04-473E-8D53-A3E3AE686808}" dt="2023-11-30T17:21:53.018" v="141" actId="47"/>
        <pc:sldMkLst>
          <pc:docMk/>
          <pc:sldMk cId="228906723" sldId="12145"/>
        </pc:sldMkLst>
      </pc:sldChg>
      <pc:sldChg chg="add">
        <pc:chgData name="Karen Volle" userId="56a017f8-fff7-4347-a03a-e4e7c9199847" providerId="ADAL" clId="{A3BFD734-EB04-473E-8D53-A3E3AE686808}" dt="2023-11-30T17:22:17.611" v="149"/>
        <pc:sldMkLst>
          <pc:docMk/>
          <pc:sldMk cId="1747292414" sldId="12145"/>
        </pc:sldMkLst>
      </pc:sldChg>
      <pc:sldChg chg="add">
        <pc:chgData name="Karen Volle" userId="56a017f8-fff7-4347-a03a-e4e7c9199847" providerId="ADAL" clId="{A3BFD734-EB04-473E-8D53-A3E3AE686808}" dt="2023-11-30T17:22:17.626" v="151"/>
        <pc:sldMkLst>
          <pc:docMk/>
          <pc:sldMk cId="94519756" sldId="12146"/>
        </pc:sldMkLst>
      </pc:sldChg>
      <pc:sldChg chg="del">
        <pc:chgData name="Karen Volle" userId="56a017f8-fff7-4347-a03a-e4e7c9199847" providerId="ADAL" clId="{A3BFD734-EB04-473E-8D53-A3E3AE686808}" dt="2023-11-30T17:21:53.018" v="141" actId="47"/>
        <pc:sldMkLst>
          <pc:docMk/>
          <pc:sldMk cId="3627632168" sldId="12146"/>
        </pc:sldMkLst>
      </pc:sldChg>
      <pc:sldChg chg="del">
        <pc:chgData name="Karen Volle" userId="56a017f8-fff7-4347-a03a-e4e7c9199847" providerId="ADAL" clId="{A3BFD734-EB04-473E-8D53-A3E3AE686808}" dt="2023-11-30T17:21:53.018" v="141" actId="47"/>
        <pc:sldMkLst>
          <pc:docMk/>
          <pc:sldMk cId="2985999217" sldId="12147"/>
        </pc:sldMkLst>
      </pc:sldChg>
      <pc:sldChg chg="add">
        <pc:chgData name="Karen Volle" userId="56a017f8-fff7-4347-a03a-e4e7c9199847" providerId="ADAL" clId="{A3BFD734-EB04-473E-8D53-A3E3AE686808}" dt="2023-11-30T17:22:17.673" v="153"/>
        <pc:sldMkLst>
          <pc:docMk/>
          <pc:sldMk cId="4108881887" sldId="12147"/>
        </pc:sldMkLst>
      </pc:sldChg>
      <pc:sldChg chg="add">
        <pc:chgData name="Karen Volle" userId="56a017f8-fff7-4347-a03a-e4e7c9199847" providerId="ADAL" clId="{A3BFD734-EB04-473E-8D53-A3E3AE686808}" dt="2023-11-30T17:22:17.689" v="155"/>
        <pc:sldMkLst>
          <pc:docMk/>
          <pc:sldMk cId="60584300" sldId="12148"/>
        </pc:sldMkLst>
      </pc:sldChg>
      <pc:sldChg chg="del">
        <pc:chgData name="Karen Volle" userId="56a017f8-fff7-4347-a03a-e4e7c9199847" providerId="ADAL" clId="{A3BFD734-EB04-473E-8D53-A3E3AE686808}" dt="2023-11-30T17:21:53.018" v="141" actId="47"/>
        <pc:sldMkLst>
          <pc:docMk/>
          <pc:sldMk cId="908893944" sldId="12148"/>
        </pc:sldMkLst>
      </pc:sldChg>
      <pc:sldChg chg="modSp add mod">
        <pc:chgData name="Karen Volle" userId="56a017f8-fff7-4347-a03a-e4e7c9199847" providerId="ADAL" clId="{A3BFD734-EB04-473E-8D53-A3E3AE686808}" dt="2023-11-30T17:22:18.175" v="180" actId="27636"/>
        <pc:sldMkLst>
          <pc:docMk/>
          <pc:sldMk cId="149781013" sldId="12149"/>
        </pc:sldMkLst>
      </pc:sldChg>
      <pc:sldChg chg="del">
        <pc:chgData name="Karen Volle" userId="56a017f8-fff7-4347-a03a-e4e7c9199847" providerId="ADAL" clId="{A3BFD734-EB04-473E-8D53-A3E3AE686808}" dt="2023-11-30T17:21:53.018" v="141" actId="47"/>
        <pc:sldMkLst>
          <pc:docMk/>
          <pc:sldMk cId="4233110727" sldId="12149"/>
        </pc:sldMkLst>
      </pc:sldChg>
      <pc:sldChg chg="add">
        <pc:chgData name="Karen Volle" userId="56a017f8-fff7-4347-a03a-e4e7c9199847" providerId="ADAL" clId="{A3BFD734-EB04-473E-8D53-A3E3AE686808}" dt="2023-11-30T17:22:17.736" v="159"/>
        <pc:sldMkLst>
          <pc:docMk/>
          <pc:sldMk cId="2552022802" sldId="12150"/>
        </pc:sldMkLst>
      </pc:sldChg>
      <pc:sldChg chg="add">
        <pc:chgData name="Karen Volle" userId="56a017f8-fff7-4347-a03a-e4e7c9199847" providerId="ADAL" clId="{A3BFD734-EB04-473E-8D53-A3E3AE686808}" dt="2023-11-30T17:22:17.752" v="161"/>
        <pc:sldMkLst>
          <pc:docMk/>
          <pc:sldMk cId="486871362" sldId="12151"/>
        </pc:sldMkLst>
      </pc:sldChg>
      <pc:sldChg chg="add">
        <pc:chgData name="Karen Volle" userId="56a017f8-fff7-4347-a03a-e4e7c9199847" providerId="ADAL" clId="{A3BFD734-EB04-473E-8D53-A3E3AE686808}" dt="2023-11-30T17:22:17.783" v="163"/>
        <pc:sldMkLst>
          <pc:docMk/>
          <pc:sldMk cId="123142842" sldId="12152"/>
        </pc:sldMkLst>
      </pc:sldChg>
      <pc:sldChg chg="add">
        <pc:chgData name="Karen Volle" userId="56a017f8-fff7-4347-a03a-e4e7c9199847" providerId="ADAL" clId="{A3BFD734-EB04-473E-8D53-A3E3AE686808}" dt="2023-11-30T17:22:17.809" v="165"/>
        <pc:sldMkLst>
          <pc:docMk/>
          <pc:sldMk cId="3279791461" sldId="12153"/>
        </pc:sldMkLst>
      </pc:sldChg>
      <pc:sldChg chg="add">
        <pc:chgData name="Karen Volle" userId="56a017f8-fff7-4347-a03a-e4e7c9199847" providerId="ADAL" clId="{A3BFD734-EB04-473E-8D53-A3E3AE686808}" dt="2023-11-30T17:22:17.830" v="167"/>
        <pc:sldMkLst>
          <pc:docMk/>
          <pc:sldMk cId="3374742554" sldId="12154"/>
        </pc:sldMkLst>
      </pc:sldChg>
      <pc:sldChg chg="add">
        <pc:chgData name="Karen Volle" userId="56a017f8-fff7-4347-a03a-e4e7c9199847" providerId="ADAL" clId="{A3BFD734-EB04-473E-8D53-A3E3AE686808}" dt="2023-11-30T17:22:17.846" v="169"/>
        <pc:sldMkLst>
          <pc:docMk/>
          <pc:sldMk cId="2769459708" sldId="12155"/>
        </pc:sldMkLst>
      </pc:sldChg>
      <pc:sldChg chg="add">
        <pc:chgData name="Karen Volle" userId="56a017f8-fff7-4347-a03a-e4e7c9199847" providerId="ADAL" clId="{A3BFD734-EB04-473E-8D53-A3E3AE686808}" dt="2023-11-30T17:22:17.893" v="171"/>
        <pc:sldMkLst>
          <pc:docMk/>
          <pc:sldMk cId="2888557054" sldId="12156"/>
        </pc:sldMkLst>
      </pc:sldChg>
      <pc:sldChg chg="add">
        <pc:chgData name="Karen Volle" userId="56a017f8-fff7-4347-a03a-e4e7c9199847" providerId="ADAL" clId="{A3BFD734-EB04-473E-8D53-A3E3AE686808}" dt="2023-11-30T17:22:17.924" v="173"/>
        <pc:sldMkLst>
          <pc:docMk/>
          <pc:sldMk cId="2865423087" sldId="12157"/>
        </pc:sldMkLst>
      </pc:sldChg>
      <pc:sldChg chg="add">
        <pc:chgData name="Karen Volle" userId="56a017f8-fff7-4347-a03a-e4e7c9199847" providerId="ADAL" clId="{A3BFD734-EB04-473E-8D53-A3E3AE686808}" dt="2023-11-30T17:22:17.940" v="175"/>
        <pc:sldMkLst>
          <pc:docMk/>
          <pc:sldMk cId="2143338636" sldId="12158"/>
        </pc:sldMkLst>
      </pc:sldChg>
      <pc:sldChg chg="add">
        <pc:chgData name="Karen Volle" userId="56a017f8-fff7-4347-a03a-e4e7c9199847" providerId="ADAL" clId="{A3BFD734-EB04-473E-8D53-A3E3AE686808}" dt="2023-11-30T17:22:17.971" v="177"/>
        <pc:sldMkLst>
          <pc:docMk/>
          <pc:sldMk cId="1097070981" sldId="12159"/>
        </pc:sldMkLst>
      </pc:sldChg>
      <pc:sldChg chg="add">
        <pc:chgData name="Karen Volle" userId="56a017f8-fff7-4347-a03a-e4e7c9199847" providerId="ADAL" clId="{A3BFD734-EB04-473E-8D53-A3E3AE686808}" dt="2023-11-30T17:22:17.987" v="179"/>
        <pc:sldMkLst>
          <pc:docMk/>
          <pc:sldMk cId="256377402" sldId="12160"/>
        </pc:sldMkLst>
      </pc:sldChg>
      <pc:sldMasterChg chg="del delSldLayout">
        <pc:chgData name="Karen Volle" userId="56a017f8-fff7-4347-a03a-e4e7c9199847" providerId="ADAL" clId="{A3BFD734-EB04-473E-8D53-A3E3AE686808}" dt="2023-11-30T17:21:53.018" v="141" actId="47"/>
        <pc:sldMasterMkLst>
          <pc:docMk/>
          <pc:sldMasterMk cId="0" sldId="2147483648"/>
        </pc:sldMasterMkLst>
        <pc:sldLayoutChg chg="del">
          <pc:chgData name="Karen Volle" userId="56a017f8-fff7-4347-a03a-e4e7c9199847" providerId="ADAL" clId="{A3BFD734-EB04-473E-8D53-A3E3AE686808}" dt="2023-11-30T17:21:53.018" v="141" actId="47"/>
          <pc:sldLayoutMkLst>
            <pc:docMk/>
            <pc:sldMasterMk cId="0" sldId="2147483648"/>
            <pc:sldLayoutMk cId="0" sldId="2147483661"/>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2"/>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3"/>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4"/>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5"/>
          </pc:sldLayoutMkLst>
        </pc:sldLayoutChg>
      </pc:sldMasterChg>
      <pc:sldMasterChg chg="add addSldLayout">
        <pc:chgData name="Karen Volle" userId="56a017f8-fff7-4347-a03a-e4e7c9199847" providerId="ADAL" clId="{A3BFD734-EB04-473E-8D53-A3E3AE686808}" dt="2023-11-30T17:22:17.987" v="178" actId="27028"/>
        <pc:sldMasterMkLst>
          <pc:docMk/>
          <pc:sldMasterMk cId="2642878506" sldId="2147483684"/>
        </pc:sldMasterMkLst>
        <pc:sldLayoutChg chg="add">
          <pc:chgData name="Karen Volle" userId="56a017f8-fff7-4347-a03a-e4e7c9199847" providerId="ADAL" clId="{A3BFD734-EB04-473E-8D53-A3E3AE686808}" dt="2023-11-30T17:22:17.987" v="178" actId="27028"/>
          <pc:sldLayoutMkLst>
            <pc:docMk/>
            <pc:sldMasterMk cId="2642878506" sldId="2147483684"/>
            <pc:sldLayoutMk cId="694508687" sldId="2147483685"/>
          </pc:sldLayoutMkLst>
        </pc:sldLayoutChg>
        <pc:sldLayoutChg chg="add">
          <pc:chgData name="Karen Volle" userId="56a017f8-fff7-4347-a03a-e4e7c9199847" providerId="ADAL" clId="{A3BFD734-EB04-473E-8D53-A3E3AE686808}" dt="2023-11-30T17:22:17.532" v="142" actId="27028"/>
          <pc:sldLayoutMkLst>
            <pc:docMk/>
            <pc:sldMasterMk cId="2642878506" sldId="2147483684"/>
            <pc:sldLayoutMk cId="1345499221" sldId="2147483686"/>
          </pc:sldLayoutMkLst>
        </pc:sldLayoutChg>
        <pc:sldLayoutChg chg="add">
          <pc:chgData name="Karen Volle" userId="56a017f8-fff7-4347-a03a-e4e7c9199847" providerId="ADAL" clId="{A3BFD734-EB04-473E-8D53-A3E3AE686808}" dt="2023-11-30T17:22:17.658" v="152" actId="27028"/>
          <pc:sldLayoutMkLst>
            <pc:docMk/>
            <pc:sldMasterMk cId="2642878506" sldId="2147483684"/>
            <pc:sldLayoutMk cId="1498441929" sldId="2147483688"/>
          </pc:sldLayoutMkLst>
        </pc:sldLayoutChg>
        <pc:sldLayoutChg chg="add">
          <pc:chgData name="Karen Volle" userId="56a017f8-fff7-4347-a03a-e4e7c9199847" providerId="ADAL" clId="{A3BFD734-EB04-473E-8D53-A3E3AE686808}" dt="2023-11-30T17:22:17.956" v="176" actId="27028"/>
          <pc:sldLayoutMkLst>
            <pc:docMk/>
            <pc:sldMasterMk cId="2642878506" sldId="2147483684"/>
            <pc:sldLayoutMk cId="1019513428" sldId="2147483692"/>
          </pc:sldLayoutMkLst>
        </pc:sldLayoutChg>
      </pc:sldMasterChg>
    </pc:docChg>
  </pc:docChgLst>
  <pc:docChgLst>
    <pc:chgData name="Amy Chamberlain" userId="fb464598-4a5d-4385-bf9f-7180a83ea77a" providerId="ADAL" clId="{0D3241CE-DE91-48F0-A206-576CA089DE94}"/>
    <pc:docChg chg="addSld delSld modSld addMainMaster delMainMaster modMainMaster">
      <pc:chgData name="Amy Chamberlain" userId="fb464598-4a5d-4385-bf9f-7180a83ea77a" providerId="ADAL" clId="{0D3241CE-DE91-48F0-A206-576CA089DE94}" dt="2025-01-10T15:44:20.422" v="255" actId="13244"/>
      <pc:docMkLst>
        <pc:docMk/>
      </pc:docMkLst>
      <pc:sldChg chg="modSp mod">
        <pc:chgData name="Amy Chamberlain" userId="fb464598-4a5d-4385-bf9f-7180a83ea77a" providerId="ADAL" clId="{0D3241CE-DE91-48F0-A206-576CA089DE94}" dt="2025-01-10T15:43:01.648" v="249" actId="962"/>
        <pc:sldMkLst>
          <pc:docMk/>
          <pc:sldMk cId="1746892424" sldId="12211"/>
        </pc:sldMkLst>
      </pc:sldChg>
      <pc:sldChg chg="modSp mod">
        <pc:chgData name="Amy Chamberlain" userId="fb464598-4a5d-4385-bf9f-7180a83ea77a" providerId="ADAL" clId="{0D3241CE-DE91-48F0-A206-576CA089DE94}" dt="2025-01-10T15:43:17.963" v="251" actId="962"/>
        <pc:sldMkLst>
          <pc:docMk/>
          <pc:sldMk cId="1919990588" sldId="12213"/>
        </pc:sldMkLst>
      </pc:sldChg>
      <pc:sldChg chg="addSp modSp mod">
        <pc:chgData name="Amy Chamberlain" userId="fb464598-4a5d-4385-bf9f-7180a83ea77a" providerId="ADAL" clId="{0D3241CE-DE91-48F0-A206-576CA089DE94}" dt="2025-01-09T14:36:34.116" v="240" actId="962"/>
        <pc:sldMkLst>
          <pc:docMk/>
          <pc:sldMk cId="1025331170" sldId="12216"/>
        </pc:sldMkLst>
      </pc:sldChg>
      <pc:sldChg chg="modSp add">
        <pc:chgData name="Amy Chamberlain" userId="fb464598-4a5d-4385-bf9f-7180a83ea77a" providerId="ADAL" clId="{0D3241CE-DE91-48F0-A206-576CA089DE94}" dt="2025-01-10T15:43:28.218" v="252" actId="962"/>
        <pc:sldMkLst>
          <pc:docMk/>
          <pc:sldMk cId="3371693275" sldId="12424"/>
        </pc:sldMkLst>
      </pc:sldChg>
      <pc:sldChg chg="add">
        <pc:chgData name="Amy Chamberlain" userId="fb464598-4a5d-4385-bf9f-7180a83ea77a" providerId="ADAL" clId="{0D3241CE-DE91-48F0-A206-576CA089DE94}" dt="2025-01-09T14:33:47.900" v="1"/>
        <pc:sldMkLst>
          <pc:docMk/>
          <pc:sldMk cId="1962556057" sldId="12425"/>
        </pc:sldMkLst>
      </pc:sldChg>
      <pc:sldChg chg="add">
        <pc:chgData name="Amy Chamberlain" userId="fb464598-4a5d-4385-bf9f-7180a83ea77a" providerId="ADAL" clId="{0D3241CE-DE91-48F0-A206-576CA089DE94}" dt="2025-01-09T14:33:47.900" v="1"/>
        <pc:sldMkLst>
          <pc:docMk/>
          <pc:sldMk cId="1251069689" sldId="12426"/>
        </pc:sldMkLst>
      </pc:sldChg>
      <pc:sldChg chg="modSp add mod">
        <pc:chgData name="Amy Chamberlain" userId="fb464598-4a5d-4385-bf9f-7180a83ea77a" providerId="ADAL" clId="{0D3241CE-DE91-48F0-A206-576CA089DE94}" dt="2025-01-10T15:43:46.246" v="253" actId="13244"/>
        <pc:sldMkLst>
          <pc:docMk/>
          <pc:sldMk cId="1559220285" sldId="12427"/>
        </pc:sldMkLst>
      </pc:sldChg>
      <pc:sldChg chg="add">
        <pc:chgData name="Amy Chamberlain" userId="fb464598-4a5d-4385-bf9f-7180a83ea77a" providerId="ADAL" clId="{0D3241CE-DE91-48F0-A206-576CA089DE94}" dt="2025-01-09T14:33:47.900" v="1"/>
        <pc:sldMkLst>
          <pc:docMk/>
          <pc:sldMk cId="2222544461" sldId="12428"/>
        </pc:sldMkLst>
      </pc:sldChg>
      <pc:sldChg chg="add">
        <pc:chgData name="Amy Chamberlain" userId="fb464598-4a5d-4385-bf9f-7180a83ea77a" providerId="ADAL" clId="{0D3241CE-DE91-48F0-A206-576CA089DE94}" dt="2025-01-09T14:33:47.900" v="1"/>
        <pc:sldMkLst>
          <pc:docMk/>
          <pc:sldMk cId="3340030402" sldId="12429"/>
        </pc:sldMkLst>
      </pc:sldChg>
      <pc:sldChg chg="modSp add mod">
        <pc:chgData name="Amy Chamberlain" userId="fb464598-4a5d-4385-bf9f-7180a83ea77a" providerId="ADAL" clId="{0D3241CE-DE91-48F0-A206-576CA089DE94}" dt="2025-01-10T15:41:44.562" v="245" actId="962"/>
        <pc:sldMkLst>
          <pc:docMk/>
          <pc:sldMk cId="97431813" sldId="12430"/>
        </pc:sldMkLst>
      </pc:sldChg>
      <pc:sldChg chg="add">
        <pc:chgData name="Amy Chamberlain" userId="fb464598-4a5d-4385-bf9f-7180a83ea77a" providerId="ADAL" clId="{0D3241CE-DE91-48F0-A206-576CA089DE94}" dt="2025-01-09T14:33:47.900" v="1"/>
        <pc:sldMkLst>
          <pc:docMk/>
          <pc:sldMk cId="3782472921" sldId="12431"/>
        </pc:sldMkLst>
      </pc:sldChg>
      <pc:sldChg chg="add">
        <pc:chgData name="Amy Chamberlain" userId="fb464598-4a5d-4385-bf9f-7180a83ea77a" providerId="ADAL" clId="{0D3241CE-DE91-48F0-A206-576CA089DE94}" dt="2025-01-09T14:33:47.900" v="1"/>
        <pc:sldMkLst>
          <pc:docMk/>
          <pc:sldMk cId="1636367101" sldId="12432"/>
        </pc:sldMkLst>
      </pc:sldChg>
      <pc:sldChg chg="add">
        <pc:chgData name="Amy Chamberlain" userId="fb464598-4a5d-4385-bf9f-7180a83ea77a" providerId="ADAL" clId="{0D3241CE-DE91-48F0-A206-576CA089DE94}" dt="2025-01-09T14:33:47.900" v="1"/>
        <pc:sldMkLst>
          <pc:docMk/>
          <pc:sldMk cId="92254951" sldId="12433"/>
        </pc:sldMkLst>
      </pc:sldChg>
      <pc:sldChg chg="add">
        <pc:chgData name="Amy Chamberlain" userId="fb464598-4a5d-4385-bf9f-7180a83ea77a" providerId="ADAL" clId="{0D3241CE-DE91-48F0-A206-576CA089DE94}" dt="2025-01-09T14:33:47.900" v="1"/>
        <pc:sldMkLst>
          <pc:docMk/>
          <pc:sldMk cId="1322723431" sldId="12434"/>
        </pc:sldMkLst>
      </pc:sldChg>
      <pc:sldChg chg="add">
        <pc:chgData name="Amy Chamberlain" userId="fb464598-4a5d-4385-bf9f-7180a83ea77a" providerId="ADAL" clId="{0D3241CE-DE91-48F0-A206-576CA089DE94}" dt="2025-01-09T14:33:47.900" v="1"/>
        <pc:sldMkLst>
          <pc:docMk/>
          <pc:sldMk cId="546429883" sldId="12435"/>
        </pc:sldMkLst>
      </pc:sldChg>
      <pc:sldChg chg="add">
        <pc:chgData name="Amy Chamberlain" userId="fb464598-4a5d-4385-bf9f-7180a83ea77a" providerId="ADAL" clId="{0D3241CE-DE91-48F0-A206-576CA089DE94}" dt="2025-01-09T14:33:47.900" v="1"/>
        <pc:sldMkLst>
          <pc:docMk/>
          <pc:sldMk cId="2619086245" sldId="12436"/>
        </pc:sldMkLst>
      </pc:sldChg>
      <pc:sldChg chg="add">
        <pc:chgData name="Amy Chamberlain" userId="fb464598-4a5d-4385-bf9f-7180a83ea77a" providerId="ADAL" clId="{0D3241CE-DE91-48F0-A206-576CA089DE94}" dt="2025-01-09T14:33:47.900" v="1"/>
        <pc:sldMkLst>
          <pc:docMk/>
          <pc:sldMk cId="1757855848" sldId="12437"/>
        </pc:sldMkLst>
      </pc:sldChg>
      <pc:sldChg chg="add">
        <pc:chgData name="Amy Chamberlain" userId="fb464598-4a5d-4385-bf9f-7180a83ea77a" providerId="ADAL" clId="{0D3241CE-DE91-48F0-A206-576CA089DE94}" dt="2025-01-09T14:33:47.900" v="1"/>
        <pc:sldMkLst>
          <pc:docMk/>
          <pc:sldMk cId="290674582" sldId="12438"/>
        </pc:sldMkLst>
      </pc:sldChg>
      <pc:sldChg chg="add">
        <pc:chgData name="Amy Chamberlain" userId="fb464598-4a5d-4385-bf9f-7180a83ea77a" providerId="ADAL" clId="{0D3241CE-DE91-48F0-A206-576CA089DE94}" dt="2025-01-09T14:33:47.900" v="1"/>
        <pc:sldMkLst>
          <pc:docMk/>
          <pc:sldMk cId="238302080" sldId="12439"/>
        </pc:sldMkLst>
      </pc:sldChg>
      <pc:sldChg chg="add">
        <pc:chgData name="Amy Chamberlain" userId="fb464598-4a5d-4385-bf9f-7180a83ea77a" providerId="ADAL" clId="{0D3241CE-DE91-48F0-A206-576CA089DE94}" dt="2025-01-09T14:33:47.900" v="1"/>
        <pc:sldMkLst>
          <pc:docMk/>
          <pc:sldMk cId="2847812910" sldId="12440"/>
        </pc:sldMkLst>
      </pc:sldChg>
      <pc:sldChg chg="add">
        <pc:chgData name="Amy Chamberlain" userId="fb464598-4a5d-4385-bf9f-7180a83ea77a" providerId="ADAL" clId="{0D3241CE-DE91-48F0-A206-576CA089DE94}" dt="2025-01-09T14:33:47.900" v="1"/>
        <pc:sldMkLst>
          <pc:docMk/>
          <pc:sldMk cId="2132695195" sldId="12441"/>
        </pc:sldMkLst>
      </pc:sldChg>
      <pc:sldChg chg="add">
        <pc:chgData name="Amy Chamberlain" userId="fb464598-4a5d-4385-bf9f-7180a83ea77a" providerId="ADAL" clId="{0D3241CE-DE91-48F0-A206-576CA089DE94}" dt="2025-01-09T14:33:47.900" v="1"/>
        <pc:sldMkLst>
          <pc:docMk/>
          <pc:sldMk cId="889710130" sldId="12442"/>
        </pc:sldMkLst>
      </pc:sldChg>
      <pc:sldChg chg="add">
        <pc:chgData name="Amy Chamberlain" userId="fb464598-4a5d-4385-bf9f-7180a83ea77a" providerId="ADAL" clId="{0D3241CE-DE91-48F0-A206-576CA089DE94}" dt="2025-01-09T14:33:47.900" v="1"/>
        <pc:sldMkLst>
          <pc:docMk/>
          <pc:sldMk cId="504575553" sldId="12443"/>
        </pc:sldMkLst>
      </pc:sldChg>
      <pc:sldChg chg="modSp add mod">
        <pc:chgData name="Amy Chamberlain" userId="fb464598-4a5d-4385-bf9f-7180a83ea77a" providerId="ADAL" clId="{0D3241CE-DE91-48F0-A206-576CA089DE94}" dt="2025-01-10T15:41:44.583" v="246" actId="962"/>
        <pc:sldMkLst>
          <pc:docMk/>
          <pc:sldMk cId="2389856080" sldId="12444"/>
        </pc:sldMkLst>
      </pc:sldChg>
      <pc:sldChg chg="modSp add mod">
        <pc:chgData name="Amy Chamberlain" userId="fb464598-4a5d-4385-bf9f-7180a83ea77a" providerId="ADAL" clId="{0D3241CE-DE91-48F0-A206-576CA089DE94}" dt="2025-01-10T15:44:05.435" v="254" actId="13244"/>
        <pc:sldMkLst>
          <pc:docMk/>
          <pc:sldMk cId="1460434602" sldId="12445"/>
        </pc:sldMkLst>
      </pc:sldChg>
      <pc:sldChg chg="modSp add mod">
        <pc:chgData name="Amy Chamberlain" userId="fb464598-4a5d-4385-bf9f-7180a83ea77a" providerId="ADAL" clId="{0D3241CE-DE91-48F0-A206-576CA089DE94}" dt="2025-01-10T15:44:20.422" v="255" actId="13244"/>
        <pc:sldMkLst>
          <pc:docMk/>
          <pc:sldMk cId="1503085065" sldId="12446"/>
        </pc:sldMkLst>
      </pc:sldChg>
      <pc:sldChg chg="add">
        <pc:chgData name="Amy Chamberlain" userId="fb464598-4a5d-4385-bf9f-7180a83ea77a" providerId="ADAL" clId="{0D3241CE-DE91-48F0-A206-576CA089DE94}" dt="2025-01-09T14:33:47.900" v="1"/>
        <pc:sldMkLst>
          <pc:docMk/>
          <pc:sldMk cId="3204986909" sldId="12447"/>
        </pc:sldMkLst>
      </pc:sldChg>
      <pc:sldChg chg="add">
        <pc:chgData name="Amy Chamberlain" userId="fb464598-4a5d-4385-bf9f-7180a83ea77a" providerId="ADAL" clId="{0D3241CE-DE91-48F0-A206-576CA089DE94}" dt="2025-01-09T14:33:47.900" v="1"/>
        <pc:sldMkLst>
          <pc:docMk/>
          <pc:sldMk cId="2458615617" sldId="12448"/>
        </pc:sldMkLst>
      </pc:sldChg>
      <pc:sldChg chg="add">
        <pc:chgData name="Amy Chamberlain" userId="fb464598-4a5d-4385-bf9f-7180a83ea77a" providerId="ADAL" clId="{0D3241CE-DE91-48F0-A206-576CA089DE94}" dt="2025-01-09T14:33:47.900" v="1"/>
        <pc:sldMkLst>
          <pc:docMk/>
          <pc:sldMk cId="188236386" sldId="12449"/>
        </pc:sldMkLst>
      </pc:sldChg>
      <pc:sldChg chg="add">
        <pc:chgData name="Amy Chamberlain" userId="fb464598-4a5d-4385-bf9f-7180a83ea77a" providerId="ADAL" clId="{0D3241CE-DE91-48F0-A206-576CA089DE94}" dt="2025-01-09T14:33:47.900" v="1"/>
        <pc:sldMkLst>
          <pc:docMk/>
          <pc:sldMk cId="1624445997" sldId="12450"/>
        </pc:sldMkLst>
      </pc:sldChg>
      <pc:sldChg chg="modSp add mod">
        <pc:chgData name="Amy Chamberlain" userId="fb464598-4a5d-4385-bf9f-7180a83ea77a" providerId="ADAL" clId="{0D3241CE-DE91-48F0-A206-576CA089DE94}" dt="2025-01-10T15:41:44.600" v="247" actId="962"/>
        <pc:sldMkLst>
          <pc:docMk/>
          <pc:sldMk cId="2347567135" sldId="12451"/>
        </pc:sldMkLst>
      </pc:sldChg>
      <pc:sldChg chg="add">
        <pc:chgData name="Amy Chamberlain" userId="fb464598-4a5d-4385-bf9f-7180a83ea77a" providerId="ADAL" clId="{0D3241CE-DE91-48F0-A206-576CA089DE94}" dt="2025-01-09T14:33:47.900" v="1"/>
        <pc:sldMkLst>
          <pc:docMk/>
          <pc:sldMk cId="3346321879" sldId="12452"/>
        </pc:sldMkLst>
      </pc:sldChg>
      <pc:sldChg chg="add">
        <pc:chgData name="Amy Chamberlain" userId="fb464598-4a5d-4385-bf9f-7180a83ea77a" providerId="ADAL" clId="{0D3241CE-DE91-48F0-A206-576CA089DE94}" dt="2025-01-09T14:33:47.900" v="1"/>
        <pc:sldMkLst>
          <pc:docMk/>
          <pc:sldMk cId="4207089381" sldId="12453"/>
        </pc:sldMkLst>
      </pc:sldChg>
      <pc:sldChg chg="add">
        <pc:chgData name="Amy Chamberlain" userId="fb464598-4a5d-4385-bf9f-7180a83ea77a" providerId="ADAL" clId="{0D3241CE-DE91-48F0-A206-576CA089DE94}" dt="2025-01-09T14:33:47.900" v="1"/>
        <pc:sldMkLst>
          <pc:docMk/>
          <pc:sldMk cId="3545497609" sldId="12454"/>
        </pc:sldMkLst>
      </pc:sldChg>
      <pc:sldChg chg="add del">
        <pc:chgData name="Amy Chamberlain" userId="fb464598-4a5d-4385-bf9f-7180a83ea77a" providerId="ADAL" clId="{0D3241CE-DE91-48F0-A206-576CA089DE94}" dt="2025-01-10T13:39:51.656" v="243" actId="2696"/>
        <pc:sldMkLst>
          <pc:docMk/>
          <pc:sldMk cId="1689347815" sldId="12455"/>
        </pc:sldMkLst>
      </pc:sldChg>
      <pc:sldChg chg="add">
        <pc:chgData name="Amy Chamberlain" userId="fb464598-4a5d-4385-bf9f-7180a83ea77a" providerId="ADAL" clId="{0D3241CE-DE91-48F0-A206-576CA089DE94}" dt="2025-01-10T13:39:42.478" v="242"/>
        <pc:sldMkLst>
          <pc:docMk/>
          <pc:sldMk cId="3114681287" sldId="12456"/>
        </pc:sldMkLst>
      </pc:sldChg>
      <pc:sldChg chg="add">
        <pc:chgData name="Amy Chamberlain" userId="fb464598-4a5d-4385-bf9f-7180a83ea77a" providerId="ADAL" clId="{0D3241CE-DE91-48F0-A206-576CA089DE94}" dt="2025-01-10T13:39:42.478" v="242"/>
        <pc:sldMkLst>
          <pc:docMk/>
          <pc:sldMk cId="3048679709" sldId="12457"/>
        </pc:sldMkLst>
      </pc:sldChg>
      <pc:sldChg chg="add">
        <pc:chgData name="Amy Chamberlain" userId="fb464598-4a5d-4385-bf9f-7180a83ea77a" providerId="ADAL" clId="{0D3241CE-DE91-48F0-A206-576CA089DE94}" dt="2025-01-10T13:39:42.478" v="242"/>
        <pc:sldMkLst>
          <pc:docMk/>
          <pc:sldMk cId="2024006477" sldId="12458"/>
        </pc:sldMkLst>
      </pc:sldChg>
      <pc:sldChg chg="add">
        <pc:chgData name="Amy Chamberlain" userId="fb464598-4a5d-4385-bf9f-7180a83ea77a" providerId="ADAL" clId="{0D3241CE-DE91-48F0-A206-576CA089DE94}" dt="2025-01-10T13:39:42.478" v="242"/>
        <pc:sldMkLst>
          <pc:docMk/>
          <pc:sldMk cId="2966667500" sldId="12459"/>
        </pc:sldMkLst>
      </pc:sldChg>
      <pc:sldChg chg="add">
        <pc:chgData name="Amy Chamberlain" userId="fb464598-4a5d-4385-bf9f-7180a83ea77a" providerId="ADAL" clId="{0D3241CE-DE91-48F0-A206-576CA089DE94}" dt="2025-01-10T13:39:42.478" v="242"/>
        <pc:sldMkLst>
          <pc:docMk/>
          <pc:sldMk cId="3038555064" sldId="12460"/>
        </pc:sldMkLst>
      </pc:sldChg>
      <pc:sldChg chg="add">
        <pc:chgData name="Amy Chamberlain" userId="fb464598-4a5d-4385-bf9f-7180a83ea77a" providerId="ADAL" clId="{0D3241CE-DE91-48F0-A206-576CA089DE94}" dt="2025-01-10T13:39:42.478" v="242"/>
        <pc:sldMkLst>
          <pc:docMk/>
          <pc:sldMk cId="3767871097" sldId="12461"/>
        </pc:sldMkLst>
      </pc:sldChg>
      <pc:sldChg chg="add">
        <pc:chgData name="Amy Chamberlain" userId="fb464598-4a5d-4385-bf9f-7180a83ea77a" providerId="ADAL" clId="{0D3241CE-DE91-48F0-A206-576CA089DE94}" dt="2025-01-10T13:39:42.478" v="242"/>
        <pc:sldMkLst>
          <pc:docMk/>
          <pc:sldMk cId="684488698" sldId="12462"/>
        </pc:sldMkLst>
      </pc:sldChg>
      <pc:sldChg chg="add">
        <pc:chgData name="Amy Chamberlain" userId="fb464598-4a5d-4385-bf9f-7180a83ea77a" providerId="ADAL" clId="{0D3241CE-DE91-48F0-A206-576CA089DE94}" dt="2025-01-10T13:39:42.478" v="242"/>
        <pc:sldMkLst>
          <pc:docMk/>
          <pc:sldMk cId="1714256968" sldId="12463"/>
        </pc:sldMkLst>
      </pc:sldChg>
      <pc:sldChg chg="add">
        <pc:chgData name="Amy Chamberlain" userId="fb464598-4a5d-4385-bf9f-7180a83ea77a" providerId="ADAL" clId="{0D3241CE-DE91-48F0-A206-576CA089DE94}" dt="2025-01-10T13:39:42.478" v="242"/>
        <pc:sldMkLst>
          <pc:docMk/>
          <pc:sldMk cId="3080210383" sldId="12464"/>
        </pc:sldMkLst>
      </pc:sldChg>
      <pc:sldChg chg="add">
        <pc:chgData name="Amy Chamberlain" userId="fb464598-4a5d-4385-bf9f-7180a83ea77a" providerId="ADAL" clId="{0D3241CE-DE91-48F0-A206-576CA089DE94}" dt="2025-01-10T13:39:42.478" v="242"/>
        <pc:sldMkLst>
          <pc:docMk/>
          <pc:sldMk cId="1977978267" sldId="12465"/>
        </pc:sldMkLst>
      </pc:sldChg>
      <pc:sldMasterChg chg="add addSldLayout">
        <pc:chgData name="Amy Chamberlain" userId="fb464598-4a5d-4385-bf9f-7180a83ea77a" providerId="ADAL" clId="{0D3241CE-DE91-48F0-A206-576CA089DE94}" dt="2025-01-09T14:33:47.866" v="0" actId="27028"/>
        <pc:sldMasterMkLst>
          <pc:docMk/>
          <pc:sldMasterMk cId="0" sldId="2147483660"/>
        </pc:sldMasterMkLst>
        <pc:sldLayoutChg chg="add">
          <pc:chgData name="Amy Chamberlain" userId="fb464598-4a5d-4385-bf9f-7180a83ea77a" providerId="ADAL" clId="{0D3241CE-DE91-48F0-A206-576CA089DE94}" dt="2025-01-09T14:33:47.866" v="0" actId="27028"/>
          <pc:sldLayoutMkLst>
            <pc:docMk/>
            <pc:sldMasterMk cId="0" sldId="2147483660"/>
            <pc:sldLayoutMk cId="0" sldId="2147483661"/>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2"/>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3"/>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4"/>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5"/>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6"/>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7"/>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8"/>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9"/>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70"/>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71"/>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2714438138" sldId="2147483672"/>
          </pc:sldLayoutMkLst>
        </pc:sldLayoutChg>
      </pc:sldMasterChg>
      <pc:sldMasterChg chg="del delSldLayout">
        <pc:chgData name="Amy Chamberlain" userId="fb464598-4a5d-4385-bf9f-7180a83ea77a" providerId="ADAL" clId="{0D3241CE-DE91-48F0-A206-576CA089DE94}" dt="2025-01-09T14:33:48.446" v="5"/>
        <pc:sldMasterMkLst>
          <pc:docMk/>
          <pc:sldMasterMk cId="1700480930" sldId="2147483683"/>
        </pc:sldMasterMkLst>
        <pc:sldLayoutChg chg="del">
          <pc:chgData name="Amy Chamberlain" userId="fb464598-4a5d-4385-bf9f-7180a83ea77a" providerId="ADAL" clId="{0D3241CE-DE91-48F0-A206-576CA089DE94}" dt="2025-01-09T14:33:48.446" v="5"/>
          <pc:sldLayoutMkLst>
            <pc:docMk/>
            <pc:sldMasterMk cId="1700480930" sldId="2147483683"/>
            <pc:sldLayoutMk cId="3627372299" sldId="2147486411"/>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405656303" sldId="2147486412"/>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56317330" sldId="2147486413"/>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4230966949" sldId="214748641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941310773" sldId="214748641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576459384" sldId="2147486416"/>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796571997" sldId="2147486417"/>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683122042" sldId="2147486418"/>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982974320" sldId="2147486419"/>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160935221" sldId="2147486420"/>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93427779" sldId="2147486421"/>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7538079" sldId="2147486422"/>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6908091" sldId="2147486423"/>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951086938" sldId="214748642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923636330" sldId="214748642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872292350" sldId="2147486427"/>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201467874" sldId="2147486428"/>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53038833" sldId="2147486429"/>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233656161" sldId="2147486430"/>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177336316" sldId="2147486431"/>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540966469" sldId="2147486432"/>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931615584" sldId="2147486433"/>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098834028" sldId="214748643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65552561" sldId="214748643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263184795" sldId="2147486436"/>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498859155" sldId="2147486437"/>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994589265" sldId="2147486438"/>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4248686019" sldId="214748645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91218868" sldId="214748645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760231577" sldId="2147486456"/>
          </pc:sldLayoutMkLst>
        </pc:sldLayoutChg>
      </pc:sldMasterChg>
      <pc:sldMasterChg chg="del delSldLayout">
        <pc:chgData name="Amy Chamberlain" userId="fb464598-4a5d-4385-bf9f-7180a83ea77a" providerId="ADAL" clId="{0D3241CE-DE91-48F0-A206-576CA089DE94}" dt="2025-01-09T14:33:48.465" v="10"/>
        <pc:sldMasterMkLst>
          <pc:docMk/>
          <pc:sldMasterMk cId="3950134177" sldId="2147483696"/>
        </pc:sldMasterMkLst>
        <pc:sldLayoutChg chg="del">
          <pc:chgData name="Amy Chamberlain" userId="fb464598-4a5d-4385-bf9f-7180a83ea77a" providerId="ADAL" clId="{0D3241CE-DE91-48F0-A206-576CA089DE94}" dt="2025-01-09T14:33:48.465" v="10"/>
          <pc:sldLayoutMkLst>
            <pc:docMk/>
            <pc:sldMasterMk cId="3950134177" sldId="2147483696"/>
            <pc:sldLayoutMk cId="3286767969" sldId="2147483697"/>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3458507332" sldId="2147483698"/>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873055888" sldId="2147483699"/>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3424710689" sldId="2147483700"/>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79549537" sldId="2147483701"/>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466722473" sldId="2147483702"/>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1035005324" sldId="2147483703"/>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2843789618" sldId="2147483704"/>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2210445308" sldId="2147483705"/>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785581107" sldId="2147483707"/>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3737665058" sldId="2147486479"/>
          </pc:sldLayoutMkLst>
        </pc:sldLayoutChg>
      </pc:sldMasterChg>
      <pc:sldMasterChg chg="del delSldLayout">
        <pc:chgData name="Amy Chamberlain" userId="fb464598-4a5d-4385-bf9f-7180a83ea77a" providerId="ADAL" clId="{0D3241CE-DE91-48F0-A206-576CA089DE94}" dt="2025-01-09T14:33:48.487" v="14"/>
        <pc:sldMasterMkLst>
          <pc:docMk/>
          <pc:sldMasterMk cId="1654002984" sldId="2147483752"/>
        </pc:sldMasterMkLst>
        <pc:sldLayoutChg chg="del">
          <pc:chgData name="Amy Chamberlain" userId="fb464598-4a5d-4385-bf9f-7180a83ea77a" providerId="ADAL" clId="{0D3241CE-DE91-48F0-A206-576CA089DE94}" dt="2025-01-09T14:33:48.487" v="14"/>
          <pc:sldLayoutMkLst>
            <pc:docMk/>
            <pc:sldMasterMk cId="1654002984" sldId="2147483752"/>
            <pc:sldLayoutMk cId="3898008436" sldId="2147483753"/>
          </pc:sldLayoutMkLst>
        </pc:sldLayoutChg>
        <pc:sldLayoutChg chg="del">
          <pc:chgData name="Amy Chamberlain" userId="fb464598-4a5d-4385-bf9f-7180a83ea77a" providerId="ADAL" clId="{0D3241CE-DE91-48F0-A206-576CA089DE94}" dt="2025-01-09T14:33:48.487" v="14"/>
          <pc:sldLayoutMkLst>
            <pc:docMk/>
            <pc:sldMasterMk cId="1654002984" sldId="2147483752"/>
            <pc:sldLayoutMk cId="97189109" sldId="2147483754"/>
          </pc:sldLayoutMkLst>
        </pc:sldLayoutChg>
        <pc:sldLayoutChg chg="del">
          <pc:chgData name="Amy Chamberlain" userId="fb464598-4a5d-4385-bf9f-7180a83ea77a" providerId="ADAL" clId="{0D3241CE-DE91-48F0-A206-576CA089DE94}" dt="2025-01-09T14:33:48.487" v="14"/>
          <pc:sldLayoutMkLst>
            <pc:docMk/>
            <pc:sldMasterMk cId="1654002984" sldId="2147483752"/>
            <pc:sldLayoutMk cId="711158861" sldId="2147483756"/>
          </pc:sldLayoutMkLst>
        </pc:sldLayoutChg>
      </pc:sldMasterChg>
      <pc:sldMasterChg chg="del delSldLayout">
        <pc:chgData name="Amy Chamberlain" userId="fb464598-4a5d-4385-bf9f-7180a83ea77a" providerId="ADAL" clId="{0D3241CE-DE91-48F0-A206-576CA089DE94}" dt="2025-01-09T14:33:48.467" v="11"/>
        <pc:sldMasterMkLst>
          <pc:docMk/>
          <pc:sldMasterMk cId="789463414" sldId="2147484294"/>
        </pc:sldMasterMkLst>
        <pc:sldLayoutChg chg="del">
          <pc:chgData name="Amy Chamberlain" userId="fb464598-4a5d-4385-bf9f-7180a83ea77a" providerId="ADAL" clId="{0D3241CE-DE91-48F0-A206-576CA089DE94}" dt="2025-01-09T14:33:48.467" v="11"/>
          <pc:sldLayoutMkLst>
            <pc:docMk/>
            <pc:sldMasterMk cId="789463414" sldId="2147484294"/>
            <pc:sldLayoutMk cId="4118857057" sldId="214748429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360270332" sldId="214748429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992525634" sldId="214748429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72222386" sldId="214748429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167633217" sldId="214748429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005469729" sldId="214748430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83671127" sldId="214748430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018134750" sldId="214748430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043541816" sldId="214748430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657680456" sldId="214748430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778530058" sldId="214748430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54668045" sldId="214748430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274872512" sldId="214748430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528579874" sldId="214748430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355621938" sldId="214748430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751136870" sldId="214748431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432762034" sldId="214748431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5416494" sldId="214748431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10330889" sldId="214748431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413409782" sldId="214748431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036698" sldId="214748431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013167416" sldId="214748431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40152613" sldId="214748431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450246277" sldId="214748431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423718280" sldId="214748431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45508730" sldId="214748432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848930800" sldId="214748432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27980307" sldId="214748432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84596060" sldId="214748432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627167968" sldId="214748432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530453816" sldId="214748432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5037828" sldId="214748432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354008270" sldId="214748432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42506880" sldId="214748432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239683433" sldId="214748432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632380494" sldId="214748433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264090778" sldId="214748433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68309301" sldId="214748433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10875383" sldId="214748433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517719021" sldId="214748433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926463660" sldId="214748433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068761724" sldId="214748433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705336098" sldId="214748433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03626903" sldId="214748433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322205494" sldId="214748433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78826837" sldId="214748434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79059326" sldId="214748434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577689408" sldId="214748434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285732046" sldId="214748439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68637661" sldId="214748439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34283596" sldId="214748439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877177732" sldId="214748439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619481292" sldId="214748452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53507474" sldId="2147484641"/>
          </pc:sldLayoutMkLst>
        </pc:sldLayoutChg>
      </pc:sldMasterChg>
      <pc:sldMasterChg chg="del delSldLayout">
        <pc:chgData name="Amy Chamberlain" userId="fb464598-4a5d-4385-bf9f-7180a83ea77a" providerId="ADAL" clId="{0D3241CE-DE91-48F0-A206-576CA089DE94}" dt="2025-01-09T14:33:48.475" v="12"/>
        <pc:sldMasterMkLst>
          <pc:docMk/>
          <pc:sldMasterMk cId="995517646" sldId="2147484525"/>
        </pc:sldMasterMkLst>
        <pc:sldLayoutChg chg="del">
          <pc:chgData name="Amy Chamberlain" userId="fb464598-4a5d-4385-bf9f-7180a83ea77a" providerId="ADAL" clId="{0D3241CE-DE91-48F0-A206-576CA089DE94}" dt="2025-01-09T14:33:48.475" v="12"/>
          <pc:sldLayoutMkLst>
            <pc:docMk/>
            <pc:sldMasterMk cId="995517646" sldId="2147484525"/>
            <pc:sldLayoutMk cId="2331577501" sldId="214748436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89863680" sldId="214748452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90995854" sldId="214748452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884967982" sldId="214748452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585513672" sldId="214748452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22022574" sldId="214748453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04216807" sldId="214748453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783576448" sldId="214748453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691923508" sldId="214748453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08436311" sldId="214748453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395197838" sldId="214748453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330542473" sldId="214748453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03358959" sldId="214748453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102133447" sldId="214748453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669287374" sldId="214748453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841422020" sldId="214748454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76821936" sldId="214748454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785575229" sldId="214748454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275012374" sldId="214748454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76500273" sldId="214748454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03525404" sldId="214748454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44936920" sldId="214748454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35656314" sldId="214748454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687266353" sldId="214748454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513891433" sldId="214748455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53389652" sldId="214748455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275266396" sldId="214748455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617084821" sldId="214748455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9244922" sldId="214748455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806181179" sldId="214748455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06917444" sldId="214748455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13000563" sldId="214748455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52277844" sldId="214748455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573543947" sldId="214748455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10553445" sldId="214748456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768645838" sldId="214748456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835334068" sldId="214748456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662577612" sldId="214748456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324467372" sldId="214748456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149366228" sldId="214748456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20691500" sldId="214748456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90778758" sldId="214748456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62958470" sldId="214748456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36193351" sldId="214748456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14896493" sldId="214748457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08081997" sldId="214748457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48234465" sldId="214748457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026165395" sldId="214748457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819153725" sldId="214748457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817799553" sldId="214748457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796720690" sldId="214748457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15788068" sldId="214748457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744126252" sldId="214748457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842591523" sldId="214748457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024994284" sldId="214748458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995955" sldId="214748458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535480570" sldId="214748458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0921838" sldId="214748458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19900906" sldId="214748458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3459619" sldId="214748458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187695485" sldId="214748458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913480426" sldId="214748458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586266343" sldId="214748458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40524483" sldId="214748458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37136742" sldId="214748459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291101557" sldId="214748459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35406921" sldId="214748459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07731783" sldId="214748459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640076374" sldId="214748459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04369014" sldId="214748459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298133741" sldId="214748459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723986371" sldId="214748459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95643924" sldId="214748459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665113381" sldId="214748459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26159953" sldId="214748460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01264744" sldId="214748460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579823100" sldId="214748460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5891954" sldId="214748460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66555200" sldId="214748460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583274556" sldId="214748460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42632421" sldId="214748460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83825134" sldId="214748460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48365433" sldId="214748460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419930616" sldId="214748460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93489452" sldId="214748461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552045443" sldId="214748461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05744241" sldId="214748461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819847082" sldId="214748461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010962728" sldId="214748461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32626293" sldId="214748461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825418902" sldId="214748461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605518369" sldId="214748461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025670434" sldId="214748461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35075604" sldId="214748461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743614342" sldId="214748462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73347590" sldId="214748462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70338243" sldId="214748462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8131807" sldId="214748462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49437483" sldId="214748462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92951200" sldId="214748462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175544365" sldId="214748462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781890168" sldId="214748462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26622005" sldId="214748462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23022943" sldId="214748462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76287355" sldId="214748463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94374069" sldId="214748463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863763359" sldId="214748463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56756740" sldId="214748463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15226496" sldId="214748463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53478834" sldId="214748463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52272451" sldId="214748463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26837494" sldId="214748463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80854995" sldId="214748463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458220286" sldId="214748463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575481920" sldId="214748464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759406035" sldId="2147484706"/>
          </pc:sldLayoutMkLst>
        </pc:sldLayoutChg>
      </pc:sldMasterChg>
      <pc:sldMasterChg chg="del delSldLayout">
        <pc:chgData name="Amy Chamberlain" userId="fb464598-4a5d-4385-bf9f-7180a83ea77a" providerId="ADAL" clId="{0D3241CE-DE91-48F0-A206-576CA089DE94}" dt="2025-01-09T14:33:48.476" v="13"/>
        <pc:sldMasterMkLst>
          <pc:docMk/>
          <pc:sldMasterMk cId="789463414" sldId="2147484643"/>
        </pc:sldMasterMkLst>
        <pc:sldLayoutChg chg="del">
          <pc:chgData name="Amy Chamberlain" userId="fb464598-4a5d-4385-bf9f-7180a83ea77a" providerId="ADAL" clId="{0D3241CE-DE91-48F0-A206-576CA089DE94}" dt="2025-01-09T14:33:48.476" v="13"/>
          <pc:sldLayoutMkLst>
            <pc:docMk/>
            <pc:sldMasterMk cId="789463414" sldId="2147484643"/>
            <pc:sldLayoutMk cId="4118857057" sldId="214748464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360270332" sldId="214748464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992525634" sldId="214748464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72222386" sldId="214748464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167633217" sldId="214748464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005469729" sldId="214748464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83671127" sldId="214748465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018134750" sldId="214748465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043541816" sldId="214748465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657680456" sldId="214748465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778530058" sldId="214748465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54668045" sldId="214748465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274872512" sldId="214748465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528579874" sldId="214748465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355621938" sldId="214748465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751136870" sldId="214748465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432762034" sldId="214748466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5416494" sldId="214748466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10330889" sldId="214748466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413409782" sldId="214748466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036698" sldId="214748466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013167416" sldId="214748466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40152613" sldId="214748466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450246277" sldId="214748466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423718280" sldId="214748466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45508730" sldId="214748466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848930800" sldId="214748467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27980307" sldId="214748467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84596060" sldId="214748467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627167968" sldId="214748467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530453816" sldId="214748467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5037828" sldId="214748467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354008270" sldId="214748467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42506880" sldId="214748467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239683433" sldId="214748467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632380494" sldId="214748467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264090778" sldId="214748468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68309301" sldId="214748468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10875383" sldId="214748468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517719021" sldId="214748468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926463660" sldId="214748468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068761724" sldId="214748468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705336098" sldId="214748468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03626903" sldId="214748468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322205494" sldId="214748468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78826837" sldId="214748468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79059326" sldId="214748469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577689408" sldId="214748469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285732046" sldId="214748469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34283596" sldId="214748469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877177732" sldId="2147484694"/>
          </pc:sldLayoutMkLst>
        </pc:sldLayoutChg>
      </pc:sldMasterChg>
      <pc:sldMasterChg chg="del delSldLayout">
        <pc:chgData name="Amy Chamberlain" userId="fb464598-4a5d-4385-bf9f-7180a83ea77a" providerId="ADAL" clId="{0D3241CE-DE91-48F0-A206-576CA089DE94}" dt="2025-01-09T14:33:48.446" v="4"/>
        <pc:sldMasterMkLst>
          <pc:docMk/>
          <pc:sldMasterMk cId="1393658803" sldId="2147486352"/>
        </pc:sldMasterMkLst>
        <pc:sldLayoutChg chg="del">
          <pc:chgData name="Amy Chamberlain" userId="fb464598-4a5d-4385-bf9f-7180a83ea77a" providerId="ADAL" clId="{0D3241CE-DE91-48F0-A206-576CA089DE94}" dt="2025-01-09T14:33:48.446" v="4"/>
          <pc:sldLayoutMkLst>
            <pc:docMk/>
            <pc:sldMasterMk cId="1393658803" sldId="2147486352"/>
            <pc:sldLayoutMk cId="1045459323" sldId="2147486353"/>
          </pc:sldLayoutMkLst>
        </pc:sldLayoutChg>
        <pc:sldLayoutChg chg="del">
          <pc:chgData name="Amy Chamberlain" userId="fb464598-4a5d-4385-bf9f-7180a83ea77a" providerId="ADAL" clId="{0D3241CE-DE91-48F0-A206-576CA089DE94}" dt="2025-01-09T14:33:48.446" v="4"/>
          <pc:sldLayoutMkLst>
            <pc:docMk/>
            <pc:sldMasterMk cId="1393658803" sldId="2147486352"/>
            <pc:sldLayoutMk cId="3855998627" sldId="2147486354"/>
          </pc:sldLayoutMkLst>
        </pc:sldLayoutChg>
      </pc:sldMasterChg>
      <pc:sldMasterChg chg="del delSldLayout">
        <pc:chgData name="Amy Chamberlain" userId="fb464598-4a5d-4385-bf9f-7180a83ea77a" providerId="ADAL" clId="{0D3241CE-DE91-48F0-A206-576CA089DE94}" dt="2025-01-09T14:33:48.455" v="6"/>
        <pc:sldMasterMkLst>
          <pc:docMk/>
          <pc:sldMasterMk cId="918445696" sldId="2147486377"/>
        </pc:sldMasterMkLst>
        <pc:sldLayoutChg chg="del">
          <pc:chgData name="Amy Chamberlain" userId="fb464598-4a5d-4385-bf9f-7180a83ea77a" providerId="ADAL" clId="{0D3241CE-DE91-48F0-A206-576CA089DE94}" dt="2025-01-09T14:33:48.455" v="6"/>
          <pc:sldLayoutMkLst>
            <pc:docMk/>
            <pc:sldMasterMk cId="918445696" sldId="2147486377"/>
            <pc:sldLayoutMk cId="1424786762" sldId="214748637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897518793" sldId="2147486379"/>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309955754" sldId="2147486380"/>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4190101166" sldId="2147486381"/>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512185256" sldId="2147486382"/>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61900307" sldId="2147486383"/>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783053659" sldId="2147486384"/>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02119387" sldId="2147486385"/>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95045738" sldId="2147486386"/>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226434605" sldId="2147486387"/>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409523333" sldId="214748638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658207714" sldId="2147486389"/>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84596584" sldId="2147486390"/>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878739217" sldId="2147486391"/>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4116091861" sldId="2147486392"/>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150940739" sldId="2147486393"/>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10779699" sldId="2147486394"/>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923603891" sldId="2147486395"/>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512609186" sldId="2147486396"/>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548909654" sldId="2147486397"/>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725106066" sldId="214748639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130091303" sldId="2147486402"/>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416713939" sldId="2147486403"/>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53070815" sldId="2147486404"/>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26795609" sldId="2147486405"/>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888735188" sldId="2147486406"/>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205308002" sldId="2147486407"/>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890743665" sldId="214748640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070583096" sldId="2147486409"/>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312711513" sldId="2147486410"/>
          </pc:sldLayoutMkLst>
        </pc:sldLayoutChg>
      </pc:sldMasterChg>
      <pc:sldMasterChg chg="del delSldLayout">
        <pc:chgData name="Amy Chamberlain" userId="fb464598-4a5d-4385-bf9f-7180a83ea77a" providerId="ADAL" clId="{0D3241CE-DE91-48F0-A206-576CA089DE94}" dt="2025-01-09T14:33:48.446" v="3"/>
        <pc:sldMasterMkLst>
          <pc:docMk/>
          <pc:sldMasterMk cId="0" sldId="2147486426"/>
        </pc:sldMasterMkLst>
        <pc:sldLayoutChg chg="del">
          <pc:chgData name="Amy Chamberlain" userId="fb464598-4a5d-4385-bf9f-7180a83ea77a" providerId="ADAL" clId="{0D3241CE-DE91-48F0-A206-576CA089DE94}" dt="2025-01-09T14:33:48.446" v="3"/>
          <pc:sldLayoutMkLst>
            <pc:docMk/>
            <pc:sldMasterMk cId="0" sldId="2147486426"/>
            <pc:sldLayoutMk cId="1998393041" sldId="2147485122"/>
          </pc:sldLayoutMkLst>
        </pc:sldLayoutChg>
      </pc:sldMasterChg>
      <pc:sldMasterChg chg="del delSldLayout">
        <pc:chgData name="Amy Chamberlain" userId="fb464598-4a5d-4385-bf9f-7180a83ea77a" providerId="ADAL" clId="{0D3241CE-DE91-48F0-A206-576CA089DE94}" dt="2025-01-09T14:33:48.465" v="9"/>
        <pc:sldMasterMkLst>
          <pc:docMk/>
          <pc:sldMasterMk cId="3314226591" sldId="2147486439"/>
        </pc:sldMasterMkLst>
        <pc:sldLayoutChg chg="del">
          <pc:chgData name="Amy Chamberlain" userId="fb464598-4a5d-4385-bf9f-7180a83ea77a" providerId="ADAL" clId="{0D3241CE-DE91-48F0-A206-576CA089DE94}" dt="2025-01-09T14:33:48.465" v="9"/>
          <pc:sldLayoutMkLst>
            <pc:docMk/>
            <pc:sldMasterMk cId="3314226591" sldId="2147486439"/>
            <pc:sldLayoutMk cId="4026839973" sldId="2147486440"/>
          </pc:sldLayoutMkLst>
        </pc:sldLayoutChg>
      </pc:sldMasterChg>
      <pc:sldMasterChg chg="del delSldLayout">
        <pc:chgData name="Amy Chamberlain" userId="fb464598-4a5d-4385-bf9f-7180a83ea77a" providerId="ADAL" clId="{0D3241CE-DE91-48F0-A206-576CA089DE94}" dt="2025-01-09T14:33:48.455" v="7"/>
        <pc:sldMasterMkLst>
          <pc:docMk/>
          <pc:sldMasterMk cId="1768810688" sldId="2147486441"/>
        </pc:sldMasterMkLst>
        <pc:sldLayoutChg chg="del">
          <pc:chgData name="Amy Chamberlain" userId="fb464598-4a5d-4385-bf9f-7180a83ea77a" providerId="ADAL" clId="{0D3241CE-DE91-48F0-A206-576CA089DE94}" dt="2025-01-09T14:33:48.455" v="7"/>
          <pc:sldLayoutMkLst>
            <pc:docMk/>
            <pc:sldMasterMk cId="1768810688" sldId="2147486441"/>
            <pc:sldLayoutMk cId="886425124" sldId="2147486442"/>
          </pc:sldLayoutMkLst>
        </pc:sldLayoutChg>
        <pc:sldLayoutChg chg="del">
          <pc:chgData name="Amy Chamberlain" userId="fb464598-4a5d-4385-bf9f-7180a83ea77a" providerId="ADAL" clId="{0D3241CE-DE91-48F0-A206-576CA089DE94}" dt="2025-01-09T14:33:48.455" v="7"/>
          <pc:sldLayoutMkLst>
            <pc:docMk/>
            <pc:sldMasterMk cId="1768810688" sldId="2147486441"/>
            <pc:sldLayoutMk cId="269980423" sldId="2147486443"/>
          </pc:sldLayoutMkLst>
        </pc:sldLayoutChg>
        <pc:sldLayoutChg chg="del">
          <pc:chgData name="Amy Chamberlain" userId="fb464598-4a5d-4385-bf9f-7180a83ea77a" providerId="ADAL" clId="{0D3241CE-DE91-48F0-A206-576CA089DE94}" dt="2025-01-09T14:33:48.455" v="7"/>
          <pc:sldLayoutMkLst>
            <pc:docMk/>
            <pc:sldMasterMk cId="1768810688" sldId="2147486441"/>
            <pc:sldLayoutMk cId="3421902724" sldId="2147486444"/>
          </pc:sldLayoutMkLst>
        </pc:sldLayoutChg>
        <pc:sldLayoutChg chg="del">
          <pc:chgData name="Amy Chamberlain" userId="fb464598-4a5d-4385-bf9f-7180a83ea77a" providerId="ADAL" clId="{0D3241CE-DE91-48F0-A206-576CA089DE94}" dt="2025-01-09T14:33:48.455" v="7"/>
          <pc:sldLayoutMkLst>
            <pc:docMk/>
            <pc:sldMasterMk cId="1768810688" sldId="2147486441"/>
            <pc:sldLayoutMk cId="319191785" sldId="2147486459"/>
          </pc:sldLayoutMkLst>
        </pc:sldLayoutChg>
      </pc:sldMasterChg>
      <pc:sldMasterChg chg="del delSldLayout">
        <pc:chgData name="Amy Chamberlain" userId="fb464598-4a5d-4385-bf9f-7180a83ea77a" providerId="ADAL" clId="{0D3241CE-DE91-48F0-A206-576CA089DE94}" dt="2025-01-09T14:33:48.455" v="8"/>
        <pc:sldMasterMkLst>
          <pc:docMk/>
          <pc:sldMasterMk cId="3859594488" sldId="2147486445"/>
        </pc:sldMasterMkLst>
        <pc:sldLayoutChg chg="del">
          <pc:chgData name="Amy Chamberlain" userId="fb464598-4a5d-4385-bf9f-7180a83ea77a" providerId="ADAL" clId="{0D3241CE-DE91-48F0-A206-576CA089DE94}" dt="2025-01-09T14:33:48.455" v="8"/>
          <pc:sldLayoutMkLst>
            <pc:docMk/>
            <pc:sldMasterMk cId="3859594488" sldId="2147486445"/>
            <pc:sldLayoutMk cId="812926732" sldId="2147486446"/>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1134432212" sldId="2147486447"/>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3943767585" sldId="2147486448"/>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4259171922" sldId="2147486449"/>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3437422071" sldId="2147486450"/>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137141789" sldId="2147486451"/>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2059621434" sldId="2147486452"/>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3207529668" sldId="2147486453"/>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2541325169" sldId="2147486457"/>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1573454267" sldId="2147486458"/>
          </pc:sldLayoutMkLst>
        </pc:sldLayoutChg>
      </pc:sldMasterChg>
      <pc:sldMasterChg chg="del delSldLayout">
        <pc:chgData name="Amy Chamberlain" userId="fb464598-4a5d-4385-bf9f-7180a83ea77a" providerId="ADAL" clId="{0D3241CE-DE91-48F0-A206-576CA089DE94}" dt="2025-01-09T14:33:48.446" v="2"/>
        <pc:sldMasterMkLst>
          <pc:docMk/>
          <pc:sldMasterMk cId="4098690813" sldId="2147486464"/>
        </pc:sldMasterMkLst>
        <pc:sldLayoutChg chg="del">
          <pc:chgData name="Amy Chamberlain" userId="fb464598-4a5d-4385-bf9f-7180a83ea77a" providerId="ADAL" clId="{0D3241CE-DE91-48F0-A206-576CA089DE94}" dt="2025-01-09T14:33:48.446" v="2"/>
          <pc:sldLayoutMkLst>
            <pc:docMk/>
            <pc:sldMasterMk cId="4098690813" sldId="2147486464"/>
            <pc:sldLayoutMk cId="4279423019" sldId="2147483681"/>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90872565" sldId="2147483690"/>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502083477" sldId="2147483691"/>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739955186" sldId="2147483706"/>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123560312" sldId="2147483712"/>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4177297565" sldId="2147483714"/>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268563415" sldId="2147483715"/>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74995792" sldId="2147483716"/>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330573453" sldId="2147483717"/>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2881989481" sldId="2147483718"/>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832619550" sldId="2147483719"/>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047508259" sldId="2147483720"/>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176735673" sldId="2147483721"/>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2949799846" sldId="2147483722"/>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108172145" sldId="2147483723"/>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054081200" sldId="2147483724"/>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690112854" sldId="2147483725"/>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417332352" sldId="2147483726"/>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583197970" sldId="2147483728"/>
          </pc:sldLayoutMkLst>
        </pc:sldLayoutChg>
      </pc:sldMasterChg>
      <pc:sldMasterChg chg="modSldLayout">
        <pc:chgData name="Amy Chamberlain" userId="fb464598-4a5d-4385-bf9f-7180a83ea77a" providerId="ADAL" clId="{0D3241CE-DE91-48F0-A206-576CA089DE94}" dt="2025-01-09T14:33:47.866" v="0" actId="27028"/>
        <pc:sldMasterMkLst>
          <pc:docMk/>
          <pc:sldMasterMk cId="3389113765" sldId="2147486480"/>
        </pc:sldMasterMkLst>
        <pc:sldLayoutChg chg="replId">
          <pc:chgData name="Amy Chamberlain" userId="fb464598-4a5d-4385-bf9f-7180a83ea77a" providerId="ADAL" clId="{0D3241CE-DE91-48F0-A206-576CA089DE94}" dt="2025-01-09T14:33:47.866" v="0" actId="27028"/>
          <pc:sldLayoutMkLst>
            <pc:docMk/>
            <pc:sldMasterMk cId="3389113765" sldId="2147486480"/>
            <pc:sldLayoutMk cId="3735949031" sldId="2147486491"/>
          </pc:sldLayoutMkLst>
        </pc:sldLayoutChg>
        <pc:sldLayoutChg chg="replId">
          <pc:chgData name="Amy Chamberlain" userId="fb464598-4a5d-4385-bf9f-7180a83ea77a" providerId="ADAL" clId="{0D3241CE-DE91-48F0-A206-576CA089DE94}" dt="2025-01-09T14:33:47.866" v="0" actId="27028"/>
          <pc:sldLayoutMkLst>
            <pc:docMk/>
            <pc:sldMasterMk cId="3389113765" sldId="2147486480"/>
            <pc:sldLayoutMk cId="1966714060" sldId="2147486492"/>
          </pc:sldLayoutMkLst>
        </pc:sldLayoutChg>
      </pc:sldMasterChg>
    </pc:docChg>
  </pc:docChgLst>
  <pc:docChgLst>
    <pc:chgData name="Kate Filanoski" userId="5879a14f-9eb3-4e75-8352-1b2941159ca7" providerId="ADAL" clId="{0DC8A24D-D02D-4087-8FB6-3289C723032E}"/>
    <pc:docChg chg="undo custSel addSld delSld modSld addMainMaster">
      <pc:chgData name="Kate Filanoski" userId="5879a14f-9eb3-4e75-8352-1b2941159ca7" providerId="ADAL" clId="{0DC8A24D-D02D-4087-8FB6-3289C723032E}" dt="2024-05-09T20:56:49.032" v="407" actId="47"/>
      <pc:docMkLst>
        <pc:docMk/>
      </pc:docMkLst>
      <pc:sldChg chg="del">
        <pc:chgData name="Kate Filanoski" userId="5879a14f-9eb3-4e75-8352-1b2941159ca7" providerId="ADAL" clId="{0DC8A24D-D02D-4087-8FB6-3289C723032E}" dt="2024-05-09T20:56:30.547" v="406" actId="47"/>
        <pc:sldMkLst>
          <pc:docMk/>
          <pc:sldMk cId="1689347815" sldId="306"/>
        </pc:sldMkLst>
      </pc:sldChg>
      <pc:sldChg chg="modSp mod">
        <pc:chgData name="Kate Filanoski" userId="5879a14f-9eb3-4e75-8352-1b2941159ca7" providerId="ADAL" clId="{0DC8A24D-D02D-4087-8FB6-3289C723032E}" dt="2024-05-09T20:33:40.899" v="25" actId="27636"/>
        <pc:sldMkLst>
          <pc:docMk/>
          <pc:sldMk cId="1281791369" sldId="537"/>
        </pc:sldMkLst>
      </pc:sldChg>
      <pc:sldChg chg="modSp mod modNotesTx">
        <pc:chgData name="Kate Filanoski" userId="5879a14f-9eb3-4e75-8352-1b2941159ca7" providerId="ADAL" clId="{0DC8A24D-D02D-4087-8FB6-3289C723032E}" dt="2024-05-09T20:46:06.623" v="369" actId="13244"/>
        <pc:sldMkLst>
          <pc:docMk/>
          <pc:sldMk cId="4011066312" sldId="11946"/>
        </pc:sldMkLst>
      </pc:sldChg>
      <pc:sldChg chg="modSp mod modNotesTx">
        <pc:chgData name="Kate Filanoski" userId="5879a14f-9eb3-4e75-8352-1b2941159ca7" providerId="ADAL" clId="{0DC8A24D-D02D-4087-8FB6-3289C723032E}" dt="2024-05-09T20:46:09.555" v="370" actId="13244"/>
        <pc:sldMkLst>
          <pc:docMk/>
          <pc:sldMk cId="3357822432" sldId="12095"/>
        </pc:sldMkLst>
      </pc:sldChg>
      <pc:sldChg chg="modSp mod modNotesTx">
        <pc:chgData name="Kate Filanoski" userId="5879a14f-9eb3-4e75-8352-1b2941159ca7" providerId="ADAL" clId="{0DC8A24D-D02D-4087-8FB6-3289C723032E}" dt="2024-05-09T20:45:53.136" v="367" actId="13244"/>
        <pc:sldMkLst>
          <pc:docMk/>
          <pc:sldMk cId="735797660" sldId="12140"/>
        </pc:sldMkLst>
      </pc:sldChg>
      <pc:sldChg chg="modSp mod">
        <pc:chgData name="Kate Filanoski" userId="5879a14f-9eb3-4e75-8352-1b2941159ca7" providerId="ADAL" clId="{0DC8A24D-D02D-4087-8FB6-3289C723032E}" dt="2024-05-09T20:47:09.756" v="373" actId="962"/>
        <pc:sldMkLst>
          <pc:docMk/>
          <pc:sldMk cId="3918871586" sldId="12141"/>
        </pc:sldMkLst>
      </pc:sldChg>
      <pc:sldChg chg="modSp mod modNotesTx">
        <pc:chgData name="Kate Filanoski" userId="5879a14f-9eb3-4e75-8352-1b2941159ca7" providerId="ADAL" clId="{0DC8A24D-D02D-4087-8FB6-3289C723032E}" dt="2024-05-09T20:45:57.024" v="368" actId="13244"/>
        <pc:sldMkLst>
          <pc:docMk/>
          <pc:sldMk cId="3127163715" sldId="12209"/>
        </pc:sldMkLst>
      </pc:sldChg>
      <pc:sldChg chg="modSp add mod">
        <pc:chgData name="Kate Filanoski" userId="5879a14f-9eb3-4e75-8352-1b2941159ca7" providerId="ADAL" clId="{0DC8A24D-D02D-4087-8FB6-3289C723032E}" dt="2024-05-09T20:50:33.609" v="374" actId="14100"/>
        <pc:sldMkLst>
          <pc:docMk/>
          <pc:sldMk cId="1234110732" sldId="12210"/>
        </pc:sldMkLst>
      </pc:sldChg>
      <pc:sldChg chg="modSp add mod">
        <pc:chgData name="Kate Filanoski" userId="5879a14f-9eb3-4e75-8352-1b2941159ca7" providerId="ADAL" clId="{0DC8A24D-D02D-4087-8FB6-3289C723032E}" dt="2024-05-09T20:50:47.939" v="375" actId="13244"/>
        <pc:sldMkLst>
          <pc:docMk/>
          <pc:sldMk cId="882569401" sldId="12211"/>
        </pc:sldMkLst>
      </pc:sldChg>
      <pc:sldChg chg="modSp add mod">
        <pc:chgData name="Kate Filanoski" userId="5879a14f-9eb3-4e75-8352-1b2941159ca7" providerId="ADAL" clId="{0DC8A24D-D02D-4087-8FB6-3289C723032E}" dt="2024-05-09T20:50:54.574" v="376" actId="13244"/>
        <pc:sldMkLst>
          <pc:docMk/>
          <pc:sldMk cId="3257230313" sldId="12212"/>
        </pc:sldMkLst>
      </pc:sldChg>
      <pc:sldChg chg="modSp add mod">
        <pc:chgData name="Kate Filanoski" userId="5879a14f-9eb3-4e75-8352-1b2941159ca7" providerId="ADAL" clId="{0DC8A24D-D02D-4087-8FB6-3289C723032E}" dt="2024-05-09T20:51:03.531" v="377" actId="13244"/>
        <pc:sldMkLst>
          <pc:docMk/>
          <pc:sldMk cId="3580507297" sldId="12213"/>
        </pc:sldMkLst>
      </pc:sldChg>
      <pc:sldChg chg="modSp add mod">
        <pc:chgData name="Kate Filanoski" userId="5879a14f-9eb3-4e75-8352-1b2941159ca7" providerId="ADAL" clId="{0DC8A24D-D02D-4087-8FB6-3289C723032E}" dt="2024-05-09T20:51:37.655" v="378" actId="13244"/>
        <pc:sldMkLst>
          <pc:docMk/>
          <pc:sldMk cId="394271221" sldId="12214"/>
        </pc:sldMkLst>
      </pc:sldChg>
      <pc:sldChg chg="modSp add mod">
        <pc:chgData name="Kate Filanoski" userId="5879a14f-9eb3-4e75-8352-1b2941159ca7" providerId="ADAL" clId="{0DC8A24D-D02D-4087-8FB6-3289C723032E}" dt="2024-05-09T20:51:45.723" v="379" actId="13244"/>
        <pc:sldMkLst>
          <pc:docMk/>
          <pc:sldMk cId="1334641835" sldId="12215"/>
        </pc:sldMkLst>
      </pc:sldChg>
      <pc:sldChg chg="modSp add mod">
        <pc:chgData name="Kate Filanoski" userId="5879a14f-9eb3-4e75-8352-1b2941159ca7" providerId="ADAL" clId="{0DC8A24D-D02D-4087-8FB6-3289C723032E}" dt="2024-05-09T20:51:57.191" v="381" actId="13244"/>
        <pc:sldMkLst>
          <pc:docMk/>
          <pc:sldMk cId="4127090997" sldId="12216"/>
        </pc:sldMkLst>
      </pc:sldChg>
      <pc:sldChg chg="modSp add mod">
        <pc:chgData name="Kate Filanoski" userId="5879a14f-9eb3-4e75-8352-1b2941159ca7" providerId="ADAL" clId="{0DC8A24D-D02D-4087-8FB6-3289C723032E}" dt="2024-05-09T20:52:16.739" v="385" actId="962"/>
        <pc:sldMkLst>
          <pc:docMk/>
          <pc:sldMk cId="3981132771" sldId="12217"/>
        </pc:sldMkLst>
      </pc:sldChg>
      <pc:sldChg chg="add">
        <pc:chgData name="Kate Filanoski" userId="5879a14f-9eb3-4e75-8352-1b2941159ca7" providerId="ADAL" clId="{0DC8A24D-D02D-4087-8FB6-3289C723032E}" dt="2024-05-09T20:26:17.580" v="1"/>
        <pc:sldMkLst>
          <pc:docMk/>
          <pc:sldMk cId="1291527260" sldId="12218"/>
        </pc:sldMkLst>
      </pc:sldChg>
      <pc:sldChg chg="modSp add mod">
        <pc:chgData name="Kate Filanoski" userId="5879a14f-9eb3-4e75-8352-1b2941159ca7" providerId="ADAL" clId="{0DC8A24D-D02D-4087-8FB6-3289C723032E}" dt="2024-05-09T20:53:08.998" v="387" actId="20577"/>
        <pc:sldMkLst>
          <pc:docMk/>
          <pc:sldMk cId="2621371058" sldId="12219"/>
        </pc:sldMkLst>
      </pc:sldChg>
      <pc:sldChg chg="delSp modSp add mod">
        <pc:chgData name="Kate Filanoski" userId="5879a14f-9eb3-4e75-8352-1b2941159ca7" providerId="ADAL" clId="{0DC8A24D-D02D-4087-8FB6-3289C723032E}" dt="2024-05-09T20:54:56.494" v="399" actId="27636"/>
        <pc:sldMkLst>
          <pc:docMk/>
          <pc:sldMk cId="2730374865" sldId="12220"/>
        </pc:sldMkLst>
      </pc:sldChg>
      <pc:sldChg chg="add del">
        <pc:chgData name="Kate Filanoski" userId="5879a14f-9eb3-4e75-8352-1b2941159ca7" providerId="ADAL" clId="{0DC8A24D-D02D-4087-8FB6-3289C723032E}" dt="2024-05-09T20:56:49.032" v="407" actId="47"/>
        <pc:sldMkLst>
          <pc:docMk/>
          <pc:sldMk cId="2741335035" sldId="12221"/>
        </pc:sldMkLst>
      </pc:sldChg>
      <pc:sldChg chg="add">
        <pc:chgData name="Kate Filanoski" userId="5879a14f-9eb3-4e75-8352-1b2941159ca7" providerId="ADAL" clId="{0DC8A24D-D02D-4087-8FB6-3289C723032E}" dt="2024-05-09T20:26:17.580" v="1"/>
        <pc:sldMkLst>
          <pc:docMk/>
          <pc:sldMk cId="2979993015" sldId="12222"/>
        </pc:sldMkLst>
      </pc:sldChg>
      <pc:sldChg chg="modSp add mod">
        <pc:chgData name="Kate Filanoski" userId="5879a14f-9eb3-4e75-8352-1b2941159ca7" providerId="ADAL" clId="{0DC8A24D-D02D-4087-8FB6-3289C723032E}" dt="2024-05-09T20:54:21.064" v="389" actId="1076"/>
        <pc:sldMkLst>
          <pc:docMk/>
          <pc:sldMk cId="1277329353" sldId="12223"/>
        </pc:sldMkLst>
      </pc:sldChg>
      <pc:sldChg chg="modSp add mod">
        <pc:chgData name="Kate Filanoski" userId="5879a14f-9eb3-4e75-8352-1b2941159ca7" providerId="ADAL" clId="{0DC8A24D-D02D-4087-8FB6-3289C723032E}" dt="2024-05-09T20:55:49.423" v="405" actId="13244"/>
        <pc:sldMkLst>
          <pc:docMk/>
          <pc:sldMk cId="1346864243" sldId="12224"/>
        </pc:sldMkLst>
      </pc:sldChg>
      <pc:sldChg chg="add">
        <pc:chgData name="Kate Filanoski" userId="5879a14f-9eb3-4e75-8352-1b2941159ca7" providerId="ADAL" clId="{0DC8A24D-D02D-4087-8FB6-3289C723032E}" dt="2024-05-09T20:26:17.580" v="1"/>
        <pc:sldMkLst>
          <pc:docMk/>
          <pc:sldMk cId="2542612472" sldId="12225"/>
        </pc:sldMkLst>
      </pc:sldChg>
      <pc:sldMasterChg chg="add addSldLayout">
        <pc:chgData name="Kate Filanoski" userId="5879a14f-9eb3-4e75-8352-1b2941159ca7" providerId="ADAL" clId="{0DC8A24D-D02D-4087-8FB6-3289C723032E}" dt="2024-05-09T20:26:17.580" v="0" actId="27028"/>
        <pc:sldMasterMkLst>
          <pc:docMk/>
          <pc:sldMasterMk cId="467094142" sldId="2147483734"/>
        </pc:sldMasterMkLst>
        <pc:sldLayoutChg chg="add">
          <pc:chgData name="Kate Filanoski" userId="5879a14f-9eb3-4e75-8352-1b2941159ca7" providerId="ADAL" clId="{0DC8A24D-D02D-4087-8FB6-3289C723032E}" dt="2024-05-09T20:26:17.580" v="0" actId="27028"/>
          <pc:sldLayoutMkLst>
            <pc:docMk/>
            <pc:sldMasterMk cId="467094142" sldId="2147483734"/>
            <pc:sldLayoutMk cId="3929531489" sldId="2147483735"/>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97744212" sldId="2147483736"/>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568750994" sldId="2147483737"/>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455745229" sldId="2147483738"/>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93876400" sldId="2147483739"/>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998688960" sldId="2147483740"/>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47076807" sldId="2147483741"/>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590322014" sldId="2147483742"/>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29550574" sldId="2147483743"/>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123238045" sldId="2147483744"/>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536110516" sldId="2147483745"/>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203708143" sldId="2147483746"/>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43087432" sldId="2147483747"/>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087099262" sldId="2147483748"/>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713460260" sldId="2147483749"/>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937784921" sldId="2147483750"/>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654797651" sldId="2147483751"/>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445714293" sldId="2147483752"/>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812904998" sldId="2147483753"/>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458589275" sldId="2147483754"/>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009946190" sldId="2147483755"/>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99793891" sldId="2147483756"/>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103061569" sldId="2147483757"/>
          </pc:sldLayoutMkLst>
        </pc:sldLayoutChg>
      </pc:sldMasterChg>
    </pc:docChg>
  </pc:docChgLst>
  <pc:docChgLst>
    <pc:chgData name="Andrew Houtenville" userId="aea22101-bd61-4dfe-a17f-14b576307e93" providerId="ADAL" clId="{62349652-5A5B-4A50-B598-023F149B6704}"/>
    <pc:docChg chg="undo custSel addSld delSld modSld">
      <pc:chgData name="Andrew Houtenville" userId="aea22101-bd61-4dfe-a17f-14b576307e93" providerId="ADAL" clId="{62349652-5A5B-4A50-B598-023F149B6704}" dt="2024-05-03T14:26:34.620" v="270" actId="20577"/>
      <pc:docMkLst>
        <pc:docMk/>
      </pc:docMkLst>
      <pc:sldChg chg="modSp mod">
        <pc:chgData name="Andrew Houtenville" userId="aea22101-bd61-4dfe-a17f-14b576307e93" providerId="ADAL" clId="{62349652-5A5B-4A50-B598-023F149B6704}" dt="2024-05-03T14:26:34.620" v="270" actId="20577"/>
        <pc:sldMkLst>
          <pc:docMk/>
          <pc:sldMk cId="104172155" sldId="305"/>
        </pc:sldMkLst>
      </pc:sldChg>
      <pc:sldChg chg="delSp mod">
        <pc:chgData name="Andrew Houtenville" userId="aea22101-bd61-4dfe-a17f-14b576307e93" providerId="ADAL" clId="{62349652-5A5B-4A50-B598-023F149B6704}" dt="2024-05-03T13:41:14.374" v="28" actId="478"/>
        <pc:sldMkLst>
          <pc:docMk/>
          <pc:sldMk cId="1689347815" sldId="306"/>
        </pc:sldMkLst>
      </pc:sldChg>
      <pc:sldChg chg="delSp mod">
        <pc:chgData name="Andrew Houtenville" userId="aea22101-bd61-4dfe-a17f-14b576307e93" providerId="ADAL" clId="{62349652-5A5B-4A50-B598-023F149B6704}" dt="2024-05-03T13:41:15.477" v="29" actId="478"/>
        <pc:sldMkLst>
          <pc:docMk/>
          <pc:sldMk cId="2135054318" sldId="442"/>
        </pc:sldMkLst>
      </pc:sldChg>
      <pc:sldChg chg="addSp delSp modSp mod">
        <pc:chgData name="Andrew Houtenville" userId="aea22101-bd61-4dfe-a17f-14b576307e93" providerId="ADAL" clId="{62349652-5A5B-4A50-B598-023F149B6704}" dt="2024-05-03T13:51:14.130" v="198" actId="1037"/>
        <pc:sldMkLst>
          <pc:docMk/>
          <pc:sldMk cId="4011066312" sldId="11946"/>
        </pc:sldMkLst>
      </pc:sldChg>
      <pc:sldChg chg="modSp mod">
        <pc:chgData name="Andrew Houtenville" userId="aea22101-bd61-4dfe-a17f-14b576307e93" providerId="ADAL" clId="{62349652-5A5B-4A50-B598-023F149B6704}" dt="2024-05-03T13:43:24.667" v="55" actId="20577"/>
        <pc:sldMkLst>
          <pc:docMk/>
          <pc:sldMk cId="2491864597" sldId="12023"/>
        </pc:sldMkLst>
      </pc:sldChg>
      <pc:sldChg chg="delSp modSp del mod">
        <pc:chgData name="Andrew Houtenville" userId="aea22101-bd61-4dfe-a17f-14b576307e93" providerId="ADAL" clId="{62349652-5A5B-4A50-B598-023F149B6704}" dt="2024-05-03T13:41:56.940" v="43" actId="47"/>
        <pc:sldMkLst>
          <pc:docMk/>
          <pc:sldMk cId="2017358822" sldId="12093"/>
        </pc:sldMkLst>
      </pc:sldChg>
      <pc:sldChg chg="addSp delSp modSp mod">
        <pc:chgData name="Andrew Houtenville" userId="aea22101-bd61-4dfe-a17f-14b576307e93" providerId="ADAL" clId="{62349652-5A5B-4A50-B598-023F149B6704}" dt="2024-05-03T13:51:27.777" v="246" actId="1037"/>
        <pc:sldMkLst>
          <pc:docMk/>
          <pc:sldMk cId="3357822432" sldId="12095"/>
        </pc:sldMkLst>
      </pc:sldChg>
      <pc:sldChg chg="modSp mod">
        <pc:chgData name="Andrew Houtenville" userId="aea22101-bd61-4dfe-a17f-14b576307e93" providerId="ADAL" clId="{62349652-5A5B-4A50-B598-023F149B6704}" dt="2024-05-03T13:42:54.764" v="49" actId="255"/>
        <pc:sldMkLst>
          <pc:docMk/>
          <pc:sldMk cId="3527199843" sldId="12096"/>
        </pc:sldMkLst>
      </pc:sldChg>
      <pc:sldChg chg="addSp delSp modSp mod">
        <pc:chgData name="Andrew Houtenville" userId="aea22101-bd61-4dfe-a17f-14b576307e93" providerId="ADAL" clId="{62349652-5A5B-4A50-B598-023F149B6704}" dt="2024-05-03T13:50:45.702" v="158" actId="1037"/>
        <pc:sldMkLst>
          <pc:docMk/>
          <pc:sldMk cId="735797660" sldId="12140"/>
        </pc:sldMkLst>
      </pc:sldChg>
      <pc:sldChg chg="delSp mod">
        <pc:chgData name="Andrew Houtenville" userId="aea22101-bd61-4dfe-a17f-14b576307e93" providerId="ADAL" clId="{62349652-5A5B-4A50-B598-023F149B6704}" dt="2024-05-03T13:41:13.068" v="27" actId="478"/>
        <pc:sldMkLst>
          <pc:docMk/>
          <pc:sldMk cId="857599794" sldId="12207"/>
        </pc:sldMkLst>
      </pc:sldChg>
      <pc:sldChg chg="addSp modSp add mod">
        <pc:chgData name="Andrew Houtenville" userId="aea22101-bd61-4dfe-a17f-14b576307e93" providerId="ADAL" clId="{62349652-5A5B-4A50-B598-023F149B6704}" dt="2024-05-03T13:51:00.184" v="162" actId="1037"/>
        <pc:sldMkLst>
          <pc:docMk/>
          <pc:sldMk cId="3127163715" sldId="12209"/>
        </pc:sldMkLst>
      </pc:sldChg>
    </pc:docChg>
  </pc:docChgLst>
  <pc:docChgLst>
    <pc:chgData name="Megan Henly" userId="886c3e4a-c5fb-4d90-8ac1-76009426fd41" providerId="ADAL" clId="{0C95BFB3-3C8B-4C7F-8A89-27DED8ACCE3E}"/>
    <pc:docChg chg="custSel modSld sldOrd">
      <pc:chgData name="Megan Henly" userId="886c3e4a-c5fb-4d90-8ac1-76009426fd41" providerId="ADAL" clId="{0C95BFB3-3C8B-4C7F-8A89-27DED8ACCE3E}" dt="2024-04-05T14:43:37.306" v="39" actId="20577"/>
      <pc:docMkLst>
        <pc:docMk/>
      </pc:docMkLst>
      <pc:sldChg chg="addSp delSp modSp mod ord">
        <pc:chgData name="Megan Henly" userId="886c3e4a-c5fb-4d90-8ac1-76009426fd41" providerId="ADAL" clId="{0C95BFB3-3C8B-4C7F-8A89-27DED8ACCE3E}" dt="2024-04-05T13:37:06.452" v="32" actId="1076"/>
        <pc:sldMkLst>
          <pc:docMk/>
          <pc:sldMk cId="2017358822" sldId="120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AF99B-64E1-4510-BA1C-45D0247C2E37}"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US"/>
        </a:p>
      </dgm:t>
    </dgm:pt>
    <dgm:pt modelId="{7D9D5336-0BDF-4942-B32D-CC2F41C7441E}">
      <dgm:prSet phldrT="[Text]" custT="1"/>
      <dgm:spPr/>
      <dgm:t>
        <a:bodyPr/>
        <a:lstStyle/>
        <a:p>
          <a:r>
            <a:rPr lang="en-US" sz="1600" b="1" dirty="0">
              <a:latin typeface="+mj-lt"/>
            </a:rPr>
            <a:t>The Good</a:t>
          </a:r>
        </a:p>
      </dgm:t>
    </dgm:pt>
    <dgm:pt modelId="{7C6A795E-4A08-409F-9514-A18283A7801E}" type="parTrans" cxnId="{3621993D-78E7-4768-A035-E714A4DA5B06}">
      <dgm:prSet/>
      <dgm:spPr/>
      <dgm:t>
        <a:bodyPr/>
        <a:lstStyle/>
        <a:p>
          <a:endParaRPr lang="en-US"/>
        </a:p>
      </dgm:t>
    </dgm:pt>
    <dgm:pt modelId="{D26AF845-D487-435C-9693-491E69E80ADF}" type="sibTrans" cxnId="{3621993D-78E7-4768-A035-E714A4DA5B06}">
      <dgm:prSet/>
      <dgm:spPr/>
      <dgm:t>
        <a:bodyPr/>
        <a:lstStyle/>
        <a:p>
          <a:endParaRPr lang="en-US"/>
        </a:p>
      </dgm:t>
    </dgm:pt>
    <dgm:pt modelId="{10A23BA5-D79E-4F18-A23E-25210208905A}">
      <dgm:prSet phldrT="[Text]" custT="1"/>
      <dgm:spPr/>
      <dgm:t>
        <a:bodyPr/>
        <a:lstStyle/>
        <a:p>
          <a:r>
            <a:rPr lang="en-US" sz="1600" b="1" dirty="0">
              <a:latin typeface="+mj-lt"/>
            </a:rPr>
            <a:t>The Unexpected</a:t>
          </a:r>
        </a:p>
      </dgm:t>
    </dgm:pt>
    <dgm:pt modelId="{9ED49149-5C4C-42AA-A149-04820470A83E}" type="parTrans" cxnId="{6DC7883A-80C9-40B6-B5E5-D7185B6B6EDC}">
      <dgm:prSet/>
      <dgm:spPr/>
      <dgm:t>
        <a:bodyPr/>
        <a:lstStyle/>
        <a:p>
          <a:endParaRPr lang="en-US"/>
        </a:p>
      </dgm:t>
    </dgm:pt>
    <dgm:pt modelId="{A4472681-3FAB-4932-B136-189CF501A7BC}" type="sibTrans" cxnId="{6DC7883A-80C9-40B6-B5E5-D7185B6B6EDC}">
      <dgm:prSet/>
      <dgm:spPr/>
      <dgm:t>
        <a:bodyPr/>
        <a:lstStyle/>
        <a:p>
          <a:endParaRPr lang="en-US"/>
        </a:p>
      </dgm:t>
    </dgm:pt>
    <dgm:pt modelId="{01DBF36D-A511-440C-BCAF-D5753AB03160}">
      <dgm:prSet phldrT="[Text]" custT="1"/>
      <dgm:spPr/>
      <dgm:t>
        <a:bodyPr/>
        <a:lstStyle/>
        <a:p>
          <a:r>
            <a:rPr lang="en-US" sz="1600" b="1" dirty="0">
              <a:latin typeface="+mj-lt"/>
            </a:rPr>
            <a:t>The Neutral</a:t>
          </a:r>
        </a:p>
      </dgm:t>
    </dgm:pt>
    <dgm:pt modelId="{995F6044-92FB-4DF4-8924-27E8803D0486}" type="parTrans" cxnId="{9E82EBAB-FE91-499B-888E-3F8FB9017319}">
      <dgm:prSet/>
      <dgm:spPr/>
      <dgm:t>
        <a:bodyPr/>
        <a:lstStyle/>
        <a:p>
          <a:endParaRPr lang="en-US"/>
        </a:p>
      </dgm:t>
    </dgm:pt>
    <dgm:pt modelId="{555CAF7E-7AE8-46DC-9280-5264E80975B4}" type="sibTrans" cxnId="{9E82EBAB-FE91-499B-888E-3F8FB9017319}">
      <dgm:prSet/>
      <dgm:spPr/>
      <dgm:t>
        <a:bodyPr/>
        <a:lstStyle/>
        <a:p>
          <a:endParaRPr lang="en-US"/>
        </a:p>
      </dgm:t>
    </dgm:pt>
    <dgm:pt modelId="{5FAB9729-1647-4199-817D-8293784D5A51}">
      <dgm:prSet phldrT="[Text]" custT="1"/>
      <dgm:spPr/>
      <dgm:t>
        <a:bodyPr/>
        <a:lstStyle/>
        <a:p>
          <a:r>
            <a:rPr lang="en-US" sz="1600" b="1" dirty="0">
              <a:latin typeface="+mj-lt"/>
            </a:rPr>
            <a:t>The Bad</a:t>
          </a:r>
        </a:p>
      </dgm:t>
    </dgm:pt>
    <dgm:pt modelId="{FBED926A-B29C-4901-B1B6-1792410C3E62}" type="parTrans" cxnId="{7A65B972-8015-4937-8F9B-6717574899E7}">
      <dgm:prSet/>
      <dgm:spPr/>
      <dgm:t>
        <a:bodyPr/>
        <a:lstStyle/>
        <a:p>
          <a:endParaRPr lang="en-US"/>
        </a:p>
      </dgm:t>
    </dgm:pt>
    <dgm:pt modelId="{7ECAC9C1-0D24-45A4-989B-35334B511852}" type="sibTrans" cxnId="{7A65B972-8015-4937-8F9B-6717574899E7}">
      <dgm:prSet/>
      <dgm:spPr/>
      <dgm:t>
        <a:bodyPr/>
        <a:lstStyle/>
        <a:p>
          <a:endParaRPr lang="en-US"/>
        </a:p>
      </dgm:t>
    </dgm:pt>
    <dgm:pt modelId="{13C54289-A3D1-4985-9FBA-23E8EEDCE988}" type="pres">
      <dgm:prSet presAssocID="{5F3AF99B-64E1-4510-BA1C-45D0247C2E37}" presName="matrix" presStyleCnt="0">
        <dgm:presLayoutVars>
          <dgm:chMax val="1"/>
          <dgm:dir/>
          <dgm:resizeHandles val="exact"/>
        </dgm:presLayoutVars>
      </dgm:prSet>
      <dgm:spPr/>
    </dgm:pt>
    <dgm:pt modelId="{36263DE1-C299-47AD-9B37-73884E78395C}" type="pres">
      <dgm:prSet presAssocID="{5F3AF99B-64E1-4510-BA1C-45D0247C2E37}" presName="diamond" presStyleLbl="bgShp" presStyleIdx="0" presStyleCnt="1"/>
      <dgm:spPr/>
    </dgm:pt>
    <dgm:pt modelId="{331038FD-B820-4DC5-98DE-7229A74C35A9}" type="pres">
      <dgm:prSet presAssocID="{5F3AF99B-64E1-4510-BA1C-45D0247C2E37}" presName="quad1" presStyleLbl="node1" presStyleIdx="0" presStyleCnt="4">
        <dgm:presLayoutVars>
          <dgm:chMax val="0"/>
          <dgm:chPref val="0"/>
          <dgm:bulletEnabled val="1"/>
        </dgm:presLayoutVars>
      </dgm:prSet>
      <dgm:spPr/>
    </dgm:pt>
    <dgm:pt modelId="{627C618D-02FC-406B-9CC7-FF5A464099CF}" type="pres">
      <dgm:prSet presAssocID="{5F3AF99B-64E1-4510-BA1C-45D0247C2E37}" presName="quad2" presStyleLbl="node1" presStyleIdx="1" presStyleCnt="4">
        <dgm:presLayoutVars>
          <dgm:chMax val="0"/>
          <dgm:chPref val="0"/>
          <dgm:bulletEnabled val="1"/>
        </dgm:presLayoutVars>
      </dgm:prSet>
      <dgm:spPr/>
    </dgm:pt>
    <dgm:pt modelId="{D9A77AE1-2A2B-4E20-A088-4EB3CD3F7060}" type="pres">
      <dgm:prSet presAssocID="{5F3AF99B-64E1-4510-BA1C-45D0247C2E37}" presName="quad3" presStyleLbl="node1" presStyleIdx="2" presStyleCnt="4">
        <dgm:presLayoutVars>
          <dgm:chMax val="0"/>
          <dgm:chPref val="0"/>
          <dgm:bulletEnabled val="1"/>
        </dgm:presLayoutVars>
      </dgm:prSet>
      <dgm:spPr/>
    </dgm:pt>
    <dgm:pt modelId="{2B155FFE-CB3D-46B4-A8F9-295CA027C4AD}" type="pres">
      <dgm:prSet presAssocID="{5F3AF99B-64E1-4510-BA1C-45D0247C2E37}" presName="quad4" presStyleLbl="node1" presStyleIdx="3" presStyleCnt="4">
        <dgm:presLayoutVars>
          <dgm:chMax val="0"/>
          <dgm:chPref val="0"/>
          <dgm:bulletEnabled val="1"/>
        </dgm:presLayoutVars>
      </dgm:prSet>
      <dgm:spPr/>
    </dgm:pt>
  </dgm:ptLst>
  <dgm:cxnLst>
    <dgm:cxn modelId="{6DC7883A-80C9-40B6-B5E5-D7185B6B6EDC}" srcId="{5F3AF99B-64E1-4510-BA1C-45D0247C2E37}" destId="{10A23BA5-D79E-4F18-A23E-25210208905A}" srcOrd="1" destOrd="0" parTransId="{9ED49149-5C4C-42AA-A149-04820470A83E}" sibTransId="{A4472681-3FAB-4932-B136-189CF501A7BC}"/>
    <dgm:cxn modelId="{3621993D-78E7-4768-A035-E714A4DA5B06}" srcId="{5F3AF99B-64E1-4510-BA1C-45D0247C2E37}" destId="{7D9D5336-0BDF-4942-B32D-CC2F41C7441E}" srcOrd="0" destOrd="0" parTransId="{7C6A795E-4A08-409F-9514-A18283A7801E}" sibTransId="{D26AF845-D487-435C-9693-491E69E80ADF}"/>
    <dgm:cxn modelId="{F1968671-D4B9-47CF-BF4D-18D326F15CEE}" type="presOf" srcId="{7D9D5336-0BDF-4942-B32D-CC2F41C7441E}" destId="{331038FD-B820-4DC5-98DE-7229A74C35A9}" srcOrd="0" destOrd="0" presId="urn:microsoft.com/office/officeart/2005/8/layout/matrix3"/>
    <dgm:cxn modelId="{7A65B972-8015-4937-8F9B-6717574899E7}" srcId="{5F3AF99B-64E1-4510-BA1C-45D0247C2E37}" destId="{5FAB9729-1647-4199-817D-8293784D5A51}" srcOrd="3" destOrd="0" parTransId="{FBED926A-B29C-4901-B1B6-1792410C3E62}" sibTransId="{7ECAC9C1-0D24-45A4-989B-35334B511852}"/>
    <dgm:cxn modelId="{9E82EBAB-FE91-499B-888E-3F8FB9017319}" srcId="{5F3AF99B-64E1-4510-BA1C-45D0247C2E37}" destId="{01DBF36D-A511-440C-BCAF-D5753AB03160}" srcOrd="2" destOrd="0" parTransId="{995F6044-92FB-4DF4-8924-27E8803D0486}" sibTransId="{555CAF7E-7AE8-46DC-9280-5264E80975B4}"/>
    <dgm:cxn modelId="{2EC5EAB7-C298-4AD8-BC40-C3E3E7F6F69B}" type="presOf" srcId="{5FAB9729-1647-4199-817D-8293784D5A51}" destId="{2B155FFE-CB3D-46B4-A8F9-295CA027C4AD}" srcOrd="0" destOrd="0" presId="urn:microsoft.com/office/officeart/2005/8/layout/matrix3"/>
    <dgm:cxn modelId="{04C53BCF-BBC2-489F-A513-C1BE495A4348}" type="presOf" srcId="{10A23BA5-D79E-4F18-A23E-25210208905A}" destId="{627C618D-02FC-406B-9CC7-FF5A464099CF}" srcOrd="0" destOrd="0" presId="urn:microsoft.com/office/officeart/2005/8/layout/matrix3"/>
    <dgm:cxn modelId="{B12511EE-E957-4B73-A40D-B5F1D3420B5E}" type="presOf" srcId="{5F3AF99B-64E1-4510-BA1C-45D0247C2E37}" destId="{13C54289-A3D1-4985-9FBA-23E8EEDCE988}" srcOrd="0" destOrd="0" presId="urn:microsoft.com/office/officeart/2005/8/layout/matrix3"/>
    <dgm:cxn modelId="{BEFBAEF3-54EA-4B56-9486-48C79F867980}" type="presOf" srcId="{01DBF36D-A511-440C-BCAF-D5753AB03160}" destId="{D9A77AE1-2A2B-4E20-A088-4EB3CD3F7060}" srcOrd="0" destOrd="0" presId="urn:microsoft.com/office/officeart/2005/8/layout/matrix3"/>
    <dgm:cxn modelId="{36808331-79AB-45B9-9A08-44835C206CC2}" type="presParOf" srcId="{13C54289-A3D1-4985-9FBA-23E8EEDCE988}" destId="{36263DE1-C299-47AD-9B37-73884E78395C}" srcOrd="0" destOrd="0" presId="urn:microsoft.com/office/officeart/2005/8/layout/matrix3"/>
    <dgm:cxn modelId="{0665566E-29D0-48D0-B47F-48A3691578EE}" type="presParOf" srcId="{13C54289-A3D1-4985-9FBA-23E8EEDCE988}" destId="{331038FD-B820-4DC5-98DE-7229A74C35A9}" srcOrd="1" destOrd="0" presId="urn:microsoft.com/office/officeart/2005/8/layout/matrix3"/>
    <dgm:cxn modelId="{F8E648F6-5393-48E6-8AE2-8D92ADE5A6E3}" type="presParOf" srcId="{13C54289-A3D1-4985-9FBA-23E8EEDCE988}" destId="{627C618D-02FC-406B-9CC7-FF5A464099CF}" srcOrd="2" destOrd="0" presId="urn:microsoft.com/office/officeart/2005/8/layout/matrix3"/>
    <dgm:cxn modelId="{5FCD8F27-B401-4490-A2B4-AB91D9F7623B}" type="presParOf" srcId="{13C54289-A3D1-4985-9FBA-23E8EEDCE988}" destId="{D9A77AE1-2A2B-4E20-A088-4EB3CD3F7060}" srcOrd="3" destOrd="0" presId="urn:microsoft.com/office/officeart/2005/8/layout/matrix3"/>
    <dgm:cxn modelId="{9475FD18-12D8-410E-BBFA-BF6FD70D9156}" type="presParOf" srcId="{13C54289-A3D1-4985-9FBA-23E8EEDCE988}" destId="{2B155FFE-CB3D-46B4-A8F9-295CA027C4A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63DE1-C299-47AD-9B37-73884E78395C}">
      <dsp:nvSpPr>
        <dsp:cNvPr id="0" name=""/>
        <dsp:cNvSpPr/>
      </dsp:nvSpPr>
      <dsp:spPr>
        <a:xfrm>
          <a:off x="3138438" y="0"/>
          <a:ext cx="4461216" cy="4461216"/>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038FD-B820-4DC5-98DE-7229A74C35A9}">
      <dsp:nvSpPr>
        <dsp:cNvPr id="0" name=""/>
        <dsp:cNvSpPr/>
      </dsp:nvSpPr>
      <dsp:spPr>
        <a:xfrm>
          <a:off x="3562254" y="423815"/>
          <a:ext cx="1739874" cy="17398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The Good</a:t>
          </a:r>
        </a:p>
      </dsp:txBody>
      <dsp:txXfrm>
        <a:off x="3647188" y="508749"/>
        <a:ext cx="1570006" cy="1570006"/>
      </dsp:txXfrm>
    </dsp:sp>
    <dsp:sp modelId="{627C618D-02FC-406B-9CC7-FF5A464099CF}">
      <dsp:nvSpPr>
        <dsp:cNvPr id="0" name=""/>
        <dsp:cNvSpPr/>
      </dsp:nvSpPr>
      <dsp:spPr>
        <a:xfrm>
          <a:off x="5435965" y="423815"/>
          <a:ext cx="1739874" cy="1739874"/>
        </a:xfrm>
        <a:prstGeom prst="roundRect">
          <a:avLst/>
        </a:prstGeom>
        <a:solidFill>
          <a:schemeClr val="accent3">
            <a:hueOff val="-3283554"/>
            <a:satOff val="25866"/>
            <a:lumOff val="42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The Unexpected</a:t>
          </a:r>
        </a:p>
      </dsp:txBody>
      <dsp:txXfrm>
        <a:off x="5520899" y="508749"/>
        <a:ext cx="1570006" cy="1570006"/>
      </dsp:txXfrm>
    </dsp:sp>
    <dsp:sp modelId="{D9A77AE1-2A2B-4E20-A088-4EB3CD3F7060}">
      <dsp:nvSpPr>
        <dsp:cNvPr id="0" name=""/>
        <dsp:cNvSpPr/>
      </dsp:nvSpPr>
      <dsp:spPr>
        <a:xfrm>
          <a:off x="3562254" y="2297526"/>
          <a:ext cx="1739874" cy="1739874"/>
        </a:xfrm>
        <a:prstGeom prst="roundRect">
          <a:avLst/>
        </a:prstGeom>
        <a:solidFill>
          <a:schemeClr val="accent3">
            <a:hueOff val="-6567108"/>
            <a:satOff val="51733"/>
            <a:lumOff val="849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The Neutral</a:t>
          </a:r>
        </a:p>
      </dsp:txBody>
      <dsp:txXfrm>
        <a:off x="3647188" y="2382460"/>
        <a:ext cx="1570006" cy="1570006"/>
      </dsp:txXfrm>
    </dsp:sp>
    <dsp:sp modelId="{2B155FFE-CB3D-46B4-A8F9-295CA027C4AD}">
      <dsp:nvSpPr>
        <dsp:cNvPr id="0" name=""/>
        <dsp:cNvSpPr/>
      </dsp:nvSpPr>
      <dsp:spPr>
        <a:xfrm>
          <a:off x="5435965" y="2297526"/>
          <a:ext cx="1739874" cy="1739874"/>
        </a:xfrm>
        <a:prstGeom prst="roundRect">
          <a:avLst/>
        </a:prstGeom>
        <a:solidFill>
          <a:schemeClr val="accent3">
            <a:hueOff val="-9850662"/>
            <a:satOff val="77599"/>
            <a:lumOff val="1274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The Bad</a:t>
          </a:r>
        </a:p>
      </dsp:txBody>
      <dsp:txXfrm>
        <a:off x="5520899" y="2382460"/>
        <a:ext cx="1570006" cy="157000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4A1A-C5FE-68A6-D094-C69F19668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9A1F11-6428-0C9A-94D7-71E3702A5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2D5D5-F309-41D4-8968-4674772EF4F6}" type="datetimeFigureOut">
              <a:rPr lang="en-US" smtClean="0"/>
              <a:t>2/7/2025</a:t>
            </a:fld>
            <a:endParaRPr lang="en-US"/>
          </a:p>
        </p:txBody>
      </p:sp>
      <p:sp>
        <p:nvSpPr>
          <p:cNvPr id="4" name="Footer Placeholder 3">
            <a:extLst>
              <a:ext uri="{FF2B5EF4-FFF2-40B4-BE49-F238E27FC236}">
                <a16:creationId xmlns:a16="http://schemas.microsoft.com/office/drawing/2014/main" id="{1E47A033-8D73-6973-3D5D-3A8B04723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1302F-172C-1985-D7F0-CB7B9B85C6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2A4EA-4485-4D72-B69B-9BBC0A5C95C2}" type="slidenum">
              <a:rPr lang="en-US" smtClean="0"/>
              <a:t>‹#›</a:t>
            </a:fld>
            <a:endParaRPr lang="en-US"/>
          </a:p>
        </p:txBody>
      </p:sp>
    </p:spTree>
    <p:extLst>
      <p:ext uri="{BB962C8B-B14F-4D97-AF65-F5344CB8AC3E}">
        <p14:creationId xmlns:p14="http://schemas.microsoft.com/office/powerpoint/2010/main" val="382701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84327-2A48-39C0-9D3C-B684AE60F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0DAE6-6155-AEB2-621D-70543B067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5A2C1-FBED-6253-F641-DED7B90C78A3}"/>
              </a:ext>
            </a:extLst>
          </p:cNvPr>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indent="-171450">
              <a:buFont typeface="Arial" panose="020B0604020202020204" pitchFamily="34" charset="0"/>
              <a:buChar char="•"/>
            </a:pPr>
            <a:r>
              <a:rPr lang="en-US"/>
              <a:t>August 2024 74.8</a:t>
            </a:r>
          </a:p>
          <a:p>
            <a:pPr marL="171450" indent="-171450">
              <a:buFont typeface="Arial" panose="020B0604020202020204" pitchFamily="34" charset="0"/>
              <a:buChar char="•"/>
            </a:pPr>
            <a:r>
              <a:rPr lang="en-US" sz="1800" b="0" i="0" u="none" strike="noStrike">
                <a:effectLst/>
                <a:latin typeface="Arial" panose="020B0604020202020204" pitchFamily="34" charset="0"/>
              </a:rPr>
              <a:t>September 2024 75.0</a:t>
            </a:r>
          </a:p>
          <a:p>
            <a:pPr marL="0" indent="0">
              <a:buFont typeface="Arial" panose="020B0604020202020204" pitchFamily="34" charset="0"/>
              <a:buNone/>
            </a:pPr>
            <a:endParaRPr lang="en-US"/>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August 2024 38.4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effectLst/>
                <a:latin typeface="Arial" panose="020B0604020202020204" pitchFamily="34" charset="0"/>
              </a:rPr>
              <a:t>September 2024 37.5</a:t>
            </a:r>
            <a:r>
              <a:rPr lang="en-US"/>
              <a:t> </a:t>
            </a:r>
          </a:p>
          <a:p>
            <a:endParaRPr lang="en-US"/>
          </a:p>
          <a:p>
            <a:endParaRPr lang="en-US"/>
          </a:p>
        </p:txBody>
      </p:sp>
      <p:sp>
        <p:nvSpPr>
          <p:cNvPr id="4" name="Slide Number Placeholder 3">
            <a:extLst>
              <a:ext uri="{FF2B5EF4-FFF2-40B4-BE49-F238E27FC236}">
                <a16:creationId xmlns:a16="http://schemas.microsoft.com/office/drawing/2014/main" id="{972DBC39-4545-DD83-8636-50840C6837E7}"/>
              </a:ext>
            </a:extLst>
          </p:cNvPr>
          <p:cNvSpPr>
            <a:spLocks noGrp="1"/>
          </p:cNvSpPr>
          <p:nvPr>
            <p:ph type="sldNum" sz="quarter" idx="5"/>
          </p:nvPr>
        </p:nvSpPr>
        <p:spPr/>
        <p:txBody>
          <a:bodyPr/>
          <a:lstStyle/>
          <a:p>
            <a:fld id="{3DC83497-73C4-47F8-A748-2E4F1A1B6711}" type="slidenum">
              <a:rPr lang="en-US" smtClean="0"/>
              <a:t>11</a:t>
            </a:fld>
            <a:endParaRPr lang="en-US"/>
          </a:p>
        </p:txBody>
      </p:sp>
    </p:spTree>
    <p:extLst>
      <p:ext uri="{BB962C8B-B14F-4D97-AF65-F5344CB8AC3E}">
        <p14:creationId xmlns:p14="http://schemas.microsoft.com/office/powerpoint/2010/main" val="416706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5BC44-6F61-DC01-4B7B-701248187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9FFBD-6D30-B384-F8FE-FCC54F590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75407-8AB6-FDCC-6CD5-71675DF46B7D}"/>
              </a:ext>
            </a:extLst>
          </p:cNvPr>
          <p:cNvSpPr>
            <a:spLocks noGrp="1"/>
          </p:cNvSpPr>
          <p:nvPr>
            <p:ph type="body" idx="1"/>
          </p:nvPr>
        </p:nvSpPr>
        <p:spPr/>
        <p:txBody>
          <a:bodyPr/>
          <a:lstStyle/>
          <a:p>
            <a:r>
              <a:rPr lang="en-US" dirty="0"/>
              <a:t>Chart Details:</a:t>
            </a:r>
          </a:p>
          <a:p>
            <a:r>
              <a:rPr lang="en-US" dirty="0"/>
              <a:t>The data series starts in June 2008 during the Great Recession which lasted until Mid-2009.  The COVID-19 Recession started in April 2020 and last for two months</a:t>
            </a:r>
          </a:p>
          <a:p>
            <a:r>
              <a:rPr lang="en-US" dirty="0"/>
              <a:t>Visible Data points (highlights start of the series, the lowest point pre-covid, the points right before and after the COVID-19 recession hit, and the current labor force participation rate.</a:t>
            </a:r>
          </a:p>
          <a:p>
            <a:r>
              <a:rPr lang="en-US" dirty="0"/>
              <a:t>People without Disabilities:</a:t>
            </a:r>
          </a:p>
          <a:p>
            <a:pPr marL="171450" indent="-171450">
              <a:buFont typeface="Arial" panose="020B0604020202020204" pitchFamily="34" charset="0"/>
              <a:buChar char="•"/>
            </a:pPr>
            <a:r>
              <a:rPr lang="en-US" dirty="0"/>
              <a:t>July 2008 79.5</a:t>
            </a:r>
          </a:p>
          <a:p>
            <a:pPr marL="171450" indent="-171450">
              <a:buFont typeface="Arial" panose="020B0604020202020204" pitchFamily="34" charset="0"/>
              <a:buChar char="•"/>
            </a:pPr>
            <a:r>
              <a:rPr lang="en-US" dirty="0"/>
              <a:t>January 2014 (lowest point pre-covid) 75.6</a:t>
            </a:r>
          </a:p>
          <a:p>
            <a:pPr marL="171450" indent="-171450">
              <a:buFont typeface="Arial" panose="020B0604020202020204" pitchFamily="34" charset="0"/>
              <a:buChar char="•"/>
            </a:pPr>
            <a:r>
              <a:rPr lang="en-US" dirty="0"/>
              <a:t>February 2020 77.7</a:t>
            </a:r>
          </a:p>
          <a:p>
            <a:pPr marL="171450" indent="-171450">
              <a:buFont typeface="Arial" panose="020B0604020202020204" pitchFamily="34" charset="0"/>
              <a:buChar char="•"/>
            </a:pPr>
            <a:r>
              <a:rPr lang="en-US" dirty="0"/>
              <a:t>April 2020 (Covid-19 Recession hits) 73.6 (lowest point)</a:t>
            </a:r>
          </a:p>
          <a:p>
            <a:pPr marL="171450" indent="-171450">
              <a:buFont typeface="Arial" panose="020B0604020202020204" pitchFamily="34" charset="0"/>
              <a:buChar char="•"/>
            </a:pPr>
            <a:r>
              <a:rPr lang="en-US" sz="1800" b="0" i="0" u="none" strike="noStrike" dirty="0">
                <a:effectLst/>
                <a:latin typeface="Arial" panose="020B0604020202020204" pitchFamily="34" charset="0"/>
              </a:rPr>
              <a:t>December 2024 77.7</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People with Disabilities:</a:t>
            </a:r>
          </a:p>
          <a:p>
            <a:pPr marL="171450" indent="-171450">
              <a:buFont typeface="Arial" panose="020B0604020202020204" pitchFamily="34" charset="0"/>
              <a:buChar char="•"/>
            </a:pPr>
            <a:r>
              <a:rPr lang="en-US" dirty="0"/>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January 2014 28.3 (lowest point)</a:t>
            </a:r>
          </a:p>
          <a:p>
            <a:pPr marL="171450" indent="-171450">
              <a:buFont typeface="Arial" panose="020B0604020202020204" pitchFamily="34" charset="0"/>
              <a:buChar char="•"/>
            </a:pPr>
            <a:r>
              <a:rPr lang="en-US" dirty="0"/>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April 2020 (Covid-19 Recession hits) 32.7</a:t>
            </a:r>
          </a:p>
          <a:p>
            <a:pPr marL="171450" indent="-171450">
              <a:buFont typeface="Arial" panose="020B0604020202020204" pitchFamily="34" charset="0"/>
              <a:buChar char="•"/>
            </a:pPr>
            <a:r>
              <a:rPr lang="en-US" sz="1200" b="0" i="0" u="none" strike="noStrike" dirty="0">
                <a:effectLst/>
                <a:latin typeface="Arial" panose="020B0604020202020204" pitchFamily="34" charset="0"/>
              </a:rPr>
              <a:t>December 2024 41.3</a:t>
            </a:r>
            <a:r>
              <a:rPr lang="en-US" dirty="0"/>
              <a:t> </a:t>
            </a:r>
          </a:p>
        </p:txBody>
      </p:sp>
      <p:sp>
        <p:nvSpPr>
          <p:cNvPr id="4" name="Slide Number Placeholder 3">
            <a:extLst>
              <a:ext uri="{FF2B5EF4-FFF2-40B4-BE49-F238E27FC236}">
                <a16:creationId xmlns:a16="http://schemas.microsoft.com/office/drawing/2014/main" id="{119F2D7E-9C7F-832B-5B6C-F893FFA3D380}"/>
              </a:ext>
            </a:extLst>
          </p:cNvPr>
          <p:cNvSpPr>
            <a:spLocks noGrp="1"/>
          </p:cNvSpPr>
          <p:nvPr>
            <p:ph type="sldNum" sz="quarter" idx="5"/>
          </p:nvPr>
        </p:nvSpPr>
        <p:spPr/>
        <p:txBody>
          <a:bodyPr/>
          <a:lstStyle/>
          <a:p>
            <a:fld id="{3DC83497-73C4-47F8-A748-2E4F1A1B6711}" type="slidenum">
              <a:rPr lang="en-US" smtClean="0"/>
              <a:t>31</a:t>
            </a:fld>
            <a:endParaRPr lang="en-US"/>
          </a:p>
        </p:txBody>
      </p:sp>
    </p:spTree>
    <p:extLst>
      <p:ext uri="{BB962C8B-B14F-4D97-AF65-F5344CB8AC3E}">
        <p14:creationId xmlns:p14="http://schemas.microsoft.com/office/powerpoint/2010/main" val="352883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E6DA-B711-11C7-E8CE-BE0BE99E1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520B1-B12A-6974-C11F-E9512A149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2730E-5E9A-B2E4-F37A-FED9A590EA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30E046-ED7E-AFC2-263C-AD2F5B8169A5}"/>
              </a:ext>
            </a:extLst>
          </p:cNvPr>
          <p:cNvSpPr>
            <a:spLocks noGrp="1"/>
          </p:cNvSpPr>
          <p:nvPr>
            <p:ph type="sldNum" sz="quarter" idx="5"/>
          </p:nvPr>
        </p:nvSpPr>
        <p:spPr/>
        <p:txBody>
          <a:bodyPr/>
          <a:lstStyle/>
          <a:p>
            <a:fld id="{3DC83497-73C4-47F8-A748-2E4F1A1B6711}" type="slidenum">
              <a:rPr lang="en-US" smtClean="0"/>
              <a:t>32</a:t>
            </a:fld>
            <a:endParaRPr lang="en-US"/>
          </a:p>
        </p:txBody>
      </p:sp>
    </p:spTree>
    <p:extLst>
      <p:ext uri="{BB962C8B-B14F-4D97-AF65-F5344CB8AC3E}">
        <p14:creationId xmlns:p14="http://schemas.microsoft.com/office/powerpoint/2010/main" val="346693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44DF0-0BA1-07A7-D0AF-88A5CC0FA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5E888C-6EB0-DCFC-EB6D-D5B7EA567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7E80D-F32C-CBA9-FEA4-C602BC3252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706F6E-0CDF-A52D-8AEE-1604CDD22655}"/>
              </a:ext>
            </a:extLst>
          </p:cNvPr>
          <p:cNvSpPr>
            <a:spLocks noGrp="1"/>
          </p:cNvSpPr>
          <p:nvPr>
            <p:ph type="sldNum" sz="quarter" idx="5"/>
          </p:nvPr>
        </p:nvSpPr>
        <p:spPr/>
        <p:txBody>
          <a:bodyPr/>
          <a:lstStyle/>
          <a:p>
            <a:fld id="{3DC83497-73C4-47F8-A748-2E4F1A1B6711}" type="slidenum">
              <a:rPr lang="en-US" smtClean="0"/>
              <a:t>33</a:t>
            </a:fld>
            <a:endParaRPr lang="en-US"/>
          </a:p>
        </p:txBody>
      </p:sp>
    </p:spTree>
    <p:extLst>
      <p:ext uri="{BB962C8B-B14F-4D97-AF65-F5344CB8AC3E}">
        <p14:creationId xmlns:p14="http://schemas.microsoft.com/office/powerpoint/2010/main" val="242317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C2578-7607-685D-59D3-2CE19CF03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49E6E-6262-6208-6921-FDA87A9AB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5D20C-7EAA-3A51-0223-49BF545C0B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DFFB34-116C-B319-047A-5083BBE3DB11}"/>
              </a:ext>
            </a:extLst>
          </p:cNvPr>
          <p:cNvSpPr>
            <a:spLocks noGrp="1"/>
          </p:cNvSpPr>
          <p:nvPr>
            <p:ph type="sldNum" sz="quarter" idx="5"/>
          </p:nvPr>
        </p:nvSpPr>
        <p:spPr/>
        <p:txBody>
          <a:bodyPr/>
          <a:lstStyle/>
          <a:p>
            <a:fld id="{3DC83497-73C4-47F8-A748-2E4F1A1B6711}" type="slidenum">
              <a:rPr lang="en-US" smtClean="0"/>
              <a:t>34</a:t>
            </a:fld>
            <a:endParaRPr lang="en-US"/>
          </a:p>
        </p:txBody>
      </p:sp>
    </p:spTree>
    <p:extLst>
      <p:ext uri="{BB962C8B-B14F-4D97-AF65-F5344CB8AC3E}">
        <p14:creationId xmlns:p14="http://schemas.microsoft.com/office/powerpoint/2010/main" val="244932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DDEF7-949E-C666-C0FC-32E4C17EE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D6813-D371-4290-3F8A-5BD267BE6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DDEBE-7088-1E6B-4602-225192340A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F37D36-B0BD-222C-05F3-1824DE2AABCA}"/>
              </a:ext>
            </a:extLst>
          </p:cNvPr>
          <p:cNvSpPr>
            <a:spLocks noGrp="1"/>
          </p:cNvSpPr>
          <p:nvPr>
            <p:ph type="sldNum" sz="quarter" idx="5"/>
          </p:nvPr>
        </p:nvSpPr>
        <p:spPr/>
        <p:txBody>
          <a:bodyPr/>
          <a:lstStyle/>
          <a:p>
            <a:fld id="{3DC83497-73C4-47F8-A748-2E4F1A1B6711}" type="slidenum">
              <a:rPr lang="en-US" smtClean="0"/>
              <a:t>35</a:t>
            </a:fld>
            <a:endParaRPr lang="en-US"/>
          </a:p>
        </p:txBody>
      </p:sp>
    </p:spTree>
    <p:extLst>
      <p:ext uri="{BB962C8B-B14F-4D97-AF65-F5344CB8AC3E}">
        <p14:creationId xmlns:p14="http://schemas.microsoft.com/office/powerpoint/2010/main" val="225087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BA5ED-2647-3CF0-70C4-0068FA501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24848-FB3B-0705-0365-762AA027E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02E2F-2F55-6D18-778D-C917B2E19A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0F5286-56EA-D35D-8783-646BAD9D3E83}"/>
              </a:ext>
            </a:extLst>
          </p:cNvPr>
          <p:cNvSpPr>
            <a:spLocks noGrp="1"/>
          </p:cNvSpPr>
          <p:nvPr>
            <p:ph type="sldNum" sz="quarter" idx="5"/>
          </p:nvPr>
        </p:nvSpPr>
        <p:spPr/>
        <p:txBody>
          <a:bodyPr/>
          <a:lstStyle/>
          <a:p>
            <a:fld id="{3DC83497-73C4-47F8-A748-2E4F1A1B6711}" type="slidenum">
              <a:rPr lang="en-US" smtClean="0"/>
              <a:t>36</a:t>
            </a:fld>
            <a:endParaRPr lang="en-US"/>
          </a:p>
        </p:txBody>
      </p:sp>
    </p:spTree>
    <p:extLst>
      <p:ext uri="{BB962C8B-B14F-4D97-AF65-F5344CB8AC3E}">
        <p14:creationId xmlns:p14="http://schemas.microsoft.com/office/powerpoint/2010/main" val="117891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853F9-A34C-792A-2F55-FFACDD6E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D0EE2-732F-1A7E-EDA2-F745C5D9C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446CA-0C4B-9884-4A07-1A98BCC5BF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FE40C4-6A1B-24DA-530E-DAE5F2D0C9BB}"/>
              </a:ext>
            </a:extLst>
          </p:cNvPr>
          <p:cNvSpPr>
            <a:spLocks noGrp="1"/>
          </p:cNvSpPr>
          <p:nvPr>
            <p:ph type="sldNum" sz="quarter" idx="5"/>
          </p:nvPr>
        </p:nvSpPr>
        <p:spPr/>
        <p:txBody>
          <a:bodyPr/>
          <a:lstStyle/>
          <a:p>
            <a:fld id="{3DC83497-73C4-47F8-A748-2E4F1A1B6711}" type="slidenum">
              <a:rPr lang="en-US" smtClean="0"/>
              <a:t>37</a:t>
            </a:fld>
            <a:endParaRPr lang="en-US"/>
          </a:p>
        </p:txBody>
      </p:sp>
    </p:spTree>
    <p:extLst>
      <p:ext uri="{BB962C8B-B14F-4D97-AF65-F5344CB8AC3E}">
        <p14:creationId xmlns:p14="http://schemas.microsoft.com/office/powerpoint/2010/main" val="3127694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4624A-27A6-9BC7-F1E5-8B7282C35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4E1C8-B865-F658-D142-6A42AE0FA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6B64E-2E82-0E1F-9BA0-54684957A4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6E8669-6886-2FD9-8C56-637431641ACE}"/>
              </a:ext>
            </a:extLst>
          </p:cNvPr>
          <p:cNvSpPr>
            <a:spLocks noGrp="1"/>
          </p:cNvSpPr>
          <p:nvPr>
            <p:ph type="sldNum" sz="quarter" idx="5"/>
          </p:nvPr>
        </p:nvSpPr>
        <p:spPr/>
        <p:txBody>
          <a:bodyPr/>
          <a:lstStyle/>
          <a:p>
            <a:fld id="{3DC83497-73C4-47F8-A748-2E4F1A1B6711}" type="slidenum">
              <a:rPr lang="en-US" smtClean="0"/>
              <a:t>38</a:t>
            </a:fld>
            <a:endParaRPr lang="en-US"/>
          </a:p>
        </p:txBody>
      </p:sp>
    </p:spTree>
    <p:extLst>
      <p:ext uri="{BB962C8B-B14F-4D97-AF65-F5344CB8AC3E}">
        <p14:creationId xmlns:p14="http://schemas.microsoft.com/office/powerpoint/2010/main" val="1625149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3499-023F-D774-2055-E1FC67DB4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70776-56ED-38F6-6346-2E24A56F3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6537D-19A6-669E-646A-EB30644269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DDD641-B455-173C-C701-3828420BDA6B}"/>
              </a:ext>
            </a:extLst>
          </p:cNvPr>
          <p:cNvSpPr>
            <a:spLocks noGrp="1"/>
          </p:cNvSpPr>
          <p:nvPr>
            <p:ph type="sldNum" sz="quarter" idx="5"/>
          </p:nvPr>
        </p:nvSpPr>
        <p:spPr/>
        <p:txBody>
          <a:bodyPr/>
          <a:lstStyle/>
          <a:p>
            <a:fld id="{3DC83497-73C4-47F8-A748-2E4F1A1B6711}" type="slidenum">
              <a:rPr lang="en-US" smtClean="0"/>
              <a:t>39</a:t>
            </a:fld>
            <a:endParaRPr lang="en-US"/>
          </a:p>
        </p:txBody>
      </p:sp>
    </p:spTree>
    <p:extLst>
      <p:ext uri="{BB962C8B-B14F-4D97-AF65-F5344CB8AC3E}">
        <p14:creationId xmlns:p14="http://schemas.microsoft.com/office/powerpoint/2010/main" val="804499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time partner and researcher collaborator on the </a:t>
            </a:r>
            <a:r>
              <a:rPr lang="en-US" dirty="0" err="1"/>
              <a:t>StatsRRTC</a:t>
            </a:r>
            <a:r>
              <a:rPr lang="en-US" dirty="0"/>
              <a:t> and </a:t>
            </a:r>
            <a:r>
              <a:rPr lang="en-US" dirty="0" err="1"/>
              <a:t>nTide</a:t>
            </a:r>
            <a:endParaRPr lang="en-US" dirty="0"/>
          </a:p>
          <a:p>
            <a:r>
              <a:rPr lang="en-US" dirty="0"/>
              <a:t>1800 employees globally </a:t>
            </a:r>
          </a:p>
          <a:p>
            <a:r>
              <a:rPr lang="en-US" dirty="0"/>
              <a:t>Across social science, healthcare, and technology topics with public and private clients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22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Details:</a:t>
            </a:r>
          </a:p>
          <a:p>
            <a:r>
              <a:rPr lang="en-US" dirty="0"/>
              <a:t>The data series starts in June 2008 during the Great Recession which lasted until Mid-2009.  The COVID-19 Recession started in April 2020 and last for two months</a:t>
            </a:r>
          </a:p>
          <a:p>
            <a:r>
              <a:rPr lang="en-US" dirty="0"/>
              <a:t>Visible Data points (highlights start of the series, the lowest point pre-covid, the points right before and after the Covid-19 recession hit, and the current Employment-to-Population Ratio</a:t>
            </a:r>
          </a:p>
          <a:p>
            <a:r>
              <a:rPr lang="en-US" dirty="0"/>
              <a:t>People without Disabilities:</a:t>
            </a:r>
          </a:p>
          <a:p>
            <a:pPr marL="171450" indent="-171450">
              <a:buFont typeface="Arial" panose="020B0604020202020204" pitchFamily="34" charset="0"/>
              <a:buChar char="•"/>
            </a:pPr>
            <a:r>
              <a:rPr lang="en-US" dirty="0"/>
              <a:t>June 2008 74.9</a:t>
            </a:r>
          </a:p>
          <a:p>
            <a:pPr marL="171450" indent="-171450">
              <a:buFont typeface="Arial" panose="020B0604020202020204" pitchFamily="34" charset="0"/>
              <a:buChar char="•"/>
            </a:pPr>
            <a:r>
              <a:rPr lang="en-US" dirty="0"/>
              <a:t>January 2010 (lowest point pre-covid) 68.8</a:t>
            </a:r>
          </a:p>
          <a:p>
            <a:pPr marL="171450" indent="-171450">
              <a:buFont typeface="Arial" panose="020B0604020202020204" pitchFamily="34" charset="0"/>
              <a:buChar char="•"/>
            </a:pPr>
            <a:r>
              <a:rPr lang="en-US" dirty="0"/>
              <a:t>February 2020 74.8</a:t>
            </a:r>
          </a:p>
          <a:p>
            <a:pPr marL="171450" indent="-171450">
              <a:buFont typeface="Arial" panose="020B0604020202020204" pitchFamily="34" charset="0"/>
              <a:buChar char="•"/>
            </a:pPr>
            <a:r>
              <a:rPr lang="en-US" dirty="0"/>
              <a:t>April 2020 (Covid-19 Recession hits) 63.2 (lowest point)</a:t>
            </a:r>
          </a:p>
          <a:p>
            <a:pPr marL="171450" indent="-171450">
              <a:buFont typeface="Arial" panose="020B0604020202020204" pitchFamily="34" charset="0"/>
              <a:buChar char="•"/>
            </a:pPr>
            <a:r>
              <a:rPr lang="en-US" sz="1800" b="0" i="0" u="none" strike="noStrike" dirty="0">
                <a:effectLst/>
                <a:latin typeface="Arial" panose="020B0604020202020204" pitchFamily="34" charset="0"/>
              </a:rPr>
              <a:t>December 2024 74.9</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People with Disabilities:</a:t>
            </a:r>
          </a:p>
          <a:p>
            <a:pPr marL="171450" indent="-171450">
              <a:buFont typeface="Arial" panose="020B0604020202020204" pitchFamily="34" charset="0"/>
              <a:buChar char="•"/>
            </a:pPr>
            <a:r>
              <a:rPr lang="en-US" dirty="0"/>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January 2014 (lowest point pre-covid) 24.1 (lowest point)</a:t>
            </a:r>
          </a:p>
          <a:p>
            <a:pPr marL="171450" indent="-171450">
              <a:buFont typeface="Arial" panose="020B0604020202020204" pitchFamily="34" charset="0"/>
              <a:buChar char="•"/>
            </a:pPr>
            <a:r>
              <a:rPr lang="en-US" dirty="0"/>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effectLst/>
                <a:latin typeface="Arial" panose="020B0604020202020204" pitchFamily="34" charset="0"/>
              </a:rPr>
              <a:t>December 2024 38.1</a:t>
            </a:r>
            <a:r>
              <a:rPr lang="en-US" sz="1800" dirty="0"/>
              <a:t> </a:t>
            </a:r>
            <a:endParaRPr lang="en-US" dirty="0"/>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12</a:t>
            </a:fld>
            <a:endParaRPr lang="en-US"/>
          </a:p>
        </p:txBody>
      </p:sp>
    </p:spTree>
    <p:extLst>
      <p:ext uri="{BB962C8B-B14F-4D97-AF65-F5344CB8AC3E}">
        <p14:creationId xmlns:p14="http://schemas.microsoft.com/office/powerpoint/2010/main" val="200533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My experiences--May or may not align with your perspective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972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33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was your biggest moment in disability employment policy, practice, or research in 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360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67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labor force participation rate from December 2024 is at 77.7% for people without disabilities and 41.3% for people with disabilities.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953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792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StatsRRTC</a:t>
            </a:r>
            <a:r>
              <a:rPr lang="en-US" dirty="0"/>
              <a:t> engaged scholars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ptos" panose="020B0004020202020204" pitchFamily="34" charset="0"/>
              </a:rPr>
              <a:t>Brittany Potvin, Strafford County Public Health Network, NH, became our first Engaged Scholar in 2023. She is assisting us with research related to food security. </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ptos" panose="020B0004020202020204" pitchFamily="34" charset="0"/>
              </a:rPr>
              <a:t>Katherine M. Martel, student in the UNH College of Professional Studies, Manchester NH, became our 2</a:t>
            </a:r>
            <a:r>
              <a:rPr lang="en-US" sz="1800" baseline="30000" dirty="0">
                <a:effectLst/>
                <a:latin typeface="Calibri" panose="020F0502020204030204" pitchFamily="34" charset="0"/>
                <a:ea typeface="Times New Roman" panose="02020603050405020304" pitchFamily="18" charset="0"/>
                <a:cs typeface="Aptos" panose="020B0004020202020204" pitchFamily="34" charset="0"/>
              </a:rPr>
              <a:t>nd</a:t>
            </a:r>
            <a:r>
              <a:rPr lang="en-US" sz="1800" dirty="0">
                <a:effectLst/>
                <a:latin typeface="Calibri" panose="020F0502020204030204" pitchFamily="34" charset="0"/>
                <a:ea typeface="Times New Roman" panose="02020603050405020304" pitchFamily="18" charset="0"/>
                <a:cs typeface="Aptos" panose="020B0004020202020204" pitchFamily="34" charset="0"/>
              </a:rPr>
              <a:t> Engaged Scholar in January 2025. She is helping with communications related to our Annual Disability Statistics Conference. </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Aptos" panose="020B0004020202020204" pitchFamily="34" charset="0"/>
              <a:cs typeface="Aptos" panose="020B0004020202020204" pitchFamily="34" charset="0"/>
            </a:endParaRPr>
          </a:p>
          <a:p>
            <a:pPr marL="0" marR="0" lvl="0" indent="0">
              <a:spcBef>
                <a:spcPts val="0"/>
              </a:spcBef>
              <a:spcAft>
                <a:spcPts val="0"/>
              </a:spcAft>
              <a:buFont typeface="Symbol" panose="05050102010706020507" pitchFamily="18" charset="2"/>
              <a:buNone/>
            </a:pPr>
            <a:r>
              <a:rPr lang="en-US" sz="1800" b="1" dirty="0">
                <a:effectLst/>
                <a:latin typeface="Calibri" panose="020F0502020204030204" pitchFamily="34" charset="0"/>
                <a:ea typeface="Aptos" panose="020B0004020202020204" pitchFamily="34" charset="0"/>
                <a:cs typeface="Aptos" panose="020B0004020202020204" pitchFamily="34" charset="0"/>
              </a:rPr>
              <a:t>Where have you seen disabled leaders or leadership in the past year? </a:t>
            </a:r>
            <a:endParaRPr lang="en-US" sz="1800" b="1"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622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33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are your predictions for disability employment policy, practice, or research in 2025?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266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8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Details:</a:t>
            </a:r>
          </a:p>
          <a:p>
            <a:r>
              <a:rPr lang="en-US" dirty="0"/>
              <a:t>The data series starts in June 2008 during the Great Recession which lasted until Mid-2009.  The COVID-19 Recession started in April 2020 and last for two months</a:t>
            </a:r>
          </a:p>
          <a:p>
            <a:r>
              <a:rPr lang="en-US" dirty="0"/>
              <a:t>Visible Data points (highlights start of the series, the lowest point pre-covid, the points right before and after the Covid-19 recession hit, and the current Employment-to-Population Ratio</a:t>
            </a:r>
          </a:p>
          <a:p>
            <a:r>
              <a:rPr lang="en-US" dirty="0"/>
              <a:t>People without Disabilities:</a:t>
            </a:r>
          </a:p>
          <a:p>
            <a:pPr marL="171450" indent="-171450">
              <a:buFont typeface="Arial" panose="020B0604020202020204" pitchFamily="34" charset="0"/>
              <a:buChar char="•"/>
            </a:pPr>
            <a:r>
              <a:rPr lang="en-US" dirty="0"/>
              <a:t>June 2008 74.9</a:t>
            </a:r>
          </a:p>
          <a:p>
            <a:pPr marL="171450" indent="-171450">
              <a:buFont typeface="Arial" panose="020B0604020202020204" pitchFamily="34" charset="0"/>
              <a:buChar char="•"/>
            </a:pPr>
            <a:r>
              <a:rPr lang="en-US" dirty="0"/>
              <a:t>January 2010 (lowest point pre-covid) 68.8</a:t>
            </a:r>
          </a:p>
          <a:p>
            <a:pPr marL="171450" indent="-171450">
              <a:buFont typeface="Arial" panose="020B0604020202020204" pitchFamily="34" charset="0"/>
              <a:buChar char="•"/>
            </a:pPr>
            <a:r>
              <a:rPr lang="en-US" dirty="0"/>
              <a:t>February 2020 74.8</a:t>
            </a:r>
          </a:p>
          <a:p>
            <a:pPr marL="171450" indent="-171450">
              <a:buFont typeface="Arial" panose="020B0604020202020204" pitchFamily="34" charset="0"/>
              <a:buChar char="•"/>
            </a:pPr>
            <a:r>
              <a:rPr lang="en-US" dirty="0"/>
              <a:t>April 2020 (Covid-19 Recession hits) 63.2 (lowest point)</a:t>
            </a:r>
          </a:p>
          <a:p>
            <a:pPr marL="171450" indent="-171450">
              <a:buFont typeface="Arial" panose="020B0604020202020204" pitchFamily="34" charset="0"/>
              <a:buChar char="•"/>
            </a:pPr>
            <a:r>
              <a:rPr lang="en-US" sz="1800" b="0" i="0" u="none" strike="noStrike" dirty="0">
                <a:effectLst/>
                <a:latin typeface="Arial" panose="020B0604020202020204" pitchFamily="34" charset="0"/>
              </a:rPr>
              <a:t>December 2024 74.9</a:t>
            </a:r>
          </a:p>
          <a:p>
            <a:pPr marL="171450" indent="-171450">
              <a:buFont typeface="Arial" panose="020B0604020202020204" pitchFamily="34" charset="0"/>
              <a:buChar char="•"/>
            </a:pPr>
            <a:r>
              <a:rPr lang="en-US" sz="1800" b="0" i="0" u="none" strike="noStrike" dirty="0">
                <a:effectLst/>
                <a:latin typeface="Arial" panose="020B0604020202020204" pitchFamily="34" charset="0"/>
              </a:rPr>
              <a:t>January 2025 74.4</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People with Disabilities:</a:t>
            </a:r>
          </a:p>
          <a:p>
            <a:pPr marL="171450" indent="-171450">
              <a:buFont typeface="Arial" panose="020B0604020202020204" pitchFamily="34" charset="0"/>
              <a:buChar char="•"/>
            </a:pPr>
            <a:r>
              <a:rPr lang="en-US" dirty="0"/>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January 2014 (lowest point pre-covid) 24.1 (lowest point)</a:t>
            </a:r>
          </a:p>
          <a:p>
            <a:pPr marL="171450" indent="-171450">
              <a:buFont typeface="Arial" panose="020B0604020202020204" pitchFamily="34" charset="0"/>
              <a:buChar char="•"/>
            </a:pPr>
            <a:r>
              <a:rPr lang="en-US" dirty="0"/>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effectLst/>
                <a:latin typeface="Arial" panose="020B0604020202020204" pitchFamily="34" charset="0"/>
              </a:rPr>
              <a:t>December 2024 38.1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effectLst/>
                <a:latin typeface="Arial" panose="020B0604020202020204" pitchFamily="34" charset="0"/>
              </a:rPr>
              <a:t>January 2025 38.3</a:t>
            </a:r>
            <a:r>
              <a:rPr lang="en-US" sz="2800" dirty="0"/>
              <a:t> </a:t>
            </a:r>
            <a:r>
              <a:rPr lang="en-US" sz="1800" dirty="0"/>
              <a:t> </a:t>
            </a:r>
            <a:endParaRPr lang="en-US" dirty="0"/>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13</a:t>
            </a:fld>
            <a:endParaRPr lang="en-US"/>
          </a:p>
        </p:txBody>
      </p:sp>
    </p:spTree>
    <p:extLst>
      <p:ext uri="{BB962C8B-B14F-4D97-AF65-F5344CB8AC3E}">
        <p14:creationId xmlns:p14="http://schemas.microsoft.com/office/powerpoint/2010/main" val="3884852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30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5B9C1-75D6-4B7F-AF0F-ABF732B21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57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14</a:t>
            </a:fld>
            <a:endParaRPr lang="en-US"/>
          </a:p>
        </p:txBody>
      </p:sp>
    </p:spTree>
    <p:extLst>
      <p:ext uri="{BB962C8B-B14F-4D97-AF65-F5344CB8AC3E}">
        <p14:creationId xmlns:p14="http://schemas.microsoft.com/office/powerpoint/2010/main" val="284238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932A-15D5-37ED-5A0C-5E05AFFB9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E5639-E476-21B7-AC48-7FEC10601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D4309-8784-CA87-A2F2-6F983EDBFCEE}"/>
              </a:ext>
            </a:extLst>
          </p:cNvPr>
          <p:cNvSpPr>
            <a:spLocks noGrp="1"/>
          </p:cNvSpPr>
          <p:nvPr>
            <p:ph type="body" idx="1"/>
          </p:nvPr>
        </p:nvSpPr>
        <p:spPr/>
        <p:txBody>
          <a:bodyPr/>
          <a:lstStyle/>
          <a:p>
            <a:r>
              <a:rPr lang="en-US" dirty="0"/>
              <a:t>Chart Details:</a:t>
            </a:r>
          </a:p>
          <a:p>
            <a:r>
              <a:rPr lang="en-US" dirty="0"/>
              <a:t>The data series starts in June 2008 during the Great Recession which lasted until Mid-2009.  The COVID-19 Recession started in April 2020 and last for two months</a:t>
            </a:r>
          </a:p>
          <a:p>
            <a:r>
              <a:rPr lang="en-US" dirty="0"/>
              <a:t>Visible Data points (highlights start of the series, the lowest point pre-covid, the points right before and after the COVID-19 recession hit, and the current labor force participation rate.</a:t>
            </a:r>
          </a:p>
          <a:p>
            <a:r>
              <a:rPr lang="en-US" dirty="0"/>
              <a:t>People without Disabilities:</a:t>
            </a:r>
          </a:p>
          <a:p>
            <a:pPr marL="171450" indent="-171450">
              <a:buFont typeface="Arial" panose="020B0604020202020204" pitchFamily="34" charset="0"/>
              <a:buChar char="•"/>
            </a:pPr>
            <a:r>
              <a:rPr lang="en-US" dirty="0"/>
              <a:t>July 2008 79.5</a:t>
            </a:r>
          </a:p>
          <a:p>
            <a:pPr marL="171450" indent="-171450">
              <a:buFont typeface="Arial" panose="020B0604020202020204" pitchFamily="34" charset="0"/>
              <a:buChar char="•"/>
            </a:pPr>
            <a:r>
              <a:rPr lang="en-US" dirty="0"/>
              <a:t>January 2014 (lowest point pre-covid) 75.6</a:t>
            </a:r>
          </a:p>
          <a:p>
            <a:pPr marL="171450" indent="-171450">
              <a:buFont typeface="Arial" panose="020B0604020202020204" pitchFamily="34" charset="0"/>
              <a:buChar char="•"/>
            </a:pPr>
            <a:r>
              <a:rPr lang="en-US" dirty="0"/>
              <a:t>February 2020 77.7</a:t>
            </a:r>
          </a:p>
          <a:p>
            <a:pPr marL="171450" indent="-171450">
              <a:buFont typeface="Arial" panose="020B0604020202020204" pitchFamily="34" charset="0"/>
              <a:buChar char="•"/>
            </a:pPr>
            <a:r>
              <a:rPr lang="en-US" dirty="0"/>
              <a:t>April 2020 (Covid-19 Recession hits) 73.6 (lowest point)</a:t>
            </a:r>
          </a:p>
          <a:p>
            <a:pPr marL="171450" indent="-171450">
              <a:buFont typeface="Arial" panose="020B0604020202020204" pitchFamily="34" charset="0"/>
              <a:buChar char="•"/>
            </a:pPr>
            <a:r>
              <a:rPr lang="en-US" sz="1800" b="0" i="0" u="none" strike="noStrike" dirty="0">
                <a:effectLst/>
                <a:latin typeface="Arial" panose="020B0604020202020204" pitchFamily="34" charset="0"/>
              </a:rPr>
              <a:t>December 2024 77.7</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People with Disabilities:</a:t>
            </a:r>
          </a:p>
          <a:p>
            <a:pPr marL="171450" indent="-171450">
              <a:buFont typeface="Arial" panose="020B0604020202020204" pitchFamily="34" charset="0"/>
              <a:buChar char="•"/>
            </a:pPr>
            <a:r>
              <a:rPr lang="en-US" dirty="0"/>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January 2014 28.3 (lowest point)</a:t>
            </a:r>
          </a:p>
          <a:p>
            <a:pPr marL="171450" indent="-171450">
              <a:buFont typeface="Arial" panose="020B0604020202020204" pitchFamily="34" charset="0"/>
              <a:buChar char="•"/>
            </a:pPr>
            <a:r>
              <a:rPr lang="en-US" dirty="0"/>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April 2020 (Covid-19 Recession hits) 32.7</a:t>
            </a:r>
          </a:p>
          <a:p>
            <a:pPr marL="171450" indent="-171450">
              <a:buFont typeface="Arial" panose="020B0604020202020204" pitchFamily="34" charset="0"/>
              <a:buChar char="•"/>
            </a:pPr>
            <a:r>
              <a:rPr lang="en-US" sz="1200" b="0" i="0" u="none" strike="noStrike" dirty="0">
                <a:effectLst/>
                <a:latin typeface="Arial" panose="020B0604020202020204" pitchFamily="34" charset="0"/>
              </a:rPr>
              <a:t>December 2024 41.3</a:t>
            </a:r>
            <a:r>
              <a:rPr lang="en-US" dirty="0"/>
              <a:t> </a:t>
            </a:r>
          </a:p>
        </p:txBody>
      </p:sp>
      <p:sp>
        <p:nvSpPr>
          <p:cNvPr id="4" name="Slide Number Placeholder 3">
            <a:extLst>
              <a:ext uri="{FF2B5EF4-FFF2-40B4-BE49-F238E27FC236}">
                <a16:creationId xmlns:a16="http://schemas.microsoft.com/office/drawing/2014/main" id="{2E078AB4-5309-2A2D-223C-9B5C2D4A1B2D}"/>
              </a:ext>
            </a:extLst>
          </p:cNvPr>
          <p:cNvSpPr>
            <a:spLocks noGrp="1"/>
          </p:cNvSpPr>
          <p:nvPr>
            <p:ph type="sldNum" sz="quarter" idx="5"/>
          </p:nvPr>
        </p:nvSpPr>
        <p:spPr/>
        <p:txBody>
          <a:bodyPr/>
          <a:lstStyle/>
          <a:p>
            <a:fld id="{3DC83497-73C4-47F8-A748-2E4F1A1B6711}" type="slidenum">
              <a:rPr lang="en-US" smtClean="0"/>
              <a:t>15</a:t>
            </a:fld>
            <a:endParaRPr lang="en-US"/>
          </a:p>
        </p:txBody>
      </p:sp>
    </p:spTree>
    <p:extLst>
      <p:ext uri="{BB962C8B-B14F-4D97-AF65-F5344CB8AC3E}">
        <p14:creationId xmlns:p14="http://schemas.microsoft.com/office/powerpoint/2010/main" val="102636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BBE1-269E-41AF-C220-9E4B19C5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1CF6E-9D85-1525-17CA-1CBA488E5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E7A3D-DD0C-B178-4DD4-F73FDBB99FAE}"/>
              </a:ext>
            </a:extLst>
          </p:cNvPr>
          <p:cNvSpPr>
            <a:spLocks noGrp="1"/>
          </p:cNvSpPr>
          <p:nvPr>
            <p:ph type="body" idx="1"/>
          </p:nvPr>
        </p:nvSpPr>
        <p:spPr/>
        <p:txBody>
          <a:bodyPr/>
          <a:lstStyle/>
          <a:p>
            <a:r>
              <a:rPr lang="en-US" dirty="0"/>
              <a:t>Chart Details:</a:t>
            </a:r>
          </a:p>
          <a:p>
            <a:r>
              <a:rPr lang="en-US" dirty="0"/>
              <a:t>This chart adds another month to the previous chart. </a:t>
            </a:r>
          </a:p>
          <a:p>
            <a:r>
              <a:rPr lang="en-US" dirty="0"/>
              <a:t>The data series starts in June 2008 during the Great Recession which lasted until Mid-2009.  The COVID-19 Recession started in April 2020 and last for two months</a:t>
            </a:r>
          </a:p>
          <a:p>
            <a:r>
              <a:rPr lang="en-US" dirty="0"/>
              <a:t>Visible Data points (highlights start of the series, the lowest point pre-covid, the points right before and after the COVID-19 recession hit, and the current labor force participation rate.</a:t>
            </a:r>
          </a:p>
          <a:p>
            <a:r>
              <a:rPr lang="en-US" dirty="0"/>
              <a:t>People without Disabilities:</a:t>
            </a:r>
          </a:p>
          <a:p>
            <a:pPr marL="171450" indent="-171450">
              <a:buFont typeface="Arial" panose="020B0604020202020204" pitchFamily="34" charset="0"/>
              <a:buChar char="•"/>
            </a:pPr>
            <a:r>
              <a:rPr lang="en-US" dirty="0"/>
              <a:t>July 2008 79.5</a:t>
            </a:r>
          </a:p>
          <a:p>
            <a:pPr marL="171450" indent="-171450">
              <a:buFont typeface="Arial" panose="020B0604020202020204" pitchFamily="34" charset="0"/>
              <a:buChar char="•"/>
            </a:pPr>
            <a:r>
              <a:rPr lang="en-US" dirty="0"/>
              <a:t>January 2014 (lowest point pre-covid) 75.6</a:t>
            </a:r>
          </a:p>
          <a:p>
            <a:pPr marL="171450" indent="-171450">
              <a:buFont typeface="Arial" panose="020B0604020202020204" pitchFamily="34" charset="0"/>
              <a:buChar char="•"/>
            </a:pPr>
            <a:r>
              <a:rPr lang="en-US" dirty="0"/>
              <a:t>February 2020 77.7</a:t>
            </a:r>
          </a:p>
          <a:p>
            <a:pPr marL="171450" indent="-171450">
              <a:buFont typeface="Arial" panose="020B0604020202020204" pitchFamily="34" charset="0"/>
              <a:buChar char="•"/>
            </a:pPr>
            <a:r>
              <a:rPr lang="en-US" dirty="0"/>
              <a:t>April 2020 (Covid-19 Recession hits) 73.6 (lowest point)</a:t>
            </a:r>
          </a:p>
          <a:p>
            <a:pPr marL="171450" indent="-171450">
              <a:buFont typeface="Arial" panose="020B0604020202020204" pitchFamily="34" charset="0"/>
              <a:buChar char="•"/>
            </a:pPr>
            <a:r>
              <a:rPr lang="en-US" sz="1200" b="0" i="0" u="none" strike="noStrike" dirty="0">
                <a:effectLst/>
                <a:latin typeface="Arial" panose="020B0604020202020204" pitchFamily="34" charset="0"/>
              </a:rPr>
              <a:t>December 2024 77.7</a:t>
            </a:r>
          </a:p>
          <a:p>
            <a:pPr marL="171450" indent="-171450">
              <a:buFont typeface="Arial" panose="020B0604020202020204" pitchFamily="34" charset="0"/>
              <a:buChar char="•"/>
            </a:pPr>
            <a:r>
              <a:rPr lang="en-US" sz="1800" b="0" i="0" u="none" strike="noStrike" dirty="0">
                <a:effectLst/>
                <a:latin typeface="Arial" panose="020B0604020202020204" pitchFamily="34" charset="0"/>
              </a:rPr>
              <a:t>January 2025 77.7</a:t>
            </a:r>
            <a:endParaRPr lang="en-US" sz="1200" b="0" i="0" u="none" strike="noStrike" dirty="0">
              <a:effectLst/>
              <a:latin typeface="Arial" panose="020B060402020202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 People with Disabilities:</a:t>
            </a:r>
          </a:p>
          <a:p>
            <a:pPr marL="171450" indent="-171450">
              <a:buFont typeface="Arial" panose="020B0604020202020204" pitchFamily="34" charset="0"/>
              <a:buChar char="•"/>
            </a:pPr>
            <a:r>
              <a:rPr lang="en-US" dirty="0"/>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January 2014 28.3 (lowest point)</a:t>
            </a:r>
          </a:p>
          <a:p>
            <a:pPr marL="171450" indent="-171450">
              <a:buFont typeface="Arial" panose="020B0604020202020204" pitchFamily="34" charset="0"/>
              <a:buChar char="•"/>
            </a:pPr>
            <a:r>
              <a:rPr lang="en-US" dirty="0"/>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April 2020 (Covid-19 Recession hits)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effectLst/>
                <a:latin typeface="Arial" panose="020B0604020202020204" pitchFamily="34" charset="0"/>
              </a:rPr>
              <a:t>October 2024 40.4</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effectLst/>
                <a:latin typeface="Arial" panose="020B0604020202020204" pitchFamily="34" charset="0"/>
              </a:rPr>
              <a:t>November 2024 41.1</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effectLst/>
                <a:latin typeface="Arial" panose="020B0604020202020204" pitchFamily="34" charset="0"/>
              </a:rPr>
              <a:t>December 2024 41.3</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effectLst/>
                <a:latin typeface="Arial" panose="020B0604020202020204" pitchFamily="34" charset="0"/>
              </a:rPr>
              <a:t>January 2025 42.0</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8CE011E-BB5E-0E74-D1E7-7F34900FB12B}"/>
              </a:ext>
            </a:extLst>
          </p:cNvPr>
          <p:cNvSpPr>
            <a:spLocks noGrp="1"/>
          </p:cNvSpPr>
          <p:nvPr>
            <p:ph type="sldNum" sz="quarter" idx="5"/>
          </p:nvPr>
        </p:nvSpPr>
        <p:spPr/>
        <p:txBody>
          <a:bodyPr/>
          <a:lstStyle/>
          <a:p>
            <a:fld id="{3DC83497-73C4-47F8-A748-2E4F1A1B6711}" type="slidenum">
              <a:rPr lang="en-US" smtClean="0"/>
              <a:t>16</a:t>
            </a:fld>
            <a:endParaRPr lang="en-US"/>
          </a:p>
        </p:txBody>
      </p:sp>
    </p:spTree>
    <p:extLst>
      <p:ext uri="{BB962C8B-B14F-4D97-AF65-F5344CB8AC3E}">
        <p14:creationId xmlns:p14="http://schemas.microsoft.com/office/powerpoint/2010/main" val="309877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5095F-1E03-42D8-8DFE-8BC27B552D7A}" type="slidenum">
              <a:rPr lang="en-US" smtClean="0"/>
              <a:t>18</a:t>
            </a:fld>
            <a:endParaRPr lang="en-US" dirty="0"/>
          </a:p>
        </p:txBody>
      </p:sp>
    </p:spTree>
    <p:extLst>
      <p:ext uri="{BB962C8B-B14F-4D97-AF65-F5344CB8AC3E}">
        <p14:creationId xmlns:p14="http://schemas.microsoft.com/office/powerpoint/2010/main" val="55139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29</a:t>
            </a:fld>
            <a:endParaRPr lang="en-US"/>
          </a:p>
        </p:txBody>
      </p:sp>
    </p:spTree>
    <p:extLst>
      <p:ext uri="{BB962C8B-B14F-4D97-AF65-F5344CB8AC3E}">
        <p14:creationId xmlns:p14="http://schemas.microsoft.com/office/powerpoint/2010/main" val="336413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1CC9-3A1A-B229-E998-43CBB48C1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76A75-50FA-D06A-AAA0-926D838B7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778AB-342C-D1E8-B379-DB77418DF4D1}"/>
              </a:ext>
            </a:extLst>
          </p:cNvPr>
          <p:cNvSpPr>
            <a:spLocks noGrp="1"/>
          </p:cNvSpPr>
          <p:nvPr>
            <p:ph type="body" idx="1"/>
          </p:nvPr>
        </p:nvSpPr>
        <p:spPr/>
        <p:txBody>
          <a:bodyPr/>
          <a:lstStyle/>
          <a:p>
            <a:r>
              <a:rPr lang="en-US" dirty="0"/>
              <a:t>Chart Details:</a:t>
            </a:r>
          </a:p>
          <a:p>
            <a:r>
              <a:rPr lang="en-US" dirty="0"/>
              <a:t>The data series starts in June 2008 during the Great Recession which lasted until Mid-2009.  The COVID-19 Recession started in April 2020 and last for two months</a:t>
            </a:r>
          </a:p>
          <a:p>
            <a:r>
              <a:rPr lang="en-US" dirty="0"/>
              <a:t>Visible Data points (highlights start of the series, the lowest point pre-covid, the points right before and after the Covid-19 recession hit, and the current Employment-to-Population Ratio</a:t>
            </a:r>
          </a:p>
          <a:p>
            <a:r>
              <a:rPr lang="en-US" dirty="0"/>
              <a:t>People without Disabilities:</a:t>
            </a:r>
          </a:p>
          <a:p>
            <a:pPr marL="171450" indent="-171450">
              <a:buFont typeface="Arial" panose="020B0604020202020204" pitchFamily="34" charset="0"/>
              <a:buChar char="•"/>
            </a:pPr>
            <a:r>
              <a:rPr lang="en-US" dirty="0"/>
              <a:t>June 2008 74.9</a:t>
            </a:r>
          </a:p>
          <a:p>
            <a:pPr marL="171450" indent="-171450">
              <a:buFont typeface="Arial" panose="020B0604020202020204" pitchFamily="34" charset="0"/>
              <a:buChar char="•"/>
            </a:pPr>
            <a:r>
              <a:rPr lang="en-US" dirty="0"/>
              <a:t>January 2010 (lowest point pre-covid) 68.8</a:t>
            </a:r>
          </a:p>
          <a:p>
            <a:pPr marL="171450" indent="-171450">
              <a:buFont typeface="Arial" panose="020B0604020202020204" pitchFamily="34" charset="0"/>
              <a:buChar char="•"/>
            </a:pPr>
            <a:r>
              <a:rPr lang="en-US" dirty="0"/>
              <a:t>February 2020 74.8</a:t>
            </a:r>
          </a:p>
          <a:p>
            <a:pPr marL="171450" indent="-171450">
              <a:buFont typeface="Arial" panose="020B0604020202020204" pitchFamily="34" charset="0"/>
              <a:buChar char="•"/>
            </a:pPr>
            <a:r>
              <a:rPr lang="en-US" dirty="0"/>
              <a:t>April 2020 (Covid-19 Recession hits) 63.2 (lowest point)</a:t>
            </a:r>
          </a:p>
          <a:p>
            <a:pPr marL="171450" indent="-171450">
              <a:buFont typeface="Arial" panose="020B0604020202020204" pitchFamily="34" charset="0"/>
              <a:buChar char="•"/>
            </a:pPr>
            <a:r>
              <a:rPr lang="en-US" sz="1800" b="0" i="0" u="none" strike="noStrike" dirty="0">
                <a:effectLst/>
                <a:latin typeface="Arial" panose="020B0604020202020204" pitchFamily="34" charset="0"/>
              </a:rPr>
              <a:t>December 2024 74.9</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People with Disabilities:</a:t>
            </a:r>
          </a:p>
          <a:p>
            <a:pPr marL="171450" indent="-171450">
              <a:buFont typeface="Arial" panose="020B0604020202020204" pitchFamily="34" charset="0"/>
              <a:buChar char="•"/>
            </a:pPr>
            <a:r>
              <a:rPr lang="en-US" dirty="0"/>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January 2014 (lowest point pre-covid) 24.1 (lowest point)</a:t>
            </a:r>
          </a:p>
          <a:p>
            <a:pPr marL="171450" indent="-171450">
              <a:buFont typeface="Arial" panose="020B0604020202020204" pitchFamily="34" charset="0"/>
              <a:buChar char="•"/>
            </a:pPr>
            <a:r>
              <a:rPr lang="en-US" dirty="0"/>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effectLst/>
                <a:latin typeface="Arial" panose="020B0604020202020204" pitchFamily="34" charset="0"/>
              </a:rPr>
              <a:t>December 2024 38.1</a:t>
            </a:r>
            <a:r>
              <a:rPr lang="en-US" sz="1800" dirty="0"/>
              <a:t> </a:t>
            </a:r>
            <a:endParaRPr lang="en-US" dirty="0"/>
          </a:p>
          <a:p>
            <a:endParaRPr lang="en-US" dirty="0"/>
          </a:p>
        </p:txBody>
      </p:sp>
      <p:sp>
        <p:nvSpPr>
          <p:cNvPr id="4" name="Slide Number Placeholder 3">
            <a:extLst>
              <a:ext uri="{FF2B5EF4-FFF2-40B4-BE49-F238E27FC236}">
                <a16:creationId xmlns:a16="http://schemas.microsoft.com/office/drawing/2014/main" id="{3A96320D-8233-CEE0-8284-F4452764F158}"/>
              </a:ext>
            </a:extLst>
          </p:cNvPr>
          <p:cNvSpPr>
            <a:spLocks noGrp="1"/>
          </p:cNvSpPr>
          <p:nvPr>
            <p:ph type="sldNum" sz="quarter" idx="5"/>
          </p:nvPr>
        </p:nvSpPr>
        <p:spPr/>
        <p:txBody>
          <a:bodyPr/>
          <a:lstStyle/>
          <a:p>
            <a:fld id="{3DC83497-73C4-47F8-A748-2E4F1A1B6711}" type="slidenum">
              <a:rPr lang="en-US" smtClean="0"/>
              <a:t>30</a:t>
            </a:fld>
            <a:endParaRPr lang="en-US"/>
          </a:p>
        </p:txBody>
      </p:sp>
    </p:spTree>
    <p:extLst>
      <p:ext uri="{BB962C8B-B14F-4D97-AF65-F5344CB8AC3E}">
        <p14:creationId xmlns:p14="http://schemas.microsoft.com/office/powerpoint/2010/main" val="3629024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gi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gif"/><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313128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735949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66714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1709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47770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69536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510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2853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83632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79779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54173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635682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a_Cover No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1572" y="1828800"/>
            <a:ext cx="6855223" cy="1600200"/>
          </a:xfrm>
        </p:spPr>
        <p:txBody>
          <a:bodyPr lIns="0" tIns="0" rIns="0" bIns="0" anchor="b">
            <a:norm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1574" y="3657598"/>
            <a:ext cx="6855222" cy="758954"/>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7" name="Rectangle 6">
            <a:extLst>
              <a:ext uri="{FF2B5EF4-FFF2-40B4-BE49-F238E27FC236}">
                <a16:creationId xmlns:a16="http://schemas.microsoft.com/office/drawing/2014/main" id="{E32A52A6-D66B-4BC5-9D99-278AABEA09F6}"/>
              </a:ext>
            </a:extLst>
          </p:cNvPr>
          <p:cNvSpPr>
            <a:spLocks/>
          </p:cNvSpPr>
          <p:nvPr userDrawn="1"/>
        </p:nvSpPr>
        <p:spPr>
          <a:xfrm>
            <a:off x="7936795" y="2602795"/>
            <a:ext cx="4255205" cy="4255205"/>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1573" y="4572000"/>
            <a:ext cx="4841761"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6240234"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670911"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1574" y="5486400"/>
            <a:ext cx="4841760"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4" name="Rectangle 16">
            <a:extLst>
              <a:ext uri="{FF2B5EF4-FFF2-40B4-BE49-F238E27FC236}">
                <a16:creationId xmlns:a16="http://schemas.microsoft.com/office/drawing/2014/main" id="{BD530D61-45F9-4CD5-8261-D7F73A8BBCB3}"/>
              </a:ext>
            </a:extLst>
          </p:cNvPr>
          <p:cNvSpPr/>
          <p:nvPr userDrawn="1"/>
        </p:nvSpPr>
        <p:spPr>
          <a:xfrm rot="10800000">
            <a:off x="0" y="-152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2" name="Picture 8">
            <a:extLst>
              <a:ext uri="{FF2B5EF4-FFF2-40B4-BE49-F238E27FC236}">
                <a16:creationId xmlns:a16="http://schemas.microsoft.com/office/drawing/2014/main" id="{73178B1A-FD5A-4635-BAB7-509A387BF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14315" y="-869234"/>
            <a:ext cx="4477685" cy="3460033"/>
          </a:xfrm>
          <a:prstGeom prst="rect">
            <a:avLst/>
          </a:prstGeom>
        </p:spPr>
      </p:pic>
    </p:spTree>
    <p:extLst>
      <p:ext uri="{BB962C8B-B14F-4D97-AF65-F5344CB8AC3E}">
        <p14:creationId xmlns:p14="http://schemas.microsoft.com/office/powerpoint/2010/main" val="4289118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b_Cover with Photo Diagon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54671" y="1828800"/>
            <a:ext cx="5041328" cy="1600200"/>
          </a:xfrm>
        </p:spPr>
        <p:txBody>
          <a:bodyPr lIns="0" tIns="0" rIns="0" bIns="0" anchor="b">
            <a:norm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54671" y="3657600"/>
            <a:ext cx="3974527" cy="777240"/>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54671" y="4464988"/>
            <a:ext cx="3060127"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76209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54671" y="5486399"/>
            <a:ext cx="2237167"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4" name="Picture Placeholder 4" descr="Five people in an office setting discuss data graphics displayed on a large screen.">
            <a:extLst>
              <a:ext uri="{FF2B5EF4-FFF2-40B4-BE49-F238E27FC236}">
                <a16:creationId xmlns:a16="http://schemas.microsoft.com/office/drawing/2014/main" id="{C57D06CD-717E-4E28-AA51-F7E0266AE6BC}"/>
              </a:ext>
            </a:extLst>
          </p:cNvPr>
          <p:cNvSpPr>
            <a:spLocks noGrp="1"/>
          </p:cNvSpPr>
          <p:nvPr>
            <p:ph type="pic" sz="quarter" idx="16" hasCustomPrompt="1"/>
          </p:nvPr>
        </p:nvSpPr>
        <p:spPr>
          <a:xfrm>
            <a:off x="3097212" y="-26894"/>
            <a:ext cx="9096374" cy="6884894"/>
          </a:xfrm>
          <a:custGeom>
            <a:avLst/>
            <a:gdLst>
              <a:gd name="connsiteX0" fmla="*/ 0 w 9042313"/>
              <a:gd name="connsiteY0" fmla="*/ 0 h 6858000"/>
              <a:gd name="connsiteX1" fmla="*/ 9042313 w 9042313"/>
              <a:gd name="connsiteY1" fmla="*/ 0 h 6858000"/>
              <a:gd name="connsiteX2" fmla="*/ 9042313 w 9042313"/>
              <a:gd name="connsiteY2" fmla="*/ 6858000 h 6858000"/>
              <a:gd name="connsiteX3" fmla="*/ 0 w 9042313"/>
              <a:gd name="connsiteY3" fmla="*/ 6858000 h 6858000"/>
              <a:gd name="connsiteX4" fmla="*/ 0 w 9042313"/>
              <a:gd name="connsiteY4" fmla="*/ 0 h 6858000"/>
              <a:gd name="connsiteX0" fmla="*/ 0 w 9042313"/>
              <a:gd name="connsiteY0" fmla="*/ 8965 h 6866965"/>
              <a:gd name="connsiteX1" fmla="*/ 3717278 w 9042313"/>
              <a:gd name="connsiteY1" fmla="*/ 0 h 6866965"/>
              <a:gd name="connsiteX2" fmla="*/ 9042313 w 9042313"/>
              <a:gd name="connsiteY2" fmla="*/ 8965 h 6866965"/>
              <a:gd name="connsiteX3" fmla="*/ 9042313 w 9042313"/>
              <a:gd name="connsiteY3" fmla="*/ 6866965 h 6866965"/>
              <a:gd name="connsiteX4" fmla="*/ 0 w 9042313"/>
              <a:gd name="connsiteY4" fmla="*/ 6866965 h 6866965"/>
              <a:gd name="connsiteX5" fmla="*/ 0 w 9042313"/>
              <a:gd name="connsiteY5" fmla="*/ 8965 h 6866965"/>
              <a:gd name="connsiteX0" fmla="*/ 0 w 9042313"/>
              <a:gd name="connsiteY0" fmla="*/ 1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0 w 9042313"/>
              <a:gd name="connsiteY5" fmla="*/ 1 h 6858001"/>
              <a:gd name="connsiteX0" fmla="*/ 1775012 w 9042313"/>
              <a:gd name="connsiteY0" fmla="*/ 5100918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1775012 w 9042313"/>
              <a:gd name="connsiteY5" fmla="*/ 5100918 h 6858001"/>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75930 h 6875930"/>
              <a:gd name="connsiteX4" fmla="*/ 0 w 9042313"/>
              <a:gd name="connsiteY4" fmla="*/ 6875930 h 6875930"/>
              <a:gd name="connsiteX5" fmla="*/ 1775012 w 9042313"/>
              <a:gd name="connsiteY5" fmla="*/ 5118847 h 6875930"/>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5" fmla="*/ 1775012 w 9042313"/>
              <a:gd name="connsiteY5" fmla="*/ 5118847 h 6875930"/>
              <a:gd name="connsiteX0" fmla="*/ 0 w 9042313"/>
              <a:gd name="connsiteY0" fmla="*/ 6875930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0" fmla="*/ 0 w 9042313"/>
              <a:gd name="connsiteY0" fmla="*/ 6875930 h 6884894"/>
              <a:gd name="connsiteX1" fmla="*/ 7114902 w 9042313"/>
              <a:gd name="connsiteY1" fmla="*/ 0 h 6884894"/>
              <a:gd name="connsiteX2" fmla="*/ 9042313 w 9042313"/>
              <a:gd name="connsiteY2" fmla="*/ 17930 h 6884894"/>
              <a:gd name="connsiteX3" fmla="*/ 6971466 w 9042313"/>
              <a:gd name="connsiteY3" fmla="*/ 6884894 h 6884894"/>
              <a:gd name="connsiteX4" fmla="*/ 0 w 9042313"/>
              <a:gd name="connsiteY4"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7697607 w 9042313"/>
              <a:gd name="connsiteY3" fmla="*/ 4509248 h 6884894"/>
              <a:gd name="connsiteX4" fmla="*/ 6971466 w 9042313"/>
              <a:gd name="connsiteY4" fmla="*/ 6884894 h 6884894"/>
              <a:gd name="connsiteX5" fmla="*/ 0 w 9042313"/>
              <a:gd name="connsiteY5"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9024383 w 9042313"/>
              <a:gd name="connsiteY3" fmla="*/ 4831978 h 6884894"/>
              <a:gd name="connsiteX4" fmla="*/ 6971466 w 9042313"/>
              <a:gd name="connsiteY4" fmla="*/ 6884894 h 6884894"/>
              <a:gd name="connsiteX5" fmla="*/ 0 w 9042313"/>
              <a:gd name="connsiteY5" fmla="*/ 6875930 h 6884894"/>
              <a:gd name="connsiteX0" fmla="*/ 0 w 9024626"/>
              <a:gd name="connsiteY0" fmla="*/ 6875930 h 6884894"/>
              <a:gd name="connsiteX1" fmla="*/ 7114902 w 9024626"/>
              <a:gd name="connsiteY1" fmla="*/ 0 h 6884894"/>
              <a:gd name="connsiteX2" fmla="*/ 8930250 w 9024626"/>
              <a:gd name="connsiteY2" fmla="*/ 114768 h 6884894"/>
              <a:gd name="connsiteX3" fmla="*/ 9024383 w 9024626"/>
              <a:gd name="connsiteY3" fmla="*/ 4831978 h 6884894"/>
              <a:gd name="connsiteX4" fmla="*/ 6971466 w 9024626"/>
              <a:gd name="connsiteY4" fmla="*/ 6884894 h 6884894"/>
              <a:gd name="connsiteX5" fmla="*/ 0 w 9024626"/>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24383 w 9043890"/>
              <a:gd name="connsiteY3" fmla="*/ 4831978 h 6884894"/>
              <a:gd name="connsiteX4" fmla="*/ 6971466 w 9043890"/>
              <a:gd name="connsiteY4" fmla="*/ 6884894 h 6884894"/>
              <a:gd name="connsiteX5" fmla="*/ 0 w 9043890"/>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41744 w 9043890"/>
              <a:gd name="connsiteY3" fmla="*/ 4806578 h 6884894"/>
              <a:gd name="connsiteX4" fmla="*/ 6971466 w 9043890"/>
              <a:gd name="connsiteY4" fmla="*/ 6884894 h 6884894"/>
              <a:gd name="connsiteX5" fmla="*/ 0 w 9043890"/>
              <a:gd name="connsiteY5" fmla="*/ 687593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890" h="6884894">
                <a:moveTo>
                  <a:pt x="0" y="6875930"/>
                </a:moveTo>
                <a:lnTo>
                  <a:pt x="7114902" y="0"/>
                </a:lnTo>
                <a:lnTo>
                  <a:pt x="9043890" y="17930"/>
                </a:lnTo>
                <a:cubicBezTo>
                  <a:pt x="9037913" y="1622613"/>
                  <a:pt x="9047721" y="3201895"/>
                  <a:pt x="9041744" y="4806578"/>
                </a:cubicBezTo>
                <a:lnTo>
                  <a:pt x="6971466" y="6884894"/>
                </a:lnTo>
                <a:lnTo>
                  <a:pt x="0" y="6875930"/>
                </a:lnTo>
                <a:close/>
              </a:path>
            </a:pathLst>
          </a:custGeom>
          <a:blipFill>
            <a:blip r:embed="rId2" cstate="screen">
              <a:extLst>
                <a:ext uri="{28A0092B-C50C-407E-A947-70E740481C1C}">
                  <a14:useLocalDpi xmlns:a14="http://schemas.microsoft.com/office/drawing/2010/main"/>
                </a:ext>
              </a:extLst>
            </a:blip>
            <a:srcRect/>
            <a:stretch>
              <a:fillRect t="44"/>
            </a:stretch>
          </a:blipFill>
        </p:spPr>
        <p:txBody>
          <a:bodyPr anchor="t"/>
          <a:lstStyle>
            <a:lvl1pPr marL="0" indent="0" algn="r">
              <a:buFontTx/>
              <a:buNone/>
              <a:defRPr sz="1800">
                <a:solidFill>
                  <a:srgbClr val="FF0000"/>
                </a:solidFill>
              </a:defRPr>
            </a:lvl1pPr>
          </a:lstStyle>
          <a:p>
            <a:r>
              <a:rPr lang="en-US" dirty="0"/>
              <a:t>Click icon to replace photo, or leave as is</a:t>
            </a:r>
          </a:p>
        </p:txBody>
      </p:sp>
      <p:sp>
        <p:nvSpPr>
          <p:cNvPr id="7" name="Rectangle 6">
            <a:extLst>
              <a:ext uri="{FF2B5EF4-FFF2-40B4-BE49-F238E27FC236}">
                <a16:creationId xmlns:a16="http://schemas.microsoft.com/office/drawing/2014/main" id="{E32A52A6-D66B-4BC5-9D99-278AABEA09F6}"/>
              </a:ext>
            </a:extLst>
          </p:cNvPr>
          <p:cNvSpPr>
            <a:spLocks noChangeAspect="1"/>
          </p:cNvSpPr>
          <p:nvPr userDrawn="1"/>
        </p:nvSpPr>
        <p:spPr>
          <a:xfrm>
            <a:off x="9556786" y="4222786"/>
            <a:ext cx="2635214" cy="2635214"/>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a:extLst>
              <a:ext uri="{FF2B5EF4-FFF2-40B4-BE49-F238E27FC236}">
                <a16:creationId xmlns:a16="http://schemas.microsoft.com/office/drawing/2014/main" id="{C606F6A1-5B7B-49A7-AF41-96FAE58AB58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8650" y="-869234"/>
            <a:ext cx="4477685" cy="3460033"/>
          </a:xfrm>
          <a:prstGeom prst="rect">
            <a:avLst/>
          </a:prstGeom>
        </p:spPr>
      </p:pic>
    </p:spTree>
    <p:extLst>
      <p:ext uri="{BB962C8B-B14F-4D97-AF65-F5344CB8AC3E}">
        <p14:creationId xmlns:p14="http://schemas.microsoft.com/office/powerpoint/2010/main" val="261957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1c_Cover with Photo Rectangu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5130" y="1828800"/>
            <a:ext cx="6454793" cy="1600200"/>
          </a:xfrm>
        </p:spPr>
        <p:txBody>
          <a:bodyPr lIns="0" tIns="0" rIns="0" bIns="0" anchor="b">
            <a:norm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5130" y="3657600"/>
            <a:ext cx="6454793" cy="777240"/>
          </a:xfrm>
        </p:spPr>
        <p:txBody>
          <a:bodyPr lIns="0" tIns="0" rIns="0" bIns="0">
            <a:no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9" name="Picture 8">
            <a:extLst>
              <a:ext uri="{FF2B5EF4-FFF2-40B4-BE49-F238E27FC236}">
                <a16:creationId xmlns:a16="http://schemas.microsoft.com/office/drawing/2014/main" id="{2458B54D-39AF-473E-9B9A-A61CC3E401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8175" y="-916859"/>
            <a:ext cx="4477685" cy="3460033"/>
          </a:xfrm>
          <a:prstGeom prst="rect">
            <a:avLst/>
          </a:prstGeom>
        </p:spPr>
      </p:pic>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5130" y="4572000"/>
            <a:ext cx="4846320" cy="758952"/>
          </a:xfrm>
        </p:spPr>
        <p:txBody>
          <a:bodyPr lIns="0" tIns="0" rIns="0" bIns="0">
            <a:no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573963"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5130" y="5486400"/>
            <a:ext cx="4846320" cy="640080"/>
          </a:xfrm>
        </p:spPr>
        <p:txBody>
          <a:bodyPr lIns="0" tIns="0" rIns="0" bIns="0">
            <a:no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a:t>
            </a:r>
            <a:r>
              <a:rPr lang="en-US"/>
              <a:t>edit text </a:t>
            </a:r>
            <a:endParaRPr lang="en-US" dirty="0"/>
          </a:p>
        </p:txBody>
      </p:sp>
      <p:sp>
        <p:nvSpPr>
          <p:cNvPr id="15" name="Picture Placeholder 3" descr="Three people engage in an informal conversation.">
            <a:extLst>
              <a:ext uri="{FF2B5EF4-FFF2-40B4-BE49-F238E27FC236}">
                <a16:creationId xmlns:a16="http://schemas.microsoft.com/office/drawing/2014/main" id="{5D696EB1-C520-41EF-85E1-D33FE8A4F12F}"/>
              </a:ext>
            </a:extLst>
          </p:cNvPr>
          <p:cNvSpPr>
            <a:spLocks noGrp="1"/>
          </p:cNvSpPr>
          <p:nvPr>
            <p:ph type="pic" sz="quarter" idx="16"/>
          </p:nvPr>
        </p:nvSpPr>
        <p:spPr>
          <a:xfrm>
            <a:off x="7949431" y="-2872"/>
            <a:ext cx="4252999" cy="6865212"/>
          </a:xfrm>
          <a:custGeom>
            <a:avLst/>
            <a:gdLst>
              <a:gd name="connsiteX0" fmla="*/ 0 w 4335432"/>
              <a:gd name="connsiteY0" fmla="*/ 0 h 6864993"/>
              <a:gd name="connsiteX1" fmla="*/ 4335432 w 4335432"/>
              <a:gd name="connsiteY1" fmla="*/ 0 h 6864993"/>
              <a:gd name="connsiteX2" fmla="*/ 4335432 w 4335432"/>
              <a:gd name="connsiteY2" fmla="*/ 6864993 h 6864993"/>
              <a:gd name="connsiteX3" fmla="*/ 0 w 4335432"/>
              <a:gd name="connsiteY3" fmla="*/ 6864993 h 6864993"/>
              <a:gd name="connsiteX4" fmla="*/ 0 w 4335432"/>
              <a:gd name="connsiteY4" fmla="*/ 0 h 6864993"/>
              <a:gd name="connsiteX0" fmla="*/ 0 w 4335432"/>
              <a:gd name="connsiteY0" fmla="*/ 0 h 6870078"/>
              <a:gd name="connsiteX1" fmla="*/ 4335432 w 4335432"/>
              <a:gd name="connsiteY1" fmla="*/ 0 h 6870078"/>
              <a:gd name="connsiteX2" fmla="*/ 4335432 w 4335432"/>
              <a:gd name="connsiteY2" fmla="*/ 6864993 h 6870078"/>
              <a:gd name="connsiteX3" fmla="*/ 2168079 w 4335432"/>
              <a:gd name="connsiteY3" fmla="*/ 6870078 h 6870078"/>
              <a:gd name="connsiteX4" fmla="*/ 0 w 4335432"/>
              <a:gd name="connsiteY4" fmla="*/ 6864993 h 6870078"/>
              <a:gd name="connsiteX5" fmla="*/ 0 w 4335432"/>
              <a:gd name="connsiteY5" fmla="*/ 0 h 6870078"/>
              <a:gd name="connsiteX0" fmla="*/ 0 w 4335432"/>
              <a:gd name="connsiteY0" fmla="*/ 0 h 6864993"/>
              <a:gd name="connsiteX1" fmla="*/ 4335432 w 4335432"/>
              <a:gd name="connsiteY1" fmla="*/ 0 h 6864993"/>
              <a:gd name="connsiteX2" fmla="*/ 4335432 w 4335432"/>
              <a:gd name="connsiteY2" fmla="*/ 6864993 h 6864993"/>
              <a:gd name="connsiteX3" fmla="*/ 2171148 w 4335432"/>
              <a:gd name="connsiteY3" fmla="*/ 6692107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6864993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4980961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0 h 6870078"/>
              <a:gd name="connsiteX0" fmla="*/ 0 w 4335432"/>
              <a:gd name="connsiteY0" fmla="*/ 1472859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1472859 h 6870078"/>
              <a:gd name="connsiteX0" fmla="*/ 0 w 4338500"/>
              <a:gd name="connsiteY0" fmla="*/ 1500475 h 6870078"/>
              <a:gd name="connsiteX1" fmla="*/ 1514497 w 4338500"/>
              <a:gd name="connsiteY1" fmla="*/ 5940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115598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5292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8361 w 4338500"/>
              <a:gd name="connsiteY1" fmla="*/ 5941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72411 w 4338500"/>
              <a:gd name="connsiteY1" fmla="*/ 9418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45617"/>
              <a:gd name="connsiteY0" fmla="*/ 1643024 h 6870078"/>
              <a:gd name="connsiteX1" fmla="*/ 1579528 w 4345617"/>
              <a:gd name="connsiteY1" fmla="*/ 9418 h 6870078"/>
              <a:gd name="connsiteX2" fmla="*/ 4345617 w 4345617"/>
              <a:gd name="connsiteY2" fmla="*/ 0 h 6870078"/>
              <a:gd name="connsiteX3" fmla="*/ 4345617 w 4345617"/>
              <a:gd name="connsiteY3" fmla="*/ 4980961 h 6870078"/>
              <a:gd name="connsiteX4" fmla="*/ 2429877 w 4345617"/>
              <a:gd name="connsiteY4" fmla="*/ 6870078 h 6870078"/>
              <a:gd name="connsiteX5" fmla="*/ 10185 w 4345617"/>
              <a:gd name="connsiteY5" fmla="*/ 6864993 h 6870078"/>
              <a:gd name="connsiteX6" fmla="*/ 0 w 4345617"/>
              <a:gd name="connsiteY6" fmla="*/ 1643024 h 6870078"/>
              <a:gd name="connsiteX0" fmla="*/ 0 w 4342058"/>
              <a:gd name="connsiteY0" fmla="*/ 1549150 h 6870078"/>
              <a:gd name="connsiteX1" fmla="*/ 1575969 w 4342058"/>
              <a:gd name="connsiteY1" fmla="*/ 9418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718302 w 4342058"/>
              <a:gd name="connsiteY1" fmla="*/ 12895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586644 w 4342058"/>
              <a:gd name="connsiteY1" fmla="*/ 5942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66602"/>
              <a:gd name="connsiteX1" fmla="*/ 1586644 w 4342058"/>
              <a:gd name="connsiteY1" fmla="*/ 5942 h 6866602"/>
              <a:gd name="connsiteX2" fmla="*/ 4342058 w 4342058"/>
              <a:gd name="connsiteY2" fmla="*/ 0 h 6866602"/>
              <a:gd name="connsiteX3" fmla="*/ 4342058 w 4342058"/>
              <a:gd name="connsiteY3" fmla="*/ 4980961 h 6866602"/>
              <a:gd name="connsiteX4" fmla="*/ 1661275 w 4342058"/>
              <a:gd name="connsiteY4" fmla="*/ 6866602 h 6866602"/>
              <a:gd name="connsiteX5" fmla="*/ 6626 w 4342058"/>
              <a:gd name="connsiteY5" fmla="*/ 6864993 h 6866602"/>
              <a:gd name="connsiteX6" fmla="*/ 0 w 4342058"/>
              <a:gd name="connsiteY6" fmla="*/ 1549150 h 6866602"/>
              <a:gd name="connsiteX0" fmla="*/ 0 w 4356291"/>
              <a:gd name="connsiteY0" fmla="*/ 1549150 h 6866602"/>
              <a:gd name="connsiteX1" fmla="*/ 1586644 w 4356291"/>
              <a:gd name="connsiteY1" fmla="*/ 5942 h 6866602"/>
              <a:gd name="connsiteX2" fmla="*/ 4342058 w 4356291"/>
              <a:gd name="connsiteY2" fmla="*/ 0 h 6866602"/>
              <a:gd name="connsiteX3" fmla="*/ 4356291 w 4356291"/>
              <a:gd name="connsiteY3" fmla="*/ 4584605 h 6866602"/>
              <a:gd name="connsiteX4" fmla="*/ 1661275 w 4356291"/>
              <a:gd name="connsiteY4" fmla="*/ 6866602 h 6866602"/>
              <a:gd name="connsiteX5" fmla="*/ 6626 w 4356291"/>
              <a:gd name="connsiteY5" fmla="*/ 6864993 h 6866602"/>
              <a:gd name="connsiteX6" fmla="*/ 0 w 4356291"/>
              <a:gd name="connsiteY6" fmla="*/ 1549150 h 6866602"/>
              <a:gd name="connsiteX0" fmla="*/ 0 w 4352732"/>
              <a:gd name="connsiteY0" fmla="*/ 1549150 h 6866602"/>
              <a:gd name="connsiteX1" fmla="*/ 1586644 w 4352732"/>
              <a:gd name="connsiteY1" fmla="*/ 5942 h 6866602"/>
              <a:gd name="connsiteX2" fmla="*/ 4342058 w 4352732"/>
              <a:gd name="connsiteY2" fmla="*/ 0 h 6866602"/>
              <a:gd name="connsiteX3" fmla="*/ 4352732 w 4352732"/>
              <a:gd name="connsiteY3" fmla="*/ 4233448 h 6866602"/>
              <a:gd name="connsiteX4" fmla="*/ 1661275 w 4352732"/>
              <a:gd name="connsiteY4" fmla="*/ 6866602 h 6866602"/>
              <a:gd name="connsiteX5" fmla="*/ 6626 w 4352732"/>
              <a:gd name="connsiteY5" fmla="*/ 6864993 h 6866602"/>
              <a:gd name="connsiteX6" fmla="*/ 0 w 4352732"/>
              <a:gd name="connsiteY6" fmla="*/ 1549150 h 6866602"/>
              <a:gd name="connsiteX0" fmla="*/ 0 w 4352732"/>
              <a:gd name="connsiteY0" fmla="*/ 1549150 h 6865154"/>
              <a:gd name="connsiteX1" fmla="*/ 1586644 w 4352732"/>
              <a:gd name="connsiteY1" fmla="*/ 5942 h 6865154"/>
              <a:gd name="connsiteX2" fmla="*/ 4342058 w 4352732"/>
              <a:gd name="connsiteY2" fmla="*/ 0 h 6865154"/>
              <a:gd name="connsiteX3" fmla="*/ 4352732 w 4352732"/>
              <a:gd name="connsiteY3" fmla="*/ 4233448 h 6865154"/>
              <a:gd name="connsiteX4" fmla="*/ 1433541 w 4352732"/>
              <a:gd name="connsiteY4" fmla="*/ 6856172 h 6865154"/>
              <a:gd name="connsiteX5" fmla="*/ 6626 w 4352732"/>
              <a:gd name="connsiteY5" fmla="*/ 6864993 h 6865154"/>
              <a:gd name="connsiteX6" fmla="*/ 0 w 4352732"/>
              <a:gd name="connsiteY6" fmla="*/ 1549150 h 6865154"/>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 name="connsiteX0" fmla="*/ 0 w 4352732"/>
              <a:gd name="connsiteY0" fmla="*/ 1549150 h 6865037"/>
              <a:gd name="connsiteX1" fmla="*/ 1586644 w 4352732"/>
              <a:gd name="connsiteY1" fmla="*/ 5942 h 6865037"/>
              <a:gd name="connsiteX2" fmla="*/ 4342058 w 4352732"/>
              <a:gd name="connsiteY2" fmla="*/ 0 h 6865037"/>
              <a:gd name="connsiteX3" fmla="*/ 4352732 w 4352732"/>
              <a:gd name="connsiteY3" fmla="*/ 4233448 h 6865037"/>
              <a:gd name="connsiteX4" fmla="*/ 1529616 w 4352732"/>
              <a:gd name="connsiteY4" fmla="*/ 6821403 h 6865037"/>
              <a:gd name="connsiteX5" fmla="*/ 6626 w 4352732"/>
              <a:gd name="connsiteY5" fmla="*/ 6864993 h 6865037"/>
              <a:gd name="connsiteX6" fmla="*/ 0 w 4352732"/>
              <a:gd name="connsiteY6" fmla="*/ 1549150 h 6865037"/>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732" h="6865212">
                <a:moveTo>
                  <a:pt x="0" y="1549150"/>
                </a:moveTo>
                <a:lnTo>
                  <a:pt x="1586644" y="5942"/>
                </a:lnTo>
                <a:lnTo>
                  <a:pt x="4342058" y="0"/>
                </a:lnTo>
                <a:cubicBezTo>
                  <a:pt x="4346802" y="1528202"/>
                  <a:pt x="4347988" y="2705246"/>
                  <a:pt x="4352732" y="4233448"/>
                </a:cubicBezTo>
                <a:lnTo>
                  <a:pt x="1664833" y="6859648"/>
                </a:lnTo>
                <a:cubicBezTo>
                  <a:pt x="1640725" y="6857953"/>
                  <a:pt x="813190" y="6866688"/>
                  <a:pt x="6626" y="6864993"/>
                </a:cubicBezTo>
                <a:cubicBezTo>
                  <a:pt x="5603" y="5076820"/>
                  <a:pt x="1023" y="3337323"/>
                  <a:pt x="0" y="154915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wrap="none" lIns="0" tIns="0" rIns="0" bIns="0">
            <a:normAutofit/>
          </a:bodyPr>
          <a:lstStyle>
            <a:lvl1pPr marL="822960" indent="0" algn="ctr">
              <a:buNone/>
              <a:defRPr sz="1200">
                <a:solidFill>
                  <a:schemeClr val="accent6"/>
                </a:solidFill>
              </a:defRPr>
            </a:lvl1pPr>
          </a:lstStyle>
          <a:p>
            <a:r>
              <a:rPr lang="en-US" sz="1400"/>
              <a:t>Click icon to add picture</a:t>
            </a:r>
            <a:endParaRPr lang="en-US" dirty="0"/>
          </a:p>
        </p:txBody>
      </p:sp>
      <p:sp>
        <p:nvSpPr>
          <p:cNvPr id="20" name="Rectangle 19">
            <a:extLst>
              <a:ext uri="{FF2B5EF4-FFF2-40B4-BE49-F238E27FC236}">
                <a16:creationId xmlns:a16="http://schemas.microsoft.com/office/drawing/2014/main" id="{8E09959D-5439-4318-83D8-6833D99F8C4C}"/>
              </a:ext>
            </a:extLst>
          </p:cNvPr>
          <p:cNvSpPr/>
          <p:nvPr userDrawn="1"/>
        </p:nvSpPr>
        <p:spPr>
          <a:xfrm>
            <a:off x="7952908" y="-5751"/>
            <a:ext cx="1667342" cy="1691675"/>
          </a:xfrm>
          <a:custGeom>
            <a:avLst/>
            <a:gdLst>
              <a:gd name="connsiteX0" fmla="*/ 0 w 1547827"/>
              <a:gd name="connsiteY0" fmla="*/ 0 h 1555126"/>
              <a:gd name="connsiteX1" fmla="*/ 1547827 w 1547827"/>
              <a:gd name="connsiteY1" fmla="*/ 0 h 1555126"/>
              <a:gd name="connsiteX2" fmla="*/ 1547827 w 1547827"/>
              <a:gd name="connsiteY2" fmla="*/ 1555126 h 1555126"/>
              <a:gd name="connsiteX3" fmla="*/ 0 w 1547827"/>
              <a:gd name="connsiteY3" fmla="*/ 1555126 h 1555126"/>
              <a:gd name="connsiteX4" fmla="*/ 0 w 1547827"/>
              <a:gd name="connsiteY4" fmla="*/ 0 h 1555126"/>
              <a:gd name="connsiteX0" fmla="*/ 0 w 1547827"/>
              <a:gd name="connsiteY0" fmla="*/ 0 h 1555126"/>
              <a:gd name="connsiteX1" fmla="*/ 1547827 w 1547827"/>
              <a:gd name="connsiteY1" fmla="*/ 0 h 1555126"/>
              <a:gd name="connsiteX2" fmla="*/ 0 w 1547827"/>
              <a:gd name="connsiteY2" fmla="*/ 1555126 h 1555126"/>
              <a:gd name="connsiteX3" fmla="*/ 0 w 1547827"/>
              <a:gd name="connsiteY3" fmla="*/ 0 h 1555126"/>
            </a:gdLst>
            <a:ahLst/>
            <a:cxnLst>
              <a:cxn ang="0">
                <a:pos x="connsiteX0" y="connsiteY0"/>
              </a:cxn>
              <a:cxn ang="0">
                <a:pos x="connsiteX1" y="connsiteY1"/>
              </a:cxn>
              <a:cxn ang="0">
                <a:pos x="connsiteX2" y="connsiteY2"/>
              </a:cxn>
              <a:cxn ang="0">
                <a:pos x="connsiteX3" y="connsiteY3"/>
              </a:cxn>
            </a:cxnLst>
            <a:rect l="l" t="t" r="r" b="b"/>
            <a:pathLst>
              <a:path w="1547827" h="1555126">
                <a:moveTo>
                  <a:pt x="0" y="0"/>
                </a:moveTo>
                <a:lnTo>
                  <a:pt x="1547827" y="0"/>
                </a:lnTo>
                <a:lnTo>
                  <a:pt x="0" y="15551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6">
            <a:extLst>
              <a:ext uri="{FF2B5EF4-FFF2-40B4-BE49-F238E27FC236}">
                <a16:creationId xmlns:a16="http://schemas.microsoft.com/office/drawing/2014/main" id="{24C6E01D-0E59-40BF-A76A-B868A4BEB79D}"/>
              </a:ext>
            </a:extLst>
          </p:cNvPr>
          <p:cNvSpPr/>
          <p:nvPr userDrawn="1"/>
        </p:nvSpPr>
        <p:spPr>
          <a:xfrm>
            <a:off x="9561381"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593405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a_Section opener 4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69659"/>
            <a:ext cx="10515600" cy="1120838"/>
          </a:xfrm>
        </p:spPr>
        <p:txBody>
          <a:bodyPr lIns="0" tIns="0" rIns="0" bIns="0" anchor="t"/>
          <a:lstStyle>
            <a:lvl1pPr>
              <a:defRPr/>
            </a:lvl1pPr>
          </a:lstStyle>
          <a:p>
            <a:r>
              <a:rPr lang="en-US" dirty="0"/>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6612" y="3538728"/>
            <a:ext cx="2286000" cy="2514600"/>
          </a:xfrm>
        </p:spPr>
        <p:txBody>
          <a:bodyPr lIns="0" tIns="0" rIns="0" bIns="0" anchor="t">
            <a:normAutofit/>
          </a:bodyPr>
          <a:lstStyle>
            <a:lvl1pPr marL="0" indent="0">
              <a:buNone/>
              <a:defRPr sz="1200" b="1">
                <a:solidFill>
                  <a:schemeClr val="accent1"/>
                </a:solidFill>
                <a:latin typeface="+mj-lt"/>
              </a:defRPr>
            </a:lvl1pPr>
            <a:lvl2pPr marL="0" indent="0">
              <a:buNone/>
              <a:defRPr sz="1200" b="0">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580871"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vl3pPr marL="457200" indent="0">
              <a:buNone/>
              <a:defRPr lang="en-US" sz="1200" b="0" kern="1200" dirty="0">
                <a:solidFill>
                  <a:schemeClr val="tx1"/>
                </a:solidFill>
                <a:latin typeface="+mj-lt"/>
                <a:ea typeface="+mn-ea"/>
                <a:cs typeface="+mn-cs"/>
              </a:defRPr>
            </a:lvl3pPr>
            <a:lvl4pPr marL="685800" indent="0">
              <a:buNone/>
              <a:defRPr lang="en-US" sz="1200" b="0" kern="1200" dirty="0">
                <a:solidFill>
                  <a:schemeClr val="tx1"/>
                </a:solidFill>
                <a:latin typeface="+mj-lt"/>
                <a:ea typeface="+mn-ea"/>
                <a:cs typeface="+mn-cs"/>
              </a:defRPr>
            </a:lvl4pPr>
            <a:lvl5pPr marL="914400" indent="0">
              <a:buNone/>
              <a:defRPr lang="en-US" sz="1200" b="0" kern="1200" dirty="0">
                <a:solidFill>
                  <a:schemeClr val="tx1"/>
                </a:solidFill>
                <a:latin typeface="+mj-lt"/>
                <a:ea typeface="+mn-ea"/>
                <a:cs typeface="+mn-cs"/>
              </a:defRPr>
            </a:lvl5pPr>
          </a:lstStyle>
          <a:p>
            <a:pPr lvl="0"/>
            <a:r>
              <a:rPr lang="en-US" dirty="0"/>
              <a:t>Name</a:t>
            </a:r>
          </a:p>
          <a:p>
            <a:pPr lvl="1"/>
            <a:r>
              <a:rPr lang="en-US" dirty="0"/>
              <a:t>Bio</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5130" y="3538728"/>
            <a:ext cx="2286000" cy="2514600"/>
          </a:xfrm>
        </p:spPr>
        <p:txBody>
          <a:bodyPr lIns="0" tIns="0" rIns="0" bIns="0" anchor="t">
            <a:normAutofit/>
          </a:bodyPr>
          <a:lstStyle>
            <a:lvl1pPr marL="0" indent="0">
              <a:buNone/>
              <a:defRPr sz="1200" b="1">
                <a:solidFill>
                  <a:schemeClr val="accent1"/>
                </a:solidFill>
              </a:defRPr>
            </a:lvl1pPr>
            <a:lvl2pPr marL="0" indent="0">
              <a:buNone/>
              <a:defRPr lang="en-US" sz="1200" b="0" kern="1200" dirty="0">
                <a:solidFill>
                  <a:schemeClr val="accent1"/>
                </a:solidFill>
                <a:latin typeface="+mj-lt"/>
                <a:ea typeface="+mn-ea"/>
                <a:cs typeface="+mn-cs"/>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Bio</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9069388"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stStyle>
          <a:p>
            <a:pPr lvl="0"/>
            <a:r>
              <a:rPr lang="en-US" dirty="0"/>
              <a:t>Name</a:t>
            </a:r>
          </a:p>
          <a:p>
            <a:pPr lvl="1"/>
            <a:r>
              <a:rPr lang="en-US" dirty="0"/>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8458" y="6085840"/>
            <a:ext cx="521208" cy="508533"/>
          </a:xfrm>
        </p:spPr>
        <p:txBody>
          <a:bodyPr lIns="0" tIns="0" rIns="0" bIns="0" anchor="b"/>
          <a:lstStyle/>
          <a:p>
            <a:fld id="{CD6D25CF-0D6E-4844-B79B-06FF722D38A1}" type="slidenum">
              <a:rPr lang="en-US" smtClean="0"/>
              <a:t>‹#›</a:t>
            </a:fld>
            <a:endParaRPr lang="en-US"/>
          </a:p>
        </p:txBody>
      </p:sp>
      <p:sp>
        <p:nvSpPr>
          <p:cNvPr id="14" name="Picture Placeholder 13">
            <a:extLst>
              <a:ext uri="{FF2B5EF4-FFF2-40B4-BE49-F238E27FC236}">
                <a16:creationId xmlns:a16="http://schemas.microsoft.com/office/drawing/2014/main" id="{9820630F-FB86-40C6-B3CF-F0DA628D5396}"/>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lvl1pPr>
          </a:lstStyle>
          <a:p>
            <a:r>
              <a:rPr lang="en-US" dirty="0"/>
              <a:t>Click icon to insert photo</a:t>
            </a:r>
          </a:p>
        </p:txBody>
      </p:sp>
      <p:sp>
        <p:nvSpPr>
          <p:cNvPr id="16" name="Picture Placeholder 15">
            <a:extLst>
              <a:ext uri="{FF2B5EF4-FFF2-40B4-BE49-F238E27FC236}">
                <a16:creationId xmlns:a16="http://schemas.microsoft.com/office/drawing/2014/main" id="{A7F941DA-9E81-4312-AE0C-4EE533BED285}"/>
              </a:ext>
            </a:extLst>
          </p:cNvPr>
          <p:cNvSpPr>
            <a:spLocks noGrp="1"/>
          </p:cNvSpPr>
          <p:nvPr>
            <p:ph type="pic" sz="quarter" idx="14" hasCustomPrompt="1"/>
          </p:nvPr>
        </p:nvSpPr>
        <p:spPr>
          <a:xfrm>
            <a:off x="3588491" y="1814513"/>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dirty="0"/>
              <a:t>Click icon to insert photo</a:t>
            </a:r>
          </a:p>
        </p:txBody>
      </p:sp>
      <p:sp>
        <p:nvSpPr>
          <p:cNvPr id="18" name="Picture Placeholder 17">
            <a:extLst>
              <a:ext uri="{FF2B5EF4-FFF2-40B4-BE49-F238E27FC236}">
                <a16:creationId xmlns:a16="http://schemas.microsoft.com/office/drawing/2014/main" id="{D2EEBFDC-EBA7-4D1D-9F22-5D043C365411}"/>
              </a:ext>
            </a:extLst>
          </p:cNvPr>
          <p:cNvSpPr>
            <a:spLocks noGrp="1"/>
          </p:cNvSpPr>
          <p:nvPr>
            <p:ph type="pic" sz="quarter" idx="15" hasCustomPrompt="1"/>
          </p:nvPr>
        </p:nvSpPr>
        <p:spPr>
          <a:xfrm>
            <a:off x="6337194" y="1803400"/>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dirty="0"/>
              <a:t>Click icon to insert photo</a:t>
            </a:r>
          </a:p>
        </p:txBody>
      </p:sp>
      <p:sp>
        <p:nvSpPr>
          <p:cNvPr id="20" name="Picture Placeholder 19">
            <a:extLst>
              <a:ext uri="{FF2B5EF4-FFF2-40B4-BE49-F238E27FC236}">
                <a16:creationId xmlns:a16="http://schemas.microsoft.com/office/drawing/2014/main" id="{C8BFBEE1-4F7A-41B6-9BB5-7994CB5C723B}"/>
              </a:ext>
            </a:extLst>
          </p:cNvPr>
          <p:cNvSpPr>
            <a:spLocks noGrp="1"/>
          </p:cNvSpPr>
          <p:nvPr>
            <p:ph type="pic" sz="quarter" idx="16" hasCustomPrompt="1"/>
          </p:nvPr>
        </p:nvSpPr>
        <p:spPr>
          <a:xfrm>
            <a:off x="9069388" y="1814512"/>
            <a:ext cx="1600200" cy="1600200"/>
          </a:xfrm>
        </p:spPr>
        <p:txBody>
          <a:bodyPr>
            <a:normAutofit/>
          </a:bodyPr>
          <a:lstStyle>
            <a:lvl1pPr marL="0" indent="0" algn="l" defTabSz="914400" rtl="0" eaLnBrk="1" latinLnBrk="0" hangingPunct="1">
              <a:lnSpc>
                <a:spcPct val="100000"/>
              </a:lnSpc>
              <a:spcBef>
                <a:spcPts val="1000"/>
              </a:spcBef>
              <a:buClr>
                <a:schemeClr val="accent3"/>
              </a:buClr>
              <a:buFont typeface="Arial Black" panose="020B0A04020102090204" pitchFamily="34" charset="0"/>
              <a:buNone/>
              <a:defRPr lang="en-US" sz="1200" b="0" kern="1200" dirty="0">
                <a:solidFill>
                  <a:schemeClr val="tx2"/>
                </a:solidFill>
                <a:latin typeface="+mj-lt"/>
                <a:ea typeface="+mn-ea"/>
                <a:cs typeface="+mn-cs"/>
              </a:defRPr>
            </a:lvl1pPr>
          </a:lstStyle>
          <a:p>
            <a:r>
              <a:rPr lang="en-US" dirty="0"/>
              <a:t>Click icon to insert photo</a:t>
            </a:r>
          </a:p>
        </p:txBody>
      </p:sp>
      <p:sp>
        <p:nvSpPr>
          <p:cNvPr id="15" name="Rectangle 6">
            <a:extLst>
              <a:ext uri="{FF2B5EF4-FFF2-40B4-BE49-F238E27FC236}">
                <a16:creationId xmlns:a16="http://schemas.microsoft.com/office/drawing/2014/main" id="{573B61A2-DEFE-4A34-8F50-0569B8093A7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4B0A8F2-8BC7-4A48-970C-16A7A94A82D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21" name="Picture 13">
            <a:extLst>
              <a:ext uri="{FF2B5EF4-FFF2-40B4-BE49-F238E27FC236}">
                <a16:creationId xmlns:a16="http://schemas.microsoft.com/office/drawing/2014/main" id="{252CFE9A-0E73-47FE-87B6-1D6779258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343328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b_Section opener 2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5152" y="585216"/>
            <a:ext cx="10474899" cy="1120838"/>
          </a:xfrm>
        </p:spPr>
        <p:txBody>
          <a:bodyPr lIns="0" tIns="0" rIns="0" bIns="0" anchor="t"/>
          <a:lstStyle>
            <a:lvl1pPr>
              <a:defRPr/>
            </a:lvl1pPr>
          </a:lstStyle>
          <a:p>
            <a:r>
              <a:rPr lang="en-US" dirty="0"/>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3510149"/>
            <a:ext cx="5001837" cy="2514600"/>
          </a:xfrm>
        </p:spPr>
        <p:txBody>
          <a:bodyPr lIns="0" tIns="0" rIns="0" bIns="0" anchor="t">
            <a:normAutofit/>
          </a:bodyPr>
          <a:lstStyle>
            <a:lvl1pPr marL="0" indent="0">
              <a:buNone/>
              <a:defRPr sz="1200" b="1">
                <a:solidFill>
                  <a:schemeClr val="accent1"/>
                </a:solidFill>
              </a:defRPr>
            </a:lvl1pPr>
            <a:lvl2pPr marL="0" indent="0">
              <a:buNone/>
              <a:defRPr sz="1200" b="0">
                <a:solidFill>
                  <a:schemeClr val="accent1"/>
                </a:solidFill>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a:p>
            <a:pPr lvl="1"/>
            <a:r>
              <a:rPr lang="en-US" dirty="0"/>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6350374" y="3510149"/>
            <a:ext cx="4964313" cy="2514600"/>
          </a:xfrm>
        </p:spPr>
        <p:txBody>
          <a:bodyPr lIns="0" tIns="0" rIns="0" bIns="0"/>
          <a:lstStyle>
            <a:lvl1pPr marL="0" indent="0">
              <a:buNone/>
              <a:defRPr sz="1200">
                <a:solidFill>
                  <a:schemeClr val="accent1"/>
                </a:solidFill>
              </a:defRPr>
            </a:lvl1pPr>
            <a:lvl2pPr marL="0" indent="0">
              <a:buNone/>
              <a:defRPr sz="1200">
                <a:solidFill>
                  <a:schemeClr val="accent1"/>
                </a:solidFill>
                <a:latin typeface="+mj-lt"/>
              </a:defRPr>
            </a:lvl2pPr>
            <a:lvl3pPr marL="0" indent="0">
              <a:buNone/>
              <a:defRPr sz="1200">
                <a:solidFill>
                  <a:schemeClr val="accent1"/>
                </a:solidFill>
                <a:latin typeface="+mj-lt"/>
              </a:defRPr>
            </a:lvl3pPr>
            <a:lvl4pPr marL="0" indent="0">
              <a:buNone/>
              <a:defRPr sz="1200">
                <a:solidFill>
                  <a:schemeClr val="accent1"/>
                </a:solidFill>
                <a:latin typeface="+mj-lt"/>
              </a:defRPr>
            </a:lvl4pPr>
            <a:lvl5pPr marL="0" indent="0">
              <a:buNone/>
              <a:defRPr sz="1200">
                <a:solidFill>
                  <a:schemeClr val="accent1"/>
                </a:solidFill>
                <a:latin typeface="+mj-lt"/>
              </a:defRPr>
            </a:lvl5pPr>
          </a:lstStyle>
          <a:p>
            <a:pPr lvl="0"/>
            <a:r>
              <a:rPr lang="en-US" dirty="0"/>
              <a:t>Presenter name</a:t>
            </a:r>
          </a:p>
          <a:p>
            <a:pPr lvl="1"/>
            <a:r>
              <a:rPr lang="en-US" dirty="0"/>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lvl1pPr>
              <a:defRPr>
                <a:solidFill>
                  <a:schemeClr val="accent3"/>
                </a:solidFill>
              </a:defRPr>
            </a:lvl1pPr>
          </a:lstStyle>
          <a:p>
            <a:fld id="{CD6D25CF-0D6E-4844-B79B-06FF722D38A1}" type="slidenum">
              <a:rPr lang="en-US" smtClean="0"/>
              <a:pPr/>
              <a:t>‹#›</a:t>
            </a:fld>
            <a:endParaRPr lang="en-US" dirty="0"/>
          </a:p>
        </p:txBody>
      </p:sp>
      <p:sp>
        <p:nvSpPr>
          <p:cNvPr id="17" name="Picture Placeholder 16">
            <a:extLst>
              <a:ext uri="{FF2B5EF4-FFF2-40B4-BE49-F238E27FC236}">
                <a16:creationId xmlns:a16="http://schemas.microsoft.com/office/drawing/2014/main" id="{B1740A21-BDAD-4236-A5B0-B3C5EE649860}"/>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solidFill>
                  <a:schemeClr val="tx2"/>
                </a:solidFill>
              </a:defRPr>
            </a:lvl1pPr>
          </a:lstStyle>
          <a:p>
            <a:r>
              <a:rPr lang="en-US" dirty="0"/>
              <a:t>Click icon to insert photo</a:t>
            </a:r>
          </a:p>
        </p:txBody>
      </p:sp>
      <p:sp>
        <p:nvSpPr>
          <p:cNvPr id="19" name="Picture Placeholder 18">
            <a:extLst>
              <a:ext uri="{FF2B5EF4-FFF2-40B4-BE49-F238E27FC236}">
                <a16:creationId xmlns:a16="http://schemas.microsoft.com/office/drawing/2014/main" id="{DA98BEF5-0C89-4430-B947-F1CBBA01500A}"/>
              </a:ext>
            </a:extLst>
          </p:cNvPr>
          <p:cNvSpPr>
            <a:spLocks noGrp="1"/>
          </p:cNvSpPr>
          <p:nvPr>
            <p:ph type="pic" sz="quarter" idx="14" hasCustomPrompt="1"/>
          </p:nvPr>
        </p:nvSpPr>
        <p:spPr>
          <a:xfrm>
            <a:off x="6350374" y="1802707"/>
            <a:ext cx="1600200" cy="1600200"/>
          </a:xfrm>
        </p:spPr>
        <p:txBody>
          <a:bodyPr>
            <a:normAutofit/>
          </a:bodyPr>
          <a:lstStyle>
            <a:lvl1pPr marL="0" indent="0">
              <a:buNone/>
              <a:defRPr sz="1200" b="0"/>
            </a:lvl1pPr>
          </a:lstStyle>
          <a:p>
            <a:r>
              <a:rPr lang="en-US" dirty="0"/>
              <a:t>Click icon to insert photo</a:t>
            </a:r>
          </a:p>
        </p:txBody>
      </p:sp>
      <p:sp>
        <p:nvSpPr>
          <p:cNvPr id="11" name="Rectangle 6">
            <a:extLst>
              <a:ext uri="{FF2B5EF4-FFF2-40B4-BE49-F238E27FC236}">
                <a16:creationId xmlns:a16="http://schemas.microsoft.com/office/drawing/2014/main" id="{2887AD67-99B6-4833-8429-D3E199C0A810}"/>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79A2FCE6-3214-4550-AB7E-FA7A7EFFCC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51860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c_Section Opener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077972"/>
            <a:ext cx="9601200" cy="702056"/>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dirty="0"/>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13">
            <a:extLst>
              <a:ext uri="{FF2B5EF4-FFF2-40B4-BE49-F238E27FC236}">
                <a16:creationId xmlns:a16="http://schemas.microsoft.com/office/drawing/2014/main" id="{B9726C00-9273-4D53-92B0-F0E8464A67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69623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d_Section Opener Ph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8EA4C9AA-3B63-4CC1-BEDA-84AA127B80AB}"/>
              </a:ext>
            </a:extLst>
          </p:cNvPr>
          <p:cNvSpPr>
            <a:spLocks noGrp="1"/>
          </p:cNvSpPr>
          <p:nvPr>
            <p:ph type="pic" sz="quarter" idx="13"/>
          </p:nvPr>
        </p:nvSpPr>
        <p:spPr>
          <a:xfrm>
            <a:off x="-9427" y="9144"/>
            <a:ext cx="12201427" cy="686957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131217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914400 w 12192000"/>
              <a:gd name="connsiteY4" fmla="*/ 1357460 h 6858000"/>
              <a:gd name="connsiteX5" fmla="*/ 1131217 w 12192000"/>
              <a:gd name="connsiteY5" fmla="*/ 0 h 6858000"/>
              <a:gd name="connsiteX0" fmla="*/ 1140644 w 12201427"/>
              <a:gd name="connsiteY0" fmla="*/ 0 h 6858000"/>
              <a:gd name="connsiteX1" fmla="*/ 12201427 w 12201427"/>
              <a:gd name="connsiteY1" fmla="*/ 0 h 6858000"/>
              <a:gd name="connsiteX2" fmla="*/ 12201427 w 12201427"/>
              <a:gd name="connsiteY2" fmla="*/ 6858000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907572 w 12201427"/>
              <a:gd name="connsiteY3" fmla="*/ 5429839 h 6858000"/>
              <a:gd name="connsiteX4" fmla="*/ 9427 w 12201427"/>
              <a:gd name="connsiteY4" fmla="*/ 6858000 h 6858000"/>
              <a:gd name="connsiteX5" fmla="*/ 0 w 12201427"/>
              <a:gd name="connsiteY5" fmla="*/ 1121790 h 6858000"/>
              <a:gd name="connsiteX6" fmla="*/ 1140644 w 12201427"/>
              <a:gd name="connsiteY6"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10350632 w 12201427"/>
              <a:gd name="connsiteY3" fmla="*/ 6853286 h 6858000"/>
              <a:gd name="connsiteX4" fmla="*/ 9427 w 12201427"/>
              <a:gd name="connsiteY4" fmla="*/ 6858000 h 6858000"/>
              <a:gd name="connsiteX5" fmla="*/ 0 w 12201427"/>
              <a:gd name="connsiteY5" fmla="*/ 1121790 h 6858000"/>
              <a:gd name="connsiteX6" fmla="*/ 1140644 w 122014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427" h="6858000">
                <a:moveTo>
                  <a:pt x="1140644" y="0"/>
                </a:moveTo>
                <a:lnTo>
                  <a:pt x="12201427" y="0"/>
                </a:lnTo>
                <a:lnTo>
                  <a:pt x="12201427" y="5114041"/>
                </a:lnTo>
                <a:lnTo>
                  <a:pt x="10350632" y="6853286"/>
                </a:lnTo>
                <a:lnTo>
                  <a:pt x="9427" y="6858000"/>
                </a:lnTo>
                <a:cubicBezTo>
                  <a:pt x="6285" y="4945930"/>
                  <a:pt x="3142" y="3033860"/>
                  <a:pt x="0" y="1121790"/>
                </a:cubicBezTo>
                <a:lnTo>
                  <a:pt x="1140644" y="0"/>
                </a:lnTo>
                <a:close/>
              </a:path>
            </a:pathLst>
          </a:custGeom>
        </p:spPr>
        <p:txBody>
          <a:bodyPr/>
          <a:lstStyle>
            <a:lvl1pPr marL="0" indent="0" algn="ctr">
              <a:buNone/>
              <a:defRPr sz="1600" b="0">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939800" y="3077972"/>
            <a:ext cx="4770120" cy="702056"/>
          </a:xfrm>
        </p:spPr>
        <p:txBody>
          <a:bodyPr lIns="0" tIns="0" rIns="0" bIns="0">
            <a:normAutofit/>
          </a:bodyPr>
          <a:lstStyle>
            <a:lvl1pPr algn="l">
              <a:defRPr lang="en-US" sz="2800" b="1" kern="1200" dirty="0">
                <a:solidFill>
                  <a:schemeClr val="tx2"/>
                </a:solidFill>
                <a:latin typeface="+mj-lt"/>
                <a:ea typeface="+mn-ea"/>
                <a:cs typeface="+mn-cs"/>
              </a:defRPr>
            </a:lvl1pPr>
          </a:lstStyle>
          <a:p>
            <a:r>
              <a:rPr lang="en-US" dirty="0"/>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247120" y="6163056"/>
            <a:ext cx="521208" cy="685800"/>
          </a:xfrm>
        </p:spPr>
        <p:txBody>
          <a:bodyPr lIns="0" tIns="0" rIns="0" bIns="0"/>
          <a:lstStyle/>
          <a:p>
            <a:fld id="{CD6D25CF-0D6E-4844-B79B-06FF722D38A1}" type="slidenum">
              <a:rPr lang="en-US" smtClean="0"/>
              <a:t>‹#›</a:t>
            </a:fld>
            <a:endParaRPr lang="en-US"/>
          </a:p>
        </p:txBody>
      </p:sp>
      <p:sp>
        <p:nvSpPr>
          <p:cNvPr id="8" name="Rectangle 6">
            <a:extLst>
              <a:ext uri="{FF2B5EF4-FFF2-40B4-BE49-F238E27FC236}">
                <a16:creationId xmlns:a16="http://schemas.microsoft.com/office/drawing/2014/main" id="{0DD9632D-8168-456D-9C99-78CAC8FDFA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A7CF50F7-2E3D-4E43-ABE3-4B0158439007}"/>
              </a:ext>
            </a:extLst>
          </p:cNvPr>
          <p:cNvSpPr/>
          <p:nvPr userDrawn="1"/>
        </p:nvSpPr>
        <p:spPr>
          <a:xfrm>
            <a:off x="9546777"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3">
            <a:extLst>
              <a:ext uri="{FF2B5EF4-FFF2-40B4-BE49-F238E27FC236}">
                <a16:creationId xmlns:a16="http://schemas.microsoft.com/office/drawing/2014/main" id="{04839836-9194-4248-B382-8689DE011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47617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e_Section Opener Bann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392424"/>
            <a:ext cx="9601200" cy="1161288"/>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dirty="0"/>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21208" cy="508533"/>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8E7A18E8-856B-48C1-A5A0-7ACC25E8031E}"/>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endParaRPr lang="en-US" dirty="0"/>
          </a:p>
        </p:txBody>
      </p:sp>
      <p:sp>
        <p:nvSpPr>
          <p:cNvPr id="16" name="Rectangle 7">
            <a:extLst>
              <a:ext uri="{FF2B5EF4-FFF2-40B4-BE49-F238E27FC236}">
                <a16:creationId xmlns:a16="http://schemas.microsoft.com/office/drawing/2014/main" id="{B308BD4E-524E-4A40-BA60-EB74D6EEF7E9}"/>
              </a:ext>
            </a:extLst>
          </p:cNvPr>
          <p:cNvSpPr/>
          <p:nvPr userDrawn="1"/>
        </p:nvSpPr>
        <p:spPr>
          <a:xfrm rot="5400000">
            <a:off x="23147" y="-23146"/>
            <a:ext cx="1127885" cy="1174176"/>
          </a:xfrm>
          <a:custGeom>
            <a:avLst/>
            <a:gdLst>
              <a:gd name="connsiteX0" fmla="*/ 0 w 1127885"/>
              <a:gd name="connsiteY0" fmla="*/ 0 h 1174176"/>
              <a:gd name="connsiteX1" fmla="*/ 1127885 w 1127885"/>
              <a:gd name="connsiteY1" fmla="*/ 0 h 1174176"/>
              <a:gd name="connsiteX2" fmla="*/ 1127885 w 1127885"/>
              <a:gd name="connsiteY2" fmla="*/ 1174176 h 1174176"/>
              <a:gd name="connsiteX3" fmla="*/ 0 w 1127885"/>
              <a:gd name="connsiteY3" fmla="*/ 1174176 h 1174176"/>
              <a:gd name="connsiteX4" fmla="*/ 0 w 1127885"/>
              <a:gd name="connsiteY4" fmla="*/ 0 h 1174176"/>
              <a:gd name="connsiteX0" fmla="*/ 0 w 1127885"/>
              <a:gd name="connsiteY0" fmla="*/ 0 h 1174176"/>
              <a:gd name="connsiteX1" fmla="*/ 1127885 w 1127885"/>
              <a:gd name="connsiteY1" fmla="*/ 1174176 h 1174176"/>
              <a:gd name="connsiteX2" fmla="*/ 0 w 1127885"/>
              <a:gd name="connsiteY2" fmla="*/ 1174176 h 1174176"/>
              <a:gd name="connsiteX3" fmla="*/ 0 w 1127885"/>
              <a:gd name="connsiteY3" fmla="*/ 0 h 1174176"/>
            </a:gdLst>
            <a:ahLst/>
            <a:cxnLst>
              <a:cxn ang="0">
                <a:pos x="connsiteX0" y="connsiteY0"/>
              </a:cxn>
              <a:cxn ang="0">
                <a:pos x="connsiteX1" y="connsiteY1"/>
              </a:cxn>
              <a:cxn ang="0">
                <a:pos x="connsiteX2" y="connsiteY2"/>
              </a:cxn>
              <a:cxn ang="0">
                <a:pos x="connsiteX3" y="connsiteY3"/>
              </a:cxn>
            </a:cxnLst>
            <a:rect l="l" t="t" r="r" b="b"/>
            <a:pathLst>
              <a:path w="1127885" h="1174176">
                <a:moveTo>
                  <a:pt x="0" y="0"/>
                </a:moveTo>
                <a:lnTo>
                  <a:pt x="1127885" y="1174176"/>
                </a:lnTo>
                <a:lnTo>
                  <a:pt x="0" y="117417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5">
            <a:extLst>
              <a:ext uri="{FF2B5EF4-FFF2-40B4-BE49-F238E27FC236}">
                <a16:creationId xmlns:a16="http://schemas.microsoft.com/office/drawing/2014/main" id="{F752137A-7F1B-464F-B451-C1E10200C14F}"/>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07AC0E8-8703-4863-A5A3-C74FE123FDDF}"/>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2DAC733B-E348-4939-BD2B-179AC99BBC97}"/>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B78D7837-DA7B-4BFD-B780-B81D5E40FF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87011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a_Banne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61443"/>
            <a:ext cx="10578436" cy="706221"/>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230123"/>
            <a:ext cx="10578436" cy="2825864"/>
          </a:xfrm>
        </p:spPr>
        <p:txBody>
          <a:bodyPr/>
          <a:lstStyle>
            <a:lvl1pPr>
              <a:defRPr/>
            </a:lvl1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5987"/>
            <a:ext cx="508748" cy="538386"/>
          </a:xfrm>
        </p:spPr>
        <p:txBody>
          <a:bodyPr lIns="0" tIns="0" rIns="0" bIns="0" anchor="b"/>
          <a:lstStyle/>
          <a:p>
            <a:fld id="{CD6D25CF-0D6E-4844-B79B-06FF722D38A1}" type="slidenum">
              <a:rPr lang="en-US" smtClean="0"/>
              <a:t>‹#›</a:t>
            </a:fld>
            <a:endParaRPr lang="en-US" dirty="0"/>
          </a:p>
        </p:txBody>
      </p:sp>
      <p:sp>
        <p:nvSpPr>
          <p:cNvPr id="15" name="Picture Placeholder 2" descr="Five individuals seated in a conference room engage in discussion.">
            <a:extLst>
              <a:ext uri="{FF2B5EF4-FFF2-40B4-BE49-F238E27FC236}">
                <a16:creationId xmlns:a16="http://schemas.microsoft.com/office/drawing/2014/main" id="{3261182A-6FCF-40EC-A0A5-8725156EFD76}"/>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endParaRPr lang="en-US" dirty="0"/>
          </a:p>
        </p:txBody>
      </p:sp>
      <p:sp>
        <p:nvSpPr>
          <p:cNvPr id="16" name="Rectangle 5">
            <a:extLst>
              <a:ext uri="{FF2B5EF4-FFF2-40B4-BE49-F238E27FC236}">
                <a16:creationId xmlns:a16="http://schemas.microsoft.com/office/drawing/2014/main" id="{7CD9DA23-A635-48EC-8E28-356B8DF3963E}"/>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6">
            <a:extLst>
              <a:ext uri="{FF2B5EF4-FFF2-40B4-BE49-F238E27FC236}">
                <a16:creationId xmlns:a16="http://schemas.microsoft.com/office/drawing/2014/main" id="{0F4FA6C2-BB71-468B-B83D-C8468786988E}"/>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F348944-0B6D-44EE-B358-45309B8B666A}"/>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E8D05099-1EAB-455D-8428-DB43B2BE91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037289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b_Banne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42050"/>
            <a:ext cx="10578435" cy="758952"/>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313880"/>
            <a:ext cx="5105372" cy="2739448"/>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3" y="3313880"/>
            <a:ext cx="4964313" cy="2739448"/>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3328"/>
            <a:ext cx="508748" cy="541045"/>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B775B69C-C31A-4DE2-AC9C-6D201B6EE6A3}"/>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endParaRPr lang="en-US" dirty="0"/>
          </a:p>
        </p:txBody>
      </p:sp>
      <p:sp>
        <p:nvSpPr>
          <p:cNvPr id="16" name="Rectangle 5">
            <a:extLst>
              <a:ext uri="{FF2B5EF4-FFF2-40B4-BE49-F238E27FC236}">
                <a16:creationId xmlns:a16="http://schemas.microsoft.com/office/drawing/2014/main" id="{B449E3AC-4614-4991-AEFB-FB34DB3556CD}"/>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6">
            <a:extLst>
              <a:ext uri="{FF2B5EF4-FFF2-40B4-BE49-F238E27FC236}">
                <a16:creationId xmlns:a16="http://schemas.microsoft.com/office/drawing/2014/main" id="{F936582A-637E-459A-A5D1-121BF4A8DED4}"/>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1272A56-A539-43D2-A47B-AE3F8EC3341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1" name="Picture 13">
            <a:extLst>
              <a:ext uri="{FF2B5EF4-FFF2-40B4-BE49-F238E27FC236}">
                <a16:creationId xmlns:a16="http://schemas.microsoft.com/office/drawing/2014/main" id="{087F5EBE-4776-4D66-A129-D1E14629F7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927414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c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30087" y="283464"/>
            <a:ext cx="8084600" cy="1124712"/>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30088" y="1517904"/>
            <a:ext cx="8084599" cy="428853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p>
            <a:fld id="{CD6D25CF-0D6E-4844-B79B-06FF722D38A1}" type="slidenum">
              <a:rPr lang="en-US" smtClean="0"/>
              <a:t>‹#›</a:t>
            </a:fld>
            <a:endParaRPr lang="en-US"/>
          </a:p>
        </p:txBody>
      </p:sp>
      <p:sp>
        <p:nvSpPr>
          <p:cNvPr id="15" name="Picture Placeholder 3" descr="Several individuals document a process using post-it notes and large sheets of paper taped to a wall.">
            <a:extLst>
              <a:ext uri="{FF2B5EF4-FFF2-40B4-BE49-F238E27FC236}">
                <a16:creationId xmlns:a16="http://schemas.microsoft.com/office/drawing/2014/main" id="{2C7FF25B-7F50-4D23-80D9-60D21D47C192}"/>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800">
                <a:solidFill>
                  <a:schemeClr val="bg1"/>
                </a:solidFill>
              </a:defRPr>
            </a:lvl1pPr>
          </a:lstStyle>
          <a:p>
            <a:r>
              <a:rPr lang="en-US"/>
              <a:t>Click icon to add picture</a:t>
            </a:r>
            <a:endParaRPr lang="en-US" dirty="0"/>
          </a:p>
        </p:txBody>
      </p:sp>
      <p:sp>
        <p:nvSpPr>
          <p:cNvPr id="16" name="Rectangle 11">
            <a:extLst>
              <a:ext uri="{FF2B5EF4-FFF2-40B4-BE49-F238E27FC236}">
                <a16:creationId xmlns:a16="http://schemas.microsoft.com/office/drawing/2014/main" id="{A54B65CF-3E9B-491C-AACA-BBC7F5C4AA6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7">
            <a:extLst>
              <a:ext uri="{FF2B5EF4-FFF2-40B4-BE49-F238E27FC236}">
                <a16:creationId xmlns:a16="http://schemas.microsoft.com/office/drawing/2014/main" id="{C3674737-51EF-4D01-A3DB-81C050646B76}"/>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52DCCA95-EC6D-4994-A42E-183C218EF9B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D96A5B5B-93ED-4C69-968C-5C309B3D74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86880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d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8478" y="283464"/>
            <a:ext cx="8084601" cy="1124712"/>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8478" y="1517904"/>
            <a:ext cx="8084601" cy="428853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9" y="6085840"/>
            <a:ext cx="510358" cy="508533"/>
          </a:xfrm>
        </p:spPr>
        <p:txBody>
          <a:bodyPr lIns="0" tIns="0" rIns="0" bIns="0" anchor="b"/>
          <a:lstStyle/>
          <a:p>
            <a:fld id="{CD6D25CF-0D6E-4844-B79B-06FF722D38A1}" type="slidenum">
              <a:rPr lang="en-US" smtClean="0"/>
              <a:t>‹#›</a:t>
            </a:fld>
            <a:endParaRPr lang="en-US" dirty="0"/>
          </a:p>
        </p:txBody>
      </p:sp>
      <p:sp>
        <p:nvSpPr>
          <p:cNvPr id="20" name="Picture Placeholder 3" descr="Several individuals document a process using post-it notes and large sheets of paper taped to a wall.">
            <a:extLst>
              <a:ext uri="{FF2B5EF4-FFF2-40B4-BE49-F238E27FC236}">
                <a16:creationId xmlns:a16="http://schemas.microsoft.com/office/drawing/2014/main" id="{9E8FB0E7-E9A9-4D9B-96B9-220167C50CA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screen">
              <a:extLst>
                <a:ext uri="{28A0092B-C50C-407E-A947-70E740481C1C}">
                  <a14:useLocalDpi xmlns:a14="http://schemas.microsoft.com/office/drawing/2010/main"/>
                </a:ext>
              </a:extLst>
            </a:blip>
            <a:srcRect/>
            <a:stretch>
              <a:fillRect b="27"/>
            </a:stretch>
          </a:blipFill>
        </p:spPr>
        <p:txBody>
          <a:bodyPr/>
          <a:lstStyle>
            <a:lvl1pPr marL="0" indent="0" algn="ctr">
              <a:buFontTx/>
              <a:buNone/>
              <a:defRPr sz="800">
                <a:solidFill>
                  <a:schemeClr val="bg1"/>
                </a:solidFill>
              </a:defRPr>
            </a:lvl1pPr>
          </a:lstStyle>
          <a:p>
            <a:r>
              <a:rPr lang="en-US"/>
              <a:t>Click icon to add picture</a:t>
            </a:r>
            <a:endParaRPr lang="en-US" dirty="0"/>
          </a:p>
        </p:txBody>
      </p:sp>
      <p:sp>
        <p:nvSpPr>
          <p:cNvPr id="21" name="Rectangle 11">
            <a:extLst>
              <a:ext uri="{FF2B5EF4-FFF2-40B4-BE49-F238E27FC236}">
                <a16:creationId xmlns:a16="http://schemas.microsoft.com/office/drawing/2014/main" id="{207B823A-0687-4E3E-B458-BBE7F12312D3}"/>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7">
            <a:extLst>
              <a:ext uri="{FF2B5EF4-FFF2-40B4-BE49-F238E27FC236}">
                <a16:creationId xmlns:a16="http://schemas.microsoft.com/office/drawing/2014/main" id="{8F642579-6739-4A70-A52C-8899C441E2B4}"/>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285A58C3-1C28-49D5-B41D-16D4149306E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08CCC186-63FA-4604-9AAD-7CE65C328C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796132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e_Sideba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5261" y="283464"/>
            <a:ext cx="8087818" cy="1124712"/>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5260" y="1517904"/>
            <a:ext cx="3787926" cy="428853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7523544" y="1517904"/>
            <a:ext cx="3789534" cy="428853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8" y="6066002"/>
            <a:ext cx="508749" cy="508534"/>
          </a:xfrm>
        </p:spPr>
        <p:txBody>
          <a:bodyPr lIns="0" tIns="0" rIns="0" bIns="0" anchor="b"/>
          <a:lstStyle/>
          <a:p>
            <a:fld id="{CD6D25CF-0D6E-4844-B79B-06FF722D38A1}" type="slidenum">
              <a:rPr lang="en-US" smtClean="0"/>
              <a:t>‹#›</a:t>
            </a:fld>
            <a:endParaRPr lang="en-US"/>
          </a:p>
        </p:txBody>
      </p:sp>
      <p:sp>
        <p:nvSpPr>
          <p:cNvPr id="11" name="Picture Placeholder 3" descr="Several individuals document a process using post-it notes and large sheets of paper taped to a wall.">
            <a:extLst>
              <a:ext uri="{FF2B5EF4-FFF2-40B4-BE49-F238E27FC236}">
                <a16:creationId xmlns:a16="http://schemas.microsoft.com/office/drawing/2014/main" id="{E9491CBB-1188-4043-AE59-FDB2520EA3E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screen">
              <a:extLst>
                <a:ext uri="{28A0092B-C50C-407E-A947-70E740481C1C}">
                  <a14:useLocalDpi xmlns:a14="http://schemas.microsoft.com/office/drawing/2010/main"/>
                </a:ext>
              </a:extLst>
            </a:blip>
            <a:srcRect/>
            <a:stretch>
              <a:fillRect t="3"/>
            </a:stretch>
          </a:blipFill>
        </p:spPr>
        <p:txBody>
          <a:bodyPr/>
          <a:lstStyle>
            <a:lvl1pPr marL="0" indent="0" algn="ctr">
              <a:buFontTx/>
              <a:buNone/>
              <a:defRPr sz="800">
                <a:solidFill>
                  <a:schemeClr val="bg1"/>
                </a:solidFill>
              </a:defRPr>
            </a:lvl1pPr>
          </a:lstStyle>
          <a:p>
            <a:r>
              <a:rPr lang="en-US"/>
              <a:t>Click icon to add picture</a:t>
            </a:r>
            <a:endParaRPr lang="en-US" dirty="0"/>
          </a:p>
        </p:txBody>
      </p:sp>
      <p:sp>
        <p:nvSpPr>
          <p:cNvPr id="12" name="Rectangle 11">
            <a:extLst>
              <a:ext uri="{FF2B5EF4-FFF2-40B4-BE49-F238E27FC236}">
                <a16:creationId xmlns:a16="http://schemas.microsoft.com/office/drawing/2014/main" id="{3D3F1E44-3A7E-4C0E-A985-5CDBACD7B91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7">
            <a:extLst>
              <a:ext uri="{FF2B5EF4-FFF2-40B4-BE49-F238E27FC236}">
                <a16:creationId xmlns:a16="http://schemas.microsoft.com/office/drawing/2014/main" id="{700AF089-4A0D-49B5-AE1A-BD6D8C70997D}"/>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FC085989-FC25-4546-BA5C-83C348426BC2}"/>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5" name="Picture 13">
            <a:extLst>
              <a:ext uri="{FF2B5EF4-FFF2-40B4-BE49-F238E27FC236}">
                <a16:creationId xmlns:a16="http://schemas.microsoft.com/office/drawing/2014/main" id="{C42CFAC9-1188-490D-9774-C22E5FA543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08974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f_1 Column Text, Graphic,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7633" y="559594"/>
            <a:ext cx="10515600" cy="1132046"/>
          </a:xfrm>
        </p:spPr>
        <p:txBody>
          <a:bodyPr lIns="0" tIns="0" rIns="0" bIns="0" anchor="t"/>
          <a:lstStyle>
            <a:lvl1pPr>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5152" y="1820235"/>
            <a:ext cx="10515600" cy="4013104"/>
          </a:xfrm>
        </p:spPr>
        <p:txBody>
          <a:bodyPr/>
          <a:lstStyle>
            <a:lvl1pPr>
              <a:defRPr/>
            </a:lvl1pPr>
          </a:lstStyle>
          <a:p>
            <a:pPr lvl="0"/>
            <a:r>
              <a:rPr lang="en-US" dirty="0"/>
              <a:t>Click to insert text</a:t>
            </a:r>
            <a:r>
              <a:rPr lang="en-US"/>
              <a:t>, graphic,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38200" y="6085840"/>
            <a:ext cx="10512552" cy="256032"/>
          </a:xfrm>
        </p:spPr>
        <p:txBody>
          <a:bodyPr lIns="0">
            <a:normAutofit/>
          </a:bodyPr>
          <a:lstStyle>
            <a:lvl1pPr marL="0" indent="0">
              <a:buNone/>
              <a:defRPr sz="1200" b="0">
                <a:solidFill>
                  <a:schemeClr val="accent1"/>
                </a:solidFill>
              </a:defRPr>
            </a:lvl1pPr>
          </a:lstStyle>
          <a:p>
            <a:pPr lvl="0"/>
            <a:r>
              <a:rPr lang="en-US" dirty="0"/>
              <a:t>Click to insert notes or caption for graphic or table.</a:t>
            </a:r>
          </a:p>
        </p:txBody>
      </p:sp>
      <p:sp>
        <p:nvSpPr>
          <p:cNvPr id="31" name="Slide Number Placeholder 8">
            <a:extLst>
              <a:ext uri="{FF2B5EF4-FFF2-40B4-BE49-F238E27FC236}">
                <a16:creationId xmlns:a16="http://schemas.microsoft.com/office/drawing/2014/main" id="{7CF9C89C-4280-43DF-90B6-8645B593594B}"/>
              </a:ext>
            </a:extLst>
          </p:cNvPr>
          <p:cNvSpPr txBox="1">
            <a:spLocks/>
          </p:cNvSpPr>
          <p:nvPr userDrawn="1"/>
        </p:nvSpPr>
        <p:spPr>
          <a:xfrm>
            <a:off x="11314688" y="6085841"/>
            <a:ext cx="508749" cy="508532"/>
          </a:xfrm>
          <a:prstGeom prst="rect">
            <a:avLst/>
          </a:prstGeom>
        </p:spPr>
        <p:txBody>
          <a:bodyPr vert="horz" lIns="0" tIns="0" rIns="0" bIns="0" rtlCol="0" anchor="b"/>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D25CF-0D6E-4844-B79B-06FF722D38A1}" type="slidenum">
              <a:rPr lang="en-US" smtClean="0"/>
              <a:pPr/>
              <a:t>‹#›</a:t>
            </a:fld>
            <a:endParaRPr lang="en-US" dirty="0"/>
          </a:p>
        </p:txBody>
      </p:sp>
      <p:sp>
        <p:nvSpPr>
          <p:cNvPr id="13" name="Rectangle 6">
            <a:extLst>
              <a:ext uri="{FF2B5EF4-FFF2-40B4-BE49-F238E27FC236}">
                <a16:creationId xmlns:a16="http://schemas.microsoft.com/office/drawing/2014/main" id="{954965BA-D397-428E-B952-AD13EFAA4EE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F20BAF9-7414-4C87-B165-36BD36B0248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9" name="Picture 13">
            <a:extLst>
              <a:ext uri="{FF2B5EF4-FFF2-40B4-BE49-F238E27FC236}">
                <a16:creationId xmlns:a16="http://schemas.microsoft.com/office/drawing/2014/main" id="{56DF348F-89AC-498D-90A1-DA85FB13E5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578749241"/>
      </p:ext>
    </p:extLst>
  </p:cSld>
  <p:clrMapOvr>
    <a:masterClrMapping/>
  </p:clrMapOvr>
  <p:extLst>
    <p:ext uri="{DCECCB84-F9BA-43D5-87BE-67443E8EF086}">
      <p15:sldGuideLst xmlns:p15="http://schemas.microsoft.com/office/powerpoint/2012/main">
        <p15:guide id="1" orient="horz" pos="360">
          <p15:clr>
            <a:srgbClr val="FBAE40"/>
          </p15:clr>
        </p15:guide>
        <p15:guide id="2" pos="528">
          <p15:clr>
            <a:srgbClr val="FBAE40"/>
          </p15:clr>
        </p15:guide>
        <p15:guide id="3" orient="horz" pos="11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g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8200" y="578412"/>
            <a:ext cx="10515600" cy="1113227"/>
          </a:xfrm>
        </p:spPr>
        <p:txBody>
          <a:bodyPr lIns="0" tIns="0" rIns="0" bIns="0" anchor="t"/>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41248" y="1801368"/>
            <a:ext cx="5000377" cy="428447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4" y="1801368"/>
            <a:ext cx="5068270" cy="428447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2229" y="6085840"/>
            <a:ext cx="521208" cy="508533"/>
          </a:xfrm>
        </p:spPr>
        <p:txBody>
          <a:bodyPr lIns="0" tIns="0" rIns="0" bIns="0" anchor="b"/>
          <a:lstStyle/>
          <a:p>
            <a:fld id="{CD6D25CF-0D6E-4844-B79B-06FF722D38A1}" type="slidenum">
              <a:rPr lang="en-US" smtClean="0"/>
              <a:t>‹#›</a:t>
            </a:fld>
            <a:endParaRPr lang="en-US"/>
          </a:p>
        </p:txBody>
      </p:sp>
      <p:sp>
        <p:nvSpPr>
          <p:cNvPr id="11" name="Rectangle 6">
            <a:extLst>
              <a:ext uri="{FF2B5EF4-FFF2-40B4-BE49-F238E27FC236}">
                <a16:creationId xmlns:a16="http://schemas.microsoft.com/office/drawing/2014/main" id="{EE951EFE-BB5F-44C3-97CE-B7646C344835}"/>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926029-C113-423A-9E18-4F84A5772B46}"/>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77318AA8-B0D7-478D-BF6F-0C652E60A5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97062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h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59593"/>
            <a:ext cx="10515600" cy="1131095"/>
          </a:xfrm>
        </p:spPr>
        <p:txBody>
          <a:bodyPr lIns="0" tIns="0" rIns="0" bIns="0" anchor="t"/>
          <a:lstStyle>
            <a:lvl1pPr>
              <a:defRPr/>
            </a:lvl1pPr>
          </a:lstStyle>
          <a:p>
            <a:r>
              <a:rPr lang="en-US" dirty="0"/>
              <a:t>Click to edit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798983"/>
            <a:ext cx="3227832" cy="4151376"/>
          </a:xfrm>
        </p:spPr>
        <p:txBody>
          <a:bodyPr lIns="91440" tIns="45720" rIns="91440" bIns="45720" anchor="t"/>
          <a:lstStyle>
            <a:lvl1pPr marL="228600" indent="-228600" algn="l">
              <a:spcBef>
                <a:spcPts val="1000"/>
              </a:spcBef>
              <a:buFont typeface="Arial Black" panose="020B0A04020102090204" pitchFamily="34" charset="0"/>
              <a:buChar char="⁄"/>
              <a:defRPr sz="2800" b="1"/>
            </a:lvl1pPr>
            <a:lvl2pPr marL="457200" indent="-228600">
              <a:buFont typeface="Times New Roman" panose="02020603050405020304" pitchFamily="18" charset="0"/>
              <a:buChar char="-"/>
              <a:defRPr sz="2400" b="0"/>
            </a:lvl2pPr>
            <a:lvl3pPr marL="685800" indent="-228600">
              <a:buFont typeface="Courier New" panose="02070309020205020404" pitchFamily="49" charset="0"/>
              <a:buChar char="o"/>
              <a:defRPr sz="2000" b="0"/>
            </a:lvl3pPr>
            <a:lvl4pPr marL="914400" indent="-228600">
              <a:buFont typeface="Times New Roman" panose="02020603050405020304" pitchFamily="18" charset="0"/>
              <a:buChar char="-"/>
              <a:defRPr sz="1800" b="0"/>
            </a:lvl4pPr>
            <a:lvl5pPr marL="1143000" indent="-228600">
              <a:buFont typeface="Arial" panose="020B0604020202020204" pitchFamily="34" charset="0"/>
              <a:buChar char="•"/>
              <a:defRPr sz="18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4482084" y="1798983"/>
            <a:ext cx="3227832" cy="4151376"/>
          </a:xfrm>
        </p:spPr>
        <p:txBody>
          <a:bodyPr/>
          <a:lstStyle>
            <a:lvl1pPr>
              <a:spcBef>
                <a:spcPts val="500"/>
              </a:spcBef>
              <a:defRPr/>
            </a:lvl1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124380" y="1798983"/>
            <a:ext cx="3227832" cy="415137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58654"/>
            <a:ext cx="508750" cy="535719"/>
          </a:xfrm>
        </p:spPr>
        <p:txBody>
          <a:bodyPr lIns="0" tIns="0" rIns="0" bIns="0" anchor="b"/>
          <a:lstStyle>
            <a:lvl1pPr algn="r">
              <a:defRPr/>
            </a:lvl1pPr>
          </a:lstStyle>
          <a:p>
            <a:fld id="{CD6D25CF-0D6E-4844-B79B-06FF722D38A1}" type="slidenum">
              <a:rPr lang="en-US" smtClean="0"/>
              <a:pPr/>
              <a:t>‹#›</a:t>
            </a:fld>
            <a:endParaRPr lang="en-US" dirty="0"/>
          </a:p>
        </p:txBody>
      </p:sp>
      <p:cxnSp>
        <p:nvCxnSpPr>
          <p:cNvPr id="13" name="Straight Connector 12">
            <a:extLst>
              <a:ext uri="{FF2B5EF4-FFF2-40B4-BE49-F238E27FC236}">
                <a16:creationId xmlns:a16="http://schemas.microsoft.com/office/drawing/2014/main" id="{15CE5E7F-8AFE-44E0-8D88-3FA34811C067}"/>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7" name="Rectangle 6">
            <a:extLst>
              <a:ext uri="{FF2B5EF4-FFF2-40B4-BE49-F238E27FC236}">
                <a16:creationId xmlns:a16="http://schemas.microsoft.com/office/drawing/2014/main" id="{24307D8A-07F8-4535-9DED-6573D5D1686D}"/>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EE0E3778-B153-4D19-9F96-2B13F2CCF7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40216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b_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9788" y="559595"/>
            <a:ext cx="10515600" cy="1170432"/>
          </a:xfrm>
        </p:spPr>
        <p:txBody>
          <a:bodyPr lIns="0" tIns="0" rIns="0" bIns="0"/>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990565"/>
            <a:ext cx="5029200" cy="1453896"/>
          </a:xfrm>
        </p:spPr>
        <p:txBody>
          <a:bodyPr anchor="t">
            <a:normAutofit/>
          </a:bodyPr>
          <a:lstStyle>
            <a:lvl1pPr marL="0" indent="0">
              <a:buNone/>
              <a:defRPr lang="en-US" sz="2400" b="1" kern="1200" dirty="0">
                <a:solidFill>
                  <a:schemeClr val="tx2"/>
                </a:solidFill>
                <a:latin typeface="+mj-lt"/>
                <a:ea typeface="+mn-ea"/>
                <a:cs typeface="+mn-cs"/>
              </a:defRPr>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Details</a:t>
            </a:r>
          </a:p>
          <a:p>
            <a:pPr lvl="2"/>
            <a:r>
              <a:rPr lang="en-US" dirty="0"/>
              <a:t>Company, other affiliation</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9788" y="3674078"/>
            <a:ext cx="5029200" cy="1453896"/>
          </a:xfrm>
        </p:spPr>
        <p:txBody>
          <a:bodyPr/>
          <a:lstStyle>
            <a:lvl1pPr marL="0" indent="0">
              <a:buNone/>
              <a:defRPr sz="2400"/>
            </a:lvl1pPr>
            <a:lvl2pPr marL="0" indent="0">
              <a:buNone/>
              <a:defRPr lang="en-US" sz="2000" b="0" kern="1200" dirty="0">
                <a:solidFill>
                  <a:schemeClr val="tx1"/>
                </a:solidFill>
                <a:latin typeface="+mn-lt"/>
                <a:ea typeface="+mn-ea"/>
                <a:cs typeface="+mn-cs"/>
              </a:defRPr>
            </a:lvl2pPr>
            <a:lvl3pPr marL="0" indent="0">
              <a:buNone/>
              <a:defRPr lang="en-US" sz="1800" b="0" kern="1200" dirty="0">
                <a:solidFill>
                  <a:schemeClr val="tx2"/>
                </a:solidFill>
                <a:latin typeface="+mn-lt"/>
                <a:ea typeface="+mn-ea"/>
                <a:cs typeface="+mn-cs"/>
              </a:defRPr>
            </a:lvl3pPr>
            <a:lvl4pPr marL="685800" indent="0">
              <a:buNone/>
              <a:defRPr/>
            </a:lvl4pPr>
            <a:lvl5pPr marL="914400" indent="0">
              <a:buNone/>
              <a:defRPr/>
            </a:lvl5pPr>
          </a:lstStyle>
          <a:p>
            <a:pPr lvl="0"/>
            <a:r>
              <a:rPr lang="en-US" dirty="0"/>
              <a:t>Name</a:t>
            </a:r>
          </a:p>
          <a:p>
            <a:pPr lvl="1"/>
            <a:r>
              <a:rPr lang="en-US" dirty="0"/>
              <a:t>Details</a:t>
            </a:r>
          </a:p>
          <a:p>
            <a:pPr lvl="2"/>
            <a:r>
              <a:rPr lang="en-US" dirty="0"/>
              <a:t>Company, other affiliation</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3012" y="1989264"/>
            <a:ext cx="5029200" cy="1453896"/>
          </a:xfrm>
        </p:spPr>
        <p:txBody>
          <a:bodyPr anchor="t"/>
          <a:lstStyle>
            <a:lvl1pPr marL="0" indent="0">
              <a:buNone/>
              <a:defRPr sz="2400" b="1"/>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Details</a:t>
            </a:r>
          </a:p>
          <a:p>
            <a:pPr lvl="2"/>
            <a:r>
              <a:rPr lang="en-US" dirty="0"/>
              <a:t>Company, other affiliation</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23014" y="3674078"/>
            <a:ext cx="5029200" cy="1453896"/>
          </a:xfrm>
        </p:spPr>
        <p:txBody>
          <a:bodyPr/>
          <a:lstStyle>
            <a:lvl1pPr marL="0" indent="0">
              <a:buNone/>
              <a:defRPr sz="2400"/>
            </a:lvl1pPr>
            <a:lvl2pPr marL="0" indent="0">
              <a:buNone/>
              <a:defRPr sz="2000"/>
            </a:lvl2pPr>
            <a:lvl3pPr marL="0" indent="0">
              <a:buFont typeface="Arial" panose="020B0604020202020204" pitchFamily="34" charset="0"/>
              <a:buNone/>
              <a:defRPr sz="1800">
                <a:solidFill>
                  <a:schemeClr val="tx2"/>
                </a:solidFill>
              </a:defRPr>
            </a:lvl3pPr>
          </a:lstStyle>
          <a:p>
            <a:pPr lvl="0"/>
            <a:r>
              <a:rPr lang="en-US" dirty="0"/>
              <a:t>Name</a:t>
            </a:r>
          </a:p>
          <a:p>
            <a:pPr lvl="1"/>
            <a:r>
              <a:rPr lang="en-US" dirty="0"/>
              <a:t>Details</a:t>
            </a:r>
          </a:p>
          <a:p>
            <a:pPr lvl="2"/>
            <a:r>
              <a:rPr lang="en-US" dirty="0"/>
              <a:t>Company, other affiliation</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08748" cy="508533"/>
          </a:xfrm>
        </p:spPr>
        <p:txBody>
          <a:bodyPr lIns="0" tIns="0" rIns="0" bIns="0" anchor="b"/>
          <a:lstStyle/>
          <a:p>
            <a:fld id="{CD6D25CF-0D6E-4844-B79B-06FF722D38A1}" type="slidenum">
              <a:rPr lang="en-US" smtClean="0"/>
              <a:t>‹#›</a:t>
            </a:fld>
            <a:endParaRPr lang="en-US"/>
          </a:p>
        </p:txBody>
      </p:sp>
      <p:cxnSp>
        <p:nvCxnSpPr>
          <p:cNvPr id="13" name="Straight Connector 12">
            <a:extLst>
              <a:ext uri="{FF2B5EF4-FFF2-40B4-BE49-F238E27FC236}">
                <a16:creationId xmlns:a16="http://schemas.microsoft.com/office/drawing/2014/main" id="{228984F5-0CF0-4A1C-A73A-EB4A4BB663EB}"/>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4" name="Rectangle 6">
            <a:extLst>
              <a:ext uri="{FF2B5EF4-FFF2-40B4-BE49-F238E27FC236}">
                <a16:creationId xmlns:a16="http://schemas.microsoft.com/office/drawing/2014/main" id="{C59E2D13-0326-47D1-9963-8E8213E428D2}"/>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D1597AA1-6BBC-4B0F-86F1-A2A48BD98D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65785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c_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B11-8E75-4D19-AC4A-EAF19C36CD39}"/>
              </a:ext>
            </a:extLst>
          </p:cNvPr>
          <p:cNvSpPr>
            <a:spLocks noGrp="1"/>
          </p:cNvSpPr>
          <p:nvPr>
            <p:ph type="title" hasCustomPrompt="1"/>
          </p:nvPr>
        </p:nvSpPr>
        <p:spPr>
          <a:xfrm>
            <a:off x="841248" y="575921"/>
            <a:ext cx="10473439" cy="1127294"/>
          </a:xfrm>
        </p:spPr>
        <p:txBody>
          <a:bodyPr lIns="0" tIns="0" rIns="0" bIns="0" anchor="t">
            <a:normAutofit/>
          </a:bodyPr>
          <a:lstStyle>
            <a:lvl1pPr>
              <a:defRPr sz="4400"/>
            </a:lvl1pPr>
          </a:lstStyle>
          <a:p>
            <a:r>
              <a:rPr lang="en-US" dirty="0"/>
              <a:t>Click to edit title</a:t>
            </a:r>
          </a:p>
        </p:txBody>
      </p:sp>
      <p:sp>
        <p:nvSpPr>
          <p:cNvPr id="3" name="Content Placeholder 2">
            <a:extLst>
              <a:ext uri="{FF2B5EF4-FFF2-40B4-BE49-F238E27FC236}">
                <a16:creationId xmlns:a16="http://schemas.microsoft.com/office/drawing/2014/main" id="{6C8823E5-619B-4901-90EE-290765003971}"/>
              </a:ext>
            </a:extLst>
          </p:cNvPr>
          <p:cNvSpPr>
            <a:spLocks noGrp="1"/>
          </p:cNvSpPr>
          <p:nvPr>
            <p:ph idx="1" hasCustomPrompt="1"/>
          </p:nvPr>
        </p:nvSpPr>
        <p:spPr>
          <a:xfrm>
            <a:off x="841248" y="1820235"/>
            <a:ext cx="10473439" cy="3730751"/>
          </a:xfrm>
        </p:spPr>
        <p:txBody>
          <a:bodyPr/>
          <a:lstStyle>
            <a:lvl1pPr marL="0" indent="0">
              <a:buFont typeface="Arial" panose="020B0604020202020204" pitchFamily="34" charset="0"/>
              <a:buNone/>
              <a:defRPr sz="1800"/>
            </a:lvl1pPr>
            <a:lvl2pPr marL="274320" indent="0">
              <a:buNone/>
              <a:defRPr sz="1600"/>
            </a:lvl2pPr>
            <a:lvl3pPr marL="457200" indent="0">
              <a:buNone/>
              <a:defRPr sz="2000"/>
            </a:lvl3pPr>
            <a:lvl4pPr marL="685800"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to insert list head</a:t>
            </a:r>
          </a:p>
          <a:p>
            <a:pPr lvl="1"/>
            <a:r>
              <a:rPr lang="en-US" dirty="0"/>
              <a:t>Reference, notes, or other end of presentation list</a:t>
            </a:r>
          </a:p>
        </p:txBody>
      </p:sp>
      <p:sp>
        <p:nvSpPr>
          <p:cNvPr id="7" name="Slide Number Placeholder 6">
            <a:extLst>
              <a:ext uri="{FF2B5EF4-FFF2-40B4-BE49-F238E27FC236}">
                <a16:creationId xmlns:a16="http://schemas.microsoft.com/office/drawing/2014/main" id="{8FDABD00-34B4-45A7-B1A7-2336868CCEC4}"/>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dirty="0"/>
          </a:p>
        </p:txBody>
      </p:sp>
      <p:sp>
        <p:nvSpPr>
          <p:cNvPr id="13" name="Rectangle 6">
            <a:extLst>
              <a:ext uri="{FF2B5EF4-FFF2-40B4-BE49-F238E27FC236}">
                <a16:creationId xmlns:a16="http://schemas.microsoft.com/office/drawing/2014/main" id="{C07A3046-7200-41A4-A044-38A67A028AA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B1C4D270-B107-4C2B-BE76-06C48869CDE3}"/>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8" name="Picture 13">
            <a:extLst>
              <a:ext uri="{FF2B5EF4-FFF2-40B4-BE49-F238E27FC236}">
                <a16:creationId xmlns:a16="http://schemas.microsoft.com/office/drawing/2014/main" id="{AD2DAA5F-68FD-4F62-8A20-1174FA8263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368768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d_Ques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490463-F03D-4306-8545-812ED6F14E0F}"/>
              </a:ext>
            </a:extLst>
          </p:cNvPr>
          <p:cNvSpPr/>
          <p:nvPr userDrawn="1"/>
        </p:nvSpPr>
        <p:spPr>
          <a:xfrm>
            <a:off x="0" y="-6706"/>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838200" y="3097609"/>
            <a:ext cx="10515600" cy="662782"/>
          </a:xfrm>
        </p:spPr>
        <p:txBody>
          <a:bodyPr lIns="0" tIns="0" rIns="0" bIns="0">
            <a:noAutofit/>
          </a:bodyPr>
          <a:lstStyle>
            <a:lvl1pPr algn="ctr">
              <a:defRPr sz="2800" b="1">
                <a:solidFill>
                  <a:schemeClr val="bg1"/>
                </a:solidFill>
              </a:defRPr>
            </a:lvl1pPr>
          </a:lstStyle>
          <a:p>
            <a:pPr lvl="0"/>
            <a:r>
              <a:rPr lang="en-US" dirty="0"/>
              <a:t>Questions?</a:t>
            </a:r>
          </a:p>
        </p:txBody>
      </p:sp>
      <p:cxnSp>
        <p:nvCxnSpPr>
          <p:cNvPr id="9" name="Straight Connector 8">
            <a:extLst>
              <a:ext uri="{FF2B5EF4-FFF2-40B4-BE49-F238E27FC236}">
                <a16:creationId xmlns:a16="http://schemas.microsoft.com/office/drawing/2014/main" id="{4C0C52EC-68C9-4B07-8A18-A51230252915}"/>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8A5A731B-447B-469E-AB27-20346F482691}"/>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5EA08E8E-9736-439D-B24B-D774AF61C83A}"/>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dirty="0"/>
          </a:p>
        </p:txBody>
      </p:sp>
      <p:pic>
        <p:nvPicPr>
          <p:cNvPr id="12" name="Picture 13">
            <a:extLst>
              <a:ext uri="{FF2B5EF4-FFF2-40B4-BE49-F238E27FC236}">
                <a16:creationId xmlns:a16="http://schemas.microsoft.com/office/drawing/2014/main" id="{DE8722EF-A259-44E3-9F4D-34AC896C716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
        <p:nvSpPr>
          <p:cNvPr id="15" name="Content Placeholder 5">
            <a:extLst>
              <a:ext uri="{FF2B5EF4-FFF2-40B4-BE49-F238E27FC236}">
                <a16:creationId xmlns:a16="http://schemas.microsoft.com/office/drawing/2014/main" id="{0D464496-35A4-4BBD-975A-6F77FBA8DF67}"/>
              </a:ext>
            </a:extLst>
          </p:cNvPr>
          <p:cNvSpPr>
            <a:spLocks noGrp="1"/>
          </p:cNvSpPr>
          <p:nvPr>
            <p:ph sz="quarter" idx="4" hasCustomPrompt="1"/>
          </p:nvPr>
        </p:nvSpPr>
        <p:spPr>
          <a:xfrm>
            <a:off x="838200" y="6252094"/>
            <a:ext cx="10512552" cy="256032"/>
          </a:xfrm>
        </p:spPr>
        <p:txBody>
          <a:bodyPr lIns="0">
            <a:normAutofit/>
          </a:bodyPr>
          <a:lstStyle>
            <a:lvl1pPr marL="0" indent="0">
              <a:buNone/>
              <a:defRPr sz="1200" b="0">
                <a:solidFill>
                  <a:schemeClr val="bg1"/>
                </a:solidFill>
              </a:defRPr>
            </a:lvl1pPr>
          </a:lstStyle>
          <a:p>
            <a:pPr lvl="0"/>
            <a:r>
              <a:rPr lang="en-US" dirty="0"/>
              <a:t>Mathematica, Progress Together, and the “spotlight M” logo are registered trademarks of Mathematica Inc.</a:t>
            </a:r>
          </a:p>
        </p:txBody>
      </p:sp>
    </p:spTree>
    <p:extLst>
      <p:ext uri="{BB962C8B-B14F-4D97-AF65-F5344CB8AC3E}">
        <p14:creationId xmlns:p14="http://schemas.microsoft.com/office/powerpoint/2010/main" val="39987960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6356" r:id="rId1"/>
    <p:sldLayoutId id="2147486472" r:id="rId2"/>
    <p:sldLayoutId id="2147486473" r:id="rId3"/>
    <p:sldLayoutId id="2147486461" r:id="rId4"/>
    <p:sldLayoutId id="2147486462" r:id="rId5"/>
    <p:sldLayoutId id="2147486463" r:id="rId6"/>
    <p:sldLayoutId id="2147486470" r:id="rId7"/>
    <p:sldLayoutId id="2147486471" r:id="rId8"/>
    <p:sldLayoutId id="2147486466" r:id="rId9"/>
    <p:sldLayoutId id="2147486467" r:id="rId10"/>
    <p:sldLayoutId id="2147486468" r:id="rId11"/>
    <p:sldLayoutId id="214748646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89113765"/>
      </p:ext>
    </p:extLst>
  </p:cSld>
  <p:clrMap bg1="lt1" tx1="dk1" bg2="lt2" tx2="dk2" accent1="accent1" accent2="accent2" accent3="accent3" accent4="accent4" accent5="accent5" accent6="accent6" hlink="hlink" folHlink="folHlink"/>
  <p:sldLayoutIdLst>
    <p:sldLayoutId id="2147486488" r:id="rId1"/>
    <p:sldLayoutId id="2147486491" r:id="rId2"/>
    <p:sldLayoutId id="2147486492" r:id="rId3"/>
    <p:sldLayoutId id="2147486489" r:id="rId4"/>
    <p:sldLayoutId id="2147486490" r:id="rId5"/>
    <p:sldLayoutId id="2147486481" r:id="rId6"/>
    <p:sldLayoutId id="2147486482" r:id="rId7"/>
    <p:sldLayoutId id="2147486483" r:id="rId8"/>
    <p:sldLayoutId id="2147486484" r:id="rId9"/>
    <p:sldLayoutId id="2147486485" r:id="rId10"/>
    <p:sldLayoutId id="2147486486" r:id="rId11"/>
    <p:sldLayoutId id="214748648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CBCD9-AFE8-409A-96A7-8A3CDDD451DA}"/>
              </a:ext>
            </a:extLst>
          </p:cNvPr>
          <p:cNvSpPr>
            <a:spLocks noGrp="1"/>
          </p:cNvSpPr>
          <p:nvPr>
            <p:ph type="title"/>
          </p:nvPr>
        </p:nvSpPr>
        <p:spPr>
          <a:xfrm>
            <a:off x="838200" y="559593"/>
            <a:ext cx="10515600" cy="113204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B0C11C-AD98-4E69-87AD-DFC10FC3A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here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80E354-FFB6-407D-AEC6-BCE591205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911003-60BD-4CA1-A61A-744245800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A4A4F-2255-4556-BD44-F6424CBCE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solidFill>
              </a:defRPr>
            </a:lvl1pPr>
          </a:lstStyle>
          <a:p>
            <a:fld id="{6376EE71-D9CD-4866-A3E7-C3EB3486CB5C}" type="slidenum">
              <a:rPr lang="en-US" smtClean="0"/>
              <a:pPr/>
              <a:t>‹#›</a:t>
            </a:fld>
            <a:endParaRPr lang="en-US" dirty="0"/>
          </a:p>
        </p:txBody>
      </p:sp>
    </p:spTree>
    <p:extLst>
      <p:ext uri="{BB962C8B-B14F-4D97-AF65-F5344CB8AC3E}">
        <p14:creationId xmlns:p14="http://schemas.microsoft.com/office/powerpoint/2010/main" val="1641881537"/>
      </p:ext>
    </p:extLst>
  </p:cSld>
  <p:clrMap bg1="lt1" tx1="dk1" bg2="lt2" tx2="dk2" accent1="accent1" accent2="accent2" accent3="accent3" accent4="accent4" accent5="accent5" accent6="accent6" hlink="hlink" folHlink="folHlink"/>
  <p:sldLayoutIdLst>
    <p:sldLayoutId id="2147486494" r:id="rId1"/>
    <p:sldLayoutId id="2147486495" r:id="rId2"/>
    <p:sldLayoutId id="2147486496" r:id="rId3"/>
    <p:sldLayoutId id="2147486497" r:id="rId4"/>
    <p:sldLayoutId id="2147486498" r:id="rId5"/>
    <p:sldLayoutId id="2147486499" r:id="rId6"/>
    <p:sldLayoutId id="2147486500" r:id="rId7"/>
    <p:sldLayoutId id="2147486501" r:id="rId8"/>
    <p:sldLayoutId id="2147486502" r:id="rId9"/>
    <p:sldLayoutId id="2147486503" r:id="rId10"/>
    <p:sldLayoutId id="2147486504" r:id="rId11"/>
    <p:sldLayoutId id="2147486505" r:id="rId12"/>
    <p:sldLayoutId id="2147486506" r:id="rId13"/>
    <p:sldLayoutId id="2147486507" r:id="rId14"/>
    <p:sldLayoutId id="2147486508" r:id="rId15"/>
    <p:sldLayoutId id="2147486509" r:id="rId16"/>
    <p:sldLayoutId id="2147486510" r:id="rId17"/>
    <p:sldLayoutId id="2147486511" r:id="rId18"/>
    <p:sldLayoutId id="2147486512" r:id="rId1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Black" panose="020B0A04020102090204" pitchFamily="34" charset="0"/>
        <a:buChar char="⁄"/>
        <a:defRPr sz="2800" b="1" kern="1200">
          <a:solidFill>
            <a:schemeClr val="tx2"/>
          </a:solidFill>
          <a:latin typeface="+mj-lt"/>
          <a:ea typeface="+mn-ea"/>
          <a:cs typeface="+mn-cs"/>
        </a:defRPr>
      </a:lvl1pPr>
      <a:lvl2pPr marL="457200" indent="-228600" algn="l" defTabSz="914400" rtl="0" eaLnBrk="1" latinLnBrk="0" hangingPunct="1">
        <a:lnSpc>
          <a:spcPct val="100000"/>
        </a:lnSpc>
        <a:spcBef>
          <a:spcPts val="500"/>
        </a:spcBef>
        <a:buClr>
          <a:schemeClr val="tx2"/>
        </a:buClr>
        <a:buFont typeface="Times New Roman" panose="02020603050405020304" pitchFamily="18" charset="0"/>
        <a:buChar char="-"/>
        <a:defRPr lang="en-US" sz="24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Times New Roman" panose="02020603050405020304" pitchFamily="18"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s://askearn.org/page/accommodation-and-accessibility-toolkit"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microsoft.com/office/2017/04/relationships/track" Target="../media/track1.vtt"/></Relationships>
</file>

<file path=ppt/slides/_rels/slide20.xml.rels><?xml version="1.0" encoding="UTF-8" standalone="yes"?>
<Relationships xmlns="http://schemas.openxmlformats.org/package/2006/relationships"><Relationship Id="rId2" Type="http://schemas.openxmlformats.org/officeDocument/2006/relationships/hyperlink" Target="https://cameonetwork.org/wp-content/uploads/2025/01/ePW-Advancing-Disability-Inclusion-in-Very-Small-Businesses-National-Online-Dialogue_Summary-Report_Final.pdf"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www2.deloitte.com/sg/en/pages/about-deloitte/articles/deloitte-first-disability-inclusion-work-2024-survey-reveals-that-workplace-accessibility-is-a-significant-challenge-for-many.html"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hyperlink" Target="https://transitionta.org/topics/pre-ets/self-advocacy/"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www.sciencedirect.com/science/article/pii/S0278431924003050"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hyperlink" Target="https://www.ssa.gov/policy/docs/ssb/v84n4/v84n4p27.html"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080/03075079.2023.2290634"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s://kesslerfoundation.org/what-we-fundcenter-grantmaking/signature-employment-grants"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tacqe.com/trainings/tech-rural-idd-supported-employment/" TargetMode="External"/><Relationship Id="rId2" Type="http://schemas.openxmlformats.org/officeDocument/2006/relationships/hyperlink" Target="https://usu-edu.zoom.us/meeting/register/tZ0pcuytrzIiHNZxh8_jm6w1P_MZuw4ob0oI#/registration"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hyperlink" Target="https://www.aaastateofplay.com/the-best-and-worst-us-states-for-people-with-disabilities/"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9.png"/><Relationship Id="rId5" Type="http://schemas.microsoft.com/office/2017/04/relationships/track" Target="../media/track2.vtt"/><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2.xml"/><Relationship Id="rId5" Type="http://schemas.openxmlformats.org/officeDocument/2006/relationships/image" Target="../media/image29.sv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eed.csg.org/wp-content/uploads/2022/07/Accessible-Final_SAME_SEED_Report.pdf" TargetMode="External"/><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2" Type="http://schemas.openxmlformats.org/officeDocument/2006/relationships/hyperlink" Target="https://www.mathematica.org/focus-areas/health/disability/" TargetMode="Externa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3" Type="http://schemas.openxmlformats.org/officeDocument/2006/relationships/hyperlink" Target="http://www.researchondisability.org/" TargetMode="External"/><Relationship Id="rId2" Type="http://schemas.openxmlformats.org/officeDocument/2006/relationships/hyperlink" Target="http://www.kesslerfoundation.org/"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www.aucd.org/" TargetMode="Externa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9.png"/><Relationship Id="rId4" Type="http://schemas.microsoft.com/office/2017/04/relationships/track" Target="../media/track3.vtt"/></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a:t>nTIDE Lunch &amp; Learn</a:t>
            </a:r>
            <a:br>
              <a:rPr lang="en-US"/>
            </a:br>
            <a:r>
              <a:rPr lang="en-US"/>
              <a:t>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dirty="0"/>
              <a:t>Kessler Foundation, AUCD,</a:t>
            </a:r>
            <a:br>
              <a:rPr lang="en-US" dirty="0"/>
            </a:br>
            <a:r>
              <a:rPr lang="en-US" dirty="0"/>
              <a:t>University of New Hampshire Institute on Disability</a:t>
            </a:r>
            <a:br>
              <a:rPr lang="en-US" dirty="0"/>
            </a:br>
            <a:r>
              <a:rPr lang="en-US" dirty="0"/>
              <a:t>Season 10, Episode 2</a:t>
            </a:r>
            <a:br>
              <a:rPr lang="en-US" dirty="0"/>
            </a:br>
            <a:r>
              <a:rPr lang="en-US" dirty="0"/>
              <a:t>Date: February 7, 2025</a:t>
            </a:r>
          </a:p>
        </p:txBody>
      </p:sp>
    </p:spTree>
    <p:extLst>
      <p:ext uri="{BB962C8B-B14F-4D97-AF65-F5344CB8AC3E}">
        <p14:creationId xmlns:p14="http://schemas.microsoft.com/office/powerpoint/2010/main" val="1210314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cs typeface="Calibri" panose="020F0502020204030204" pitchFamily="34" charset="0"/>
              </a:rPr>
              <a:t>The Numbers</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p:txBody>
          <a:bodyPr/>
          <a:lstStyle/>
          <a:p>
            <a:pPr algn="ctr"/>
            <a:endParaRPr lang="en-US" sz="2800" b="1" dirty="0">
              <a:solidFill>
                <a:schemeClr val="tx1"/>
              </a:solidFill>
              <a:latin typeface="Calibri" panose="020F0502020204030204" pitchFamily="34" charset="0"/>
            </a:endParaRPr>
          </a:p>
          <a:p>
            <a:pPr algn="ctr"/>
            <a:endParaRPr lang="en-US" b="1" dirty="0">
              <a:latin typeface="Calibri" panose="020F0502020204030204" pitchFamily="34" charset="0"/>
            </a:endParaRPr>
          </a:p>
          <a:p>
            <a:pPr marL="0" indent="0" algn="ctr">
              <a:buNone/>
            </a:pPr>
            <a:r>
              <a:rPr lang="en-US" sz="3200" b="1" dirty="0">
                <a:latin typeface="Calibri" panose="020F0502020204030204" pitchFamily="34" charset="0"/>
              </a:rPr>
              <a:t>Andrew Houtenville</a:t>
            </a:r>
            <a:br>
              <a:rPr lang="en-US" sz="3200" b="1"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University of New Hampshire</a:t>
            </a:r>
            <a:endParaRPr lang="en-US" sz="3200" dirty="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348854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3C749-F856-C93B-73E8-4C2C6EC72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3EC8A-8ECD-48F2-2414-A40FB135830B}"/>
              </a:ext>
            </a:extLst>
          </p:cNvPr>
          <p:cNvSpPr>
            <a:spLocks noGrp="1"/>
          </p:cNvSpPr>
          <p:nvPr>
            <p:ph type="title"/>
          </p:nvPr>
        </p:nvSpPr>
        <p:spPr>
          <a:xfrm>
            <a:off x="101446" y="681480"/>
            <a:ext cx="3451702" cy="2942279"/>
          </a:xfrm>
        </p:spPr>
        <p:txBody>
          <a:bodyPr anchor="t" anchorCtr="0">
            <a:normAutofit fontScale="90000"/>
          </a:bodyPr>
          <a:lstStyle/>
          <a:p>
            <a:r>
              <a:rPr lang="en-US" sz="4000" b="1" u="sng" dirty="0"/>
              <a:t>Employment- </a:t>
            </a:r>
            <a:br>
              <a:rPr lang="en-US" sz="4000" b="1" u="sng" dirty="0"/>
            </a:br>
            <a:r>
              <a:rPr lang="en-US" sz="4000" b="1" u="sng" dirty="0"/>
              <a:t>to-Population </a:t>
            </a:r>
            <a:br>
              <a:rPr lang="en-US" sz="4000" b="1" u="sng" dirty="0"/>
            </a:br>
            <a:r>
              <a:rPr lang="en-US" sz="4000" b="1" u="sng" dirty="0"/>
              <a:t>Ratio</a:t>
            </a:r>
            <a:r>
              <a:rPr lang="en-US" sz="4000" b="1" dirty="0"/>
              <a:t>:</a:t>
            </a:r>
            <a:br>
              <a:rPr lang="en-US" sz="4000" b="1" dirty="0"/>
            </a:br>
            <a:br>
              <a:rPr lang="en-US" sz="4000" b="1" dirty="0"/>
            </a:br>
            <a:br>
              <a:rPr lang="en-US" sz="4000" b="1" u="sng" dirty="0"/>
            </a:br>
            <a:br>
              <a:rPr lang="en-US" sz="4000" b="1" dirty="0"/>
            </a:br>
            <a:br>
              <a:rPr lang="en-US" sz="4000" b="1" dirty="0"/>
            </a:br>
            <a:endParaRPr lang="en-US" sz="4000" b="1" dirty="0"/>
          </a:p>
        </p:txBody>
      </p:sp>
      <p:sp>
        <p:nvSpPr>
          <p:cNvPr id="4" name="Date Placeholder 3">
            <a:extLst>
              <a:ext uri="{FF2B5EF4-FFF2-40B4-BE49-F238E27FC236}">
                <a16:creationId xmlns:a16="http://schemas.microsoft.com/office/drawing/2014/main" id="{831B95E3-982F-D648-C67B-0FBFE7BB513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BF127BDC-A88B-553A-C3B6-B02ACCE1B7D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Tree>
    <p:extLst>
      <p:ext uri="{BB962C8B-B14F-4D97-AF65-F5344CB8AC3E}">
        <p14:creationId xmlns:p14="http://schemas.microsoft.com/office/powerpoint/2010/main" val="369964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dirty="0"/>
              <a:t>Employment- </a:t>
            </a:r>
            <a:br>
              <a:rPr lang="en-US" sz="4000" b="1" u="sng" dirty="0"/>
            </a:br>
            <a:r>
              <a:rPr lang="en-US" sz="4000" b="1" u="sng" dirty="0"/>
              <a:t>to-Population </a:t>
            </a:r>
            <a:br>
              <a:rPr lang="en-US" sz="4000" b="1" u="sng" dirty="0"/>
            </a:br>
            <a:r>
              <a:rPr lang="en-US" sz="4000" b="1" u="sng" dirty="0"/>
              <a:t>Ratio</a:t>
            </a:r>
            <a:r>
              <a:rPr lang="en-US" sz="4000" b="1" dirty="0"/>
              <a:t>:</a:t>
            </a:r>
            <a:br>
              <a:rPr lang="en-US" sz="4000" b="1" dirty="0"/>
            </a:br>
            <a:br>
              <a:rPr lang="en-US" sz="4000" b="1" dirty="0"/>
            </a:br>
            <a:r>
              <a:rPr lang="en-US" sz="4000" b="1" dirty="0"/>
              <a:t>December</a:t>
            </a:r>
            <a:br>
              <a:rPr lang="en-US" sz="4000" b="1" u="sng" dirty="0"/>
            </a:br>
            <a:br>
              <a:rPr lang="en-US" sz="4000" b="1" dirty="0"/>
            </a:br>
            <a:br>
              <a:rPr lang="en-US" sz="4000" b="1" dirty="0"/>
            </a:br>
            <a:endParaRPr lang="en-US" sz="4000" b="1"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pic>
        <p:nvPicPr>
          <p:cNvPr id="10" name="Picture 9" descr="A line chart with two lines. One line is for people with disabilities, showing their employment-to-population ratio was 38.1 percent in December 2024. The other line is for people without disabilities, showing their employment-to-population ratio was 74.9 percent in December 2024. More detail in slide notes.&#10;">
            <a:extLst>
              <a:ext uri="{FF2B5EF4-FFF2-40B4-BE49-F238E27FC236}">
                <a16:creationId xmlns:a16="http://schemas.microsoft.com/office/drawing/2014/main" id="{26B53C05-BCE3-89B9-4B75-0A753B8535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94397" y="783106"/>
            <a:ext cx="8443692" cy="5291787"/>
          </a:xfrm>
          <a:prstGeom prst="rect">
            <a:avLst/>
          </a:prstGeom>
        </p:spPr>
      </p:pic>
    </p:spTree>
    <p:extLst>
      <p:ext uri="{BB962C8B-B14F-4D97-AF65-F5344CB8AC3E}">
        <p14:creationId xmlns:p14="http://schemas.microsoft.com/office/powerpoint/2010/main" val="417941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dirty="0"/>
              <a:t>Employment- </a:t>
            </a:r>
            <a:br>
              <a:rPr lang="en-US" sz="4000" b="1" u="sng" dirty="0"/>
            </a:br>
            <a:r>
              <a:rPr lang="en-US" sz="4000" b="1" u="sng" dirty="0"/>
              <a:t>to-Population </a:t>
            </a:r>
            <a:br>
              <a:rPr lang="en-US" sz="4000" b="1" u="sng" dirty="0"/>
            </a:br>
            <a:r>
              <a:rPr lang="en-US" sz="4000" b="1" u="sng" dirty="0"/>
              <a:t>Ratio</a:t>
            </a:r>
            <a:r>
              <a:rPr lang="en-US" sz="4000" b="1" dirty="0"/>
              <a:t>:</a:t>
            </a:r>
            <a:br>
              <a:rPr lang="en-US" sz="4000" b="1" dirty="0"/>
            </a:br>
            <a:br>
              <a:rPr lang="en-US" sz="4000" b="1" dirty="0"/>
            </a:br>
            <a:r>
              <a:rPr lang="en-US" sz="4000" b="1" dirty="0"/>
              <a:t>January</a:t>
            </a:r>
            <a:br>
              <a:rPr lang="en-US" sz="4000" b="1" u="sng" dirty="0"/>
            </a:br>
            <a:br>
              <a:rPr lang="en-US" sz="4000" b="1" dirty="0"/>
            </a:br>
            <a:br>
              <a:rPr lang="en-US" sz="4000" b="1" dirty="0"/>
            </a:br>
            <a:endParaRPr lang="en-US" sz="4000" b="1"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10" name="Picture 9" descr="Same chart as previous slide but with the latest month's data point added. One line is for people with disabilities, showing their employment-to-population ratio increased from 38.1 percent in December 2024 to 38.3 percent in January 2025. The other line is for people without disabilities, showing their employment-to-population ratio decreased from 74.9 percent in December 2024 to 74.4 percent in January 2025. More detail in slide notes.&#10;">
            <a:extLst>
              <a:ext uri="{FF2B5EF4-FFF2-40B4-BE49-F238E27FC236}">
                <a16:creationId xmlns:a16="http://schemas.microsoft.com/office/drawing/2014/main" id="{2F88EEF1-2589-67CC-DAC0-BBDE896595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1074" y="786155"/>
            <a:ext cx="8449788" cy="5285690"/>
          </a:xfrm>
          <a:prstGeom prst="rect">
            <a:avLst/>
          </a:prstGeom>
        </p:spPr>
      </p:pic>
    </p:spTree>
    <p:extLst>
      <p:ext uri="{BB962C8B-B14F-4D97-AF65-F5344CB8AC3E}">
        <p14:creationId xmlns:p14="http://schemas.microsoft.com/office/powerpoint/2010/main" val="361170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endParaRPr lang="en-US" sz="360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Tree>
    <p:extLst>
      <p:ext uri="{BB962C8B-B14F-4D97-AF65-F5344CB8AC3E}">
        <p14:creationId xmlns:p14="http://schemas.microsoft.com/office/powerpoint/2010/main" val="330219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20FC-9BFB-8148-B3C9-A7076A104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594A4-8EFD-FB86-AA9D-9797A7C03BC3}"/>
              </a:ext>
            </a:extLst>
          </p:cNvPr>
          <p:cNvSpPr>
            <a:spLocks noGrp="1"/>
          </p:cNvSpPr>
          <p:nvPr>
            <p:ph type="title"/>
          </p:nvPr>
        </p:nvSpPr>
        <p:spPr>
          <a:xfrm>
            <a:off x="101446" y="681480"/>
            <a:ext cx="3451702" cy="4639550"/>
          </a:xfrm>
        </p:spPr>
        <p:txBody>
          <a:bodyPr anchor="t" anchorCtr="0">
            <a:normAutofit/>
          </a:bodyPr>
          <a:lstStyle/>
          <a:p>
            <a:r>
              <a:rPr lang="en-US" sz="3600" b="1" u="sng" dirty="0"/>
              <a:t>Labor Force</a:t>
            </a:r>
            <a:br>
              <a:rPr lang="en-US" sz="3600" b="1" u="sng" dirty="0"/>
            </a:br>
            <a:r>
              <a:rPr lang="en-US" sz="3600" b="1" u="sng" dirty="0"/>
              <a:t>Participation</a:t>
            </a:r>
            <a:br>
              <a:rPr lang="en-US" sz="3600" b="1" u="sng" dirty="0"/>
            </a:br>
            <a:r>
              <a:rPr lang="en-US" sz="3600" b="1" u="sng" dirty="0"/>
              <a:t>Rate</a:t>
            </a:r>
            <a:r>
              <a:rPr lang="en-US" sz="3600" b="1" dirty="0"/>
              <a:t>:</a:t>
            </a:r>
            <a:br>
              <a:rPr lang="en-US" sz="3600" b="1" u="sng" dirty="0"/>
            </a:br>
            <a:br>
              <a:rPr lang="en-US" sz="3600" b="1" dirty="0"/>
            </a:br>
            <a:r>
              <a:rPr lang="en-US" sz="3600" b="1" dirty="0"/>
              <a:t>December</a:t>
            </a:r>
            <a:endParaRPr lang="en-US" sz="3600" dirty="0"/>
          </a:p>
        </p:txBody>
      </p:sp>
      <p:sp>
        <p:nvSpPr>
          <p:cNvPr id="4" name="Date Placeholder 3">
            <a:extLst>
              <a:ext uri="{FF2B5EF4-FFF2-40B4-BE49-F238E27FC236}">
                <a16:creationId xmlns:a16="http://schemas.microsoft.com/office/drawing/2014/main" id="{CF551919-2F62-5F04-2372-8F7F1AAACC5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901A453A-3F40-BF2D-4536-D2954E524A9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19" name="Picture 18" descr="A line chart with two lines. One line is for people with disabilities, showing their labor force participation rate was 41.3 percent in December 2024. The other line is for people without disabilities, showing their labor force participation rate was 77.7 percent in December 2025. More detail in slide notes.&#10;">
            <a:extLst>
              <a:ext uri="{FF2B5EF4-FFF2-40B4-BE49-F238E27FC236}">
                <a16:creationId xmlns:a16="http://schemas.microsoft.com/office/drawing/2014/main" id="{CD1EEFDA-2386-68CA-0A54-29C94E8EC6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59773" y="767865"/>
            <a:ext cx="8407113" cy="5322269"/>
          </a:xfrm>
          <a:prstGeom prst="rect">
            <a:avLst/>
          </a:prstGeom>
        </p:spPr>
      </p:pic>
    </p:spTree>
    <p:extLst>
      <p:ext uri="{BB962C8B-B14F-4D97-AF65-F5344CB8AC3E}">
        <p14:creationId xmlns:p14="http://schemas.microsoft.com/office/powerpoint/2010/main" val="102673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F98C2-7324-1313-7EE6-5DDADA5CC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E5528-A33C-8893-5C49-ADD4A175379D}"/>
              </a:ext>
            </a:extLst>
          </p:cNvPr>
          <p:cNvSpPr>
            <a:spLocks noGrp="1"/>
          </p:cNvSpPr>
          <p:nvPr>
            <p:ph type="title"/>
          </p:nvPr>
        </p:nvSpPr>
        <p:spPr>
          <a:xfrm>
            <a:off x="101446" y="681480"/>
            <a:ext cx="3451702" cy="4629822"/>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a:t>January</a:t>
            </a:r>
            <a:endParaRPr lang="en-US" sz="3600" dirty="0"/>
          </a:p>
        </p:txBody>
      </p:sp>
      <p:sp>
        <p:nvSpPr>
          <p:cNvPr id="4" name="Date Placeholder 3">
            <a:extLst>
              <a:ext uri="{FF2B5EF4-FFF2-40B4-BE49-F238E27FC236}">
                <a16:creationId xmlns:a16="http://schemas.microsoft.com/office/drawing/2014/main" id="{BE0EC66D-002D-27DE-4E65-5B11FE0B11E8}"/>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D87807C1-40B9-762A-5D66-942274D8598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22" name="Picture 21" descr="Same chart as previous slide but with the latest month's data point added. One line is for people with disabilities, showing their labor force participation rate increased from 41.3 percent in December 2024 to 42 percent in January 2025. The other line is for people without disabilities, showing their labor force participation rate increased from 77.7 percent in December 2025 to 77.7 percent in January 2025. More detail in slide notes.&#10;">
            <a:extLst>
              <a:ext uri="{FF2B5EF4-FFF2-40B4-BE49-F238E27FC236}">
                <a16:creationId xmlns:a16="http://schemas.microsoft.com/office/drawing/2014/main" id="{888E2002-F889-25EA-4A0C-4CAC3B71B8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59768" y="767865"/>
            <a:ext cx="8407113" cy="5322269"/>
          </a:xfrm>
          <a:prstGeom prst="rect">
            <a:avLst/>
          </a:prstGeom>
        </p:spPr>
      </p:pic>
    </p:spTree>
    <p:extLst>
      <p:ext uri="{BB962C8B-B14F-4D97-AF65-F5344CB8AC3E}">
        <p14:creationId xmlns:p14="http://schemas.microsoft.com/office/powerpoint/2010/main" val="101646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838200" y="1062075"/>
            <a:ext cx="10515600" cy="1744480"/>
          </a:xfrm>
        </p:spPr>
        <p:txBody>
          <a:bodyPr/>
          <a:lstStyle/>
          <a:p>
            <a:pPr algn="ctr"/>
            <a:r>
              <a:rPr lang="en-US" b="1" u="sng" dirty="0"/>
              <a:t>Part 2</a:t>
            </a:r>
            <a:br>
              <a:rPr lang="en-US" b="1" dirty="0"/>
            </a:br>
            <a:r>
              <a:rPr lang="en-US" b="1" dirty="0"/>
              <a:t>nTIDE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969819" y="3255818"/>
            <a:ext cx="10383982" cy="2540108"/>
          </a:xfrm>
        </p:spPr>
        <p:txBody>
          <a:bodyPr/>
          <a:lstStyle/>
          <a:p>
            <a:pPr marL="0" indent="0">
              <a:buNone/>
            </a:pPr>
            <a:endParaRPr lang="en-US" b="1" dirty="0"/>
          </a:p>
          <a:p>
            <a:pPr marL="0" indent="0" algn="ctr">
              <a:buNone/>
            </a:pPr>
            <a:r>
              <a:rPr lang="en-US" sz="3600" b="1" dirty="0"/>
              <a:t>Denise Rozell</a:t>
            </a:r>
          </a:p>
          <a:p>
            <a:pPr marL="0" indent="0" algn="ctr">
              <a:buNone/>
            </a:pPr>
            <a:r>
              <a:rPr lang="en-US" sz="3600" dirty="0"/>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68934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66F7-B8E6-C121-8EDD-7D9B88EF7384}"/>
              </a:ext>
            </a:extLst>
          </p:cNvPr>
          <p:cNvSpPr>
            <a:spLocks noGrp="1"/>
          </p:cNvSpPr>
          <p:nvPr>
            <p:ph type="title"/>
          </p:nvPr>
        </p:nvSpPr>
        <p:spPr/>
        <p:txBody>
          <a:bodyPr/>
          <a:lstStyle/>
          <a:p>
            <a:r>
              <a:rPr lang="en-US" b="1" dirty="0"/>
              <a:t>Federal Policy Update</a:t>
            </a:r>
          </a:p>
        </p:txBody>
      </p:sp>
      <p:sp>
        <p:nvSpPr>
          <p:cNvPr id="3" name="Content Placeholder 2">
            <a:extLst>
              <a:ext uri="{FF2B5EF4-FFF2-40B4-BE49-F238E27FC236}">
                <a16:creationId xmlns:a16="http://schemas.microsoft.com/office/drawing/2014/main" id="{211895C0-6713-24D4-035B-FB3FE9F092FE}"/>
              </a:ext>
            </a:extLst>
          </p:cNvPr>
          <p:cNvSpPr>
            <a:spLocks noGrp="1"/>
          </p:cNvSpPr>
          <p:nvPr>
            <p:ph idx="1"/>
          </p:nvPr>
        </p:nvSpPr>
        <p:spPr>
          <a:xfrm>
            <a:off x="838200" y="1590676"/>
            <a:ext cx="10515600" cy="4586288"/>
          </a:xfrm>
        </p:spPr>
        <p:txBody>
          <a:bodyPr>
            <a:normAutofit/>
          </a:bodyPr>
          <a:lstStyle/>
          <a:p>
            <a:r>
              <a:rPr lang="en-US" dirty="0"/>
              <a:t>Welcome to the 119</a:t>
            </a:r>
            <a:r>
              <a:rPr lang="en-US" baseline="30000" dirty="0"/>
              <a:t>th</a:t>
            </a:r>
            <a:r>
              <a:rPr lang="en-US" dirty="0"/>
              <a:t> Session of Congress and the New Administration! </a:t>
            </a:r>
          </a:p>
          <a:p>
            <a:r>
              <a:rPr lang="en-US" dirty="0"/>
              <a:t>Appropriations: FY 2025 --  Continuing Resolution (CR) through March 14, 2025 </a:t>
            </a:r>
          </a:p>
          <a:p>
            <a:r>
              <a:rPr lang="en-US" dirty="0"/>
              <a:t>Executive Orders</a:t>
            </a:r>
          </a:p>
          <a:p>
            <a:r>
              <a:rPr lang="en-US" dirty="0"/>
              <a:t>Department of Education </a:t>
            </a:r>
          </a:p>
          <a:p>
            <a:r>
              <a:rPr lang="en-US" dirty="0"/>
              <a:t>Reconciliation – what will be in it?? </a:t>
            </a:r>
          </a:p>
          <a:p>
            <a:pPr lvl="1"/>
            <a:r>
              <a:rPr lang="en-US" dirty="0"/>
              <a:t>Medicaid work requirements</a:t>
            </a:r>
          </a:p>
          <a:p>
            <a:pPr lvl="1"/>
            <a:r>
              <a:rPr lang="en-US" dirty="0"/>
              <a:t>Block grants or caps</a:t>
            </a:r>
          </a:p>
          <a:p>
            <a:pPr lvl="1"/>
            <a:r>
              <a:rPr lang="en-US" dirty="0"/>
              <a:t>Other cuts</a:t>
            </a:r>
          </a:p>
          <a:p>
            <a:endParaRPr lang="en-US" dirty="0"/>
          </a:p>
          <a:p>
            <a:endParaRPr lang="en-US" dirty="0"/>
          </a:p>
          <a:p>
            <a:endParaRPr lang="en-US" dirty="0"/>
          </a:p>
          <a:p>
            <a:pPr lvl="1"/>
            <a:endParaRPr lang="en-US" dirty="0"/>
          </a:p>
        </p:txBody>
      </p:sp>
      <p:sp>
        <p:nvSpPr>
          <p:cNvPr id="4" name="Date Placeholder 3">
            <a:extLst>
              <a:ext uri="{FF2B5EF4-FFF2-40B4-BE49-F238E27FC236}">
                <a16:creationId xmlns:a16="http://schemas.microsoft.com/office/drawing/2014/main" id="{29FFF749-6D77-0641-A488-03440E10F8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6AC6B151-0D17-DA5C-E60D-E08C723399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114681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DA28-4ACC-4E92-3FCB-25C867A3C2BF}"/>
              </a:ext>
            </a:extLst>
          </p:cNvPr>
          <p:cNvSpPr>
            <a:spLocks noGrp="1"/>
          </p:cNvSpPr>
          <p:nvPr>
            <p:ph type="title"/>
          </p:nvPr>
        </p:nvSpPr>
        <p:spPr>
          <a:xfrm>
            <a:off x="838199" y="136525"/>
            <a:ext cx="11205117" cy="2182929"/>
          </a:xfrm>
        </p:spPr>
        <p:txBody>
          <a:bodyPr>
            <a:normAutofit/>
          </a:bodyPr>
          <a:lstStyle/>
          <a:p>
            <a:r>
              <a:rPr lang="en-US" dirty="0">
                <a:hlinkClick r:id="rId2"/>
              </a:rPr>
              <a:t>The Workplace Accommodation and Accessibility Policy Toolkit</a:t>
            </a:r>
            <a:br>
              <a:rPr lang="en-US" dirty="0"/>
            </a:br>
            <a:endParaRPr lang="en-US" dirty="0"/>
          </a:p>
        </p:txBody>
      </p:sp>
      <p:sp>
        <p:nvSpPr>
          <p:cNvPr id="3" name="Content Placeholder 2">
            <a:extLst>
              <a:ext uri="{FF2B5EF4-FFF2-40B4-BE49-F238E27FC236}">
                <a16:creationId xmlns:a16="http://schemas.microsoft.com/office/drawing/2014/main" id="{4B440079-AD90-E556-1201-1D9F90D7C8C4}"/>
              </a:ext>
            </a:extLst>
          </p:cNvPr>
          <p:cNvSpPr>
            <a:spLocks noGrp="1"/>
          </p:cNvSpPr>
          <p:nvPr>
            <p:ph idx="1"/>
          </p:nvPr>
        </p:nvSpPr>
        <p:spPr/>
        <p:txBody>
          <a:bodyPr>
            <a:normAutofit fontScale="70000" lnSpcReduction="20000"/>
          </a:bodyPr>
          <a:lstStyle/>
          <a:p>
            <a:r>
              <a:rPr lang="en-US" sz="3300" dirty="0"/>
              <a:t>Developed by ODEP: Employer Assistance and Resource Network on Disability Inclusion (EARN) in collaboration with the Job Accommodation Network (JAN)</a:t>
            </a:r>
          </a:p>
          <a:p>
            <a:r>
              <a:rPr lang="en-US" sz="3300" dirty="0"/>
              <a:t>Step-by-step guide for employers re business’s commitment to disability inclusion; focus on accommodations and accessibility.</a:t>
            </a:r>
          </a:p>
          <a:p>
            <a:r>
              <a:rPr lang="en-US" sz="3300" dirty="0"/>
              <a:t>Toolkit covers:</a:t>
            </a:r>
          </a:p>
          <a:p>
            <a:pPr lvl="1"/>
            <a:r>
              <a:rPr lang="en-US" sz="3300" dirty="0"/>
              <a:t>Legal basics;</a:t>
            </a:r>
          </a:p>
          <a:p>
            <a:pPr lvl="1"/>
            <a:r>
              <a:rPr lang="en-US" sz="3300" dirty="0"/>
              <a:t>How to coordinate accommodations and accessibility policies and programs;</a:t>
            </a:r>
          </a:p>
          <a:p>
            <a:pPr lvl="1"/>
            <a:r>
              <a:rPr lang="en-US" sz="3300" dirty="0"/>
              <a:t>Policy assessment information, actionable steps, sample policy language;</a:t>
            </a:r>
          </a:p>
          <a:p>
            <a:pPr lvl="1"/>
            <a:r>
              <a:rPr lang="en-US" sz="3300" dirty="0"/>
              <a:t>Addresses direct and indirect benefits of recruiting, hiring, retaining and advancing disabled employees including higher revenue and increased  company morale;</a:t>
            </a:r>
          </a:p>
          <a:p>
            <a:pPr lvl="1"/>
            <a:r>
              <a:rPr lang="en-US" sz="3300" dirty="0"/>
              <a:t>Walks employers through the evaluation of their current practices and the creation of disability-inclusive policies. </a:t>
            </a:r>
          </a:p>
          <a:p>
            <a:endParaRPr lang="en-US" dirty="0"/>
          </a:p>
        </p:txBody>
      </p:sp>
      <p:sp>
        <p:nvSpPr>
          <p:cNvPr id="4" name="Date Placeholder 3">
            <a:extLst>
              <a:ext uri="{FF2B5EF4-FFF2-40B4-BE49-F238E27FC236}">
                <a16:creationId xmlns:a16="http://schemas.microsoft.com/office/drawing/2014/main" id="{8667DF04-0CEE-874E-1F84-07B3895F273B}"/>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68787A11-F58C-791D-D420-6DDAB8B62138}"/>
              </a:ext>
            </a:extLst>
          </p:cNvPr>
          <p:cNvSpPr>
            <a:spLocks noGrp="1"/>
          </p:cNvSpPr>
          <p:nvPr>
            <p:ph type="sldNum" sz="quarter" idx="12"/>
          </p:nvPr>
        </p:nvSpPr>
        <p:spPr/>
        <p:txBody>
          <a:bodyPr/>
          <a:lstStyle/>
          <a:p>
            <a:fld id="{9C637C1D-740A-4EE7-9AC7-DE15DA94B719}" type="slidenum">
              <a:rPr lang="en-US" smtClean="0"/>
              <a:t>19</a:t>
            </a:fld>
            <a:endParaRPr lang="en-US" dirty="0"/>
          </a:p>
        </p:txBody>
      </p:sp>
    </p:spTree>
    <p:extLst>
      <p:ext uri="{BB962C8B-B14F-4D97-AF65-F5344CB8AC3E}">
        <p14:creationId xmlns:p14="http://schemas.microsoft.com/office/powerpoint/2010/main" val="260192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a:t>nTIDE Lunch &amp; Learn</a:t>
            </a:r>
            <a:br>
              <a:rPr lang="en-US"/>
            </a:br>
            <a:r>
              <a:rPr lang="en-US"/>
              <a:t>Webinar Series</a:t>
            </a:r>
            <a:endParaRPr lang="en-US">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dirty="0"/>
              <a:t>Kessler Foundation, AUCD,</a:t>
            </a:r>
            <a:br>
              <a:rPr lang="en-US" dirty="0"/>
            </a:br>
            <a:r>
              <a:rPr lang="en-US" dirty="0"/>
              <a:t>University of New Hampshire Institute on Disability</a:t>
            </a:r>
            <a:br>
              <a:rPr lang="en-US" dirty="0"/>
            </a:br>
            <a:r>
              <a:rPr lang="en-US" dirty="0"/>
              <a:t>Season 10, Episode 2</a:t>
            </a:r>
            <a:br>
              <a:rPr lang="en-US" dirty="0"/>
            </a:br>
            <a:r>
              <a:rPr lang="en-US" dirty="0"/>
              <a:t>Date: February 7, 2025</a:t>
            </a:r>
          </a:p>
        </p:txBody>
      </p:sp>
      <p:pic>
        <p:nvPicPr>
          <p:cNvPr id="4" name="nTIDE-1.wav" descr="audio icon to start recorded audio intro music">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B898A87F-9F3E-4118-87E1-6E3DD421CB61}" label="nTIDE-1 subtitle" lang="" r:embed="rId4"/>
                        </p173:trackLst>
                      </p173:tracksInfo>
                    </p:ext>
                  </p14:extLst>
                </p14:media>
              </p:ext>
            </p:extLst>
          </p:nvPr>
        </p:nvPicPr>
        <p:blipFill>
          <a:blip r:embed="rId5"/>
          <a:stretch>
            <a:fillRect/>
          </a:stretch>
        </p:blipFill>
        <p:spPr>
          <a:xfrm>
            <a:off x="704850" y="447675"/>
            <a:ext cx="533400" cy="533400"/>
          </a:xfrm>
          <a:prstGeom prst="rect">
            <a:avLst/>
          </a:prstGeom>
        </p:spPr>
      </p:pic>
    </p:spTree>
    <p:extLst>
      <p:ext uri="{BB962C8B-B14F-4D97-AF65-F5344CB8AC3E}">
        <p14:creationId xmlns:p14="http://schemas.microsoft.com/office/powerpoint/2010/main" val="97214877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7C2A-B987-4A63-0F68-C214E9C171FF}"/>
              </a:ext>
            </a:extLst>
          </p:cNvPr>
          <p:cNvSpPr>
            <a:spLocks noGrp="1"/>
          </p:cNvSpPr>
          <p:nvPr>
            <p:ph type="title"/>
          </p:nvPr>
        </p:nvSpPr>
        <p:spPr>
          <a:xfrm>
            <a:off x="838200" y="136525"/>
            <a:ext cx="10825976" cy="1803787"/>
          </a:xfrm>
        </p:spPr>
        <p:txBody>
          <a:bodyPr>
            <a:normAutofit fontScale="90000"/>
          </a:bodyPr>
          <a:lstStyle/>
          <a:p>
            <a:r>
              <a:rPr lang="en-US" dirty="0">
                <a:solidFill>
                  <a:srgbClr val="0070C0"/>
                </a:solidFill>
                <a:effectLst/>
                <a:latin typeface="+mn-lt"/>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Advancing Disability Inclusion in Very Small Businesses: </a:t>
            </a:r>
            <a:r>
              <a:rPr lang="en-US" dirty="0">
                <a:effectLst/>
                <a:latin typeface="+mn-lt"/>
                <a:ea typeface="Times New Roman" panose="02020603050405020304" pitchFamily="18" charset="0"/>
                <a:cs typeface="Aptos" panose="020B0004020202020204" pitchFamily="34" charset="0"/>
              </a:rPr>
              <a:t>Online Dialogue Results Available</a:t>
            </a:r>
            <a:br>
              <a:rPr lang="en-US" sz="1800" b="1"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E968F7EB-A9F3-F92E-C7BB-C54BBF71D93F}"/>
              </a:ext>
            </a:extLst>
          </p:cNvPr>
          <p:cNvSpPr>
            <a:spLocks noGrp="1"/>
          </p:cNvSpPr>
          <p:nvPr>
            <p:ph idx="1"/>
          </p:nvPr>
        </p:nvSpPr>
        <p:spPr>
          <a:xfrm>
            <a:off x="838200" y="1438656"/>
            <a:ext cx="10515600" cy="4738307"/>
          </a:xfrm>
        </p:spPr>
        <p:txBody>
          <a:bodyPr>
            <a:normAutofit lnSpcReduction="10000"/>
          </a:bodyPr>
          <a:lstStyle/>
          <a:p>
            <a:r>
              <a:rPr lang="en-US" sz="2400" dirty="0">
                <a:effectLst/>
                <a:ea typeface="Aptos" panose="020B0004020202020204" pitchFamily="34" charset="0"/>
              </a:rPr>
              <a:t>2024 national online dialogue “Advancing Disability Inclusion in Very Small Businesses” sponsored by ODEP. </a:t>
            </a:r>
          </a:p>
          <a:p>
            <a:pPr lvl="1"/>
            <a:r>
              <a:rPr lang="en-US" sz="2200" dirty="0">
                <a:effectLst/>
                <a:ea typeface="Aptos" panose="020B0004020202020204" pitchFamily="34" charset="0"/>
              </a:rPr>
              <a:t>Purpose: to gather insights, experiences and suggestions from the public, including small business experts.</a:t>
            </a:r>
          </a:p>
          <a:p>
            <a:r>
              <a:rPr lang="en-US" sz="2400" dirty="0">
                <a:ea typeface="Aptos" panose="020B0004020202020204" pitchFamily="34" charset="0"/>
              </a:rPr>
              <a:t>Info to be used for:</a:t>
            </a:r>
          </a:p>
          <a:p>
            <a:pPr lvl="1"/>
            <a:r>
              <a:rPr lang="en-US" sz="2200" dirty="0">
                <a:effectLst/>
                <a:ea typeface="Aptos" panose="020B0004020202020204" pitchFamily="34" charset="0"/>
              </a:rPr>
              <a:t>Development of policies to support disabled business owners and entrepreneurs;</a:t>
            </a:r>
          </a:p>
          <a:p>
            <a:pPr lvl="1"/>
            <a:r>
              <a:rPr lang="en-US" sz="2200" dirty="0">
                <a:ea typeface="Aptos" panose="020B0004020202020204" pitchFamily="34" charset="0"/>
              </a:rPr>
              <a:t>H</a:t>
            </a:r>
            <a:r>
              <a:rPr lang="en-US" sz="2200" dirty="0">
                <a:effectLst/>
                <a:ea typeface="Aptos" panose="020B0004020202020204" pitchFamily="34" charset="0"/>
              </a:rPr>
              <a:t>elp very small businesses (fewer than 50 employees) employ and retain workers with disabilities. </a:t>
            </a:r>
          </a:p>
          <a:p>
            <a:r>
              <a:rPr lang="en-US" sz="2400" i="1" dirty="0">
                <a:effectLst/>
                <a:ea typeface="Aptos" panose="020B0004020202020204" pitchFamily="34" charset="0"/>
                <a:hlinkClick r:id="rId2"/>
              </a:rPr>
              <a:t>Advancing Disability Inclusion in Very Small Businesses </a:t>
            </a:r>
            <a:r>
              <a:rPr lang="en-US" sz="2400" dirty="0">
                <a:effectLst/>
                <a:ea typeface="Aptos" panose="020B0004020202020204" pitchFamily="34" charset="0"/>
              </a:rPr>
              <a:t>dialogue report and snapshot: results, key theme</a:t>
            </a:r>
            <a:r>
              <a:rPr lang="en-US" sz="2400" dirty="0">
                <a:ea typeface="Aptos" panose="020B0004020202020204" pitchFamily="34" charset="0"/>
              </a:rPr>
              <a:t>s,</a:t>
            </a:r>
            <a:r>
              <a:rPr lang="en-US" sz="2400" dirty="0">
                <a:effectLst/>
                <a:ea typeface="Aptos" panose="020B0004020202020204" pitchFamily="34" charset="0"/>
              </a:rPr>
              <a:t> takeaways, metrics</a:t>
            </a:r>
          </a:p>
          <a:p>
            <a:pPr lvl="1"/>
            <a:r>
              <a:rPr lang="en-US" sz="2200" dirty="0">
                <a:ea typeface="Aptos" panose="020B0004020202020204" pitchFamily="34" charset="0"/>
              </a:rPr>
              <a:t>Key themes: accessible tech, accommodations, AT, compliance, employed education, entrepreneurship, fed gov’t support, financial support, Vets, VR, Workforce</a:t>
            </a:r>
            <a:endParaRPr lang="en-US" sz="2200" dirty="0">
              <a:effectLst/>
              <a:ea typeface="Aptos" panose="020B0004020202020204" pitchFamily="34" charset="0"/>
            </a:endParaRPr>
          </a:p>
          <a:p>
            <a:endParaRPr lang="en-US" sz="1800" dirty="0">
              <a:solidFill>
                <a:srgbClr val="002A5C"/>
              </a:solidFill>
              <a:effectLst/>
              <a:latin typeface="Helvetica" panose="020B0604020202020204" pitchFamily="34" charset="0"/>
              <a:ea typeface="Aptos" panose="020B0004020202020204" pitchFamily="34" charset="0"/>
            </a:endParaRPr>
          </a:p>
        </p:txBody>
      </p:sp>
      <p:sp>
        <p:nvSpPr>
          <p:cNvPr id="4" name="Date Placeholder 3">
            <a:extLst>
              <a:ext uri="{FF2B5EF4-FFF2-40B4-BE49-F238E27FC236}">
                <a16:creationId xmlns:a16="http://schemas.microsoft.com/office/drawing/2014/main" id="{F45ECE30-EEE1-2033-03F9-F0FAF6B6FDBD}"/>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B2B7A348-9BA0-59EE-0F6B-93B9A59FF921}"/>
              </a:ext>
            </a:extLst>
          </p:cNvPr>
          <p:cNvSpPr>
            <a:spLocks noGrp="1"/>
          </p:cNvSpPr>
          <p:nvPr>
            <p:ph type="sldNum" sz="quarter" idx="12"/>
          </p:nvPr>
        </p:nvSpPr>
        <p:spPr/>
        <p:txBody>
          <a:bodyPr/>
          <a:lstStyle/>
          <a:p>
            <a:fld id="{9C637C1D-740A-4EE7-9AC7-DE15DA94B719}" type="slidenum">
              <a:rPr lang="en-US" smtClean="0"/>
              <a:t>20</a:t>
            </a:fld>
            <a:endParaRPr lang="en-US" dirty="0"/>
          </a:p>
        </p:txBody>
      </p:sp>
    </p:spTree>
    <p:extLst>
      <p:ext uri="{BB962C8B-B14F-4D97-AF65-F5344CB8AC3E}">
        <p14:creationId xmlns:p14="http://schemas.microsoft.com/office/powerpoint/2010/main" val="1223089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6428-534A-3713-2F9B-3AF1B02B53F7}"/>
              </a:ext>
            </a:extLst>
          </p:cNvPr>
          <p:cNvSpPr>
            <a:spLocks noGrp="1"/>
          </p:cNvSpPr>
          <p:nvPr>
            <p:ph type="title"/>
          </p:nvPr>
        </p:nvSpPr>
        <p:spPr/>
        <p:txBody>
          <a:bodyPr/>
          <a:lstStyle/>
          <a:p>
            <a:r>
              <a:rPr lang="en-US" dirty="0">
                <a:solidFill>
                  <a:srgbClr val="0070C0"/>
                </a:solidFill>
                <a:hlinkClick r:id="rId2">
                  <a:extLst>
                    <a:ext uri="{A12FA001-AC4F-418D-AE19-62706E023703}">
                      <ahyp:hlinkClr xmlns:ahyp="http://schemas.microsoft.com/office/drawing/2018/hyperlinkcolor" val="tx"/>
                    </a:ext>
                  </a:extLst>
                </a:hlinkClick>
              </a:rPr>
              <a:t>Deloitte’s first Disability Inclusion @ Work 2024 survey</a:t>
            </a:r>
            <a:endParaRPr lang="en-US" dirty="0">
              <a:solidFill>
                <a:srgbClr val="0070C0"/>
              </a:solidFill>
            </a:endParaRPr>
          </a:p>
        </p:txBody>
      </p:sp>
      <p:sp>
        <p:nvSpPr>
          <p:cNvPr id="3" name="Content Placeholder 2">
            <a:extLst>
              <a:ext uri="{FF2B5EF4-FFF2-40B4-BE49-F238E27FC236}">
                <a16:creationId xmlns:a16="http://schemas.microsoft.com/office/drawing/2014/main" id="{2631932A-989C-5A18-062F-1B1E3B5297DC}"/>
              </a:ext>
            </a:extLst>
          </p:cNvPr>
          <p:cNvSpPr>
            <a:spLocks noGrp="1"/>
          </p:cNvSpPr>
          <p:nvPr>
            <p:ph idx="1"/>
          </p:nvPr>
        </p:nvSpPr>
        <p:spPr/>
        <p:txBody>
          <a:bodyPr>
            <a:normAutofit fontScale="92500" lnSpcReduction="10000"/>
          </a:bodyPr>
          <a:lstStyle/>
          <a:p>
            <a:r>
              <a:rPr lang="en-US" dirty="0">
                <a:hlinkClick r:id="rId2"/>
              </a:rPr>
              <a:t>Deloitte’s first Disability Inclusion @ Work 2024: A Global Outlook</a:t>
            </a:r>
            <a:r>
              <a:rPr lang="en-US" dirty="0"/>
              <a:t>. </a:t>
            </a:r>
            <a:r>
              <a:rPr lang="en-US" b="0" i="0" dirty="0">
                <a:solidFill>
                  <a:srgbClr val="000000"/>
                </a:solidFill>
                <a:effectLst/>
                <a:latin typeface="Myriad Pro"/>
              </a:rPr>
              <a:t>10,000 people with disabilities, chronic health conditions or who are neurodivergent across workplaces in 20 countries. </a:t>
            </a:r>
          </a:p>
          <a:p>
            <a:pPr lvl="1"/>
            <a:r>
              <a:rPr lang="en-US" i="0" dirty="0">
                <a:solidFill>
                  <a:srgbClr val="000000"/>
                </a:solidFill>
                <a:effectLst/>
                <a:latin typeface="Myriad Pro"/>
              </a:rPr>
              <a:t>Formal disclosure at work is high, although many choose not to share with their team.</a:t>
            </a:r>
          </a:p>
          <a:p>
            <a:pPr lvl="1"/>
            <a:r>
              <a:rPr lang="en-US" i="0" dirty="0">
                <a:solidFill>
                  <a:srgbClr val="000000"/>
                </a:solidFill>
                <a:effectLst/>
                <a:latin typeface="Myriad Pro"/>
              </a:rPr>
              <a:t>Despite high workplace disclosure, requesting workplace accommodations is not yet the norm – still stigmatized</a:t>
            </a:r>
          </a:p>
          <a:p>
            <a:pPr lvl="1"/>
            <a:r>
              <a:rPr lang="en-US" i="0" dirty="0">
                <a:solidFill>
                  <a:srgbClr val="000000"/>
                </a:solidFill>
                <a:effectLst/>
                <a:latin typeface="Myriad Pro"/>
              </a:rPr>
              <a:t>Working from home is more accessible, but many do not have that option.</a:t>
            </a:r>
          </a:p>
          <a:p>
            <a:pPr lvl="1"/>
            <a:r>
              <a:rPr lang="en-US" i="0" dirty="0">
                <a:solidFill>
                  <a:srgbClr val="000000"/>
                </a:solidFill>
                <a:effectLst/>
                <a:latin typeface="Myriad Pro"/>
              </a:rPr>
              <a:t>Work events are not yet fully accessible—and as a result, many are missing out on ”moments that matter. </a:t>
            </a:r>
          </a:p>
          <a:p>
            <a:pPr lvl="1"/>
            <a:r>
              <a:rPr lang="en-US" i="0" dirty="0">
                <a:solidFill>
                  <a:srgbClr val="000000"/>
                </a:solidFill>
                <a:effectLst/>
                <a:latin typeface="Myriad Pro"/>
              </a:rPr>
              <a:t>Non-inclusive behaviors are common to work experience, but many are not reported.</a:t>
            </a:r>
          </a:p>
          <a:p>
            <a:pPr lvl="1"/>
            <a:r>
              <a:rPr lang="en-US" dirty="0">
                <a:solidFill>
                  <a:srgbClr val="000000"/>
                </a:solidFill>
                <a:latin typeface="Myriad Pro"/>
              </a:rPr>
              <a:t>Recommendations.</a:t>
            </a:r>
            <a:endParaRPr lang="en-US" i="0" dirty="0">
              <a:solidFill>
                <a:srgbClr val="000000"/>
              </a:solidFill>
              <a:effectLst/>
              <a:latin typeface="Myriad Pro"/>
            </a:endParaRPr>
          </a:p>
          <a:p>
            <a:pPr lvl="1"/>
            <a:endParaRPr lang="en-US" dirty="0">
              <a:latin typeface="Myriad Pro"/>
            </a:endParaRPr>
          </a:p>
        </p:txBody>
      </p:sp>
      <p:sp>
        <p:nvSpPr>
          <p:cNvPr id="4" name="Date Placeholder 3">
            <a:extLst>
              <a:ext uri="{FF2B5EF4-FFF2-40B4-BE49-F238E27FC236}">
                <a16:creationId xmlns:a16="http://schemas.microsoft.com/office/drawing/2014/main" id="{68E703E9-F5BE-0676-71D1-C416473E1DC4}"/>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9B579E54-3954-B5D3-48A1-77ED44B900A1}"/>
              </a:ext>
            </a:extLst>
          </p:cNvPr>
          <p:cNvSpPr>
            <a:spLocks noGrp="1"/>
          </p:cNvSpPr>
          <p:nvPr>
            <p:ph type="sldNum" sz="quarter" idx="12"/>
          </p:nvPr>
        </p:nvSpPr>
        <p:spPr/>
        <p:txBody>
          <a:bodyPr/>
          <a:lstStyle/>
          <a:p>
            <a:fld id="{9C637C1D-740A-4EE7-9AC7-DE15DA94B719}" type="slidenum">
              <a:rPr lang="en-US" smtClean="0"/>
              <a:t>21</a:t>
            </a:fld>
            <a:endParaRPr lang="en-US" dirty="0"/>
          </a:p>
        </p:txBody>
      </p:sp>
    </p:spTree>
    <p:extLst>
      <p:ext uri="{BB962C8B-B14F-4D97-AF65-F5344CB8AC3E}">
        <p14:creationId xmlns:p14="http://schemas.microsoft.com/office/powerpoint/2010/main" val="377599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2DE01-0814-A2B3-D8D6-A13673F5D113}"/>
              </a:ext>
            </a:extLst>
          </p:cNvPr>
          <p:cNvSpPr>
            <a:spLocks noGrp="1"/>
          </p:cNvSpPr>
          <p:nvPr>
            <p:ph type="title"/>
          </p:nvPr>
        </p:nvSpPr>
        <p:spPr/>
        <p:txBody>
          <a:bodyPr/>
          <a:lstStyle/>
          <a:p>
            <a:r>
              <a:rPr lang="en-US" dirty="0">
                <a:hlinkClick r:id="rId2"/>
              </a:rPr>
              <a:t>Instruction in Self-Advocacy </a:t>
            </a:r>
            <a:endParaRPr lang="en-US" dirty="0"/>
          </a:p>
        </p:txBody>
      </p:sp>
      <p:sp>
        <p:nvSpPr>
          <p:cNvPr id="3" name="Content Placeholder 2">
            <a:extLst>
              <a:ext uri="{FF2B5EF4-FFF2-40B4-BE49-F238E27FC236}">
                <a16:creationId xmlns:a16="http://schemas.microsoft.com/office/drawing/2014/main" id="{E744B424-4977-878B-07F6-F0514E1D310C}"/>
              </a:ext>
            </a:extLst>
          </p:cNvPr>
          <p:cNvSpPr>
            <a:spLocks noGrp="1"/>
          </p:cNvSpPr>
          <p:nvPr>
            <p:ph idx="1"/>
          </p:nvPr>
        </p:nvSpPr>
        <p:spPr/>
        <p:txBody>
          <a:bodyPr>
            <a:normAutofit/>
          </a:bodyPr>
          <a:lstStyle/>
          <a:p>
            <a:r>
              <a:rPr lang="en-US" dirty="0"/>
              <a:t>NTACT: The Collaborative – National TA Center on Transition</a:t>
            </a:r>
          </a:p>
          <a:p>
            <a:r>
              <a:rPr lang="en-US" i="0" dirty="0">
                <a:solidFill>
                  <a:srgbClr val="000000"/>
                </a:solidFill>
                <a:effectLst/>
                <a:latin typeface="Roboto" panose="02000000000000000000" pitchFamily="2" charset="0"/>
              </a:rPr>
              <a:t>Instruction in self-advocacy = o</a:t>
            </a:r>
            <a:r>
              <a:rPr lang="en-US" b="0" i="0" dirty="0">
                <a:solidFill>
                  <a:srgbClr val="000000"/>
                </a:solidFill>
                <a:effectLst/>
                <a:latin typeface="Roboto" panose="02000000000000000000" pitchFamily="2" charset="0"/>
              </a:rPr>
              <a:t>ne of the 5 required </a:t>
            </a:r>
            <a:r>
              <a:rPr lang="en-US" b="0" i="0" dirty="0" err="1">
                <a:solidFill>
                  <a:srgbClr val="000000"/>
                </a:solidFill>
                <a:effectLst/>
                <a:latin typeface="Roboto" panose="02000000000000000000" pitchFamily="2" charset="0"/>
              </a:rPr>
              <a:t>PreETS</a:t>
            </a:r>
            <a:r>
              <a:rPr lang="en-US" b="0" i="0" dirty="0">
                <a:solidFill>
                  <a:srgbClr val="000000"/>
                </a:solidFill>
                <a:effectLst/>
                <a:latin typeface="Roboto" panose="02000000000000000000" pitchFamily="2" charset="0"/>
              </a:rPr>
              <a:t> services in WIOA.</a:t>
            </a:r>
          </a:p>
          <a:p>
            <a:r>
              <a:rPr lang="en-US" dirty="0"/>
              <a:t>Tool kit includes:</a:t>
            </a:r>
          </a:p>
          <a:p>
            <a:pPr lvl="1"/>
            <a:r>
              <a:rPr lang="en-US" dirty="0"/>
              <a:t>What is self-advocacy, peer mentoring, person centered planning;</a:t>
            </a:r>
          </a:p>
          <a:p>
            <a:pPr lvl="1"/>
            <a:r>
              <a:rPr lang="en-US" dirty="0"/>
              <a:t>What skills are needed; </a:t>
            </a:r>
          </a:p>
          <a:p>
            <a:pPr lvl="1"/>
            <a:r>
              <a:rPr lang="en-US" dirty="0"/>
              <a:t>Guiding questions;</a:t>
            </a:r>
          </a:p>
          <a:p>
            <a:pPr lvl="1"/>
            <a:r>
              <a:rPr lang="en-US" dirty="0"/>
              <a:t>Activities;</a:t>
            </a:r>
          </a:p>
          <a:p>
            <a:pPr lvl="1"/>
            <a:r>
              <a:rPr lang="en-US" dirty="0"/>
              <a:t>Progress and outcome indicators for both teachers and students;</a:t>
            </a:r>
          </a:p>
          <a:p>
            <a:pPr lvl="1"/>
            <a:r>
              <a:rPr lang="en-US" dirty="0"/>
              <a:t>MANY other resources! </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4AC5BF2B-CE7D-CFBB-7CA1-193B80FDB98E}"/>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09E12752-27BE-496B-A82E-EE4AD03CB573}"/>
              </a:ext>
            </a:extLst>
          </p:cNvPr>
          <p:cNvSpPr>
            <a:spLocks noGrp="1"/>
          </p:cNvSpPr>
          <p:nvPr>
            <p:ph type="sldNum" sz="quarter" idx="12"/>
          </p:nvPr>
        </p:nvSpPr>
        <p:spPr/>
        <p:txBody>
          <a:bodyPr/>
          <a:lstStyle/>
          <a:p>
            <a:fld id="{9C637C1D-740A-4EE7-9AC7-DE15DA94B719}" type="slidenum">
              <a:rPr lang="en-US" smtClean="0"/>
              <a:t>22</a:t>
            </a:fld>
            <a:endParaRPr lang="en-US" dirty="0"/>
          </a:p>
        </p:txBody>
      </p:sp>
    </p:spTree>
    <p:extLst>
      <p:ext uri="{BB962C8B-B14F-4D97-AF65-F5344CB8AC3E}">
        <p14:creationId xmlns:p14="http://schemas.microsoft.com/office/powerpoint/2010/main" val="346726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5FBE-91A2-8E0F-9ED1-B51869496C22}"/>
              </a:ext>
            </a:extLst>
          </p:cNvPr>
          <p:cNvSpPr>
            <a:spLocks noGrp="1"/>
          </p:cNvSpPr>
          <p:nvPr>
            <p:ph type="title"/>
          </p:nvPr>
        </p:nvSpPr>
        <p:spPr/>
        <p:txBody>
          <a:bodyPr/>
          <a:lstStyle/>
          <a:p>
            <a:r>
              <a:rPr lang="en-US" dirty="0"/>
              <a:t>Disability Employment and Hotels </a:t>
            </a:r>
          </a:p>
        </p:txBody>
      </p:sp>
      <p:sp>
        <p:nvSpPr>
          <p:cNvPr id="3" name="Content Placeholder 2">
            <a:extLst>
              <a:ext uri="{FF2B5EF4-FFF2-40B4-BE49-F238E27FC236}">
                <a16:creationId xmlns:a16="http://schemas.microsoft.com/office/drawing/2014/main" id="{AA6B04E5-D7DF-D57E-7741-EC21E97F85FA}"/>
              </a:ext>
            </a:extLst>
          </p:cNvPr>
          <p:cNvSpPr>
            <a:spLocks noGrp="1"/>
          </p:cNvSpPr>
          <p:nvPr>
            <p:ph idx="1"/>
          </p:nvPr>
        </p:nvSpPr>
        <p:spPr/>
        <p:txBody>
          <a:bodyPr>
            <a:normAutofit fontScale="92500" lnSpcReduction="10000"/>
          </a:bodyPr>
          <a:lstStyle/>
          <a:p>
            <a:r>
              <a:rPr lang="en-US" dirty="0">
                <a:hlinkClick r:id="rId2"/>
              </a:rPr>
              <a:t>Bora, Kim, </a:t>
            </a:r>
            <a:r>
              <a:rPr lang="en-US" dirty="0" err="1">
                <a:hlinkClick r:id="rId2"/>
              </a:rPr>
              <a:t>Anyu</a:t>
            </a:r>
            <a:r>
              <a:rPr lang="en-US" dirty="0">
                <a:hlinkClick r:id="rId2"/>
              </a:rPr>
              <a:t> Liu, Erin Chao Ling, </a:t>
            </a:r>
            <a:r>
              <a:rPr lang="en-US" u="sng" dirty="0">
                <a:hlinkClick r:id="rId2"/>
              </a:rPr>
              <a:t>Effects of disability employment on guest perceptions and behavioral intentions in the hotel sector</a:t>
            </a:r>
            <a:r>
              <a:rPr lang="en-US" dirty="0">
                <a:hlinkClick r:id="rId2"/>
              </a:rPr>
              <a:t>, </a:t>
            </a:r>
            <a:r>
              <a:rPr lang="en-US" i="1" dirty="0">
                <a:hlinkClick r:id="rId2"/>
              </a:rPr>
              <a:t>International Journal of Hospitality Management</a:t>
            </a:r>
            <a:r>
              <a:rPr lang="en-US" dirty="0">
                <a:hlinkClick r:id="rId2"/>
              </a:rPr>
              <a:t>, Volume 124, 2025,</a:t>
            </a:r>
            <a:endParaRPr lang="en-US" dirty="0"/>
          </a:p>
          <a:p>
            <a:r>
              <a:rPr lang="en-US" b="0" i="0" dirty="0">
                <a:solidFill>
                  <a:srgbClr val="1F1F1F"/>
                </a:solidFill>
                <a:effectLst/>
              </a:rPr>
              <a:t>Employing persons with disabilities (PWD) in hotels – influence on consumer behavior</a:t>
            </a:r>
            <a:r>
              <a:rPr lang="en-US" dirty="0">
                <a:solidFill>
                  <a:srgbClr val="1F1F1F"/>
                </a:solidFill>
              </a:rPr>
              <a:t> </a:t>
            </a:r>
            <a:r>
              <a:rPr lang="en-US" b="0" i="0" dirty="0">
                <a:solidFill>
                  <a:srgbClr val="1F1F1F"/>
                </a:solidFill>
                <a:effectLst/>
              </a:rPr>
              <a:t>and repurchase intention. </a:t>
            </a:r>
          </a:p>
          <a:p>
            <a:r>
              <a:rPr lang="en-US" b="0" i="0" dirty="0">
                <a:solidFill>
                  <a:srgbClr val="1F1F1F"/>
                </a:solidFill>
                <a:effectLst/>
              </a:rPr>
              <a:t>1443 responses</a:t>
            </a:r>
          </a:p>
          <a:p>
            <a:r>
              <a:rPr lang="en-US" b="0" i="0" dirty="0">
                <a:solidFill>
                  <a:srgbClr val="1F1F1F"/>
                </a:solidFill>
                <a:effectLst/>
              </a:rPr>
              <a:t>Results: </a:t>
            </a:r>
          </a:p>
          <a:p>
            <a:pPr lvl="1"/>
            <a:r>
              <a:rPr lang="en-US" b="0" i="0" dirty="0">
                <a:solidFill>
                  <a:srgbClr val="1F1F1F"/>
                </a:solidFill>
                <a:effectLst/>
              </a:rPr>
              <a:t>PWD employment in the hotel industry has a positive impact on word of mouth and repurchase intention - moral decision-making process</a:t>
            </a:r>
            <a:r>
              <a:rPr lang="en-US" dirty="0">
                <a:solidFill>
                  <a:srgbClr val="1F1F1F"/>
                </a:solidFill>
              </a:rPr>
              <a:t> </a:t>
            </a:r>
            <a:r>
              <a:rPr lang="en-US" b="0" i="0" dirty="0">
                <a:solidFill>
                  <a:srgbClr val="1F1F1F"/>
                </a:solidFill>
                <a:effectLst/>
              </a:rPr>
              <a:t>and perceived corporate social responsibility (CSR). </a:t>
            </a:r>
          </a:p>
          <a:p>
            <a:pPr lvl="1"/>
            <a:r>
              <a:rPr lang="en-US" b="0" i="0" dirty="0">
                <a:solidFill>
                  <a:srgbClr val="1F1F1F"/>
                </a:solidFill>
                <a:effectLst/>
              </a:rPr>
              <a:t>Effects remain consistent across different hotel star ratings </a:t>
            </a:r>
            <a:r>
              <a:rPr lang="en-US" dirty="0">
                <a:solidFill>
                  <a:srgbClr val="1F1F1F"/>
                </a:solidFill>
              </a:rPr>
              <a:t>; </a:t>
            </a:r>
            <a:r>
              <a:rPr lang="en-US" b="0" i="0" dirty="0">
                <a:solidFill>
                  <a:srgbClr val="1F1F1F"/>
                </a:solidFill>
                <a:effectLst/>
              </a:rPr>
              <a:t>chain or independent. </a:t>
            </a:r>
          </a:p>
        </p:txBody>
      </p:sp>
      <p:sp>
        <p:nvSpPr>
          <p:cNvPr id="4" name="Date Placeholder 3">
            <a:extLst>
              <a:ext uri="{FF2B5EF4-FFF2-40B4-BE49-F238E27FC236}">
                <a16:creationId xmlns:a16="http://schemas.microsoft.com/office/drawing/2014/main" id="{6D4B1EBE-D33E-E311-12DA-2369B03E5F0A}"/>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14E85B1B-5E87-1F3B-AAF9-91924223563C}"/>
              </a:ext>
            </a:extLst>
          </p:cNvPr>
          <p:cNvSpPr>
            <a:spLocks noGrp="1"/>
          </p:cNvSpPr>
          <p:nvPr>
            <p:ph type="sldNum" sz="quarter" idx="12"/>
          </p:nvPr>
        </p:nvSpPr>
        <p:spPr/>
        <p:txBody>
          <a:bodyPr/>
          <a:lstStyle/>
          <a:p>
            <a:fld id="{9C637C1D-740A-4EE7-9AC7-DE15DA94B719}" type="slidenum">
              <a:rPr lang="en-US" smtClean="0"/>
              <a:t>23</a:t>
            </a:fld>
            <a:endParaRPr lang="en-US" dirty="0"/>
          </a:p>
        </p:txBody>
      </p:sp>
    </p:spTree>
    <p:extLst>
      <p:ext uri="{BB962C8B-B14F-4D97-AF65-F5344CB8AC3E}">
        <p14:creationId xmlns:p14="http://schemas.microsoft.com/office/powerpoint/2010/main" val="591092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3358-FBE6-867D-895B-F1E51AB184F7}"/>
              </a:ext>
            </a:extLst>
          </p:cNvPr>
          <p:cNvSpPr>
            <a:spLocks noGrp="1"/>
          </p:cNvSpPr>
          <p:nvPr>
            <p:ph type="title"/>
          </p:nvPr>
        </p:nvSpPr>
        <p:spPr/>
        <p:txBody>
          <a:bodyPr/>
          <a:lstStyle/>
          <a:p>
            <a:r>
              <a:rPr lang="en-US" dirty="0"/>
              <a:t>WIOA, SSI, Work Incentives, VR and Employment</a:t>
            </a:r>
          </a:p>
        </p:txBody>
      </p:sp>
      <p:sp>
        <p:nvSpPr>
          <p:cNvPr id="3" name="Content Placeholder 2">
            <a:extLst>
              <a:ext uri="{FF2B5EF4-FFF2-40B4-BE49-F238E27FC236}">
                <a16:creationId xmlns:a16="http://schemas.microsoft.com/office/drawing/2014/main" id="{F5AF4F8D-D79A-55AE-6329-7317D9757AB5}"/>
              </a:ext>
            </a:extLst>
          </p:cNvPr>
          <p:cNvSpPr>
            <a:spLocks noGrp="1"/>
          </p:cNvSpPr>
          <p:nvPr>
            <p:ph idx="1"/>
          </p:nvPr>
        </p:nvSpPr>
        <p:spPr/>
        <p:txBody>
          <a:bodyPr>
            <a:normAutofit fontScale="92500" lnSpcReduction="20000"/>
          </a:bodyPr>
          <a:lstStyle/>
          <a:p>
            <a:r>
              <a:rPr lang="en-US" sz="2600" dirty="0"/>
              <a:t>Musse, Honeycutt and Hemmeter, </a:t>
            </a:r>
            <a:r>
              <a:rPr lang="en-US" sz="2600" dirty="0">
                <a:hlinkClick r:id="rId2"/>
              </a:rPr>
              <a:t>The Effects of the Workforce Innovation and Opportunity Act of 2014 on Vocational Rehabilitation Engagement, Employment, and Work Incentive Use Among Supplemental Security Income Recipients Aged 14–24</a:t>
            </a:r>
            <a:r>
              <a:rPr lang="en-US" sz="2600" dirty="0"/>
              <a:t>, SS Bulletin Vol. 84, No 4, 2024</a:t>
            </a:r>
          </a:p>
          <a:p>
            <a:r>
              <a:rPr lang="en-US" sz="2600" i="0" dirty="0">
                <a:solidFill>
                  <a:srgbClr val="111111"/>
                </a:solidFill>
                <a:effectLst/>
              </a:rPr>
              <a:t>Using SSA and RSA data examine how VR engagement, employment, and SSI work incentive use changed for 14-24 year of SSI recipients after WIOA made pre-ETS available.</a:t>
            </a:r>
          </a:p>
          <a:p>
            <a:r>
              <a:rPr lang="en-US" sz="2600" dirty="0">
                <a:solidFill>
                  <a:srgbClr val="111111"/>
                </a:solidFill>
              </a:rPr>
              <a:t>Findings:</a:t>
            </a:r>
          </a:p>
          <a:p>
            <a:pPr lvl="2"/>
            <a:r>
              <a:rPr lang="en-US" sz="2400" dirty="0"/>
              <a:t>SSI recipients more likely to apply for VR services, sign IPE plans, and have higher annual earnings after WIOA enactment than before;</a:t>
            </a:r>
          </a:p>
          <a:p>
            <a:pPr lvl="2"/>
            <a:r>
              <a:rPr lang="en-US" sz="2400" dirty="0"/>
              <a:t>States that offered greater pre-ETS access, SSI recipients were more likely to sign IPEs, have any earnings, and use an SSI work incentive than in states providing less access;</a:t>
            </a:r>
          </a:p>
          <a:p>
            <a:pPr lvl="2"/>
            <a:r>
              <a:rPr lang="en-US" sz="2400" dirty="0"/>
              <a:t>Access to pre-ETS likely contributed to higher youth engagement with VR and may be associated with better employment outcomes.</a:t>
            </a:r>
          </a:p>
          <a:p>
            <a:pPr lvl="2"/>
            <a:endParaRPr lang="en-US" dirty="0"/>
          </a:p>
          <a:p>
            <a:endParaRPr lang="en-US" dirty="0"/>
          </a:p>
        </p:txBody>
      </p:sp>
      <p:sp>
        <p:nvSpPr>
          <p:cNvPr id="4" name="Date Placeholder 3">
            <a:extLst>
              <a:ext uri="{FF2B5EF4-FFF2-40B4-BE49-F238E27FC236}">
                <a16:creationId xmlns:a16="http://schemas.microsoft.com/office/drawing/2014/main" id="{AB0C33D2-9F9E-E858-A4FD-8B42F2C39CB3}"/>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B9655835-399E-06E5-26E7-A71A5C945FDB}"/>
              </a:ext>
            </a:extLst>
          </p:cNvPr>
          <p:cNvSpPr>
            <a:spLocks noGrp="1"/>
          </p:cNvSpPr>
          <p:nvPr>
            <p:ph type="sldNum" sz="quarter" idx="12"/>
          </p:nvPr>
        </p:nvSpPr>
        <p:spPr/>
        <p:txBody>
          <a:bodyPr/>
          <a:lstStyle/>
          <a:p>
            <a:fld id="{9C637C1D-740A-4EE7-9AC7-DE15DA94B719}" type="slidenum">
              <a:rPr lang="en-US" smtClean="0"/>
              <a:t>24</a:t>
            </a:fld>
            <a:endParaRPr lang="en-US" dirty="0"/>
          </a:p>
        </p:txBody>
      </p:sp>
    </p:spTree>
    <p:extLst>
      <p:ext uri="{BB962C8B-B14F-4D97-AF65-F5344CB8AC3E}">
        <p14:creationId xmlns:p14="http://schemas.microsoft.com/office/powerpoint/2010/main" val="2903302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C54C-B790-2E33-F1BE-01B83F2FC280}"/>
              </a:ext>
            </a:extLst>
          </p:cNvPr>
          <p:cNvSpPr>
            <a:spLocks noGrp="1"/>
          </p:cNvSpPr>
          <p:nvPr>
            <p:ph type="title"/>
          </p:nvPr>
        </p:nvSpPr>
        <p:spPr/>
        <p:txBody>
          <a:bodyPr/>
          <a:lstStyle/>
          <a:p>
            <a:r>
              <a:rPr lang="en-US" dirty="0"/>
              <a:t>Disability Barriers in Academia</a:t>
            </a:r>
          </a:p>
        </p:txBody>
      </p:sp>
      <p:sp>
        <p:nvSpPr>
          <p:cNvPr id="3" name="Content Placeholder 2">
            <a:extLst>
              <a:ext uri="{FF2B5EF4-FFF2-40B4-BE49-F238E27FC236}">
                <a16:creationId xmlns:a16="http://schemas.microsoft.com/office/drawing/2014/main" id="{68FA8C5B-3C54-55E8-E33B-549EC6E5501B}"/>
              </a:ext>
            </a:extLst>
          </p:cNvPr>
          <p:cNvSpPr>
            <a:spLocks noGrp="1"/>
          </p:cNvSpPr>
          <p:nvPr>
            <p:ph idx="1"/>
          </p:nvPr>
        </p:nvSpPr>
        <p:spPr>
          <a:xfrm>
            <a:off x="838200" y="1690688"/>
            <a:ext cx="10515600" cy="4486275"/>
          </a:xfrm>
        </p:spPr>
        <p:txBody>
          <a:bodyPr>
            <a:normAutofit fontScale="92500" lnSpcReduction="10000"/>
          </a:bodyPr>
          <a:lstStyle/>
          <a:p>
            <a:r>
              <a:rPr lang="en-US" b="0" i="0" dirty="0">
                <a:solidFill>
                  <a:srgbClr val="333333"/>
                </a:solidFill>
                <a:effectLst/>
                <a:latin typeface="Open Sans" panose="020B0606030504020204" pitchFamily="34" charset="0"/>
              </a:rPr>
              <a:t>Levitt, J. M., Thelwall, M., &amp; Moreira, F. (2023). Identifying disability-related barriers to academic employment. </a:t>
            </a:r>
            <a:r>
              <a:rPr lang="en-US" b="0" i="1" dirty="0">
                <a:solidFill>
                  <a:srgbClr val="333333"/>
                </a:solidFill>
                <a:effectLst/>
                <a:latin typeface="Open Sans" panose="020B0606030504020204" pitchFamily="34" charset="0"/>
              </a:rPr>
              <a:t>Studies in Higher Education</a:t>
            </a:r>
            <a:r>
              <a:rPr lang="en-US" b="0" i="0" dirty="0">
                <a:solidFill>
                  <a:srgbClr val="333333"/>
                </a:solidFill>
                <a:effectLst/>
                <a:latin typeface="Open Sans" panose="020B0606030504020204" pitchFamily="34" charset="0"/>
              </a:rPr>
              <a:t>, </a:t>
            </a:r>
            <a:r>
              <a:rPr lang="en-US" b="0" i="1" dirty="0">
                <a:solidFill>
                  <a:srgbClr val="333333"/>
                </a:solidFill>
                <a:effectLst/>
                <a:latin typeface="Open Sans" panose="020B0606030504020204" pitchFamily="34" charset="0"/>
              </a:rPr>
              <a:t>49</a:t>
            </a:r>
            <a:r>
              <a:rPr lang="en-US" b="0" i="0" dirty="0">
                <a:solidFill>
                  <a:srgbClr val="333333"/>
                </a:solidFill>
                <a:effectLst/>
                <a:latin typeface="Open Sans" panose="020B0606030504020204" pitchFamily="34" charset="0"/>
              </a:rPr>
              <a:t>(11), 2104–2115. </a:t>
            </a:r>
            <a:r>
              <a:rPr lang="en-US" b="0" i="0" dirty="0">
                <a:solidFill>
                  <a:srgbClr val="0070C0"/>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https://doi.org/10.1080/03075079.2023.2290634</a:t>
            </a:r>
            <a:endParaRPr lang="en-US" dirty="0">
              <a:solidFill>
                <a:srgbClr val="0070C0"/>
              </a:solidFill>
              <a:latin typeface="Open Sans" panose="020B0606030504020204" pitchFamily="34" charset="0"/>
            </a:endParaRPr>
          </a:p>
          <a:p>
            <a:pPr lvl="1"/>
            <a:r>
              <a:rPr lang="en-US" b="0" i="0" dirty="0">
                <a:solidFill>
                  <a:srgbClr val="333333"/>
                </a:solidFill>
                <a:effectLst/>
                <a:latin typeface="Open Sans" panose="020B0606030504020204" pitchFamily="34" charset="0"/>
              </a:rPr>
              <a:t>Surveyed over 5,000 authors of scholarly articles with ‘</a:t>
            </a:r>
            <a:r>
              <a:rPr lang="en-US" b="0" i="0" dirty="0" err="1">
                <a:solidFill>
                  <a:srgbClr val="333333"/>
                </a:solidFill>
                <a:effectLst/>
                <a:latin typeface="Open Sans" panose="020B0606030504020204" pitchFamily="34" charset="0"/>
              </a:rPr>
              <a:t>disab</a:t>
            </a:r>
            <a:r>
              <a:rPr lang="en-US" b="0" i="0" dirty="0">
                <a:solidFill>
                  <a:srgbClr val="333333"/>
                </a:solidFill>
                <a:effectLst/>
                <a:latin typeface="Open Sans" panose="020B0606030504020204" pitchFamily="34" charset="0"/>
              </a:rPr>
              <a:t>’ in the title and with UK or USA academic email addresses. </a:t>
            </a:r>
          </a:p>
          <a:p>
            <a:pPr lvl="1"/>
            <a:r>
              <a:rPr lang="en-US" b="0" i="0" dirty="0">
                <a:solidFill>
                  <a:srgbClr val="333333"/>
                </a:solidFill>
                <a:effectLst/>
                <a:latin typeface="Open Sans" panose="020B0606030504020204" pitchFamily="34" charset="0"/>
              </a:rPr>
              <a:t>People with disabilities were asked about barriers they met; people without disabilities were asked about barriers they believed that people with disabilities faced. </a:t>
            </a:r>
            <a:endParaRPr lang="en-US" dirty="0">
              <a:solidFill>
                <a:srgbClr val="333333"/>
              </a:solidFill>
              <a:latin typeface="Open Sans" panose="020B0606030504020204" pitchFamily="34" charset="0"/>
            </a:endParaRPr>
          </a:p>
          <a:p>
            <a:pPr lvl="1"/>
            <a:r>
              <a:rPr lang="en-US" b="0" i="0" dirty="0">
                <a:solidFill>
                  <a:srgbClr val="333333"/>
                </a:solidFill>
                <a:effectLst/>
                <a:latin typeface="Open Sans" panose="020B0606030504020204" pitchFamily="34" charset="0"/>
              </a:rPr>
              <a:t>Examples of 11 categories of barrier = a wide range of factors.</a:t>
            </a:r>
          </a:p>
          <a:p>
            <a:pPr lvl="1"/>
            <a:r>
              <a:rPr lang="en-US" b="0" i="0" dirty="0">
                <a:solidFill>
                  <a:srgbClr val="333333"/>
                </a:solidFill>
                <a:effectLst/>
                <a:latin typeface="Open Sans" panose="020B0606030504020204" pitchFamily="34" charset="0"/>
              </a:rPr>
              <a:t>People with disabilities: attitudinal barriers, inadequate provision of reasonable adjustment, and excessive workload. </a:t>
            </a:r>
          </a:p>
          <a:p>
            <a:pPr lvl="1"/>
            <a:r>
              <a:rPr lang="en-US" dirty="0">
                <a:solidFill>
                  <a:srgbClr val="333333"/>
                </a:solidFill>
                <a:latin typeface="Open Sans" panose="020B0606030504020204" pitchFamily="34" charset="0"/>
              </a:rPr>
              <a:t>Fr</a:t>
            </a:r>
            <a:r>
              <a:rPr lang="en-US" b="0" i="0" dirty="0">
                <a:solidFill>
                  <a:srgbClr val="333333"/>
                </a:solidFill>
                <a:effectLst/>
                <a:latin typeface="Open Sans" panose="020B0606030504020204" pitchFamily="34" charset="0"/>
              </a:rPr>
              <a:t>equencies of categories of barrier vary greatly with impairment. </a:t>
            </a:r>
            <a:endParaRPr lang="en-US" dirty="0"/>
          </a:p>
        </p:txBody>
      </p:sp>
      <p:sp>
        <p:nvSpPr>
          <p:cNvPr id="4" name="Date Placeholder 3">
            <a:extLst>
              <a:ext uri="{FF2B5EF4-FFF2-40B4-BE49-F238E27FC236}">
                <a16:creationId xmlns:a16="http://schemas.microsoft.com/office/drawing/2014/main" id="{108C227E-DA05-001C-BAA0-A60F95704B27}"/>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D47FE640-1087-17D0-9AC0-E936AE689166}"/>
              </a:ext>
            </a:extLst>
          </p:cNvPr>
          <p:cNvSpPr>
            <a:spLocks noGrp="1"/>
          </p:cNvSpPr>
          <p:nvPr>
            <p:ph type="sldNum" sz="quarter" idx="12"/>
          </p:nvPr>
        </p:nvSpPr>
        <p:spPr/>
        <p:txBody>
          <a:bodyPr/>
          <a:lstStyle/>
          <a:p>
            <a:fld id="{9C637C1D-740A-4EE7-9AC7-DE15DA94B719}" type="slidenum">
              <a:rPr lang="en-US" smtClean="0"/>
              <a:t>25</a:t>
            </a:fld>
            <a:endParaRPr lang="en-US" dirty="0"/>
          </a:p>
        </p:txBody>
      </p:sp>
    </p:spTree>
    <p:extLst>
      <p:ext uri="{BB962C8B-B14F-4D97-AF65-F5344CB8AC3E}">
        <p14:creationId xmlns:p14="http://schemas.microsoft.com/office/powerpoint/2010/main" val="1567793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BBA5A-1857-0090-3EE2-60E75033788E}"/>
              </a:ext>
            </a:extLst>
          </p:cNvPr>
          <p:cNvSpPr>
            <a:spLocks noGrp="1"/>
          </p:cNvSpPr>
          <p:nvPr>
            <p:ph type="title"/>
          </p:nvPr>
        </p:nvSpPr>
        <p:spPr/>
        <p:txBody>
          <a:bodyPr/>
          <a:lstStyle/>
          <a:p>
            <a:r>
              <a:rPr lang="en-US" dirty="0">
                <a:hlinkClick r:id="rId2"/>
              </a:rPr>
              <a:t>Kessler Foundation Signature Employment Grants</a:t>
            </a:r>
            <a:endParaRPr lang="en-US" dirty="0"/>
          </a:p>
        </p:txBody>
      </p:sp>
      <p:sp>
        <p:nvSpPr>
          <p:cNvPr id="3" name="Content Placeholder 2">
            <a:extLst>
              <a:ext uri="{FF2B5EF4-FFF2-40B4-BE49-F238E27FC236}">
                <a16:creationId xmlns:a16="http://schemas.microsoft.com/office/drawing/2014/main" id="{A702E2E1-2183-69C6-8482-99A89DAA8920}"/>
              </a:ext>
            </a:extLst>
          </p:cNvPr>
          <p:cNvSpPr>
            <a:spLocks noGrp="1"/>
          </p:cNvSpPr>
          <p:nvPr>
            <p:ph idx="1"/>
          </p:nvPr>
        </p:nvSpPr>
        <p:spPr/>
        <p:txBody>
          <a:bodyPr>
            <a:normAutofit fontScale="92500" lnSpcReduction="20000"/>
          </a:bodyPr>
          <a:lstStyle/>
          <a:p>
            <a:r>
              <a:rPr lang="en-US" sz="3000" dirty="0">
                <a:solidFill>
                  <a:srgbClr val="000000"/>
                </a:solidFill>
                <a:effectLst/>
                <a:ea typeface="Aptos" panose="020B0004020202020204" pitchFamily="34" charset="0"/>
                <a:cs typeface="Aptos" panose="020B0004020202020204" pitchFamily="34" charset="0"/>
              </a:rPr>
              <a:t>Open now! </a:t>
            </a:r>
            <a:r>
              <a:rPr lang="en-US" sz="3000" dirty="0">
                <a:solidFill>
                  <a:srgbClr val="000000"/>
                </a:solidFill>
                <a:ea typeface="Aptos" panose="020B0004020202020204" pitchFamily="34" charset="0"/>
                <a:cs typeface="Aptos" panose="020B0004020202020204" pitchFamily="34" charset="0"/>
              </a:rPr>
              <a:t>A</a:t>
            </a:r>
            <a:r>
              <a:rPr lang="en-US" sz="3000" dirty="0">
                <a:solidFill>
                  <a:srgbClr val="000000"/>
                </a:solidFill>
                <a:effectLst/>
                <a:ea typeface="Aptos" panose="020B0004020202020204" pitchFamily="34" charset="0"/>
                <a:cs typeface="Aptos" panose="020B0004020202020204" pitchFamily="34" charset="0"/>
              </a:rPr>
              <a:t>pply by February 21, 2025 at 5:00PM ET.</a:t>
            </a:r>
          </a:p>
          <a:p>
            <a:r>
              <a:rPr lang="en-US" sz="3000" dirty="0">
                <a:solidFill>
                  <a:srgbClr val="000000"/>
                </a:solidFill>
                <a:effectLst/>
                <a:ea typeface="Aptos" panose="020B0004020202020204" pitchFamily="34" charset="0"/>
                <a:cs typeface="Aptos" panose="020B0004020202020204" pitchFamily="34" charset="0"/>
              </a:rPr>
              <a:t>Kessler Signature Employment Grants:</a:t>
            </a:r>
          </a:p>
          <a:p>
            <a:pPr lvl="1"/>
            <a:r>
              <a:rPr lang="en-US" sz="2800" b="1" dirty="0"/>
              <a:t>Innovative solutions </a:t>
            </a:r>
            <a:r>
              <a:rPr lang="en-US" sz="2800" dirty="0"/>
              <a:t>with the </a:t>
            </a:r>
            <a:r>
              <a:rPr lang="en-US" sz="2800" b="1" dirty="0"/>
              <a:t>potential to be replicated </a:t>
            </a:r>
            <a:r>
              <a:rPr lang="en-US" sz="2800" dirty="0"/>
              <a:t>by public or private organizations</a:t>
            </a:r>
          </a:p>
          <a:p>
            <a:pPr lvl="1"/>
            <a:r>
              <a:rPr lang="en-US" sz="2800" dirty="0"/>
              <a:t>Looking for </a:t>
            </a:r>
            <a:r>
              <a:rPr lang="en-US" sz="2800" b="1" dirty="0"/>
              <a:t>groundbreaking employment projects for people with </a:t>
            </a:r>
            <a:r>
              <a:rPr lang="en-US" sz="2800" b="1" dirty="0" err="1"/>
              <a:t>disabiltities</a:t>
            </a:r>
            <a:r>
              <a:rPr lang="en-US" sz="2800" b="1" dirty="0"/>
              <a:t>  </a:t>
            </a:r>
            <a:r>
              <a:rPr lang="en-US" sz="2800" dirty="0"/>
              <a:t>from tax-exempt organizations operating in </a:t>
            </a:r>
            <a:r>
              <a:rPr lang="en-US" sz="2800" b="1" dirty="0"/>
              <a:t>Alabama, Arkansas, Kentucky, Mississippi, and West Virginia</a:t>
            </a:r>
            <a:r>
              <a:rPr lang="en-US" sz="2800" dirty="0"/>
              <a:t>, states where targeted interventions can have a transformative impact.</a:t>
            </a:r>
          </a:p>
          <a:p>
            <a:pPr lvl="1"/>
            <a:r>
              <a:rPr lang="en-US" sz="2800" dirty="0"/>
              <a:t>Preference for interventions that address the </a:t>
            </a:r>
            <a:r>
              <a:rPr lang="en-US" sz="2800" b="1" dirty="0"/>
              <a:t>intersection of race, class, gender, disability, and poverty </a:t>
            </a:r>
            <a:r>
              <a:rPr lang="en-US" sz="2800" dirty="0"/>
              <a:t>within the framework of helping individuals with disabilities obtain employment or re-enter the job market following injury.</a:t>
            </a:r>
          </a:p>
          <a:p>
            <a:endParaRPr lang="en-US" dirty="0"/>
          </a:p>
        </p:txBody>
      </p:sp>
      <p:sp>
        <p:nvSpPr>
          <p:cNvPr id="4" name="Date Placeholder 3">
            <a:extLst>
              <a:ext uri="{FF2B5EF4-FFF2-40B4-BE49-F238E27FC236}">
                <a16:creationId xmlns:a16="http://schemas.microsoft.com/office/drawing/2014/main" id="{07C93ED9-5D26-9FF1-1C52-9C57480060C2}"/>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6648D93A-1CAD-2B52-7D5B-4D549FB8491B}"/>
              </a:ext>
            </a:extLst>
          </p:cNvPr>
          <p:cNvSpPr>
            <a:spLocks noGrp="1"/>
          </p:cNvSpPr>
          <p:nvPr>
            <p:ph type="sldNum" sz="quarter" idx="12"/>
          </p:nvPr>
        </p:nvSpPr>
        <p:spPr/>
        <p:txBody>
          <a:bodyPr/>
          <a:lstStyle/>
          <a:p>
            <a:fld id="{9C637C1D-740A-4EE7-9AC7-DE15DA94B719}" type="slidenum">
              <a:rPr lang="en-US" smtClean="0"/>
              <a:t>26</a:t>
            </a:fld>
            <a:endParaRPr lang="en-US" dirty="0"/>
          </a:p>
        </p:txBody>
      </p:sp>
    </p:spTree>
    <p:extLst>
      <p:ext uri="{BB962C8B-B14F-4D97-AF65-F5344CB8AC3E}">
        <p14:creationId xmlns:p14="http://schemas.microsoft.com/office/powerpoint/2010/main" val="3793064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D45A-0D57-BB23-6576-570861DB5F0B}"/>
              </a:ext>
            </a:extLst>
          </p:cNvPr>
          <p:cNvSpPr>
            <a:spLocks noGrp="1"/>
          </p:cNvSpPr>
          <p:nvPr>
            <p:ph type="title"/>
          </p:nvPr>
        </p:nvSpPr>
        <p:spPr/>
        <p:txBody>
          <a:bodyPr/>
          <a:lstStyle/>
          <a:p>
            <a:r>
              <a:rPr lang="en-US" dirty="0"/>
              <a:t>Two Webinars:</a:t>
            </a:r>
          </a:p>
        </p:txBody>
      </p:sp>
      <p:sp>
        <p:nvSpPr>
          <p:cNvPr id="3" name="Content Placeholder 2">
            <a:extLst>
              <a:ext uri="{FF2B5EF4-FFF2-40B4-BE49-F238E27FC236}">
                <a16:creationId xmlns:a16="http://schemas.microsoft.com/office/drawing/2014/main" id="{43780759-4284-D812-2D27-FB0FA5CA306E}"/>
              </a:ext>
            </a:extLst>
          </p:cNvPr>
          <p:cNvSpPr>
            <a:spLocks noGrp="1"/>
          </p:cNvSpPr>
          <p:nvPr>
            <p:ph idx="1"/>
          </p:nvPr>
        </p:nvSpPr>
        <p:spPr>
          <a:xfrm>
            <a:off x="838200" y="1562582"/>
            <a:ext cx="10515600" cy="4614381"/>
          </a:xfrm>
        </p:spPr>
        <p:txBody>
          <a:bodyPr>
            <a:normAutofit fontScale="92500" lnSpcReduction="10000"/>
          </a:bodyPr>
          <a:lstStyle/>
          <a:p>
            <a:r>
              <a:rPr lang="en-US" dirty="0">
                <a:solidFill>
                  <a:srgbClr val="0070C0"/>
                </a:solidFill>
                <a:hlinkClick r:id="rId2">
                  <a:extLst>
                    <a:ext uri="{A12FA001-AC4F-418D-AE19-62706E023703}">
                      <ahyp:hlinkClr xmlns:ahyp="http://schemas.microsoft.com/office/drawing/2018/hyperlinkcolor" val="tx"/>
                    </a:ext>
                  </a:extLst>
                </a:hlinkClick>
              </a:rPr>
              <a:t>Understanding and Working with Disabilities among Indigenous People: The Sweetgrass Method</a:t>
            </a:r>
            <a:endParaRPr lang="en-US" dirty="0">
              <a:solidFill>
                <a:srgbClr val="0070C0"/>
              </a:solidFill>
            </a:endParaRPr>
          </a:p>
          <a:p>
            <a:pPr lvl="1"/>
            <a:r>
              <a:rPr lang="en-US" dirty="0"/>
              <a:t>Tuesday, February 11, 2025 1:30 PM - 2:30 PM MT by Utah’s Multicultural Disability Network</a:t>
            </a:r>
          </a:p>
          <a:p>
            <a:pPr lvl="1"/>
            <a:r>
              <a:rPr lang="en-US" dirty="0"/>
              <a:t>Introduces ideas for cultural humility, continuous learning, and providing respectful support to individuals with disabilities from diverse backgrounds, specifically American Indian/Alaska Native cultures.</a:t>
            </a:r>
          </a:p>
          <a:p>
            <a:r>
              <a:rPr lang="en-US" dirty="0">
                <a:hlinkClick r:id="rId3"/>
              </a:rPr>
              <a:t>Using Emerging Technologies to Improve Supported Employment Service Delivery to Rural Youth and Adults with IDD</a:t>
            </a:r>
            <a:endParaRPr lang="en-US" dirty="0"/>
          </a:p>
          <a:p>
            <a:pPr lvl="1"/>
            <a:r>
              <a:rPr lang="en-US" dirty="0"/>
              <a:t>February 20, 2025 1:00-2:00 ET by Tech Center for Quality Employment</a:t>
            </a:r>
          </a:p>
          <a:p>
            <a:pPr lvl="1"/>
            <a:r>
              <a:rPr lang="en-US" dirty="0"/>
              <a:t>How emerging technologies like generative AI, virtual job coaching, and robotics can enhance service delivery and skill-building. </a:t>
            </a:r>
          </a:p>
          <a:p>
            <a:pPr lvl="1"/>
            <a:r>
              <a:rPr lang="en-US" dirty="0"/>
              <a:t>Also innovative tools such as virtual reality and telehealth can support employment success and skill acquisition in rural communities.</a:t>
            </a:r>
          </a:p>
        </p:txBody>
      </p:sp>
      <p:sp>
        <p:nvSpPr>
          <p:cNvPr id="4" name="Date Placeholder 3">
            <a:extLst>
              <a:ext uri="{FF2B5EF4-FFF2-40B4-BE49-F238E27FC236}">
                <a16:creationId xmlns:a16="http://schemas.microsoft.com/office/drawing/2014/main" id="{75BEA3DA-2B08-3AF8-738F-D33B5E0848A2}"/>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1E2571E1-71D4-A497-1375-1D3E514253CA}"/>
              </a:ext>
            </a:extLst>
          </p:cNvPr>
          <p:cNvSpPr>
            <a:spLocks noGrp="1"/>
          </p:cNvSpPr>
          <p:nvPr>
            <p:ph type="sldNum" sz="quarter" idx="12"/>
          </p:nvPr>
        </p:nvSpPr>
        <p:spPr/>
        <p:txBody>
          <a:bodyPr/>
          <a:lstStyle/>
          <a:p>
            <a:fld id="{9C637C1D-740A-4EE7-9AC7-DE15DA94B719}" type="slidenum">
              <a:rPr lang="en-US" smtClean="0"/>
              <a:t>27</a:t>
            </a:fld>
            <a:endParaRPr lang="en-US" dirty="0"/>
          </a:p>
        </p:txBody>
      </p:sp>
    </p:spTree>
    <p:extLst>
      <p:ext uri="{BB962C8B-B14F-4D97-AF65-F5344CB8AC3E}">
        <p14:creationId xmlns:p14="http://schemas.microsoft.com/office/powerpoint/2010/main" val="3176295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A4B9-FC8A-413B-C8F9-51DA5C256E01}"/>
              </a:ext>
            </a:extLst>
          </p:cNvPr>
          <p:cNvSpPr>
            <a:spLocks noGrp="1"/>
          </p:cNvSpPr>
          <p:nvPr>
            <p:ph type="title"/>
          </p:nvPr>
        </p:nvSpPr>
        <p:spPr/>
        <p:txBody>
          <a:bodyPr/>
          <a:lstStyle/>
          <a:p>
            <a:r>
              <a:rPr lang="en-US" dirty="0">
                <a:hlinkClick r:id="rId2"/>
              </a:rPr>
              <a:t>Best and Worst States for People Living with Disabilities</a:t>
            </a:r>
            <a:endParaRPr lang="en-US" dirty="0"/>
          </a:p>
        </p:txBody>
      </p:sp>
      <p:sp>
        <p:nvSpPr>
          <p:cNvPr id="3" name="Content Placeholder 2">
            <a:extLst>
              <a:ext uri="{FF2B5EF4-FFF2-40B4-BE49-F238E27FC236}">
                <a16:creationId xmlns:a16="http://schemas.microsoft.com/office/drawing/2014/main" id="{A12702B2-58A0-F77A-415C-3A7701C2B6CA}"/>
              </a:ext>
            </a:extLst>
          </p:cNvPr>
          <p:cNvSpPr>
            <a:spLocks noGrp="1"/>
          </p:cNvSpPr>
          <p:nvPr>
            <p:ph idx="1"/>
          </p:nvPr>
        </p:nvSpPr>
        <p:spPr/>
        <p:txBody>
          <a:bodyPr/>
          <a:lstStyle/>
          <a:p>
            <a:r>
              <a:rPr lang="en-US" dirty="0"/>
              <a:t>Based on: digital accessibility laws, wheelchair friendly trails, median income, employment rate, health insurance coverage, percentage living in poverty, and many more… </a:t>
            </a:r>
          </a:p>
          <a:p>
            <a:r>
              <a:rPr lang="en-US" dirty="0"/>
              <a:t>How to pick the right state to live in if you have a disability?</a:t>
            </a:r>
          </a:p>
          <a:p>
            <a:pPr lvl="1"/>
            <a:r>
              <a:rPr lang="en-US" dirty="0"/>
              <a:t>Talk to community members;</a:t>
            </a:r>
          </a:p>
          <a:p>
            <a:pPr lvl="1"/>
            <a:r>
              <a:rPr lang="en-US" dirty="0"/>
              <a:t>Test drive public transportation;</a:t>
            </a:r>
          </a:p>
          <a:p>
            <a:pPr lvl="1"/>
            <a:r>
              <a:rPr lang="en-US" dirty="0"/>
              <a:t>Look for accessibility in kids’ areas; </a:t>
            </a:r>
          </a:p>
          <a:p>
            <a:pPr lvl="1"/>
            <a:r>
              <a:rPr lang="en-US" dirty="0"/>
              <a:t>Consider quality of life outside disability. </a:t>
            </a:r>
          </a:p>
          <a:p>
            <a:r>
              <a:rPr lang="en-US" dirty="0"/>
              <a:t>What do you think? Interesting conversation… </a:t>
            </a:r>
          </a:p>
        </p:txBody>
      </p:sp>
      <p:sp>
        <p:nvSpPr>
          <p:cNvPr id="4" name="Date Placeholder 3">
            <a:extLst>
              <a:ext uri="{FF2B5EF4-FFF2-40B4-BE49-F238E27FC236}">
                <a16:creationId xmlns:a16="http://schemas.microsoft.com/office/drawing/2014/main" id="{CE25E1A7-638B-888D-5113-8107197A1122}"/>
              </a:ext>
            </a:extLst>
          </p:cNvPr>
          <p:cNvSpPr>
            <a:spLocks noGrp="1"/>
          </p:cNvSpPr>
          <p:nvPr>
            <p:ph type="dt" sz="half" idx="10"/>
          </p:nvPr>
        </p:nvSpPr>
        <p:spPr/>
        <p:txBody>
          <a:bodyPr/>
          <a:lstStyle/>
          <a:p>
            <a:r>
              <a:rPr lang="en-US"/>
              <a:t>#nTIDE</a:t>
            </a:r>
            <a:endParaRPr lang="en-US" dirty="0"/>
          </a:p>
        </p:txBody>
      </p:sp>
      <p:sp>
        <p:nvSpPr>
          <p:cNvPr id="5" name="Slide Number Placeholder 4">
            <a:extLst>
              <a:ext uri="{FF2B5EF4-FFF2-40B4-BE49-F238E27FC236}">
                <a16:creationId xmlns:a16="http://schemas.microsoft.com/office/drawing/2014/main" id="{ED37B21A-E524-F2D9-BFF2-7BB2983995CB}"/>
              </a:ext>
            </a:extLst>
          </p:cNvPr>
          <p:cNvSpPr>
            <a:spLocks noGrp="1"/>
          </p:cNvSpPr>
          <p:nvPr>
            <p:ph type="sldNum" sz="quarter" idx="12"/>
          </p:nvPr>
        </p:nvSpPr>
        <p:spPr/>
        <p:txBody>
          <a:bodyPr/>
          <a:lstStyle/>
          <a:p>
            <a:fld id="{9C637C1D-740A-4EE7-9AC7-DE15DA94B719}" type="slidenum">
              <a:rPr lang="en-US" smtClean="0"/>
              <a:t>28</a:t>
            </a:fld>
            <a:endParaRPr lang="en-US" dirty="0"/>
          </a:p>
        </p:txBody>
      </p:sp>
    </p:spTree>
    <p:extLst>
      <p:ext uri="{BB962C8B-B14F-4D97-AF65-F5344CB8AC3E}">
        <p14:creationId xmlns:p14="http://schemas.microsoft.com/office/powerpoint/2010/main" val="180062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BDC5D-5163-5AAC-BE33-160BE7BF7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D44B4F-2795-1391-B26A-C7E170B4975F}"/>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YEAR-IN-REVIEW</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8D6C0D3-0EC9-0FD4-2318-1AEB7AB1AF8D}"/>
              </a:ext>
            </a:extLst>
          </p:cNvPr>
          <p:cNvSpPr>
            <a:spLocks noGrp="1"/>
          </p:cNvSpPr>
          <p:nvPr>
            <p:ph idx="1"/>
          </p:nvPr>
        </p:nvSpPr>
        <p:spPr/>
        <p:txBody>
          <a:bodyPr/>
          <a:lstStyle/>
          <a:p>
            <a:pPr algn="ctr"/>
            <a:endParaRPr lang="en-US" sz="2800" b="1" dirty="0">
              <a:solidFill>
                <a:schemeClr val="tx1"/>
              </a:solidFill>
              <a:latin typeface="Calibri" panose="020F0502020204030204" pitchFamily="34" charset="0"/>
            </a:endParaRPr>
          </a:p>
          <a:p>
            <a:pPr algn="ctr"/>
            <a:endParaRPr lang="en-US" b="1" dirty="0">
              <a:latin typeface="Calibri" panose="020F0502020204030204" pitchFamily="34" charset="0"/>
            </a:endParaRPr>
          </a:p>
          <a:p>
            <a:pPr marL="0" indent="0" algn="ctr">
              <a:buNone/>
            </a:pPr>
            <a:r>
              <a:rPr lang="en-US" sz="3200" b="1" dirty="0">
                <a:latin typeface="Calibri" panose="020F0502020204030204" pitchFamily="34" charset="0"/>
              </a:rPr>
              <a:t>Andrew Houtenville</a:t>
            </a:r>
            <a:br>
              <a:rPr lang="en-US" sz="3200" b="1"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University of New Hampshire</a:t>
            </a:r>
            <a:endParaRPr lang="en-US" sz="3200" dirty="0"/>
          </a:p>
        </p:txBody>
      </p:sp>
      <p:sp>
        <p:nvSpPr>
          <p:cNvPr id="4" name="Date Placeholder 3">
            <a:extLst>
              <a:ext uri="{FF2B5EF4-FFF2-40B4-BE49-F238E27FC236}">
                <a16:creationId xmlns:a16="http://schemas.microsoft.com/office/drawing/2014/main" id="{25EC652D-F5C1-6028-EFC7-5A478443E602}"/>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B87345F-E306-A1A3-9C3F-C1FE32A9CBEB}"/>
              </a:ext>
            </a:extLst>
          </p:cNvPr>
          <p:cNvSpPr>
            <a:spLocks noGrp="1"/>
          </p:cNvSpPr>
          <p:nvPr>
            <p:ph type="sldNum" sz="quarter" idx="12"/>
          </p:nvPr>
        </p:nvSpPr>
        <p:spPr/>
        <p:txBody>
          <a:bodyPr/>
          <a:lstStyle/>
          <a:p>
            <a:fld id="{9C637C1D-740A-4EE7-9AC7-DE15DA94B719}" type="slidenum">
              <a:rPr lang="en-US" smtClean="0"/>
              <a:t>29</a:t>
            </a:fld>
            <a:endParaRPr lang="en-US"/>
          </a:p>
        </p:txBody>
      </p:sp>
    </p:spTree>
    <p:extLst>
      <p:ext uri="{BB962C8B-B14F-4D97-AF65-F5344CB8AC3E}">
        <p14:creationId xmlns:p14="http://schemas.microsoft.com/office/powerpoint/2010/main" val="252478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Up Front Matters</a:t>
            </a:r>
            <a:endParaRPr lang="en-US"/>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a:xfrm>
            <a:off x="1021080" y="1530985"/>
            <a:ext cx="10515600" cy="4351338"/>
          </a:xfrm>
        </p:spPr>
        <p:txBody>
          <a:bodyPr>
            <a:normAutofit fontScale="92500"/>
          </a:bodyPr>
          <a:lstStyle/>
          <a:p>
            <a:pPr>
              <a:lnSpc>
                <a:spcPct val="100000"/>
              </a:lnSpc>
            </a:pPr>
            <a:r>
              <a:rPr lang="en-US" sz="2800"/>
              <a:t>This webinar is being recorded. We will post an archive of along side the Monthly nTIDE broadcast on our webinar, each month, on our website at </a:t>
            </a:r>
            <a:r>
              <a:rPr lang="en-US" sz="2800" u="sng">
                <a:hlinkClick r:id="rId4"/>
              </a:rPr>
              <a:t>www.researchondisability.org/nTIDE</a:t>
            </a:r>
            <a:r>
              <a:rPr lang="en-US" sz="2800"/>
              <a:t>. This site will also provide copies of the presentations, the speakers’ bios, full transcripts, and other valuable resources.</a:t>
            </a:r>
          </a:p>
          <a:p>
            <a:pPr>
              <a:lnSpc>
                <a:spcPct val="100000"/>
              </a:lnSpc>
            </a:pPr>
            <a:r>
              <a:rPr lang="en-US" sz="280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a:t>
            </a:r>
            <a:endParaRPr lang="en-US" sz="2800">
              <a:latin typeface="Calibri" panose="020F0502020204030204" pitchFamily="34" charset="0"/>
            </a:endParaRPr>
          </a:p>
        </p:txBody>
      </p:sp>
      <p:pic>
        <p:nvPicPr>
          <p:cNvPr id="6" name="nTIDE-2">
            <a:hlinkClick r:id="" action="ppaction://media"/>
            <a:extLst>
              <a:ext uri="{FF2B5EF4-FFF2-40B4-BE49-F238E27FC236}">
                <a16:creationId xmlns:a16="http://schemas.microsoft.com/office/drawing/2014/main" id="{7BEBF58B-7E86-4D70-AA4F-B216C6A8DA3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15B33BEC-7256-4E80-942E-99E7EFDAFCC4}" label="nTIDE-2 subtitle" lang="" r:embed="rId5"/>
                        </p173:trackLst>
                      </p173:tracksInfo>
                    </p:ext>
                  </p14:extLst>
                </p14:media>
              </p:ext>
            </p:extLst>
          </p:nvPr>
        </p:nvPicPr>
        <p:blipFill>
          <a:blip r:embed="rId6"/>
          <a:stretch>
            <a:fillRect/>
          </a:stretch>
        </p:blipFill>
        <p:spPr>
          <a:xfrm>
            <a:off x="76200" y="685800"/>
            <a:ext cx="533400" cy="533400"/>
          </a:xfrm>
          <a:prstGeom prst="rect">
            <a:avLst/>
          </a:prstGeom>
        </p:spPr>
      </p:pic>
      <p:sp>
        <p:nvSpPr>
          <p:cNvPr id="4" name="Date Placeholder 3">
            <a:extLst>
              <a:ext uri="{FF2B5EF4-FFF2-40B4-BE49-F238E27FC236}">
                <a16:creationId xmlns:a16="http://schemas.microsoft.com/office/drawing/2014/main" id="{7B6C1A9F-E6E1-4666-AC80-2B4B1F6B4AD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978E3353-AAEC-4BB7-BD97-5458D8183A5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407973436"/>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D3C15-860A-9783-0110-F8EA02176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2BC5A-D218-3FE7-DE2F-2DFFEC4F8682}"/>
              </a:ext>
            </a:extLst>
          </p:cNvPr>
          <p:cNvSpPr>
            <a:spLocks noGrp="1"/>
          </p:cNvSpPr>
          <p:nvPr>
            <p:ph type="title"/>
          </p:nvPr>
        </p:nvSpPr>
        <p:spPr>
          <a:xfrm>
            <a:off x="101446" y="681480"/>
            <a:ext cx="3451702" cy="2942279"/>
          </a:xfrm>
        </p:spPr>
        <p:txBody>
          <a:bodyPr anchor="t" anchorCtr="0">
            <a:normAutofit fontScale="90000"/>
          </a:bodyPr>
          <a:lstStyle/>
          <a:p>
            <a:r>
              <a:rPr lang="en-US" sz="4000" b="1" u="sng" dirty="0"/>
              <a:t>Employment- </a:t>
            </a:r>
            <a:br>
              <a:rPr lang="en-US" sz="4000" b="1" u="sng" dirty="0"/>
            </a:br>
            <a:r>
              <a:rPr lang="en-US" sz="4000" b="1" u="sng" dirty="0"/>
              <a:t>to-Population </a:t>
            </a:r>
            <a:br>
              <a:rPr lang="en-US" sz="4000" b="1" u="sng" dirty="0"/>
            </a:br>
            <a:r>
              <a:rPr lang="en-US" sz="4000" b="1" u="sng" dirty="0"/>
              <a:t>Ratio</a:t>
            </a:r>
            <a:r>
              <a:rPr lang="en-US" sz="4000" b="1" dirty="0"/>
              <a:t>:</a:t>
            </a:r>
            <a:br>
              <a:rPr lang="en-US" sz="4000" b="1" dirty="0"/>
            </a:br>
            <a:br>
              <a:rPr lang="en-US" sz="4000" b="1"/>
            </a:br>
            <a:br>
              <a:rPr lang="en-US" sz="4000" b="1" u="sng" dirty="0"/>
            </a:br>
            <a:br>
              <a:rPr lang="en-US" sz="4000" b="1" dirty="0"/>
            </a:br>
            <a:br>
              <a:rPr lang="en-US" sz="4000" b="1" dirty="0"/>
            </a:br>
            <a:endParaRPr lang="en-US" sz="4000" b="1" dirty="0"/>
          </a:p>
        </p:txBody>
      </p:sp>
      <p:sp>
        <p:nvSpPr>
          <p:cNvPr id="4" name="Date Placeholder 3">
            <a:extLst>
              <a:ext uri="{FF2B5EF4-FFF2-40B4-BE49-F238E27FC236}">
                <a16:creationId xmlns:a16="http://schemas.microsoft.com/office/drawing/2014/main" id="{993CB2D1-BA6F-1E16-97AE-3EFA61B321A9}"/>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1F591128-FF05-19D0-5B48-BCE0AF2BBA1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30</a:t>
            </a:fld>
            <a:endParaRPr lang="en-US"/>
          </a:p>
        </p:txBody>
      </p:sp>
      <p:pic>
        <p:nvPicPr>
          <p:cNvPr id="10" name="Picture 9" descr="A line chart with two lines. One line is for people with disabilities, showing their employment-to-population ratio was 38.1 percent in December 2024. The other line is for people without disabilities, showing their employment-to-population ratio was 74.9 percent in December 2024. More detail in slide notes.&#10;">
            <a:extLst>
              <a:ext uri="{FF2B5EF4-FFF2-40B4-BE49-F238E27FC236}">
                <a16:creationId xmlns:a16="http://schemas.microsoft.com/office/drawing/2014/main" id="{18F8A1BC-B6C3-7242-8081-71BFD4B257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94397" y="783106"/>
            <a:ext cx="8443692" cy="5291787"/>
          </a:xfrm>
          <a:prstGeom prst="rect">
            <a:avLst/>
          </a:prstGeom>
        </p:spPr>
      </p:pic>
    </p:spTree>
    <p:extLst>
      <p:ext uri="{BB962C8B-B14F-4D97-AF65-F5344CB8AC3E}">
        <p14:creationId xmlns:p14="http://schemas.microsoft.com/office/powerpoint/2010/main" val="1072651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84D34-3444-EDA7-651A-6B5825987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2901D-19FE-1DC1-F8CC-A2174821D8AD}"/>
              </a:ext>
            </a:extLst>
          </p:cNvPr>
          <p:cNvSpPr>
            <a:spLocks noGrp="1"/>
          </p:cNvSpPr>
          <p:nvPr>
            <p:ph type="title"/>
          </p:nvPr>
        </p:nvSpPr>
        <p:spPr>
          <a:xfrm>
            <a:off x="101446" y="681480"/>
            <a:ext cx="3451702" cy="4639550"/>
          </a:xfrm>
        </p:spPr>
        <p:txBody>
          <a:bodyPr anchor="t" anchorCtr="0">
            <a:normAutofit/>
          </a:bodyPr>
          <a:lstStyle/>
          <a:p>
            <a:r>
              <a:rPr lang="en-US" sz="3600" b="1" u="sng" dirty="0"/>
              <a:t>Labor Force</a:t>
            </a:r>
            <a:br>
              <a:rPr lang="en-US" sz="3600" b="1" u="sng" dirty="0"/>
            </a:br>
            <a:r>
              <a:rPr lang="en-US" sz="3600" b="1" u="sng" dirty="0"/>
              <a:t>Participation</a:t>
            </a:r>
            <a:br>
              <a:rPr lang="en-US" sz="3600" b="1" u="sng" dirty="0"/>
            </a:br>
            <a:r>
              <a:rPr lang="en-US" sz="3600" b="1" u="sng" dirty="0"/>
              <a:t>Rate</a:t>
            </a:r>
            <a:r>
              <a:rPr lang="en-US" sz="3600" b="1" dirty="0"/>
              <a:t>:</a:t>
            </a:r>
            <a:br>
              <a:rPr lang="en-US" sz="3600" b="1" u="sng" dirty="0"/>
            </a:br>
            <a:br>
              <a:rPr lang="en-US" sz="3600" b="1" dirty="0"/>
            </a:br>
            <a:endParaRPr lang="en-US" sz="3600" dirty="0"/>
          </a:p>
        </p:txBody>
      </p:sp>
      <p:sp>
        <p:nvSpPr>
          <p:cNvPr id="4" name="Date Placeholder 3">
            <a:extLst>
              <a:ext uri="{FF2B5EF4-FFF2-40B4-BE49-F238E27FC236}">
                <a16:creationId xmlns:a16="http://schemas.microsoft.com/office/drawing/2014/main" id="{86372806-8694-7399-9F6B-118D259B75A6}"/>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354D9716-16CD-189B-3A7F-D906890C776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31</a:t>
            </a:fld>
            <a:endParaRPr lang="en-US"/>
          </a:p>
        </p:txBody>
      </p:sp>
      <p:pic>
        <p:nvPicPr>
          <p:cNvPr id="19" name="Picture 18" descr="A line chart with two lines. One line is for people with disabilities, showing their labor force participation rate was 41.3 percent in December 2024. The other line is for people without disabilities, showing their labor force participation rate was 77.7 percent in December 2025. More detail in slide notes.&#10;">
            <a:extLst>
              <a:ext uri="{FF2B5EF4-FFF2-40B4-BE49-F238E27FC236}">
                <a16:creationId xmlns:a16="http://schemas.microsoft.com/office/drawing/2014/main" id="{5BDD9F69-4A2A-9B83-8481-DE72F1E134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6268" y="767865"/>
            <a:ext cx="8407113" cy="5322269"/>
          </a:xfrm>
          <a:prstGeom prst="rect">
            <a:avLst/>
          </a:prstGeom>
        </p:spPr>
      </p:pic>
    </p:spTree>
    <p:extLst>
      <p:ext uri="{BB962C8B-B14F-4D97-AF65-F5344CB8AC3E}">
        <p14:creationId xmlns:p14="http://schemas.microsoft.com/office/powerpoint/2010/main" val="1050082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83462-0A39-C456-AE80-0EBA24ED4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539CE-A56B-75DF-F4A2-038DB2A53E44}"/>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Employment-to-Population Ratio 12 Month Average, by Year and 31 groups</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9155D338-91C4-C077-E448-BD686FE5D92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D81AF35-F1E3-B021-218A-82EA49985B42}"/>
              </a:ext>
            </a:extLst>
          </p:cNvPr>
          <p:cNvSpPr>
            <a:spLocks noGrp="1"/>
          </p:cNvSpPr>
          <p:nvPr>
            <p:ph type="sldNum" sz="quarter" idx="12"/>
          </p:nvPr>
        </p:nvSpPr>
        <p:spPr/>
        <p:txBody>
          <a:bodyPr/>
          <a:lstStyle/>
          <a:p>
            <a:fld id="{9C637C1D-740A-4EE7-9AC7-DE15DA94B719}" type="slidenum">
              <a:rPr lang="en-US" smtClean="0"/>
              <a:t>32</a:t>
            </a:fld>
            <a:endParaRPr lang="en-US"/>
          </a:p>
        </p:txBody>
      </p:sp>
      <p:graphicFrame>
        <p:nvGraphicFramePr>
          <p:cNvPr id="8" name="Content Placeholder 7">
            <a:extLst>
              <a:ext uri="{FF2B5EF4-FFF2-40B4-BE49-F238E27FC236}">
                <a16:creationId xmlns:a16="http://schemas.microsoft.com/office/drawing/2014/main" id="{BEAFCD9D-2D84-1218-3013-611B53D904FD}"/>
              </a:ext>
            </a:extLst>
          </p:cNvPr>
          <p:cNvGraphicFramePr>
            <a:graphicFrameLocks noGrp="1"/>
          </p:cNvGraphicFramePr>
          <p:nvPr>
            <p:ph idx="1"/>
            <p:extLst>
              <p:ext uri="{D42A27DB-BD31-4B8C-83A1-F6EECF244321}">
                <p14:modId xmlns:p14="http://schemas.microsoft.com/office/powerpoint/2010/main" val="4218227098"/>
              </p:ext>
            </p:extLst>
          </p:nvPr>
        </p:nvGraphicFramePr>
        <p:xfrm>
          <a:off x="1660094" y="1804988"/>
          <a:ext cx="8700362" cy="2541539"/>
        </p:xfrm>
        <a:graphic>
          <a:graphicData uri="http://schemas.openxmlformats.org/drawingml/2006/table">
            <a:tbl>
              <a:tblPr firstRow="1" bandRow="1">
                <a:tableStyleId>{5C22544A-7EE6-4342-B048-85BDC9FD1C3A}</a:tableStyleId>
              </a:tblPr>
              <a:tblGrid>
                <a:gridCol w="3781586">
                  <a:extLst>
                    <a:ext uri="{9D8B030D-6E8A-4147-A177-3AD203B41FA5}">
                      <a16:colId xmlns:a16="http://schemas.microsoft.com/office/drawing/2014/main" val="1861792575"/>
                    </a:ext>
                  </a:extLst>
                </a:gridCol>
                <a:gridCol w="819796">
                  <a:extLst>
                    <a:ext uri="{9D8B030D-6E8A-4147-A177-3AD203B41FA5}">
                      <a16:colId xmlns:a16="http://schemas.microsoft.com/office/drawing/2014/main" val="2120485634"/>
                    </a:ext>
                  </a:extLst>
                </a:gridCol>
                <a:gridCol w="819796">
                  <a:extLst>
                    <a:ext uri="{9D8B030D-6E8A-4147-A177-3AD203B41FA5}">
                      <a16:colId xmlns:a16="http://schemas.microsoft.com/office/drawing/2014/main" val="1731453626"/>
                    </a:ext>
                  </a:extLst>
                </a:gridCol>
                <a:gridCol w="819796">
                  <a:extLst>
                    <a:ext uri="{9D8B030D-6E8A-4147-A177-3AD203B41FA5}">
                      <a16:colId xmlns:a16="http://schemas.microsoft.com/office/drawing/2014/main" val="3803545629"/>
                    </a:ext>
                  </a:extLst>
                </a:gridCol>
                <a:gridCol w="819796">
                  <a:extLst>
                    <a:ext uri="{9D8B030D-6E8A-4147-A177-3AD203B41FA5}">
                      <a16:colId xmlns:a16="http://schemas.microsoft.com/office/drawing/2014/main" val="3083385015"/>
                    </a:ext>
                  </a:extLst>
                </a:gridCol>
                <a:gridCol w="819796">
                  <a:extLst>
                    <a:ext uri="{9D8B030D-6E8A-4147-A177-3AD203B41FA5}">
                      <a16:colId xmlns:a16="http://schemas.microsoft.com/office/drawing/2014/main" val="3277767877"/>
                    </a:ext>
                  </a:extLst>
                </a:gridCol>
                <a:gridCol w="819796">
                  <a:extLst>
                    <a:ext uri="{9D8B030D-6E8A-4147-A177-3AD203B41FA5}">
                      <a16:colId xmlns:a16="http://schemas.microsoft.com/office/drawing/2014/main" val="1897131955"/>
                    </a:ext>
                  </a:extLst>
                </a:gridCol>
              </a:tblGrid>
              <a:tr h="370840">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Group</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Year</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PwoD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Ratio</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a:t>
                      </a:r>
                      <a:r>
                        <a:rPr lang="en-US" sz="1800" b="1" i="0" u="none" strike="noStrike" dirty="0" err="1">
                          <a:solidFill>
                            <a:schemeClr val="bg1"/>
                          </a:solidFill>
                          <a:effectLst/>
                          <a:latin typeface="Arial" panose="020B0604020202020204" pitchFamily="34" charset="0"/>
                          <a:cs typeface="Arial" panose="020B0604020202020204" pitchFamily="34" charset="0"/>
                        </a:rPr>
                        <a:t>Chg</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Rank</a:t>
                      </a:r>
                    </a:p>
                  </a:txBody>
                  <a:tcPr marL="9525" marR="9525" marT="9525" marB="0" anchor="ctr"/>
                </a:tc>
                <a:extLst>
                  <a:ext uri="{0D108BD9-81ED-4DB2-BD59-A6C34878D82A}">
                    <a16:rowId xmlns:a16="http://schemas.microsoft.com/office/drawing/2014/main" val="1174421962"/>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37.3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49.6</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extLst>
                  <a:ext uri="{0D108BD9-81ED-4DB2-BD59-A6C34878D82A}">
                    <a16:rowId xmlns:a16="http://schemas.microsoft.com/office/drawing/2014/main" val="744018828"/>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37.7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50.2</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521781749"/>
                  </a:ext>
                </a:extLst>
              </a:tr>
              <a:tr h="316499">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Men</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38.4</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79.9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48.1</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0.4</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tc>
                <a:extLst>
                  <a:ext uri="{0D108BD9-81ED-4DB2-BD59-A6C34878D82A}">
                    <a16:rowId xmlns:a16="http://schemas.microsoft.com/office/drawing/2014/main" val="777978837"/>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38.5</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79.7</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48.3</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698960349"/>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Women</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36.3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70.5</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51.5</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tc>
                <a:extLst>
                  <a:ext uri="{0D108BD9-81ED-4DB2-BD59-A6C34878D82A}">
                    <a16:rowId xmlns:a16="http://schemas.microsoft.com/office/drawing/2014/main" val="3582604451"/>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36.8</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70.5</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52.2</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2088756376"/>
                  </a:ext>
                </a:extLst>
              </a:tr>
            </a:tbl>
          </a:graphicData>
        </a:graphic>
      </p:graphicFrame>
    </p:spTree>
    <p:extLst>
      <p:ext uri="{BB962C8B-B14F-4D97-AF65-F5344CB8AC3E}">
        <p14:creationId xmlns:p14="http://schemas.microsoft.com/office/powerpoint/2010/main" val="3966579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1FFCB-F6DB-BB88-EBAC-0CD18E19C7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51875-4358-D50D-E533-003CBD6EF6F9}"/>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Employment-to-Population Ratio 12 Month Average, by Year and 31 groups</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03551F6C-BC72-5B76-A7C8-39DBBF27702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F6049D44-1B62-C39E-08BA-FCE8D25920A3}"/>
              </a:ext>
            </a:extLst>
          </p:cNvPr>
          <p:cNvSpPr>
            <a:spLocks noGrp="1"/>
          </p:cNvSpPr>
          <p:nvPr>
            <p:ph type="sldNum" sz="quarter" idx="12"/>
          </p:nvPr>
        </p:nvSpPr>
        <p:spPr/>
        <p:txBody>
          <a:bodyPr/>
          <a:lstStyle/>
          <a:p>
            <a:fld id="{9C637C1D-740A-4EE7-9AC7-DE15DA94B719}" type="slidenum">
              <a:rPr lang="en-US" smtClean="0"/>
              <a:t>33</a:t>
            </a:fld>
            <a:endParaRPr lang="en-US"/>
          </a:p>
        </p:txBody>
      </p:sp>
      <p:graphicFrame>
        <p:nvGraphicFramePr>
          <p:cNvPr id="8" name="Content Placeholder 7">
            <a:extLst>
              <a:ext uri="{FF2B5EF4-FFF2-40B4-BE49-F238E27FC236}">
                <a16:creationId xmlns:a16="http://schemas.microsoft.com/office/drawing/2014/main" id="{4545BE6E-9C0D-3466-449D-C49C9E579893}"/>
              </a:ext>
            </a:extLst>
          </p:cNvPr>
          <p:cNvGraphicFramePr>
            <a:graphicFrameLocks noGrp="1"/>
          </p:cNvGraphicFramePr>
          <p:nvPr>
            <p:ph idx="1"/>
            <p:extLst>
              <p:ext uri="{D42A27DB-BD31-4B8C-83A1-F6EECF244321}">
                <p14:modId xmlns:p14="http://schemas.microsoft.com/office/powerpoint/2010/main" val="2201008895"/>
              </p:ext>
            </p:extLst>
          </p:nvPr>
        </p:nvGraphicFramePr>
        <p:xfrm>
          <a:off x="1660094" y="1804988"/>
          <a:ext cx="8700362" cy="1854200"/>
        </p:xfrm>
        <a:graphic>
          <a:graphicData uri="http://schemas.openxmlformats.org/drawingml/2006/table">
            <a:tbl>
              <a:tblPr firstRow="1" bandRow="1">
                <a:tableStyleId>{5C22544A-7EE6-4342-B048-85BDC9FD1C3A}</a:tableStyleId>
              </a:tblPr>
              <a:tblGrid>
                <a:gridCol w="3781586">
                  <a:extLst>
                    <a:ext uri="{9D8B030D-6E8A-4147-A177-3AD203B41FA5}">
                      <a16:colId xmlns:a16="http://schemas.microsoft.com/office/drawing/2014/main" val="1861792575"/>
                    </a:ext>
                  </a:extLst>
                </a:gridCol>
                <a:gridCol w="819796">
                  <a:extLst>
                    <a:ext uri="{9D8B030D-6E8A-4147-A177-3AD203B41FA5}">
                      <a16:colId xmlns:a16="http://schemas.microsoft.com/office/drawing/2014/main" val="2120485634"/>
                    </a:ext>
                  </a:extLst>
                </a:gridCol>
                <a:gridCol w="819796">
                  <a:extLst>
                    <a:ext uri="{9D8B030D-6E8A-4147-A177-3AD203B41FA5}">
                      <a16:colId xmlns:a16="http://schemas.microsoft.com/office/drawing/2014/main" val="1731453626"/>
                    </a:ext>
                  </a:extLst>
                </a:gridCol>
                <a:gridCol w="819796">
                  <a:extLst>
                    <a:ext uri="{9D8B030D-6E8A-4147-A177-3AD203B41FA5}">
                      <a16:colId xmlns:a16="http://schemas.microsoft.com/office/drawing/2014/main" val="3803545629"/>
                    </a:ext>
                  </a:extLst>
                </a:gridCol>
                <a:gridCol w="819796">
                  <a:extLst>
                    <a:ext uri="{9D8B030D-6E8A-4147-A177-3AD203B41FA5}">
                      <a16:colId xmlns:a16="http://schemas.microsoft.com/office/drawing/2014/main" val="3083385015"/>
                    </a:ext>
                  </a:extLst>
                </a:gridCol>
                <a:gridCol w="819796">
                  <a:extLst>
                    <a:ext uri="{9D8B030D-6E8A-4147-A177-3AD203B41FA5}">
                      <a16:colId xmlns:a16="http://schemas.microsoft.com/office/drawing/2014/main" val="3277767877"/>
                    </a:ext>
                  </a:extLst>
                </a:gridCol>
                <a:gridCol w="819796">
                  <a:extLst>
                    <a:ext uri="{9D8B030D-6E8A-4147-A177-3AD203B41FA5}">
                      <a16:colId xmlns:a16="http://schemas.microsoft.com/office/drawing/2014/main" val="1897131955"/>
                    </a:ext>
                  </a:extLst>
                </a:gridCol>
              </a:tblGrid>
              <a:tr h="370840">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Group</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Year</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PwoD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Ratio</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a:t>
                      </a:r>
                      <a:r>
                        <a:rPr lang="en-US" sz="1800" b="1" i="0" u="none" strike="noStrike" dirty="0" err="1">
                          <a:solidFill>
                            <a:schemeClr val="bg1"/>
                          </a:solidFill>
                          <a:effectLst/>
                          <a:latin typeface="Arial" panose="020B0604020202020204" pitchFamily="34" charset="0"/>
                          <a:cs typeface="Arial" panose="020B0604020202020204" pitchFamily="34" charset="0"/>
                        </a:rPr>
                        <a:t>Chg</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Rank</a:t>
                      </a:r>
                    </a:p>
                  </a:txBody>
                  <a:tcPr marL="9525" marR="9525" marT="9525" marB="0" anchor="ctr"/>
                </a:tc>
                <a:extLst>
                  <a:ext uri="{0D108BD9-81ED-4DB2-BD59-A6C34878D82A}">
                    <a16:rowId xmlns:a16="http://schemas.microsoft.com/office/drawing/2014/main" val="1174421962"/>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Hispanic</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36.3</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72.3</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50.2</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tc>
                <a:extLst>
                  <a:ext uri="{0D108BD9-81ED-4DB2-BD59-A6C34878D82A}">
                    <a16:rowId xmlns:a16="http://schemas.microsoft.com/office/drawing/2014/main" val="220693132"/>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37.1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51.5</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2463810001"/>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Non-Hispanic</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37.5</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75.9</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49.4</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0.8</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  17 T</a:t>
                      </a:r>
                    </a:p>
                  </a:txBody>
                  <a:tcPr marL="9525" marR="9525" marT="9525" marB="0" anchor="ctr"/>
                </a:tc>
                <a:extLst>
                  <a:ext uri="{0D108BD9-81ED-4DB2-BD59-A6C34878D82A}">
                    <a16:rowId xmlns:a16="http://schemas.microsoft.com/office/drawing/2014/main" val="280410417"/>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37.8</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75.9</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49.8</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450981144"/>
                  </a:ext>
                </a:extLst>
              </a:tr>
            </a:tbl>
          </a:graphicData>
        </a:graphic>
      </p:graphicFrame>
    </p:spTree>
    <p:extLst>
      <p:ext uri="{BB962C8B-B14F-4D97-AF65-F5344CB8AC3E}">
        <p14:creationId xmlns:p14="http://schemas.microsoft.com/office/powerpoint/2010/main" val="3712993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C27F-9852-6E73-413E-599400F54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EE0533-2D23-B989-BD60-13B8F459FA12}"/>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Employment-to-Population Ratio 12 Month Average, by Year and 31 groups</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5BDE35B2-D514-D8BD-2713-B24D09E4ED9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2A858E2D-5737-4AE2-0CBB-A7578A864AA5}"/>
              </a:ext>
            </a:extLst>
          </p:cNvPr>
          <p:cNvSpPr>
            <a:spLocks noGrp="1"/>
          </p:cNvSpPr>
          <p:nvPr>
            <p:ph type="sldNum" sz="quarter" idx="12"/>
          </p:nvPr>
        </p:nvSpPr>
        <p:spPr/>
        <p:txBody>
          <a:bodyPr/>
          <a:lstStyle/>
          <a:p>
            <a:fld id="{9C637C1D-740A-4EE7-9AC7-DE15DA94B719}" type="slidenum">
              <a:rPr lang="en-US" smtClean="0"/>
              <a:t>34</a:t>
            </a:fld>
            <a:endParaRPr lang="en-US"/>
          </a:p>
        </p:txBody>
      </p:sp>
      <p:graphicFrame>
        <p:nvGraphicFramePr>
          <p:cNvPr id="8" name="Content Placeholder 7">
            <a:extLst>
              <a:ext uri="{FF2B5EF4-FFF2-40B4-BE49-F238E27FC236}">
                <a16:creationId xmlns:a16="http://schemas.microsoft.com/office/drawing/2014/main" id="{1252D6B3-0CC4-A984-115C-09BCEF79CA42}"/>
              </a:ext>
            </a:extLst>
          </p:cNvPr>
          <p:cNvGraphicFramePr>
            <a:graphicFrameLocks noGrp="1"/>
          </p:cNvGraphicFramePr>
          <p:nvPr>
            <p:ph idx="1"/>
            <p:extLst>
              <p:ext uri="{D42A27DB-BD31-4B8C-83A1-F6EECF244321}">
                <p14:modId xmlns:p14="http://schemas.microsoft.com/office/powerpoint/2010/main" val="1681373641"/>
              </p:ext>
            </p:extLst>
          </p:nvPr>
        </p:nvGraphicFramePr>
        <p:xfrm>
          <a:off x="1660094" y="1804988"/>
          <a:ext cx="8700362" cy="4820920"/>
        </p:xfrm>
        <a:graphic>
          <a:graphicData uri="http://schemas.openxmlformats.org/drawingml/2006/table">
            <a:tbl>
              <a:tblPr firstRow="1" bandRow="1">
                <a:tableStyleId>{5C22544A-7EE6-4342-B048-85BDC9FD1C3A}</a:tableStyleId>
              </a:tblPr>
              <a:tblGrid>
                <a:gridCol w="3781586">
                  <a:extLst>
                    <a:ext uri="{9D8B030D-6E8A-4147-A177-3AD203B41FA5}">
                      <a16:colId xmlns:a16="http://schemas.microsoft.com/office/drawing/2014/main" val="1861792575"/>
                    </a:ext>
                  </a:extLst>
                </a:gridCol>
                <a:gridCol w="819796">
                  <a:extLst>
                    <a:ext uri="{9D8B030D-6E8A-4147-A177-3AD203B41FA5}">
                      <a16:colId xmlns:a16="http://schemas.microsoft.com/office/drawing/2014/main" val="2120485634"/>
                    </a:ext>
                  </a:extLst>
                </a:gridCol>
                <a:gridCol w="819796">
                  <a:extLst>
                    <a:ext uri="{9D8B030D-6E8A-4147-A177-3AD203B41FA5}">
                      <a16:colId xmlns:a16="http://schemas.microsoft.com/office/drawing/2014/main" val="1731453626"/>
                    </a:ext>
                  </a:extLst>
                </a:gridCol>
                <a:gridCol w="819796">
                  <a:extLst>
                    <a:ext uri="{9D8B030D-6E8A-4147-A177-3AD203B41FA5}">
                      <a16:colId xmlns:a16="http://schemas.microsoft.com/office/drawing/2014/main" val="3803545629"/>
                    </a:ext>
                  </a:extLst>
                </a:gridCol>
                <a:gridCol w="819796">
                  <a:extLst>
                    <a:ext uri="{9D8B030D-6E8A-4147-A177-3AD203B41FA5}">
                      <a16:colId xmlns:a16="http://schemas.microsoft.com/office/drawing/2014/main" val="3083385015"/>
                    </a:ext>
                  </a:extLst>
                </a:gridCol>
                <a:gridCol w="819796">
                  <a:extLst>
                    <a:ext uri="{9D8B030D-6E8A-4147-A177-3AD203B41FA5}">
                      <a16:colId xmlns:a16="http://schemas.microsoft.com/office/drawing/2014/main" val="3277767877"/>
                    </a:ext>
                  </a:extLst>
                </a:gridCol>
                <a:gridCol w="819796">
                  <a:extLst>
                    <a:ext uri="{9D8B030D-6E8A-4147-A177-3AD203B41FA5}">
                      <a16:colId xmlns:a16="http://schemas.microsoft.com/office/drawing/2014/main" val="1897131955"/>
                    </a:ext>
                  </a:extLst>
                </a:gridCol>
              </a:tblGrid>
              <a:tr h="370840">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Group</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Year</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PwoD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Ratio</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a:t>
                      </a:r>
                      <a:r>
                        <a:rPr lang="en-US" sz="1800" b="1" i="0" u="none" strike="noStrike" dirty="0" err="1">
                          <a:solidFill>
                            <a:schemeClr val="bg1"/>
                          </a:solidFill>
                          <a:effectLst/>
                          <a:latin typeface="Arial" panose="020B0604020202020204" pitchFamily="34" charset="0"/>
                          <a:cs typeface="Arial" panose="020B0604020202020204" pitchFamily="34" charset="0"/>
                        </a:rPr>
                        <a:t>Chg</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Rank</a:t>
                      </a:r>
                    </a:p>
                  </a:txBody>
                  <a:tcPr marL="9525" marR="9525" marT="9525" marB="0" anchor="ctr"/>
                </a:tc>
                <a:extLst>
                  <a:ext uri="{0D108BD9-81ED-4DB2-BD59-A6C34878D82A}">
                    <a16:rowId xmlns:a16="http://schemas.microsoft.com/office/drawing/2014/main" val="1174421962"/>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White only</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39.2</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76.2</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tc>
                <a:extLst>
                  <a:ext uri="{0D108BD9-81ED-4DB2-BD59-A6C34878D82A}">
                    <a16:rowId xmlns:a16="http://schemas.microsoft.com/office/drawing/2014/main" val="1985036800"/>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39.5</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76.1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51.9</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485834402"/>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Black/African American only</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30.1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41.6</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-0.7</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tc>
                <a:extLst>
                  <a:ext uri="{0D108BD9-81ED-4DB2-BD59-A6C34878D82A}">
                    <a16:rowId xmlns:a16="http://schemas.microsoft.com/office/drawing/2014/main" val="2747162526"/>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29.7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71.9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41.3</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655725673"/>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American Indian/Alaskan Native only</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28.9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43.3</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15.2</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extLst>
                  <a:ext uri="{0D108BD9-81ED-4DB2-BD59-A6C34878D82A}">
                    <a16:rowId xmlns:a16="http://schemas.microsoft.com/office/drawing/2014/main" val="1899782984"/>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34.1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68.3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49.9</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466893640"/>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Asian only</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34.2</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46.6</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18.5</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1 </a:t>
                      </a:r>
                    </a:p>
                  </a:txBody>
                  <a:tcPr marL="9525" marR="9525" marT="9525" marB="0" anchor="ctr"/>
                </a:tc>
                <a:extLst>
                  <a:ext uri="{0D108BD9-81ED-4DB2-BD59-A6C34878D82A}">
                    <a16:rowId xmlns:a16="http://schemas.microsoft.com/office/drawing/2014/main" val="3258644758"/>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40.3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55.2</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2583355474"/>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Hawaiian/Pacific Islander only</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31.7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44.3</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29 </a:t>
                      </a:r>
                    </a:p>
                  </a:txBody>
                  <a:tcPr marL="9525" marR="9525" marT="9525" marB="0" anchor="ctr"/>
                </a:tc>
                <a:extLst>
                  <a:ext uri="{0D108BD9-81ED-4DB2-BD59-A6C34878D82A}">
                    <a16:rowId xmlns:a16="http://schemas.microsoft.com/office/drawing/2014/main" val="2161317754"/>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30.9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42.7</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073124699"/>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Multiple races</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38.1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70.6</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54.0</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tc>
                <a:extLst>
                  <a:ext uri="{0D108BD9-81ED-4DB2-BD59-A6C34878D82A}">
                    <a16:rowId xmlns:a16="http://schemas.microsoft.com/office/drawing/2014/main" val="1859156108"/>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35.8</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70.6</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50.7</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922926024"/>
                  </a:ext>
                </a:extLst>
              </a:tr>
            </a:tbl>
          </a:graphicData>
        </a:graphic>
      </p:graphicFrame>
    </p:spTree>
    <p:extLst>
      <p:ext uri="{BB962C8B-B14F-4D97-AF65-F5344CB8AC3E}">
        <p14:creationId xmlns:p14="http://schemas.microsoft.com/office/powerpoint/2010/main" val="3052542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EBF56-B1F5-D62E-F0E2-8E3C61F41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1C579-256A-57B2-3D79-A871DCF5F6A2}"/>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Employment-to-Population Ratio 12 Month Average, by Year and 31 groups</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2DA9F089-A89C-399E-3999-2B7B258BC1A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CDCE1A8F-82AE-E37F-33CC-09ABC035D4EF}"/>
              </a:ext>
            </a:extLst>
          </p:cNvPr>
          <p:cNvSpPr>
            <a:spLocks noGrp="1"/>
          </p:cNvSpPr>
          <p:nvPr>
            <p:ph type="sldNum" sz="quarter" idx="12"/>
          </p:nvPr>
        </p:nvSpPr>
        <p:spPr/>
        <p:txBody>
          <a:bodyPr/>
          <a:lstStyle/>
          <a:p>
            <a:fld id="{9C637C1D-740A-4EE7-9AC7-DE15DA94B719}" type="slidenum">
              <a:rPr lang="en-US" smtClean="0"/>
              <a:t>35</a:t>
            </a:fld>
            <a:endParaRPr lang="en-US"/>
          </a:p>
        </p:txBody>
      </p:sp>
      <p:graphicFrame>
        <p:nvGraphicFramePr>
          <p:cNvPr id="8" name="Content Placeholder 7">
            <a:extLst>
              <a:ext uri="{FF2B5EF4-FFF2-40B4-BE49-F238E27FC236}">
                <a16:creationId xmlns:a16="http://schemas.microsoft.com/office/drawing/2014/main" id="{437DB3A5-17FC-6607-EB2A-7CA86A80425F}"/>
              </a:ext>
            </a:extLst>
          </p:cNvPr>
          <p:cNvGraphicFramePr>
            <a:graphicFrameLocks noGrp="1"/>
          </p:cNvGraphicFramePr>
          <p:nvPr>
            <p:ph idx="1"/>
            <p:extLst>
              <p:ext uri="{D42A27DB-BD31-4B8C-83A1-F6EECF244321}">
                <p14:modId xmlns:p14="http://schemas.microsoft.com/office/powerpoint/2010/main" val="1454665030"/>
              </p:ext>
            </p:extLst>
          </p:nvPr>
        </p:nvGraphicFramePr>
        <p:xfrm>
          <a:off x="1660094" y="1804988"/>
          <a:ext cx="8700362" cy="3337560"/>
        </p:xfrm>
        <a:graphic>
          <a:graphicData uri="http://schemas.openxmlformats.org/drawingml/2006/table">
            <a:tbl>
              <a:tblPr firstRow="1" bandRow="1">
                <a:tableStyleId>{5C22544A-7EE6-4342-B048-85BDC9FD1C3A}</a:tableStyleId>
              </a:tblPr>
              <a:tblGrid>
                <a:gridCol w="3781586">
                  <a:extLst>
                    <a:ext uri="{9D8B030D-6E8A-4147-A177-3AD203B41FA5}">
                      <a16:colId xmlns:a16="http://schemas.microsoft.com/office/drawing/2014/main" val="1861792575"/>
                    </a:ext>
                  </a:extLst>
                </a:gridCol>
                <a:gridCol w="819796">
                  <a:extLst>
                    <a:ext uri="{9D8B030D-6E8A-4147-A177-3AD203B41FA5}">
                      <a16:colId xmlns:a16="http://schemas.microsoft.com/office/drawing/2014/main" val="2120485634"/>
                    </a:ext>
                  </a:extLst>
                </a:gridCol>
                <a:gridCol w="819796">
                  <a:extLst>
                    <a:ext uri="{9D8B030D-6E8A-4147-A177-3AD203B41FA5}">
                      <a16:colId xmlns:a16="http://schemas.microsoft.com/office/drawing/2014/main" val="1731453626"/>
                    </a:ext>
                  </a:extLst>
                </a:gridCol>
                <a:gridCol w="819796">
                  <a:extLst>
                    <a:ext uri="{9D8B030D-6E8A-4147-A177-3AD203B41FA5}">
                      <a16:colId xmlns:a16="http://schemas.microsoft.com/office/drawing/2014/main" val="3803545629"/>
                    </a:ext>
                  </a:extLst>
                </a:gridCol>
                <a:gridCol w="819796">
                  <a:extLst>
                    <a:ext uri="{9D8B030D-6E8A-4147-A177-3AD203B41FA5}">
                      <a16:colId xmlns:a16="http://schemas.microsoft.com/office/drawing/2014/main" val="3083385015"/>
                    </a:ext>
                  </a:extLst>
                </a:gridCol>
                <a:gridCol w="819796">
                  <a:extLst>
                    <a:ext uri="{9D8B030D-6E8A-4147-A177-3AD203B41FA5}">
                      <a16:colId xmlns:a16="http://schemas.microsoft.com/office/drawing/2014/main" val="3277767877"/>
                    </a:ext>
                  </a:extLst>
                </a:gridCol>
                <a:gridCol w="819796">
                  <a:extLst>
                    <a:ext uri="{9D8B030D-6E8A-4147-A177-3AD203B41FA5}">
                      <a16:colId xmlns:a16="http://schemas.microsoft.com/office/drawing/2014/main" val="1897131955"/>
                    </a:ext>
                  </a:extLst>
                </a:gridCol>
              </a:tblGrid>
              <a:tr h="370840">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Group</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Year</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PwoD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Ratio</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a:t>
                      </a:r>
                      <a:r>
                        <a:rPr lang="en-US" sz="1800" b="1" i="0" u="none" strike="noStrike" dirty="0" err="1">
                          <a:solidFill>
                            <a:schemeClr val="bg1"/>
                          </a:solidFill>
                          <a:effectLst/>
                          <a:latin typeface="Arial" panose="020B0604020202020204" pitchFamily="34" charset="0"/>
                          <a:cs typeface="Arial" panose="020B0604020202020204" pitchFamily="34" charset="0"/>
                        </a:rPr>
                        <a:t>Chg</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Rank</a:t>
                      </a:r>
                    </a:p>
                  </a:txBody>
                  <a:tcPr marL="9525" marR="9525" marT="9525" marB="0" anchor="ctr"/>
                </a:tc>
                <a:extLst>
                  <a:ext uri="{0D108BD9-81ED-4DB2-BD59-A6C34878D82A}">
                    <a16:rowId xmlns:a16="http://schemas.microsoft.com/office/drawing/2014/main" val="1174421962"/>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Less than high school</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18.9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48.1</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39.3</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tc>
                <a:extLst>
                  <a:ext uri="{0D108BD9-81ED-4DB2-BD59-A6C34878D82A}">
                    <a16:rowId xmlns:a16="http://schemas.microsoft.com/office/drawing/2014/main" val="1689879080"/>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18.8</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46.8</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40.2</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281428767"/>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High school diploma or equivalent</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30.7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73.2</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41.9</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ctr"/>
                </a:tc>
                <a:extLst>
                  <a:ext uri="{0D108BD9-81ED-4DB2-BD59-A6C34878D82A}">
                    <a16:rowId xmlns:a16="http://schemas.microsoft.com/office/drawing/2014/main" val="3750708986"/>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30.3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73.2</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41.4</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4073080400"/>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Some college (no Bachelors)</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42.5</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56.3</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-0.2</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tc>
                <a:extLst>
                  <a:ext uri="{0D108BD9-81ED-4DB2-BD59-A6C34878D82A}">
                    <a16:rowId xmlns:a16="http://schemas.microsoft.com/office/drawing/2014/main" val="2747239407"/>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42.6</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75.8</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56.2</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880396292"/>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Bachelors degree or more</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58.2</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85.5</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tc>
                <a:extLst>
                  <a:ext uri="{0D108BD9-81ED-4DB2-BD59-A6C34878D82A}">
                    <a16:rowId xmlns:a16="http://schemas.microsoft.com/office/drawing/2014/main" val="3938599573"/>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59.1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85.2</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69.4</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3390819798"/>
                  </a:ext>
                </a:extLst>
              </a:tr>
            </a:tbl>
          </a:graphicData>
        </a:graphic>
      </p:graphicFrame>
    </p:spTree>
    <p:extLst>
      <p:ext uri="{BB962C8B-B14F-4D97-AF65-F5344CB8AC3E}">
        <p14:creationId xmlns:p14="http://schemas.microsoft.com/office/powerpoint/2010/main" val="990413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3A3EF-B8E5-5AC3-B1E7-B6447179F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6AE49-5354-50AA-1A11-1500DD536DCB}"/>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Employment-to-Population Ratio 12 Month Average, by Year and 31 groups</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231FB01-A642-459E-E29F-7D053198424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0E09985-F449-1D7F-3B5B-B4CAC9545D72}"/>
              </a:ext>
            </a:extLst>
          </p:cNvPr>
          <p:cNvSpPr>
            <a:spLocks noGrp="1"/>
          </p:cNvSpPr>
          <p:nvPr>
            <p:ph type="sldNum" sz="quarter" idx="12"/>
          </p:nvPr>
        </p:nvSpPr>
        <p:spPr/>
        <p:txBody>
          <a:bodyPr/>
          <a:lstStyle/>
          <a:p>
            <a:fld id="{9C637C1D-740A-4EE7-9AC7-DE15DA94B719}" type="slidenum">
              <a:rPr lang="en-US" smtClean="0"/>
              <a:t>36</a:t>
            </a:fld>
            <a:endParaRPr lang="en-US"/>
          </a:p>
        </p:txBody>
      </p:sp>
      <p:graphicFrame>
        <p:nvGraphicFramePr>
          <p:cNvPr id="8" name="Content Placeholder 7">
            <a:extLst>
              <a:ext uri="{FF2B5EF4-FFF2-40B4-BE49-F238E27FC236}">
                <a16:creationId xmlns:a16="http://schemas.microsoft.com/office/drawing/2014/main" id="{26CB0E1A-EA58-3C55-BC42-D3D58AB5C3E1}"/>
              </a:ext>
            </a:extLst>
          </p:cNvPr>
          <p:cNvGraphicFramePr>
            <a:graphicFrameLocks noGrp="1"/>
          </p:cNvGraphicFramePr>
          <p:nvPr>
            <p:ph idx="1"/>
            <p:extLst>
              <p:ext uri="{D42A27DB-BD31-4B8C-83A1-F6EECF244321}">
                <p14:modId xmlns:p14="http://schemas.microsoft.com/office/powerpoint/2010/main" val="1608059973"/>
              </p:ext>
            </p:extLst>
          </p:nvPr>
        </p:nvGraphicFramePr>
        <p:xfrm>
          <a:off x="1660094" y="1804988"/>
          <a:ext cx="8700362" cy="4079240"/>
        </p:xfrm>
        <a:graphic>
          <a:graphicData uri="http://schemas.openxmlformats.org/drawingml/2006/table">
            <a:tbl>
              <a:tblPr firstRow="1" bandRow="1">
                <a:tableStyleId>{5C22544A-7EE6-4342-B048-85BDC9FD1C3A}</a:tableStyleId>
              </a:tblPr>
              <a:tblGrid>
                <a:gridCol w="3781586">
                  <a:extLst>
                    <a:ext uri="{9D8B030D-6E8A-4147-A177-3AD203B41FA5}">
                      <a16:colId xmlns:a16="http://schemas.microsoft.com/office/drawing/2014/main" val="1861792575"/>
                    </a:ext>
                  </a:extLst>
                </a:gridCol>
                <a:gridCol w="819796">
                  <a:extLst>
                    <a:ext uri="{9D8B030D-6E8A-4147-A177-3AD203B41FA5}">
                      <a16:colId xmlns:a16="http://schemas.microsoft.com/office/drawing/2014/main" val="2120485634"/>
                    </a:ext>
                  </a:extLst>
                </a:gridCol>
                <a:gridCol w="819796">
                  <a:extLst>
                    <a:ext uri="{9D8B030D-6E8A-4147-A177-3AD203B41FA5}">
                      <a16:colId xmlns:a16="http://schemas.microsoft.com/office/drawing/2014/main" val="1731453626"/>
                    </a:ext>
                  </a:extLst>
                </a:gridCol>
                <a:gridCol w="819796">
                  <a:extLst>
                    <a:ext uri="{9D8B030D-6E8A-4147-A177-3AD203B41FA5}">
                      <a16:colId xmlns:a16="http://schemas.microsoft.com/office/drawing/2014/main" val="3803545629"/>
                    </a:ext>
                  </a:extLst>
                </a:gridCol>
                <a:gridCol w="819796">
                  <a:extLst>
                    <a:ext uri="{9D8B030D-6E8A-4147-A177-3AD203B41FA5}">
                      <a16:colId xmlns:a16="http://schemas.microsoft.com/office/drawing/2014/main" val="3083385015"/>
                    </a:ext>
                  </a:extLst>
                </a:gridCol>
                <a:gridCol w="819796">
                  <a:extLst>
                    <a:ext uri="{9D8B030D-6E8A-4147-A177-3AD203B41FA5}">
                      <a16:colId xmlns:a16="http://schemas.microsoft.com/office/drawing/2014/main" val="3277767877"/>
                    </a:ext>
                  </a:extLst>
                </a:gridCol>
                <a:gridCol w="819796">
                  <a:extLst>
                    <a:ext uri="{9D8B030D-6E8A-4147-A177-3AD203B41FA5}">
                      <a16:colId xmlns:a16="http://schemas.microsoft.com/office/drawing/2014/main" val="1897131955"/>
                    </a:ext>
                  </a:extLst>
                </a:gridCol>
              </a:tblGrid>
              <a:tr h="370840">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Group</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Year</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PwoD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Ratio</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a:t>
                      </a:r>
                      <a:r>
                        <a:rPr lang="en-US" sz="1800" b="1" i="0" u="none" strike="noStrike" dirty="0" err="1">
                          <a:solidFill>
                            <a:schemeClr val="bg1"/>
                          </a:solidFill>
                          <a:effectLst/>
                          <a:latin typeface="Arial" panose="020B0604020202020204" pitchFamily="34" charset="0"/>
                          <a:cs typeface="Arial" panose="020B0604020202020204" pitchFamily="34" charset="0"/>
                        </a:rPr>
                        <a:t>Chg</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Rank</a:t>
                      </a:r>
                    </a:p>
                  </a:txBody>
                  <a:tcPr marL="9525" marR="9525" marT="9525" marB="0" anchor="ctr"/>
                </a:tc>
                <a:extLst>
                  <a:ext uri="{0D108BD9-81ED-4DB2-BD59-A6C34878D82A}">
                    <a16:rowId xmlns:a16="http://schemas.microsoft.com/office/drawing/2014/main" val="1174421962"/>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Ages 16 to 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36.3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53.2</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68.2</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tc>
                <a:extLst>
                  <a:ext uri="{0D108BD9-81ED-4DB2-BD59-A6C34878D82A}">
                    <a16:rowId xmlns:a16="http://schemas.microsoft.com/office/drawing/2014/main" val="3201064161"/>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33.3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263097859"/>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Ages 25 to 34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52.0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63.1</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tc>
                <a:extLst>
                  <a:ext uri="{0D108BD9-81ED-4DB2-BD59-A6C34878D82A}">
                    <a16:rowId xmlns:a16="http://schemas.microsoft.com/office/drawing/2014/main" val="1864578456"/>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81.7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64.7</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3901627718"/>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Ages 35 to 44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44.8</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53.4</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8.6</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tc>
                <a:extLst>
                  <a:ext uri="{0D108BD9-81ED-4DB2-BD59-A6C34878D82A}">
                    <a16:rowId xmlns:a16="http://schemas.microsoft.com/office/drawing/2014/main" val="1648368830"/>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48.8</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84.1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58.0</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615736980"/>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Ages 45 to 54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38.1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84.0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45.4</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0.9</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tc>
                <a:extLst>
                  <a:ext uri="{0D108BD9-81ED-4DB2-BD59-A6C34878D82A}">
                    <a16:rowId xmlns:a16="http://schemas.microsoft.com/office/drawing/2014/main" val="2839624879"/>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38.5</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84.1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45.8</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3495387892"/>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Ages 55 to 64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27.7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70.4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39.3</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ctr"/>
                </a:tc>
                <a:extLst>
                  <a:ext uri="{0D108BD9-81ED-4DB2-BD59-A6C34878D82A}">
                    <a16:rowId xmlns:a16="http://schemas.microsoft.com/office/drawing/2014/main" val="3399666539"/>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27.1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38.3</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3293181298"/>
                  </a:ext>
                </a:extLst>
              </a:tr>
            </a:tbl>
          </a:graphicData>
        </a:graphic>
      </p:graphicFrame>
    </p:spTree>
    <p:extLst>
      <p:ext uri="{BB962C8B-B14F-4D97-AF65-F5344CB8AC3E}">
        <p14:creationId xmlns:p14="http://schemas.microsoft.com/office/powerpoint/2010/main" val="114349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6862D-07B3-E815-E764-499B982C1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1C2BB-949E-13BF-6EBE-9EA3E44AB78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Employment-to-Population Ratio 12 Month Average, by Year and 31 groups</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C5A5167A-63B0-93E3-5500-8D6D73407056}"/>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BA385430-EA4D-FF2F-14B2-BDE920CDEE3F}"/>
              </a:ext>
            </a:extLst>
          </p:cNvPr>
          <p:cNvSpPr>
            <a:spLocks noGrp="1"/>
          </p:cNvSpPr>
          <p:nvPr>
            <p:ph type="sldNum" sz="quarter" idx="12"/>
          </p:nvPr>
        </p:nvSpPr>
        <p:spPr/>
        <p:txBody>
          <a:bodyPr/>
          <a:lstStyle/>
          <a:p>
            <a:fld id="{9C637C1D-740A-4EE7-9AC7-DE15DA94B719}" type="slidenum">
              <a:rPr lang="en-US" smtClean="0"/>
              <a:t>37</a:t>
            </a:fld>
            <a:endParaRPr lang="en-US"/>
          </a:p>
        </p:txBody>
      </p:sp>
      <p:graphicFrame>
        <p:nvGraphicFramePr>
          <p:cNvPr id="8" name="Content Placeholder 7">
            <a:extLst>
              <a:ext uri="{FF2B5EF4-FFF2-40B4-BE49-F238E27FC236}">
                <a16:creationId xmlns:a16="http://schemas.microsoft.com/office/drawing/2014/main" id="{355AC58D-1A04-3A02-AD59-87007B023F2D}"/>
              </a:ext>
            </a:extLst>
          </p:cNvPr>
          <p:cNvGraphicFramePr>
            <a:graphicFrameLocks noGrp="1"/>
          </p:cNvGraphicFramePr>
          <p:nvPr>
            <p:ph idx="1"/>
            <p:extLst>
              <p:ext uri="{D42A27DB-BD31-4B8C-83A1-F6EECF244321}">
                <p14:modId xmlns:p14="http://schemas.microsoft.com/office/powerpoint/2010/main" val="2537710653"/>
              </p:ext>
            </p:extLst>
          </p:nvPr>
        </p:nvGraphicFramePr>
        <p:xfrm>
          <a:off x="1660094" y="1804988"/>
          <a:ext cx="8700362" cy="4079240"/>
        </p:xfrm>
        <a:graphic>
          <a:graphicData uri="http://schemas.openxmlformats.org/drawingml/2006/table">
            <a:tbl>
              <a:tblPr firstRow="1" bandRow="1">
                <a:tableStyleId>{5C22544A-7EE6-4342-B048-85BDC9FD1C3A}</a:tableStyleId>
              </a:tblPr>
              <a:tblGrid>
                <a:gridCol w="3781586">
                  <a:extLst>
                    <a:ext uri="{9D8B030D-6E8A-4147-A177-3AD203B41FA5}">
                      <a16:colId xmlns:a16="http://schemas.microsoft.com/office/drawing/2014/main" val="1861792575"/>
                    </a:ext>
                  </a:extLst>
                </a:gridCol>
                <a:gridCol w="819796">
                  <a:extLst>
                    <a:ext uri="{9D8B030D-6E8A-4147-A177-3AD203B41FA5}">
                      <a16:colId xmlns:a16="http://schemas.microsoft.com/office/drawing/2014/main" val="2120485634"/>
                    </a:ext>
                  </a:extLst>
                </a:gridCol>
                <a:gridCol w="819796">
                  <a:extLst>
                    <a:ext uri="{9D8B030D-6E8A-4147-A177-3AD203B41FA5}">
                      <a16:colId xmlns:a16="http://schemas.microsoft.com/office/drawing/2014/main" val="1731453626"/>
                    </a:ext>
                  </a:extLst>
                </a:gridCol>
                <a:gridCol w="819796">
                  <a:extLst>
                    <a:ext uri="{9D8B030D-6E8A-4147-A177-3AD203B41FA5}">
                      <a16:colId xmlns:a16="http://schemas.microsoft.com/office/drawing/2014/main" val="3803545629"/>
                    </a:ext>
                  </a:extLst>
                </a:gridCol>
                <a:gridCol w="819796">
                  <a:extLst>
                    <a:ext uri="{9D8B030D-6E8A-4147-A177-3AD203B41FA5}">
                      <a16:colId xmlns:a16="http://schemas.microsoft.com/office/drawing/2014/main" val="3083385015"/>
                    </a:ext>
                  </a:extLst>
                </a:gridCol>
                <a:gridCol w="819796">
                  <a:extLst>
                    <a:ext uri="{9D8B030D-6E8A-4147-A177-3AD203B41FA5}">
                      <a16:colId xmlns:a16="http://schemas.microsoft.com/office/drawing/2014/main" val="3277767877"/>
                    </a:ext>
                  </a:extLst>
                </a:gridCol>
                <a:gridCol w="819796">
                  <a:extLst>
                    <a:ext uri="{9D8B030D-6E8A-4147-A177-3AD203B41FA5}">
                      <a16:colId xmlns:a16="http://schemas.microsoft.com/office/drawing/2014/main" val="1897131955"/>
                    </a:ext>
                  </a:extLst>
                </a:gridCol>
              </a:tblGrid>
              <a:tr h="370840">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Group</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Year</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PwoD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Ratio</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a:t>
                      </a:r>
                      <a:r>
                        <a:rPr lang="en-US" sz="1800" b="1" i="0" u="none" strike="noStrike" dirty="0" err="1">
                          <a:solidFill>
                            <a:schemeClr val="bg1"/>
                          </a:solidFill>
                          <a:effectLst/>
                          <a:latin typeface="Arial" panose="020B0604020202020204" pitchFamily="34" charset="0"/>
                          <a:cs typeface="Arial" panose="020B0604020202020204" pitchFamily="34" charset="0"/>
                        </a:rPr>
                        <a:t>Chg</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Rank</a:t>
                      </a:r>
                    </a:p>
                  </a:txBody>
                  <a:tcPr marL="9525" marR="9525" marT="9525" marB="0" anchor="ctr"/>
                </a:tc>
                <a:extLst>
                  <a:ext uri="{0D108BD9-81ED-4DB2-BD59-A6C34878D82A}">
                    <a16:rowId xmlns:a16="http://schemas.microsoft.com/office/drawing/2014/main" val="1174421962"/>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Hispanic</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36.3</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72.3</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50.2</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tc>
                <a:extLst>
                  <a:ext uri="{0D108BD9-81ED-4DB2-BD59-A6C34878D82A}">
                    <a16:rowId xmlns:a16="http://schemas.microsoft.com/office/drawing/2014/main" val="220693132"/>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37.1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51.5</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2463810001"/>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In metropolitan area</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38.5</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51.0</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0.4</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tc>
                <a:extLst>
                  <a:ext uri="{0D108BD9-81ED-4DB2-BD59-A6C34878D82A}">
                    <a16:rowId xmlns:a16="http://schemas.microsoft.com/office/drawing/2014/main" val="280410417"/>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38.5</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51.2</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450981144"/>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In non-metropolitan area</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31.8</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43.7</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4.1</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tc>
                <a:extLst>
                  <a:ext uri="{0D108BD9-81ED-4DB2-BD59-A6C34878D82A}">
                    <a16:rowId xmlns:a16="http://schemas.microsoft.com/office/drawing/2014/main" val="2537996057"/>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33.6</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45.5</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2609743426"/>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Veteran</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44.9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56.1</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ctr"/>
                </a:tc>
                <a:extLst>
                  <a:ext uri="{0D108BD9-81ED-4DB2-BD59-A6C34878D82A}">
                    <a16:rowId xmlns:a16="http://schemas.microsoft.com/office/drawing/2014/main" val="3301791076"/>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43.9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54.9</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937488109"/>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Non-Veteran</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36.7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48.9</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tc>
                <a:extLst>
                  <a:ext uri="{0D108BD9-81ED-4DB2-BD59-A6C34878D82A}">
                    <a16:rowId xmlns:a16="http://schemas.microsoft.com/office/drawing/2014/main" val="2166641925"/>
                  </a:ext>
                </a:extLst>
              </a:tr>
              <a:tr h="370840">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37.1</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74.9</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49.5</a:t>
                      </a:r>
                    </a:p>
                  </a:txBody>
                  <a:tcPr marL="9525" marR="9525" marT="9525" marB="0" anchor="ctr"/>
                </a:tc>
                <a:tc vMerge="1">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27251090"/>
                  </a:ext>
                </a:extLst>
              </a:tr>
            </a:tbl>
          </a:graphicData>
        </a:graphic>
      </p:graphicFrame>
    </p:spTree>
    <p:extLst>
      <p:ext uri="{BB962C8B-B14F-4D97-AF65-F5344CB8AC3E}">
        <p14:creationId xmlns:p14="http://schemas.microsoft.com/office/powerpoint/2010/main" val="112228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8D61-1E7A-D996-647A-194B44AC6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0364A-E91C-4C24-89C6-1D5C843FEC56}"/>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Employment-to-Population Ratio 12 Month Average, by Year and 31 groups</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B40C752F-A3C2-5509-4562-06A2D4CAE05B}"/>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33876EA-AC2B-3D58-97E8-E0B0F02A4FAE}"/>
              </a:ext>
            </a:extLst>
          </p:cNvPr>
          <p:cNvSpPr>
            <a:spLocks noGrp="1"/>
          </p:cNvSpPr>
          <p:nvPr>
            <p:ph type="sldNum" sz="quarter" idx="12"/>
          </p:nvPr>
        </p:nvSpPr>
        <p:spPr/>
        <p:txBody>
          <a:bodyPr/>
          <a:lstStyle/>
          <a:p>
            <a:fld id="{9C637C1D-740A-4EE7-9AC7-DE15DA94B719}" type="slidenum">
              <a:rPr lang="en-US" smtClean="0"/>
              <a:t>38</a:t>
            </a:fld>
            <a:endParaRPr lang="en-US"/>
          </a:p>
        </p:txBody>
      </p:sp>
      <p:graphicFrame>
        <p:nvGraphicFramePr>
          <p:cNvPr id="8" name="Content Placeholder 7">
            <a:extLst>
              <a:ext uri="{FF2B5EF4-FFF2-40B4-BE49-F238E27FC236}">
                <a16:creationId xmlns:a16="http://schemas.microsoft.com/office/drawing/2014/main" id="{28D6C59E-0F8F-6B74-6EE1-188E388515B1}"/>
              </a:ext>
            </a:extLst>
          </p:cNvPr>
          <p:cNvGraphicFramePr>
            <a:graphicFrameLocks noGrp="1"/>
          </p:cNvGraphicFramePr>
          <p:nvPr>
            <p:ph idx="1"/>
            <p:extLst>
              <p:ext uri="{D42A27DB-BD31-4B8C-83A1-F6EECF244321}">
                <p14:modId xmlns:p14="http://schemas.microsoft.com/office/powerpoint/2010/main" val="2126535310"/>
              </p:ext>
            </p:extLst>
          </p:nvPr>
        </p:nvGraphicFramePr>
        <p:xfrm>
          <a:off x="1660094" y="1804988"/>
          <a:ext cx="8700362" cy="4079240"/>
        </p:xfrm>
        <a:graphic>
          <a:graphicData uri="http://schemas.openxmlformats.org/drawingml/2006/table">
            <a:tbl>
              <a:tblPr firstRow="1" bandRow="1">
                <a:tableStyleId>{5C22544A-7EE6-4342-B048-85BDC9FD1C3A}</a:tableStyleId>
              </a:tblPr>
              <a:tblGrid>
                <a:gridCol w="3781586">
                  <a:extLst>
                    <a:ext uri="{9D8B030D-6E8A-4147-A177-3AD203B41FA5}">
                      <a16:colId xmlns:a16="http://schemas.microsoft.com/office/drawing/2014/main" val="1861792575"/>
                    </a:ext>
                  </a:extLst>
                </a:gridCol>
                <a:gridCol w="819796">
                  <a:extLst>
                    <a:ext uri="{9D8B030D-6E8A-4147-A177-3AD203B41FA5}">
                      <a16:colId xmlns:a16="http://schemas.microsoft.com/office/drawing/2014/main" val="2120485634"/>
                    </a:ext>
                  </a:extLst>
                </a:gridCol>
                <a:gridCol w="819796">
                  <a:extLst>
                    <a:ext uri="{9D8B030D-6E8A-4147-A177-3AD203B41FA5}">
                      <a16:colId xmlns:a16="http://schemas.microsoft.com/office/drawing/2014/main" val="1731453626"/>
                    </a:ext>
                  </a:extLst>
                </a:gridCol>
                <a:gridCol w="819796">
                  <a:extLst>
                    <a:ext uri="{9D8B030D-6E8A-4147-A177-3AD203B41FA5}">
                      <a16:colId xmlns:a16="http://schemas.microsoft.com/office/drawing/2014/main" val="3803545629"/>
                    </a:ext>
                  </a:extLst>
                </a:gridCol>
                <a:gridCol w="819796">
                  <a:extLst>
                    <a:ext uri="{9D8B030D-6E8A-4147-A177-3AD203B41FA5}">
                      <a16:colId xmlns:a16="http://schemas.microsoft.com/office/drawing/2014/main" val="3083385015"/>
                    </a:ext>
                  </a:extLst>
                </a:gridCol>
                <a:gridCol w="819796">
                  <a:extLst>
                    <a:ext uri="{9D8B030D-6E8A-4147-A177-3AD203B41FA5}">
                      <a16:colId xmlns:a16="http://schemas.microsoft.com/office/drawing/2014/main" val="3277767877"/>
                    </a:ext>
                  </a:extLst>
                </a:gridCol>
                <a:gridCol w="819796">
                  <a:extLst>
                    <a:ext uri="{9D8B030D-6E8A-4147-A177-3AD203B41FA5}">
                      <a16:colId xmlns:a16="http://schemas.microsoft.com/office/drawing/2014/main" val="1897131955"/>
                    </a:ext>
                  </a:extLst>
                </a:gridCol>
              </a:tblGrid>
              <a:tr h="370840">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Group</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Year</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PwoD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Ratio</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a:t>
                      </a:r>
                      <a:r>
                        <a:rPr lang="en-US" sz="1800" b="1" i="0" u="none" strike="noStrike" dirty="0" err="1">
                          <a:solidFill>
                            <a:schemeClr val="bg1"/>
                          </a:solidFill>
                          <a:effectLst/>
                          <a:latin typeface="Arial" panose="020B0604020202020204" pitchFamily="34" charset="0"/>
                          <a:cs typeface="Arial" panose="020B0604020202020204" pitchFamily="34" charset="0"/>
                        </a:rPr>
                        <a:t>Chg</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Rank</a:t>
                      </a:r>
                    </a:p>
                  </a:txBody>
                  <a:tcPr marL="9525" marR="9525" marT="9525" marB="0" anchor="ctr"/>
                </a:tc>
                <a:extLst>
                  <a:ext uri="{0D108BD9-81ED-4DB2-BD59-A6C34878D82A}">
                    <a16:rowId xmlns:a16="http://schemas.microsoft.com/office/drawing/2014/main" val="1174421962"/>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Vision Difficulty</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42.1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72.5</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58.1</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-0.7</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tc>
                <a:extLst>
                  <a:ext uri="{0D108BD9-81ED-4DB2-BD59-A6C34878D82A}">
                    <a16:rowId xmlns:a16="http://schemas.microsoft.com/office/drawing/2014/main" val="3445715657"/>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41.8</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57.7</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24098286"/>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Cognitive Difficulty</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33.8</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73.6</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45.9</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0.9</a:t>
                      </a:r>
                    </a:p>
                  </a:txBody>
                  <a:tcPr marL="9525" marR="9525" marT="9525" marB="0" anchor="ctr"/>
                </a:tc>
                <a:tc rowSpan="2">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  17 </a:t>
                      </a:r>
                      <a:r>
                        <a:rPr lang="en-US" sz="1800" b="0" i="0" u="none" strike="noStrike" dirty="0">
                          <a:solidFill>
                            <a:srgbClr val="000000"/>
                          </a:solidFill>
                          <a:effectLst/>
                          <a:latin typeface="Arial" panose="020B0604020202020204" pitchFamily="34" charset="0"/>
                          <a:cs typeface="Arial" panose="020B0604020202020204" pitchFamily="34" charset="0"/>
                        </a:rPr>
                        <a:t>T</a:t>
                      </a:r>
                    </a:p>
                  </a:txBody>
                  <a:tcPr marL="9525" marR="9525" marT="9525" marB="0" anchor="ctr"/>
                </a:tc>
                <a:extLst>
                  <a:ext uri="{0D108BD9-81ED-4DB2-BD59-A6C34878D82A}">
                    <a16:rowId xmlns:a16="http://schemas.microsoft.com/office/drawing/2014/main" val="2016554226"/>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34.0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46.3</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096814586"/>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Ambulatory Difficulty</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23.9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32.3</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-0.3</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tc>
                <a:extLst>
                  <a:ext uri="{0D108BD9-81ED-4DB2-BD59-A6C34878D82A}">
                    <a16:rowId xmlns:a16="http://schemas.microsoft.com/office/drawing/2014/main" val="2561185232"/>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23.8</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73.8</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32.2</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1573613171"/>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Self-care Difficulty</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12.7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72.9</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17.4</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-0.6</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tc>
                <a:extLst>
                  <a:ext uri="{0D108BD9-81ED-4DB2-BD59-A6C34878D82A}">
                    <a16:rowId xmlns:a16="http://schemas.microsoft.com/office/drawing/2014/main" val="3412601207"/>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12.6</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17.3</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889554490"/>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Independent living Difficulty</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16.5</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22.4</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0.9</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tc>
                <a:extLst>
                  <a:ext uri="{0D108BD9-81ED-4DB2-BD59-A6C34878D82A}">
                    <a16:rowId xmlns:a16="http://schemas.microsoft.com/office/drawing/2014/main" val="1753509677"/>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16.6</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73.6</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22.6</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2854481980"/>
                  </a:ext>
                </a:extLst>
              </a:tr>
            </a:tbl>
          </a:graphicData>
        </a:graphic>
      </p:graphicFrame>
    </p:spTree>
    <p:extLst>
      <p:ext uri="{BB962C8B-B14F-4D97-AF65-F5344CB8AC3E}">
        <p14:creationId xmlns:p14="http://schemas.microsoft.com/office/powerpoint/2010/main" val="3789428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18DA7-9E4E-CC07-AF71-D584A52FC3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C63D2-FF47-1A59-1CC1-27F34E38F203}"/>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Employment-to-Population Ratio 12 Month Average, by Year and 31 groups</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623D335C-259D-92DF-29D9-932AABD21C5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B4680D7B-4808-78A7-9C1C-51BC478CF280}"/>
              </a:ext>
            </a:extLst>
          </p:cNvPr>
          <p:cNvSpPr>
            <a:spLocks noGrp="1"/>
          </p:cNvSpPr>
          <p:nvPr>
            <p:ph type="sldNum" sz="quarter" idx="12"/>
          </p:nvPr>
        </p:nvSpPr>
        <p:spPr/>
        <p:txBody>
          <a:bodyPr/>
          <a:lstStyle/>
          <a:p>
            <a:fld id="{9C637C1D-740A-4EE7-9AC7-DE15DA94B719}" type="slidenum">
              <a:rPr lang="en-US" smtClean="0"/>
              <a:t>39</a:t>
            </a:fld>
            <a:endParaRPr lang="en-US"/>
          </a:p>
        </p:txBody>
      </p:sp>
      <p:graphicFrame>
        <p:nvGraphicFramePr>
          <p:cNvPr id="8" name="Content Placeholder 7">
            <a:extLst>
              <a:ext uri="{FF2B5EF4-FFF2-40B4-BE49-F238E27FC236}">
                <a16:creationId xmlns:a16="http://schemas.microsoft.com/office/drawing/2014/main" id="{B2567BDB-D8C0-EA91-912F-60B09DC513A5}"/>
              </a:ext>
            </a:extLst>
          </p:cNvPr>
          <p:cNvGraphicFramePr>
            <a:graphicFrameLocks noGrp="1"/>
          </p:cNvGraphicFramePr>
          <p:nvPr>
            <p:ph idx="1"/>
            <p:extLst>
              <p:ext uri="{D42A27DB-BD31-4B8C-83A1-F6EECF244321}">
                <p14:modId xmlns:p14="http://schemas.microsoft.com/office/powerpoint/2010/main" val="73119078"/>
              </p:ext>
            </p:extLst>
          </p:nvPr>
        </p:nvGraphicFramePr>
        <p:xfrm>
          <a:off x="1660094" y="1804988"/>
          <a:ext cx="8700362" cy="1854200"/>
        </p:xfrm>
        <a:graphic>
          <a:graphicData uri="http://schemas.openxmlformats.org/drawingml/2006/table">
            <a:tbl>
              <a:tblPr firstRow="1" bandRow="1">
                <a:tableStyleId>{5C22544A-7EE6-4342-B048-85BDC9FD1C3A}</a:tableStyleId>
              </a:tblPr>
              <a:tblGrid>
                <a:gridCol w="3781586">
                  <a:extLst>
                    <a:ext uri="{9D8B030D-6E8A-4147-A177-3AD203B41FA5}">
                      <a16:colId xmlns:a16="http://schemas.microsoft.com/office/drawing/2014/main" val="1861792575"/>
                    </a:ext>
                  </a:extLst>
                </a:gridCol>
                <a:gridCol w="819796">
                  <a:extLst>
                    <a:ext uri="{9D8B030D-6E8A-4147-A177-3AD203B41FA5}">
                      <a16:colId xmlns:a16="http://schemas.microsoft.com/office/drawing/2014/main" val="2120485634"/>
                    </a:ext>
                  </a:extLst>
                </a:gridCol>
                <a:gridCol w="819796">
                  <a:extLst>
                    <a:ext uri="{9D8B030D-6E8A-4147-A177-3AD203B41FA5}">
                      <a16:colId xmlns:a16="http://schemas.microsoft.com/office/drawing/2014/main" val="1731453626"/>
                    </a:ext>
                  </a:extLst>
                </a:gridCol>
                <a:gridCol w="819796">
                  <a:extLst>
                    <a:ext uri="{9D8B030D-6E8A-4147-A177-3AD203B41FA5}">
                      <a16:colId xmlns:a16="http://schemas.microsoft.com/office/drawing/2014/main" val="3803545629"/>
                    </a:ext>
                  </a:extLst>
                </a:gridCol>
                <a:gridCol w="819796">
                  <a:extLst>
                    <a:ext uri="{9D8B030D-6E8A-4147-A177-3AD203B41FA5}">
                      <a16:colId xmlns:a16="http://schemas.microsoft.com/office/drawing/2014/main" val="3083385015"/>
                    </a:ext>
                  </a:extLst>
                </a:gridCol>
                <a:gridCol w="819796">
                  <a:extLst>
                    <a:ext uri="{9D8B030D-6E8A-4147-A177-3AD203B41FA5}">
                      <a16:colId xmlns:a16="http://schemas.microsoft.com/office/drawing/2014/main" val="3277767877"/>
                    </a:ext>
                  </a:extLst>
                </a:gridCol>
                <a:gridCol w="819796">
                  <a:extLst>
                    <a:ext uri="{9D8B030D-6E8A-4147-A177-3AD203B41FA5}">
                      <a16:colId xmlns:a16="http://schemas.microsoft.com/office/drawing/2014/main" val="1897131955"/>
                    </a:ext>
                  </a:extLst>
                </a:gridCol>
              </a:tblGrid>
              <a:tr h="370840">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Group</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Year</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PwoD</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Ratio</a:t>
                      </a: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a:t>
                      </a:r>
                      <a:r>
                        <a:rPr lang="en-US" sz="1800" b="1" i="0" u="none" strike="noStrike" dirty="0" err="1">
                          <a:solidFill>
                            <a:schemeClr val="bg1"/>
                          </a:solidFill>
                          <a:effectLst/>
                          <a:latin typeface="Arial" panose="020B0604020202020204" pitchFamily="34" charset="0"/>
                          <a:cs typeface="Arial" panose="020B0604020202020204" pitchFamily="34" charset="0"/>
                        </a:rPr>
                        <a:t>Chg</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800" b="1" i="0" u="none" strike="noStrike" dirty="0">
                          <a:solidFill>
                            <a:schemeClr val="bg1"/>
                          </a:solidFill>
                          <a:effectLst/>
                          <a:latin typeface="Arial" panose="020B0604020202020204" pitchFamily="34" charset="0"/>
                          <a:cs typeface="Arial" panose="020B0604020202020204" pitchFamily="34" charset="0"/>
                        </a:rPr>
                        <a:t>Rank</a:t>
                      </a:r>
                    </a:p>
                  </a:txBody>
                  <a:tcPr marL="9525" marR="9525" marT="9525" marB="0" anchor="ctr"/>
                </a:tc>
                <a:extLst>
                  <a:ext uri="{0D108BD9-81ED-4DB2-BD59-A6C34878D82A}">
                    <a16:rowId xmlns:a16="http://schemas.microsoft.com/office/drawing/2014/main" val="1174421962"/>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ADA Generation (Born 1990+)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45.0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-0.9</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ctr"/>
                </a:tc>
                <a:extLst>
                  <a:ext uri="{0D108BD9-81ED-4DB2-BD59-A6C34878D82A}">
                    <a16:rowId xmlns:a16="http://schemas.microsoft.com/office/drawing/2014/main" val="3719834163"/>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44.1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68.0</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64.9</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3237439608"/>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Not ADA Generation Born</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34.3</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79.7</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43.0</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tc>
                <a:tc row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tc>
                <a:extLst>
                  <a:ext uri="{0D108BD9-81ED-4DB2-BD59-A6C34878D82A}">
                    <a16:rowId xmlns:a16="http://schemas.microsoft.com/office/drawing/2014/main" val="3658620433"/>
                  </a:ext>
                </a:extLst>
              </a:tr>
              <a:tr h="370840">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35.1</a:t>
                      </a:r>
                    </a:p>
                  </a:txBody>
                  <a:tcPr marL="9525" marR="9525" marT="9525"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43.9</a:t>
                      </a:r>
                    </a:p>
                  </a:txBody>
                  <a:tcPr marL="9525" marR="9525" marT="9525" marB="0" anchor="ctr"/>
                </a:tc>
                <a:tc vMerge="1">
                  <a:txBody>
                    <a:bodyPr/>
                    <a:lstStyle/>
                    <a:p>
                      <a:endParaRPr dirty="0"/>
                    </a:p>
                  </a:txBody>
                  <a:tcPr marL="9525" marR="9525" marT="9525" marB="0" anchor="ctr"/>
                </a:tc>
                <a:tc vMerge="1">
                  <a:txBody>
                    <a:bodyPr/>
                    <a:lstStyle/>
                    <a:p>
                      <a:endParaRPr dirty="0"/>
                    </a:p>
                  </a:txBody>
                  <a:tcPr marL="9525" marR="9525" marT="9525" marB="0" anchor="ctr"/>
                </a:tc>
                <a:extLst>
                  <a:ext uri="{0D108BD9-81ED-4DB2-BD59-A6C34878D82A}">
                    <a16:rowId xmlns:a16="http://schemas.microsoft.com/office/drawing/2014/main" val="3147865611"/>
                  </a:ext>
                </a:extLst>
              </a:tr>
            </a:tbl>
          </a:graphicData>
        </a:graphic>
      </p:graphicFrame>
    </p:spTree>
    <p:extLst>
      <p:ext uri="{BB962C8B-B14F-4D97-AF65-F5344CB8AC3E}">
        <p14:creationId xmlns:p14="http://schemas.microsoft.com/office/powerpoint/2010/main" val="120534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sz="4400" b="1" u="sng">
                <a:solidFill>
                  <a:schemeClr val="tx1"/>
                </a:solidFill>
                <a:latin typeface="Calibri" panose="020F0502020204030204" pitchFamily="34" charset="0"/>
                <a:cs typeface="Calibri" panose="020F0502020204030204" pitchFamily="34" charset="0"/>
              </a:rPr>
              <a:t>ASL &amp; Captioning </a:t>
            </a:r>
            <a:endParaRPr lang="en-US" u="sng"/>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810928" y="1737360"/>
            <a:ext cx="10102842" cy="4351338"/>
          </a:xfrm>
        </p:spPr>
        <p:txBody>
          <a:bodyPr>
            <a:normAutofit/>
          </a:bodyPr>
          <a:lstStyle/>
          <a:p>
            <a:pPr>
              <a:spcBef>
                <a:spcPts val="1800"/>
              </a:spcBef>
              <a:defRPr/>
            </a:pPr>
            <a:r>
              <a:rPr lang="en-US">
                <a:latin typeface="Calibri" panose="020F0502020204030204" pitchFamily="34" charset="0"/>
                <a:ea typeface="Calibri" panose="020F0502020204030204" pitchFamily="34" charset="0"/>
                <a:cs typeface="Calibri" panose="020F0502020204030204" pitchFamily="34" charset="0"/>
              </a:rPr>
              <a:t>To see the </a:t>
            </a:r>
            <a:r>
              <a:rPr lang="en-US" u="sng">
                <a:latin typeface="Calibri" panose="020F0502020204030204" pitchFamily="34" charset="0"/>
                <a:ea typeface="Calibri" panose="020F0502020204030204" pitchFamily="34" charset="0"/>
                <a:cs typeface="Calibri" panose="020F0502020204030204" pitchFamily="34" charset="0"/>
              </a:rPr>
              <a:t>ASL interpreter </a:t>
            </a:r>
            <a:r>
              <a:rPr lang="en-US">
                <a:latin typeface="Calibri" panose="020F0502020204030204" pitchFamily="34" charset="0"/>
                <a:ea typeface="Calibri" panose="020F0502020204030204" pitchFamily="34" charset="0"/>
                <a:cs typeface="Calibri" panose="020F0502020204030204" pitchFamily="34" charset="0"/>
              </a:rPr>
              <a:t>and the gallery of speakers at the same time, we recommend using a computer or laptop, rather than  a phone or tablet</a:t>
            </a:r>
            <a:r>
              <a:rPr lang="en-US">
                <a:effectLst/>
                <a:latin typeface="Calibri" panose="020F0502020204030204" pitchFamily="34" charset="0"/>
                <a:ea typeface="Calibri" panose="020F0502020204030204" pitchFamily="34" charset="0"/>
                <a:cs typeface="Calibri" panose="020F0502020204030204" pitchFamily="34" charset="0"/>
              </a:rPr>
              <a:t>.</a:t>
            </a:r>
          </a:p>
          <a:p>
            <a:pPr>
              <a:spcBef>
                <a:spcPts val="1800"/>
              </a:spcBef>
              <a:defRPr/>
            </a:pPr>
            <a:r>
              <a:rPr lang="en-US" kern="0">
                <a:latin typeface="Calibri" panose="020F0502020204030204" pitchFamily="34" charset="0"/>
                <a:cs typeface="Calibri" panose="020F0502020204030204" pitchFamily="34" charset="0"/>
              </a:rPr>
              <a:t>For </a:t>
            </a:r>
            <a:r>
              <a:rPr lang="en-US" u="sng" kern="0">
                <a:latin typeface="Calibri" panose="020F0502020204030204" pitchFamily="34" charset="0"/>
                <a:cs typeface="Calibri" panose="020F0502020204030204" pitchFamily="34" charset="0"/>
              </a:rPr>
              <a:t>closed captioning</a:t>
            </a:r>
            <a:r>
              <a:rPr lang="en-US" kern="0">
                <a:latin typeface="Calibri" panose="020F0502020204030204" pitchFamily="34" charset="0"/>
                <a:cs typeface="Calibri" panose="020F0502020204030204" pitchFamily="34" charset="0"/>
              </a:rPr>
              <a:t>, click on the Closed Caption button and select Show Subtitle or View Full Transcript.</a:t>
            </a:r>
          </a:p>
        </p:txBody>
      </p:sp>
      <p:sp>
        <p:nvSpPr>
          <p:cNvPr id="4" name="Date Placeholder 3">
            <a:extLst>
              <a:ext uri="{FF2B5EF4-FFF2-40B4-BE49-F238E27FC236}">
                <a16:creationId xmlns:a16="http://schemas.microsoft.com/office/drawing/2014/main" id="{3A25D95B-DDDE-47E7-8861-A898EEECC229}"/>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250877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969819" y="189834"/>
            <a:ext cx="10515600" cy="1744480"/>
          </a:xfrm>
        </p:spPr>
        <p:txBody>
          <a:bodyPr/>
          <a:lstStyle/>
          <a:p>
            <a:pPr algn="ctr"/>
            <a:r>
              <a:rPr lang="en-US" b="1" u="sng"/>
              <a:t>Part 3: Guest Speaker</a:t>
            </a:r>
            <a:endParaRPr lang="en-US" b="1"/>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1471300" y="2673925"/>
            <a:ext cx="6502302" cy="1744479"/>
          </a:xfrm>
        </p:spPr>
        <p:txBody>
          <a:bodyPr>
            <a:normAutofit/>
          </a:bodyPr>
          <a:lstStyle/>
          <a:p>
            <a:pPr marL="0" indent="0">
              <a:buNone/>
            </a:pPr>
            <a:r>
              <a:rPr lang="en-US" b="1" i="1" dirty="0"/>
              <a:t>Kelly Nye-Lengerman</a:t>
            </a:r>
          </a:p>
          <a:p>
            <a:pPr marL="0" indent="0">
              <a:buNone/>
            </a:pPr>
            <a:r>
              <a:rPr lang="en-US" i="1" dirty="0"/>
              <a:t>Principal Researcher</a:t>
            </a:r>
          </a:p>
          <a:p>
            <a:pPr marL="0" indent="0">
              <a:buNone/>
            </a:pPr>
            <a:r>
              <a:rPr lang="en-US" i="1" dirty="0"/>
              <a:t>Mathematica</a:t>
            </a:r>
          </a:p>
        </p:txBody>
      </p:sp>
      <p:sp>
        <p:nvSpPr>
          <p:cNvPr id="4" name="Date Placeholder 3">
            <a:extLst>
              <a:ext uri="{FF2B5EF4-FFF2-40B4-BE49-F238E27FC236}">
                <a16:creationId xmlns:a16="http://schemas.microsoft.com/office/drawing/2014/main" id="{0AA7E3B3-30B2-4133-9FDC-23BCE5E50F8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7" name="Picture 6" descr="Kelly Nye-Lengerman is a woman with long brown hair wearing a grey business suit smiling at the camera.">
            <a:extLst>
              <a:ext uri="{FF2B5EF4-FFF2-40B4-BE49-F238E27FC236}">
                <a16:creationId xmlns:a16="http://schemas.microsoft.com/office/drawing/2014/main" id="{D23873C2-5861-F233-4D6E-5A2871003F3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13420" y="1934314"/>
            <a:ext cx="3668780" cy="3668780"/>
          </a:xfrm>
          <a:prstGeom prst="rect">
            <a:avLst/>
          </a:prstGeom>
        </p:spPr>
      </p:pic>
    </p:spTree>
    <p:extLst>
      <p:ext uri="{BB962C8B-B14F-4D97-AF65-F5344CB8AC3E}">
        <p14:creationId xmlns:p14="http://schemas.microsoft.com/office/powerpoint/2010/main" val="176498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5DED65-CE83-4B98-A530-627523C3A590}"/>
              </a:ext>
            </a:extLst>
          </p:cNvPr>
          <p:cNvSpPr>
            <a:spLocks noGrp="1"/>
          </p:cNvSpPr>
          <p:nvPr>
            <p:ph type="ctrTitle"/>
          </p:nvPr>
        </p:nvSpPr>
        <p:spPr>
          <a:xfrm>
            <a:off x="1081572" y="1828800"/>
            <a:ext cx="8004676" cy="1600200"/>
          </a:xfrm>
        </p:spPr>
        <p:txBody>
          <a:bodyPr>
            <a:normAutofit/>
          </a:bodyPr>
          <a:lstStyle/>
          <a:p>
            <a:r>
              <a:rPr lang="en-US" dirty="0"/>
              <a:t>Reflecting on 2024 and</a:t>
            </a:r>
            <a:br>
              <a:rPr lang="en-US" dirty="0"/>
            </a:br>
            <a:r>
              <a:rPr lang="en-US" dirty="0"/>
              <a:t>Looking Ahead to 2025</a:t>
            </a:r>
          </a:p>
        </p:txBody>
      </p:sp>
      <p:sp>
        <p:nvSpPr>
          <p:cNvPr id="5" name="Subtitle 4">
            <a:extLst>
              <a:ext uri="{FF2B5EF4-FFF2-40B4-BE49-F238E27FC236}">
                <a16:creationId xmlns:a16="http://schemas.microsoft.com/office/drawing/2014/main" id="{2B6B09D7-9B7E-4A34-BDCB-425BEAAF5EEB}"/>
              </a:ext>
            </a:extLst>
          </p:cNvPr>
          <p:cNvSpPr>
            <a:spLocks noGrp="1"/>
          </p:cNvSpPr>
          <p:nvPr>
            <p:ph type="subTitle" idx="1"/>
          </p:nvPr>
        </p:nvSpPr>
        <p:spPr>
          <a:xfrm>
            <a:off x="1081574" y="3657598"/>
            <a:ext cx="6855222" cy="1414734"/>
          </a:xfrm>
        </p:spPr>
        <p:txBody>
          <a:bodyPr>
            <a:normAutofit/>
          </a:bodyPr>
          <a:lstStyle/>
          <a:p>
            <a:r>
              <a:rPr lang="en-US" sz="2800" dirty="0" err="1"/>
              <a:t>nTide</a:t>
            </a:r>
            <a:r>
              <a:rPr lang="en-US" sz="2800" dirty="0"/>
              <a:t> Lunch &amp; Learn Series</a:t>
            </a:r>
          </a:p>
          <a:p>
            <a:r>
              <a:rPr lang="en-US" sz="2800" dirty="0"/>
              <a:t>February 7, 2025</a:t>
            </a:r>
          </a:p>
        </p:txBody>
      </p:sp>
    </p:spTree>
    <p:extLst>
      <p:ext uri="{BB962C8B-B14F-4D97-AF65-F5344CB8AC3E}">
        <p14:creationId xmlns:p14="http://schemas.microsoft.com/office/powerpoint/2010/main" val="1188920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93FF83-C674-1157-8735-6EDF60C19B07}"/>
              </a:ext>
            </a:extLst>
          </p:cNvPr>
          <p:cNvSpPr>
            <a:spLocks noGrp="1"/>
          </p:cNvSpPr>
          <p:nvPr>
            <p:ph type="title"/>
          </p:nvPr>
        </p:nvSpPr>
        <p:spPr/>
        <p:txBody>
          <a:bodyPr/>
          <a:lstStyle/>
          <a:p>
            <a:r>
              <a:rPr lang="en-US" dirty="0"/>
              <a:t>About Mathematica</a:t>
            </a:r>
          </a:p>
        </p:txBody>
      </p:sp>
      <p:sp>
        <p:nvSpPr>
          <p:cNvPr id="10" name="Content Placeholder 9">
            <a:extLst>
              <a:ext uri="{FF2B5EF4-FFF2-40B4-BE49-F238E27FC236}">
                <a16:creationId xmlns:a16="http://schemas.microsoft.com/office/drawing/2014/main" id="{474CF752-670B-A177-DC43-FADC9B349EE0}"/>
              </a:ext>
            </a:extLst>
          </p:cNvPr>
          <p:cNvSpPr>
            <a:spLocks noGrp="1"/>
          </p:cNvSpPr>
          <p:nvPr>
            <p:ph sz="half" idx="2"/>
          </p:nvPr>
        </p:nvSpPr>
        <p:spPr/>
        <p:txBody>
          <a:bodyPr/>
          <a:lstStyle/>
          <a:p>
            <a:r>
              <a:rPr lang="en-US" b="0" i="0" dirty="0">
                <a:effectLst/>
              </a:rPr>
              <a:t>Mathematica’s mission is to improve public well-being by using data and evidence that meet the highest quality standards. </a:t>
            </a:r>
          </a:p>
          <a:p>
            <a:r>
              <a:rPr lang="en-US" b="0" i="0" dirty="0">
                <a:effectLst/>
              </a:rPr>
              <a:t>Together with our partners, we’re working to improve outcomes and build evidence that drives decisions for global impact.</a:t>
            </a:r>
            <a:endParaRPr lang="en-US" dirty="0"/>
          </a:p>
        </p:txBody>
      </p:sp>
      <p:pic>
        <p:nvPicPr>
          <p:cNvPr id="13" name="Picture Placeholder 12">
            <a:extLst>
              <a:ext uri="{FF2B5EF4-FFF2-40B4-BE49-F238E27FC236}">
                <a16:creationId xmlns:a16="http://schemas.microsoft.com/office/drawing/2014/main" id="{497C94A9-9A93-B4D8-9C08-34EE3F30008C}"/>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529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000D-79B2-346C-1814-E3BEC1D60C6A}"/>
              </a:ext>
            </a:extLst>
          </p:cNvPr>
          <p:cNvSpPr>
            <a:spLocks noGrp="1"/>
          </p:cNvSpPr>
          <p:nvPr>
            <p:ph type="title"/>
          </p:nvPr>
        </p:nvSpPr>
        <p:spPr>
          <a:xfrm>
            <a:off x="3228478" y="283464"/>
            <a:ext cx="8084601" cy="1124712"/>
          </a:xfrm>
        </p:spPr>
        <p:txBody>
          <a:bodyPr anchor="t">
            <a:normAutofit/>
          </a:bodyPr>
          <a:lstStyle/>
          <a:p>
            <a:r>
              <a:rPr lang="en-US" dirty="0"/>
              <a:t>For Today</a:t>
            </a:r>
          </a:p>
        </p:txBody>
      </p:sp>
      <p:sp>
        <p:nvSpPr>
          <p:cNvPr id="3" name="Content Placeholder 2">
            <a:extLst>
              <a:ext uri="{FF2B5EF4-FFF2-40B4-BE49-F238E27FC236}">
                <a16:creationId xmlns:a16="http://schemas.microsoft.com/office/drawing/2014/main" id="{19DD291A-4C2F-1066-3A34-F1CC23B0614F}"/>
              </a:ext>
            </a:extLst>
          </p:cNvPr>
          <p:cNvSpPr>
            <a:spLocks noGrp="1"/>
          </p:cNvSpPr>
          <p:nvPr>
            <p:ph sz="half" idx="2"/>
          </p:nvPr>
        </p:nvSpPr>
        <p:spPr>
          <a:xfrm>
            <a:off x="3228478" y="1517904"/>
            <a:ext cx="8084601" cy="4288536"/>
          </a:xfrm>
        </p:spPr>
        <p:txBody>
          <a:bodyPr>
            <a:normAutofit/>
          </a:bodyPr>
          <a:lstStyle/>
          <a:p>
            <a:r>
              <a:rPr lang="en-US" dirty="0"/>
              <a:t>A few caveats</a:t>
            </a:r>
          </a:p>
          <a:p>
            <a:pPr marL="285750" indent="-285750">
              <a:buFont typeface="Arial" panose="020B0604020202020204" pitchFamily="34" charset="0"/>
              <a:buChar char="•"/>
            </a:pPr>
            <a:r>
              <a:rPr lang="en-US" b="0" dirty="0"/>
              <a:t>Reflections based on my experience </a:t>
            </a:r>
          </a:p>
          <a:p>
            <a:pPr marL="285750" indent="-285750">
              <a:buFont typeface="Arial" panose="020B0604020202020204" pitchFamily="34" charset="0"/>
              <a:buChar char="•"/>
            </a:pPr>
            <a:r>
              <a:rPr lang="en-US" b="0" dirty="0"/>
              <a:t>Strive to use identity first language</a:t>
            </a:r>
          </a:p>
          <a:p>
            <a:pPr marL="285750" indent="-285750">
              <a:buFont typeface="Arial" panose="020B0604020202020204" pitchFamily="34" charset="0"/>
              <a:buChar char="•"/>
            </a:pPr>
            <a:r>
              <a:rPr lang="en-US" b="0" dirty="0"/>
              <a:t>Taking a 30,000-foot view on disability employment topic</a:t>
            </a:r>
          </a:p>
          <a:p>
            <a:pPr marL="285750" indent="-285750">
              <a:buFont typeface="Arial" panose="020B0604020202020204" pitchFamily="34" charset="0"/>
              <a:buChar char="•"/>
            </a:pPr>
            <a:r>
              <a:rPr lang="en-US" b="0" dirty="0"/>
              <a:t>Currently in a fast-changing environment</a:t>
            </a:r>
          </a:p>
          <a:p>
            <a:pPr marL="285750" indent="-285750">
              <a:buFont typeface="Arial" panose="020B0604020202020204" pitchFamily="34" charset="0"/>
              <a:buChar char="•"/>
            </a:pPr>
            <a:r>
              <a:rPr lang="en-US" b="0" dirty="0"/>
              <a:t>Not an exhaustive list of disability employment policy, practice, and research</a:t>
            </a:r>
          </a:p>
          <a:p>
            <a:endParaRPr lang="en-US" dirty="0"/>
          </a:p>
        </p:txBody>
      </p:sp>
      <p:sp>
        <p:nvSpPr>
          <p:cNvPr id="4" name="Slide Number Placeholder 3">
            <a:extLst>
              <a:ext uri="{FF2B5EF4-FFF2-40B4-BE49-F238E27FC236}">
                <a16:creationId xmlns:a16="http://schemas.microsoft.com/office/drawing/2014/main" id="{BA7D75C2-52D7-821F-D4CC-05F6FC87B169}"/>
              </a:ext>
              <a:ext uri="{C183D7F6-B498-43B3-948B-1728B52AA6E4}">
                <adec:decorative xmlns:adec="http://schemas.microsoft.com/office/drawing/2017/decorative" val="1"/>
              </a:ext>
            </a:extLst>
          </p:cNvPr>
          <p:cNvSpPr>
            <a:spLocks noGrp="1"/>
          </p:cNvSpPr>
          <p:nvPr>
            <p:ph type="sldNum" sz="quarter" idx="12"/>
          </p:nvPr>
        </p:nvSpPr>
        <p:spPr>
          <a:xfrm>
            <a:off x="11313079" y="6085840"/>
            <a:ext cx="510358" cy="508533"/>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1200" b="0" i="0" u="none" strike="noStrike" kern="1200" cap="none" spc="0" normalizeH="0" baseline="0" noProof="0">
              <a:ln>
                <a:noFill/>
              </a:ln>
              <a:solidFill>
                <a:srgbClr val="5B6771"/>
              </a:solidFill>
              <a:effectLst/>
              <a:uLnTx/>
              <a:uFillTx/>
              <a:latin typeface="Times New Roman"/>
              <a:ea typeface="+mn-ea"/>
              <a:cs typeface="+mn-cs"/>
            </a:endParaRPr>
          </a:p>
        </p:txBody>
      </p:sp>
      <p:pic>
        <p:nvPicPr>
          <p:cNvPr id="7" name="Picture Placeholder 6">
            <a:extLst>
              <a:ext uri="{FF2B5EF4-FFF2-40B4-BE49-F238E27FC236}">
                <a16:creationId xmlns:a16="http://schemas.microsoft.com/office/drawing/2014/main" id="{A1FB46EE-590F-2862-9B4C-65170F0DFA1A}"/>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b="-1"/>
          <a:stretch/>
        </p:blipFill>
        <p:spPr>
          <a:xfrm>
            <a:off x="-1609" y="-178"/>
            <a:ext cx="2631213" cy="6860003"/>
          </a:xfrm>
          <a:noFill/>
        </p:spPr>
      </p:pic>
    </p:spTree>
    <p:extLst>
      <p:ext uri="{BB962C8B-B14F-4D97-AF65-F5344CB8AC3E}">
        <p14:creationId xmlns:p14="http://schemas.microsoft.com/office/powerpoint/2010/main" val="2842918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9A560A-7095-04DF-9F68-5C58D78C2845}"/>
              </a:ext>
            </a:extLst>
          </p:cNvPr>
          <p:cNvSpPr>
            <a:spLocks noGrp="1"/>
          </p:cNvSpPr>
          <p:nvPr>
            <p:ph type="title"/>
          </p:nvPr>
        </p:nvSpPr>
        <p:spPr/>
        <p:txBody>
          <a:bodyPr>
            <a:normAutofit fontScale="90000"/>
          </a:bodyPr>
          <a:lstStyle/>
          <a:p>
            <a:r>
              <a:rPr lang="en-US" dirty="0"/>
              <a:t>A Matter of Perception? Perspective? Politics? </a:t>
            </a:r>
          </a:p>
        </p:txBody>
      </p:sp>
      <p:graphicFrame>
        <p:nvGraphicFramePr>
          <p:cNvPr id="11" name="Content Placeholder 10">
            <a:extLst>
              <a:ext uri="{FF2B5EF4-FFF2-40B4-BE49-F238E27FC236}">
                <a16:creationId xmlns:a16="http://schemas.microsoft.com/office/drawing/2014/main" id="{BAF0BA77-28EA-BFD1-5DF0-3FCA765F13D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062094891"/>
              </p:ext>
            </p:extLst>
          </p:nvPr>
        </p:nvGraphicFramePr>
        <p:xfrm>
          <a:off x="726953" y="1820863"/>
          <a:ext cx="10738094" cy="446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9613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830A-35EE-CE84-0477-BC97F2879A78}"/>
              </a:ext>
            </a:extLst>
          </p:cNvPr>
          <p:cNvSpPr>
            <a:spLocks noGrp="1"/>
          </p:cNvSpPr>
          <p:nvPr>
            <p:ph type="title"/>
          </p:nvPr>
        </p:nvSpPr>
        <p:spPr/>
        <p:txBody>
          <a:bodyPr>
            <a:normAutofit/>
          </a:bodyPr>
          <a:lstStyle/>
          <a:p>
            <a:r>
              <a:rPr lang="en-US" sz="4400"/>
              <a:t>Where Did 2024 Take Us? </a:t>
            </a:r>
            <a:endParaRPr lang="en-US" sz="4400" dirty="0"/>
          </a:p>
        </p:txBody>
      </p:sp>
      <p:sp>
        <p:nvSpPr>
          <p:cNvPr id="4" name="Slide Number Placeholder 3">
            <a:extLst>
              <a:ext uri="{FF2B5EF4-FFF2-40B4-BE49-F238E27FC236}">
                <a16:creationId xmlns:a16="http://schemas.microsoft.com/office/drawing/2014/main" id="{B7E05CD1-704D-2356-CD0F-F40FBE3533E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5B6771"/>
              </a:solidFill>
              <a:effectLst/>
              <a:uLnTx/>
              <a:uFillTx/>
              <a:latin typeface="Times New Roman"/>
              <a:ea typeface="+mn-ea"/>
              <a:cs typeface="+mn-cs"/>
            </a:endParaRPr>
          </a:p>
        </p:txBody>
      </p:sp>
      <p:pic>
        <p:nvPicPr>
          <p:cNvPr id="9" name="Picture Placeholder 8">
            <a:extLst>
              <a:ext uri="{FF2B5EF4-FFF2-40B4-BE49-F238E27FC236}">
                <a16:creationId xmlns:a16="http://schemas.microsoft.com/office/drawing/2014/main" id="{3769F73A-ACF9-550E-AD5E-831AE09BCD0F}"/>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0" y="0"/>
            <a:ext cx="12202325" cy="2064381"/>
          </a:xfrm>
        </p:spPr>
      </p:pic>
      <p:pic>
        <p:nvPicPr>
          <p:cNvPr id="5" name="Graphic 4">
            <a:extLst>
              <a:ext uri="{FF2B5EF4-FFF2-40B4-BE49-F238E27FC236}">
                <a16:creationId xmlns:a16="http://schemas.microsoft.com/office/drawing/2014/main" id="{0CFDAD36-D6BB-7772-A025-949B4B08A3D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2967" y="4493648"/>
            <a:ext cx="914400" cy="914400"/>
          </a:xfrm>
          <a:prstGeom prst="rect">
            <a:avLst/>
          </a:prstGeom>
        </p:spPr>
      </p:pic>
      <p:sp>
        <p:nvSpPr>
          <p:cNvPr id="6" name="TextBox 5">
            <a:extLst>
              <a:ext uri="{FF2B5EF4-FFF2-40B4-BE49-F238E27FC236}">
                <a16:creationId xmlns:a16="http://schemas.microsoft.com/office/drawing/2014/main" id="{A52EADC0-557A-A043-4425-FE18734AFEBD}"/>
              </a:ext>
              <a:ext uri="{C183D7F6-B498-43B3-948B-1728B52AA6E4}">
                <adec:decorative xmlns:adec="http://schemas.microsoft.com/office/drawing/2017/decorative" val="1"/>
              </a:ext>
            </a:extLst>
          </p:cNvPr>
          <p:cNvSpPr txBox="1"/>
          <p:nvPr/>
        </p:nvSpPr>
        <p:spPr>
          <a:xfrm>
            <a:off x="7833946" y="5454898"/>
            <a:ext cx="3232443" cy="1261884"/>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Audience Question: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What was your biggest moment in disability employment policy, practice, or research in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290951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5CEE-AFF3-F84B-9080-3186071C0C51}"/>
              </a:ext>
            </a:extLst>
          </p:cNvPr>
          <p:cNvSpPr>
            <a:spLocks noGrp="1"/>
          </p:cNvSpPr>
          <p:nvPr>
            <p:ph type="title"/>
          </p:nvPr>
        </p:nvSpPr>
        <p:spPr/>
        <p:txBody>
          <a:bodyPr/>
          <a:lstStyle/>
          <a:p>
            <a:r>
              <a:rPr lang="en-US" dirty="0"/>
              <a:t>Policy &amp; Legislation</a:t>
            </a:r>
          </a:p>
        </p:txBody>
      </p:sp>
      <p:sp>
        <p:nvSpPr>
          <p:cNvPr id="3" name="Content Placeholder 2">
            <a:extLst>
              <a:ext uri="{FF2B5EF4-FFF2-40B4-BE49-F238E27FC236}">
                <a16:creationId xmlns:a16="http://schemas.microsoft.com/office/drawing/2014/main" id="{E6C492F5-640F-DBDB-C9D9-8CE40D17247C}"/>
              </a:ext>
            </a:extLst>
          </p:cNvPr>
          <p:cNvSpPr>
            <a:spLocks noGrp="1"/>
          </p:cNvSpPr>
          <p:nvPr>
            <p:ph idx="1"/>
          </p:nvPr>
        </p:nvSpPr>
        <p:spPr>
          <a:xfrm>
            <a:off x="841247" y="1557158"/>
            <a:ext cx="10473439" cy="4461844"/>
          </a:xfrm>
        </p:spPr>
        <p:txBody>
          <a:bodyPr>
            <a:normAutofit lnSpcReduction="10000"/>
          </a:bodyPr>
          <a:lstStyle/>
          <a:p>
            <a:pPr marL="285750" indent="-285750">
              <a:buFont typeface="Arial" panose="020B0604020202020204" pitchFamily="34" charset="0"/>
              <a:buChar char="•"/>
            </a:pPr>
            <a:r>
              <a:rPr lang="en-US" dirty="0"/>
              <a:t>No Workforce Innovation &amp; Opportunity Act Reauthorization– December 2024 continuing resolution (C.R.) did not include a reauthorization of WIOA. </a:t>
            </a:r>
          </a:p>
          <a:p>
            <a:pPr marL="285750" indent="-285750">
              <a:buFont typeface="Arial" panose="020B0604020202020204" pitchFamily="34" charset="0"/>
              <a:buChar char="•"/>
            </a:pPr>
            <a:r>
              <a:rPr lang="en-US" b="0" dirty="0"/>
              <a:t>No movement on the Transformation to Competitive Integrated Employment Act</a:t>
            </a:r>
          </a:p>
          <a:p>
            <a:pPr marL="285750" indent="-285750">
              <a:buFont typeface="Arial" panose="020B0604020202020204" pitchFamily="34" charset="0"/>
              <a:buChar char="•"/>
            </a:pPr>
            <a:r>
              <a:rPr lang="en-US" dirty="0"/>
              <a:t>Supporting Disabled Entrepreneurs Act Introduced</a:t>
            </a:r>
          </a:p>
          <a:p>
            <a:pPr marL="285750" indent="-285750">
              <a:buFont typeface="Arial" panose="020B0604020202020204" pitchFamily="34" charset="0"/>
              <a:buChar char="•"/>
            </a:pPr>
            <a:r>
              <a:rPr lang="en-US" b="0" dirty="0"/>
              <a:t>Department of Labor the Department has...“preliminarily concluded that subminimum wages are no longer necessary to prevent the curtailment of employment opportunities for individuals with disabilities, and on December 3, 2024, the Department announced publication of a Notice of Proposed Rulemaking (NPRM), Employment of Workers with Disabilities Under Section 14(c) of the Fair Labor Standards Act.”</a:t>
            </a:r>
          </a:p>
          <a:p>
            <a:pPr marL="285750" indent="-285750">
              <a:buFont typeface="Arial" panose="020B0604020202020204" pitchFamily="34" charset="0"/>
              <a:buChar char="•"/>
            </a:pPr>
            <a:r>
              <a:rPr lang="en-US" dirty="0"/>
              <a:t>Census Bureau published a Federal Register notice summarizing the proposed 2025 American Community Survey (ACS) content, which will not include any changes to the existing disability questions</a:t>
            </a:r>
          </a:p>
          <a:p>
            <a:pPr marL="285750" indent="-285750">
              <a:buFont typeface="Arial" panose="020B0604020202020204" pitchFamily="34" charset="0"/>
              <a:buChar char="•"/>
            </a:pPr>
            <a:r>
              <a:rPr lang="en-US" b="0" dirty="0"/>
              <a:t>NIH Planning for and advancing a disability research agenda </a:t>
            </a:r>
            <a:r>
              <a:rPr lang="en-US" b="0" i="1" dirty="0"/>
              <a:t>(*NIH designated people with disabilities as a population with health disparities in 2023)</a:t>
            </a:r>
          </a:p>
        </p:txBody>
      </p:sp>
      <p:sp>
        <p:nvSpPr>
          <p:cNvPr id="4" name="Slide Number Placeholder 3">
            <a:extLst>
              <a:ext uri="{FF2B5EF4-FFF2-40B4-BE49-F238E27FC236}">
                <a16:creationId xmlns:a16="http://schemas.microsoft.com/office/drawing/2014/main" id="{00FA73B5-6556-EDE8-7A7D-E9E237E5C5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5B6771"/>
              </a:solidFill>
              <a:effectLst/>
              <a:uLnTx/>
              <a:uFillTx/>
              <a:latin typeface="Times New Roman"/>
              <a:ea typeface="+mn-ea"/>
              <a:cs typeface="+mn-cs"/>
            </a:endParaRPr>
          </a:p>
        </p:txBody>
      </p:sp>
    </p:spTree>
    <p:extLst>
      <p:ext uri="{BB962C8B-B14F-4D97-AF65-F5344CB8AC3E}">
        <p14:creationId xmlns:p14="http://schemas.microsoft.com/office/powerpoint/2010/main" val="2784611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E96D2-F25D-4729-8D12-A6A78624C103}"/>
              </a:ext>
            </a:extLst>
          </p:cNvPr>
          <p:cNvSpPr>
            <a:spLocks noGrp="1"/>
          </p:cNvSpPr>
          <p:nvPr>
            <p:ph type="title"/>
          </p:nvPr>
        </p:nvSpPr>
        <p:spPr/>
        <p:txBody>
          <a:bodyPr/>
          <a:lstStyle/>
          <a:p>
            <a:r>
              <a:rPr lang="en-US" dirty="0"/>
              <a:t>2024 Employment Rates</a:t>
            </a:r>
          </a:p>
        </p:txBody>
      </p:sp>
      <p:pic>
        <p:nvPicPr>
          <p:cNvPr id="6" name="Content Placeholder 5" descr="A chat showing the labor force participation rate from December 2024.  Details in the notes below. ">
            <a:extLst>
              <a:ext uri="{FF2B5EF4-FFF2-40B4-BE49-F238E27FC236}">
                <a16:creationId xmlns:a16="http://schemas.microsoft.com/office/drawing/2014/main" id="{657D2310-3CE1-684F-CCCE-C163EAFCFB4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41248" y="1594338"/>
            <a:ext cx="9787179" cy="5000035"/>
          </a:xfrm>
        </p:spPr>
      </p:pic>
      <p:sp>
        <p:nvSpPr>
          <p:cNvPr id="4" name="Slide Number Placeholder 3">
            <a:extLst>
              <a:ext uri="{FF2B5EF4-FFF2-40B4-BE49-F238E27FC236}">
                <a16:creationId xmlns:a16="http://schemas.microsoft.com/office/drawing/2014/main" id="{B9AC6220-A3D6-2E3E-1C8C-247C62E254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5B6771"/>
              </a:solidFill>
              <a:effectLst/>
              <a:uLnTx/>
              <a:uFillTx/>
              <a:latin typeface="Times New Roman"/>
              <a:ea typeface="+mn-ea"/>
              <a:cs typeface="+mn-cs"/>
            </a:endParaRPr>
          </a:p>
        </p:txBody>
      </p:sp>
    </p:spTree>
    <p:extLst>
      <p:ext uri="{BB962C8B-B14F-4D97-AF65-F5344CB8AC3E}">
        <p14:creationId xmlns:p14="http://schemas.microsoft.com/office/powerpoint/2010/main" val="3501746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2F3E-3C44-ADAA-A09C-57D39C719275}"/>
              </a:ext>
            </a:extLst>
          </p:cNvPr>
          <p:cNvSpPr>
            <a:spLocks noGrp="1"/>
          </p:cNvSpPr>
          <p:nvPr>
            <p:ph type="title"/>
          </p:nvPr>
        </p:nvSpPr>
        <p:spPr>
          <a:xfrm>
            <a:off x="3228478" y="283464"/>
            <a:ext cx="8084601" cy="1124712"/>
          </a:xfrm>
        </p:spPr>
        <p:txBody>
          <a:bodyPr anchor="t">
            <a:normAutofit/>
          </a:bodyPr>
          <a:lstStyle/>
          <a:p>
            <a:r>
              <a:rPr lang="en-US" sz="4100"/>
              <a:t>25</a:t>
            </a:r>
            <a:r>
              <a:rPr lang="en-US" sz="4100" baseline="30000"/>
              <a:t>th</a:t>
            </a:r>
            <a:r>
              <a:rPr lang="en-US" sz="4100"/>
              <a:t> Anniversary of the Olmstead Decision</a:t>
            </a:r>
          </a:p>
        </p:txBody>
      </p:sp>
      <p:sp>
        <p:nvSpPr>
          <p:cNvPr id="12" name="Content Placeholder 2">
            <a:extLst>
              <a:ext uri="{FF2B5EF4-FFF2-40B4-BE49-F238E27FC236}">
                <a16:creationId xmlns:a16="http://schemas.microsoft.com/office/drawing/2014/main" id="{F2069E55-1FF7-D51B-445B-BBC2CDE7AA86}"/>
              </a:ext>
            </a:extLst>
          </p:cNvPr>
          <p:cNvSpPr>
            <a:spLocks noGrp="1"/>
          </p:cNvSpPr>
          <p:nvPr>
            <p:ph sz="half" idx="2"/>
          </p:nvPr>
        </p:nvSpPr>
        <p:spPr>
          <a:xfrm>
            <a:off x="3228478" y="1517904"/>
            <a:ext cx="8084601" cy="4288536"/>
          </a:xfrm>
        </p:spPr>
        <p:txBody>
          <a:bodyPr>
            <a:normAutofit/>
          </a:bodyPr>
          <a:lstStyle/>
          <a:p>
            <a:r>
              <a:rPr lang="en-US" dirty="0"/>
              <a:t>Enforcement of the ADA’s integration mandate under Title II</a:t>
            </a:r>
          </a:p>
          <a:p>
            <a:pPr lvl="1"/>
            <a:r>
              <a:rPr lang="en-US" dirty="0">
                <a:latin typeface="+mj-lt"/>
              </a:rPr>
              <a:t>DOJ 2024 Settlement Agreements</a:t>
            </a:r>
          </a:p>
          <a:p>
            <a:pPr lvl="2"/>
            <a:r>
              <a:rPr lang="en-US" i="1" dirty="0">
                <a:latin typeface="+mj-lt"/>
              </a:rPr>
              <a:t>U.S. v. Colorado</a:t>
            </a:r>
          </a:p>
          <a:p>
            <a:pPr lvl="2"/>
            <a:r>
              <a:rPr lang="en-US" i="1" dirty="0">
                <a:latin typeface="+mj-lt"/>
              </a:rPr>
              <a:t>U.S. v. Maine</a:t>
            </a:r>
          </a:p>
          <a:p>
            <a:pPr lvl="1"/>
            <a:r>
              <a:rPr lang="en-US" dirty="0">
                <a:latin typeface="+mj-lt"/>
              </a:rPr>
              <a:t>Employment related</a:t>
            </a:r>
          </a:p>
          <a:p>
            <a:pPr lvl="2"/>
            <a:r>
              <a:rPr lang="en-US" i="1" dirty="0">
                <a:latin typeface="+mj-lt"/>
              </a:rPr>
              <a:t>U.S. v. Rhode Island </a:t>
            </a:r>
            <a:r>
              <a:rPr lang="en-US" dirty="0">
                <a:latin typeface="+mj-lt"/>
              </a:rPr>
              <a:t>– (D.R.I. 2014)</a:t>
            </a:r>
          </a:p>
          <a:p>
            <a:pPr lvl="2"/>
            <a:r>
              <a:rPr lang="en-US" i="1" dirty="0">
                <a:latin typeface="+mj-lt"/>
              </a:rPr>
              <a:t>U.S. v. Rhode Island and City of Providence </a:t>
            </a:r>
            <a:r>
              <a:rPr lang="en-US" dirty="0">
                <a:latin typeface="+mj-lt"/>
              </a:rPr>
              <a:t>– (D.R.I. 2013)</a:t>
            </a:r>
          </a:p>
          <a:p>
            <a:pPr lvl="2"/>
            <a:r>
              <a:rPr lang="en-US" i="1" dirty="0">
                <a:latin typeface="+mj-lt"/>
              </a:rPr>
              <a:t>Lane v. Brown (formerly Lane v. Kitzhaber) </a:t>
            </a:r>
            <a:r>
              <a:rPr lang="en-US" dirty="0">
                <a:latin typeface="+mj-lt"/>
              </a:rPr>
              <a:t>– (D. Or. 2012)</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8FC4FC53-2AF5-A4AC-56B8-7E1E77732D2F}"/>
              </a:ext>
              <a:ext uri="{C183D7F6-B498-43B3-948B-1728B52AA6E4}">
                <adec:decorative xmlns:adec="http://schemas.microsoft.com/office/drawing/2017/decorative" val="1"/>
              </a:ext>
            </a:extLst>
          </p:cNvPr>
          <p:cNvSpPr>
            <a:spLocks noGrp="1"/>
          </p:cNvSpPr>
          <p:nvPr>
            <p:ph type="sldNum" sz="quarter" idx="12"/>
          </p:nvPr>
        </p:nvSpPr>
        <p:spPr>
          <a:xfrm>
            <a:off x="11313079" y="6085840"/>
            <a:ext cx="510358" cy="508533"/>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48</a:t>
            </a:fld>
            <a:endParaRPr kumimoji="0" lang="en-US" sz="1200" b="0" i="0" u="none" strike="noStrike" kern="1200" cap="none" spc="0" normalizeH="0" baseline="0" noProof="0">
              <a:ln>
                <a:noFill/>
              </a:ln>
              <a:solidFill>
                <a:srgbClr val="5B6771"/>
              </a:solidFill>
              <a:effectLst/>
              <a:uLnTx/>
              <a:uFillTx/>
              <a:latin typeface="Times New Roman"/>
              <a:ea typeface="+mn-ea"/>
              <a:cs typeface="+mn-cs"/>
            </a:endParaRPr>
          </a:p>
        </p:txBody>
      </p:sp>
      <p:pic>
        <p:nvPicPr>
          <p:cNvPr id="6" name="Content Placeholder 5">
            <a:extLst>
              <a:ext uri="{FF2B5EF4-FFF2-40B4-BE49-F238E27FC236}">
                <a16:creationId xmlns:a16="http://schemas.microsoft.com/office/drawing/2014/main" id="{3F717245-2547-C47B-26A1-48E3EFB309A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1609" y="-178"/>
            <a:ext cx="2631213" cy="6860003"/>
          </a:xfrm>
          <a:noFill/>
        </p:spPr>
      </p:pic>
    </p:spTree>
    <p:extLst>
      <p:ext uri="{BB962C8B-B14F-4D97-AF65-F5344CB8AC3E}">
        <p14:creationId xmlns:p14="http://schemas.microsoft.com/office/powerpoint/2010/main" val="1517272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CD738-4459-4ABE-7FCF-3863C170A431}"/>
              </a:ext>
            </a:extLst>
          </p:cNvPr>
          <p:cNvSpPr>
            <a:spLocks noGrp="1"/>
          </p:cNvSpPr>
          <p:nvPr>
            <p:ph type="title"/>
          </p:nvPr>
        </p:nvSpPr>
        <p:spPr>
          <a:xfrm>
            <a:off x="839788" y="569659"/>
            <a:ext cx="10515600" cy="1120838"/>
          </a:xfrm>
        </p:spPr>
        <p:txBody>
          <a:bodyPr anchor="t">
            <a:normAutofit/>
          </a:bodyPr>
          <a:lstStyle/>
          <a:p>
            <a:r>
              <a:rPr lang="en-US" dirty="0"/>
              <a:t>Disability Visibility &amp; Leadership</a:t>
            </a:r>
          </a:p>
        </p:txBody>
      </p:sp>
      <p:pic>
        <p:nvPicPr>
          <p:cNvPr id="5" name="Content Placeholder 4" descr="A man with glasses in a suit holding an honors society sign. &#10;&#10;">
            <a:extLst>
              <a:ext uri="{FF2B5EF4-FFF2-40B4-BE49-F238E27FC236}">
                <a16:creationId xmlns:a16="http://schemas.microsoft.com/office/drawing/2014/main" id="{0B4FAAAF-3237-6B4A-F061-B0E36E3D40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839788" y="1802707"/>
            <a:ext cx="1600200" cy="1600200"/>
          </a:xfrm>
          <a:prstGeom prst="rect">
            <a:avLst/>
          </a:prstGeom>
          <a:noFill/>
          <a:ln>
            <a:solidFill>
              <a:schemeClr val="tx1"/>
            </a:solidFill>
          </a:ln>
        </p:spPr>
      </p:pic>
      <p:sp>
        <p:nvSpPr>
          <p:cNvPr id="15" name="Text Placeholder 2">
            <a:extLst>
              <a:ext uri="{FF2B5EF4-FFF2-40B4-BE49-F238E27FC236}">
                <a16:creationId xmlns:a16="http://schemas.microsoft.com/office/drawing/2014/main" id="{6537DFFA-A049-F9B7-14E2-BA6275ABD91C}"/>
              </a:ext>
            </a:extLst>
          </p:cNvPr>
          <p:cNvSpPr>
            <a:spLocks noGrp="1"/>
          </p:cNvSpPr>
          <p:nvPr>
            <p:ph type="body" idx="1"/>
          </p:nvPr>
        </p:nvSpPr>
        <p:spPr>
          <a:xfrm>
            <a:off x="836612" y="3538728"/>
            <a:ext cx="2286000" cy="2514600"/>
          </a:xfrm>
        </p:spPr>
        <p:txBody>
          <a:bodyPr/>
          <a:lstStyle/>
          <a:p>
            <a:r>
              <a:rPr lang="en-US" sz="1400" b="1" i="0" dirty="0">
                <a:solidFill>
                  <a:srgbClr val="000000"/>
                </a:solidFill>
                <a:effectLst/>
                <a:latin typeface="Open Sans" panose="020B0606030504020204" pitchFamily="34" charset="0"/>
              </a:rPr>
              <a:t>Shawn </a:t>
            </a:r>
            <a:r>
              <a:rPr lang="en-US" sz="1400" b="1" i="0" dirty="0" err="1">
                <a:solidFill>
                  <a:srgbClr val="000000"/>
                </a:solidFill>
                <a:effectLst/>
                <a:latin typeface="Open Sans" panose="020B0606030504020204" pitchFamily="34" charset="0"/>
              </a:rPr>
              <a:t>Aleong</a:t>
            </a:r>
            <a:endParaRPr lang="en-US" sz="1400" b="1" i="0" dirty="0">
              <a:solidFill>
                <a:srgbClr val="000000"/>
              </a:solidFill>
              <a:effectLst/>
              <a:latin typeface="Open Sans" panose="020B0606030504020204" pitchFamily="34" charset="0"/>
            </a:endParaRPr>
          </a:p>
          <a:p>
            <a:r>
              <a:rPr lang="en-US" sz="1400" b="0" dirty="0">
                <a:solidFill>
                  <a:srgbClr val="000000"/>
                </a:solidFill>
              </a:rPr>
              <a:t>Temple University Student</a:t>
            </a:r>
          </a:p>
          <a:p>
            <a:r>
              <a:rPr lang="en-US" sz="1400" b="0" dirty="0"/>
              <a:t>President’s Committee for People with Intellectual Disabilities (PCPID)</a:t>
            </a:r>
          </a:p>
          <a:p>
            <a:endParaRPr lang="en-US" dirty="0">
              <a:solidFill>
                <a:srgbClr val="000000"/>
              </a:solidFill>
              <a:latin typeface="Open Sans" panose="020B0606030504020204" pitchFamily="34" charset="0"/>
            </a:endParaRPr>
          </a:p>
          <a:p>
            <a:endParaRPr lang="en-US" dirty="0"/>
          </a:p>
        </p:txBody>
      </p:sp>
      <p:pic>
        <p:nvPicPr>
          <p:cNvPr id="10" name="Picture 9" descr="A person wearing a hat and glasses smiling for a photo">
            <a:extLst>
              <a:ext uri="{FF2B5EF4-FFF2-40B4-BE49-F238E27FC236}">
                <a16:creationId xmlns:a16="http://schemas.microsoft.com/office/drawing/2014/main" id="{C8D42B93-0794-5703-6B28-ED32C663F2E1}"/>
              </a:ext>
            </a:extLst>
          </p:cNvPr>
          <p:cNvPicPr>
            <a:picLocks noChangeAspect="1"/>
          </p:cNvPicPr>
          <p:nvPr/>
        </p:nvPicPr>
        <p:blipFill>
          <a:blip r:embed="rId4" cstate="screen">
            <a:extLst>
              <a:ext uri="{28A0092B-C50C-407E-A947-70E740481C1C}">
                <a14:useLocalDpi xmlns:a14="http://schemas.microsoft.com/office/drawing/2010/main"/>
              </a:ext>
            </a:extLst>
          </a:blip>
          <a:srcRect r="-1"/>
          <a:stretch/>
        </p:blipFill>
        <p:spPr>
          <a:xfrm>
            <a:off x="3588491" y="1814513"/>
            <a:ext cx="1600200" cy="1600200"/>
          </a:xfrm>
          <a:prstGeom prst="rect">
            <a:avLst/>
          </a:prstGeom>
          <a:noFill/>
          <a:ln>
            <a:solidFill>
              <a:schemeClr val="tx1"/>
            </a:solidFill>
          </a:ln>
        </p:spPr>
      </p:pic>
      <p:sp>
        <p:nvSpPr>
          <p:cNvPr id="17" name="Content Placeholder 3">
            <a:extLst>
              <a:ext uri="{FF2B5EF4-FFF2-40B4-BE49-F238E27FC236}">
                <a16:creationId xmlns:a16="http://schemas.microsoft.com/office/drawing/2014/main" id="{95C4EB39-B91B-F75A-B19C-9B09AD95DD6F}"/>
              </a:ext>
            </a:extLst>
          </p:cNvPr>
          <p:cNvSpPr>
            <a:spLocks noGrp="1"/>
          </p:cNvSpPr>
          <p:nvPr>
            <p:ph sz="half" idx="2"/>
          </p:nvPr>
        </p:nvSpPr>
        <p:spPr>
          <a:xfrm>
            <a:off x="3580871" y="3538728"/>
            <a:ext cx="2286000" cy="2514600"/>
          </a:xfrm>
        </p:spPr>
        <p:txBody>
          <a:bodyPr>
            <a:normAutofit/>
          </a:bodyPr>
          <a:lstStyle/>
          <a:p>
            <a:r>
              <a:rPr lang="en-US" sz="1400" dirty="0"/>
              <a:t>Katherine M. Martel</a:t>
            </a:r>
          </a:p>
          <a:p>
            <a:r>
              <a:rPr lang="en-US" sz="1400" b="0" dirty="0"/>
              <a:t>2025 </a:t>
            </a:r>
            <a:r>
              <a:rPr lang="en-US" sz="1400" b="0" dirty="0" err="1"/>
              <a:t>StatsRRTC</a:t>
            </a:r>
            <a:r>
              <a:rPr lang="en-US" sz="1400" b="0" dirty="0"/>
              <a:t> Engaged Scholar </a:t>
            </a:r>
          </a:p>
          <a:p>
            <a:r>
              <a:rPr lang="en-US" sz="1400" b="0" dirty="0"/>
              <a:t>UNH College of Professional Studies Student</a:t>
            </a:r>
          </a:p>
        </p:txBody>
      </p:sp>
      <p:pic>
        <p:nvPicPr>
          <p:cNvPr id="6" name="Picture 5" descr="A woman with short dark curly hair wearing glasses and a turtleneck, smiling for a photo.">
            <a:extLst>
              <a:ext uri="{FF2B5EF4-FFF2-40B4-BE49-F238E27FC236}">
                <a16:creationId xmlns:a16="http://schemas.microsoft.com/office/drawing/2014/main" id="{B19C7DE2-9271-16F5-0509-D548657D253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337194" y="1803400"/>
            <a:ext cx="1600200" cy="1600200"/>
          </a:xfrm>
          <a:prstGeom prst="rect">
            <a:avLst/>
          </a:prstGeom>
          <a:noFill/>
          <a:ln>
            <a:solidFill>
              <a:schemeClr val="tx1"/>
            </a:solidFill>
          </a:ln>
        </p:spPr>
      </p:pic>
      <p:sp>
        <p:nvSpPr>
          <p:cNvPr id="19" name="Text Placeholder 4">
            <a:extLst>
              <a:ext uri="{FF2B5EF4-FFF2-40B4-BE49-F238E27FC236}">
                <a16:creationId xmlns:a16="http://schemas.microsoft.com/office/drawing/2014/main" id="{FDFEAFD4-9213-9BA5-EA81-C4E643BF6363}"/>
              </a:ext>
            </a:extLst>
          </p:cNvPr>
          <p:cNvSpPr>
            <a:spLocks noGrp="1"/>
          </p:cNvSpPr>
          <p:nvPr>
            <p:ph type="body" sz="quarter" idx="3"/>
          </p:nvPr>
        </p:nvSpPr>
        <p:spPr>
          <a:xfrm>
            <a:off x="6325130" y="3538728"/>
            <a:ext cx="2286000" cy="2514600"/>
          </a:xfrm>
        </p:spPr>
        <p:txBody>
          <a:bodyPr>
            <a:normAutofit/>
          </a:bodyPr>
          <a:lstStyle/>
          <a:p>
            <a:r>
              <a:rPr lang="en-US" sz="1400" dirty="0"/>
              <a:t>Liz Weintraub</a:t>
            </a:r>
          </a:p>
          <a:p>
            <a:r>
              <a:rPr lang="en-US" sz="1400" b="0" dirty="0"/>
              <a:t>Association of University Centers on Disabilities</a:t>
            </a:r>
          </a:p>
          <a:p>
            <a:r>
              <a:rPr lang="en-US" sz="1400" b="0" dirty="0"/>
              <a:t>President’s Committee for People with Intellectual Disabilities (PCPID)</a:t>
            </a:r>
          </a:p>
        </p:txBody>
      </p:sp>
      <p:pic>
        <p:nvPicPr>
          <p:cNvPr id="8" name="Picture 7" descr="A  woman with brown hair and a white shirt smiling for a picture&#10;">
            <a:extLst>
              <a:ext uri="{FF2B5EF4-FFF2-40B4-BE49-F238E27FC236}">
                <a16:creationId xmlns:a16="http://schemas.microsoft.com/office/drawing/2014/main" id="{B0DD520F-26F9-A3F2-6479-C7B13269AA58}"/>
              </a:ext>
            </a:extLst>
          </p:cNvPr>
          <p:cNvPicPr>
            <a:picLocks noChangeAspect="1"/>
          </p:cNvPicPr>
          <p:nvPr/>
        </p:nvPicPr>
        <p:blipFill>
          <a:blip r:embed="rId6" cstate="screen">
            <a:extLst>
              <a:ext uri="{28A0092B-C50C-407E-A947-70E740481C1C}">
                <a14:useLocalDpi xmlns:a14="http://schemas.microsoft.com/office/drawing/2010/main"/>
              </a:ext>
            </a:extLst>
          </a:blip>
          <a:srcRect r="-3" b="-3"/>
          <a:stretch/>
        </p:blipFill>
        <p:spPr>
          <a:xfrm>
            <a:off x="9069388" y="1814512"/>
            <a:ext cx="1600200" cy="1600200"/>
          </a:xfrm>
          <a:prstGeom prst="rect">
            <a:avLst/>
          </a:prstGeom>
          <a:noFill/>
        </p:spPr>
      </p:pic>
      <p:sp>
        <p:nvSpPr>
          <p:cNvPr id="21" name="Content Placeholder 5">
            <a:extLst>
              <a:ext uri="{FF2B5EF4-FFF2-40B4-BE49-F238E27FC236}">
                <a16:creationId xmlns:a16="http://schemas.microsoft.com/office/drawing/2014/main" id="{259AA018-4F42-4380-EB6F-B0A2DEBFCD31}"/>
              </a:ext>
            </a:extLst>
          </p:cNvPr>
          <p:cNvSpPr>
            <a:spLocks noGrp="1"/>
          </p:cNvSpPr>
          <p:nvPr>
            <p:ph sz="quarter" idx="4"/>
          </p:nvPr>
        </p:nvSpPr>
        <p:spPr>
          <a:xfrm>
            <a:off x="9069388" y="3538728"/>
            <a:ext cx="2286000" cy="2514600"/>
          </a:xfrm>
        </p:spPr>
        <p:txBody>
          <a:bodyPr>
            <a:normAutofit/>
          </a:bodyPr>
          <a:lstStyle/>
          <a:p>
            <a:r>
              <a:rPr lang="en-US" sz="1400" dirty="0">
                <a:effectLst/>
                <a:ea typeface="Times New Roman" panose="02020603050405020304" pitchFamily="18" charset="0"/>
                <a:cs typeface="Aptos" panose="020B0004020202020204" pitchFamily="34" charset="0"/>
              </a:rPr>
              <a:t>Brittany Potvin</a:t>
            </a:r>
          </a:p>
          <a:p>
            <a:r>
              <a:rPr lang="en-US" sz="1400" b="0" dirty="0">
                <a:ea typeface="Times New Roman" panose="02020603050405020304" pitchFamily="18" charset="0"/>
                <a:cs typeface="Aptos" panose="020B0004020202020204" pitchFamily="34" charset="0"/>
              </a:rPr>
              <a:t>2023 </a:t>
            </a:r>
            <a:r>
              <a:rPr lang="en-US" sz="1400" b="0" dirty="0" err="1">
                <a:ea typeface="Times New Roman" panose="02020603050405020304" pitchFamily="18" charset="0"/>
                <a:cs typeface="Aptos" panose="020B0004020202020204" pitchFamily="34" charset="0"/>
              </a:rPr>
              <a:t>StatsRRTC</a:t>
            </a:r>
            <a:r>
              <a:rPr lang="en-US" sz="1400" b="0" dirty="0">
                <a:ea typeface="Times New Roman" panose="02020603050405020304" pitchFamily="18" charset="0"/>
                <a:cs typeface="Aptos" panose="020B0004020202020204" pitchFamily="34" charset="0"/>
              </a:rPr>
              <a:t> Engaged Scholar</a:t>
            </a:r>
            <a:endParaRPr lang="en-US" sz="1400" b="0" dirty="0">
              <a:effectLst/>
              <a:ea typeface="Times New Roman" panose="02020603050405020304" pitchFamily="18" charset="0"/>
              <a:cs typeface="Aptos" panose="020B0004020202020204" pitchFamily="34" charset="0"/>
            </a:endParaRPr>
          </a:p>
          <a:p>
            <a:r>
              <a:rPr lang="en-US" sz="1400" b="0" dirty="0">
                <a:effectLst/>
                <a:ea typeface="Times New Roman" panose="02020603050405020304" pitchFamily="18" charset="0"/>
                <a:cs typeface="Aptos" panose="020B0004020202020204" pitchFamily="34" charset="0"/>
              </a:rPr>
              <a:t>Strafford County Public Health Network </a:t>
            </a:r>
            <a:endParaRPr lang="en-US" sz="1400" b="0" dirty="0"/>
          </a:p>
        </p:txBody>
      </p:sp>
      <p:sp>
        <p:nvSpPr>
          <p:cNvPr id="4" name="Slide Number Placeholder 3">
            <a:extLst>
              <a:ext uri="{FF2B5EF4-FFF2-40B4-BE49-F238E27FC236}">
                <a16:creationId xmlns:a16="http://schemas.microsoft.com/office/drawing/2014/main" id="{0A6A202D-FE1B-FD04-18A1-D55227EBB8CC}"/>
              </a:ext>
              <a:ext uri="{C183D7F6-B498-43B3-948B-1728B52AA6E4}">
                <adec:decorative xmlns:adec="http://schemas.microsoft.com/office/drawing/2017/decorative" val="1"/>
              </a:ext>
            </a:extLst>
          </p:cNvPr>
          <p:cNvSpPr>
            <a:spLocks noGrp="1"/>
          </p:cNvSpPr>
          <p:nvPr>
            <p:ph type="sldNum" sz="quarter" idx="12"/>
          </p:nvPr>
        </p:nvSpPr>
        <p:spPr>
          <a:xfrm>
            <a:off x="11308458" y="6085840"/>
            <a:ext cx="521208" cy="508533"/>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49</a:t>
            </a:fld>
            <a:endParaRPr kumimoji="0" lang="en-US" sz="1200" b="0" i="0" u="none" strike="noStrike" kern="1200" cap="none" spc="0" normalizeH="0" baseline="0" noProof="0">
              <a:ln>
                <a:noFill/>
              </a:ln>
              <a:solidFill>
                <a:srgbClr val="5B6771"/>
              </a:solidFill>
              <a:effectLst/>
              <a:uLnTx/>
              <a:uFillTx/>
              <a:latin typeface="Times New Roman"/>
              <a:ea typeface="+mn-ea"/>
              <a:cs typeface="+mn-cs"/>
            </a:endParaRPr>
          </a:p>
        </p:txBody>
      </p:sp>
      <p:pic>
        <p:nvPicPr>
          <p:cNvPr id="3" name="Picture 2">
            <a:extLst>
              <a:ext uri="{FF2B5EF4-FFF2-40B4-BE49-F238E27FC236}">
                <a16:creationId xmlns:a16="http://schemas.microsoft.com/office/drawing/2014/main" id="{69ACDD1D-916B-2D54-4483-F6736A86E1B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88720" y="5515826"/>
            <a:ext cx="914479" cy="914479"/>
          </a:xfrm>
          <a:prstGeom prst="rect">
            <a:avLst/>
          </a:prstGeom>
        </p:spPr>
      </p:pic>
      <p:sp>
        <p:nvSpPr>
          <p:cNvPr id="9" name="TextBox 8">
            <a:extLst>
              <a:ext uri="{FF2B5EF4-FFF2-40B4-BE49-F238E27FC236}">
                <a16:creationId xmlns:a16="http://schemas.microsoft.com/office/drawing/2014/main" id="{6A24EB99-D02B-60D4-9937-37516E17D5C7}"/>
              </a:ext>
              <a:ext uri="{C183D7F6-B498-43B3-948B-1728B52AA6E4}">
                <adec:decorative xmlns:adec="http://schemas.microsoft.com/office/drawing/2017/decorative" val="1"/>
              </a:ext>
            </a:extLst>
          </p:cNvPr>
          <p:cNvSpPr txBox="1"/>
          <p:nvPr/>
        </p:nvSpPr>
        <p:spPr>
          <a:xfrm>
            <a:off x="4711212" y="5517155"/>
            <a:ext cx="2769577" cy="1077218"/>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Audience Question: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Where have you seen disabled leaders or leadership in the past year?</a:t>
            </a:r>
          </a:p>
        </p:txBody>
      </p:sp>
    </p:spTree>
    <p:extLst>
      <p:ext uri="{BB962C8B-B14F-4D97-AF65-F5344CB8AC3E}">
        <p14:creationId xmlns:p14="http://schemas.microsoft.com/office/powerpoint/2010/main" val="98974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About nTIDE Lunch &amp; Learn</a:t>
            </a:r>
            <a:endParaRPr lang="en-US"/>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a:latin typeface="Calibri" panose="020F0502020204030204" pitchFamily="34" charset="0"/>
              </a:rPr>
              <a:t>Occurs at noon Eastern-time on the first Friday day of each month, with the release of the </a:t>
            </a:r>
            <a:r>
              <a:rPr lang="en-US" sz="3000" u="sng">
                <a:latin typeface="Calibri" panose="020F0502020204030204" pitchFamily="34" charset="0"/>
              </a:rPr>
              <a:t>nTIDE Report</a:t>
            </a:r>
            <a:r>
              <a:rPr lang="en-US" sz="3000">
                <a:latin typeface="Calibri" panose="020F0502020204030204" pitchFamily="34" charset="0"/>
              </a:rPr>
              <a:t>.</a:t>
            </a:r>
          </a:p>
          <a:p>
            <a:pPr marL="233363" lvl="1">
              <a:spcBef>
                <a:spcPts val="1800"/>
              </a:spcBef>
            </a:pPr>
            <a:r>
              <a:rPr lang="en-US" sz="300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5</a:t>
            </a:fld>
            <a:endParaRPr lang="en-US"/>
          </a:p>
        </p:txBody>
      </p:sp>
    </p:spTree>
    <p:extLst>
      <p:ext uri="{BB962C8B-B14F-4D97-AF65-F5344CB8AC3E}">
        <p14:creationId xmlns:p14="http://schemas.microsoft.com/office/powerpoint/2010/main" val="579043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7500-AAB6-D9AB-5B93-FFC8B4D7222B}"/>
              </a:ext>
            </a:extLst>
          </p:cNvPr>
          <p:cNvSpPr>
            <a:spLocks noGrp="1"/>
          </p:cNvSpPr>
          <p:nvPr>
            <p:ph type="title"/>
          </p:nvPr>
        </p:nvSpPr>
        <p:spPr/>
        <p:txBody>
          <a:bodyPr/>
          <a:lstStyle/>
          <a:p>
            <a:r>
              <a:rPr lang="en-US" dirty="0"/>
              <a:t>Potpourri Topics</a:t>
            </a:r>
          </a:p>
        </p:txBody>
      </p:sp>
      <p:sp>
        <p:nvSpPr>
          <p:cNvPr id="3" name="Content Placeholder 2">
            <a:extLst>
              <a:ext uri="{FF2B5EF4-FFF2-40B4-BE49-F238E27FC236}">
                <a16:creationId xmlns:a16="http://schemas.microsoft.com/office/drawing/2014/main" id="{92A36A85-C3F3-9BC9-9450-C2C6DC0EE547}"/>
              </a:ext>
            </a:extLst>
          </p:cNvPr>
          <p:cNvSpPr>
            <a:spLocks noGrp="1"/>
          </p:cNvSpPr>
          <p:nvPr>
            <p:ph idx="1"/>
          </p:nvPr>
        </p:nvSpPr>
        <p:spPr>
          <a:xfrm>
            <a:off x="877313" y="1703215"/>
            <a:ext cx="10473439" cy="4697585"/>
          </a:xfrm>
        </p:spPr>
        <p:txBody>
          <a:bodyPr>
            <a:normAutofit/>
          </a:bodyPr>
          <a:lstStyle/>
          <a:p>
            <a:r>
              <a:rPr lang="en-US" dirty="0"/>
              <a:t>Remote and flexible work for disabled workers</a:t>
            </a:r>
          </a:p>
          <a:p>
            <a:pPr marL="285750" indent="-285750">
              <a:buFont typeface="Arial" panose="020B0604020202020204" pitchFamily="34" charset="0"/>
              <a:buChar char="•"/>
            </a:pPr>
            <a:r>
              <a:rPr lang="en-US" sz="1400" b="0" dirty="0"/>
              <a:t>Kim, H. J., Jablonski, E., Brucker, D. L., Chen, A., O’Neill, J., Houtenville, A. J., &amp; Katz, E. E. (2024). What structural and cultural organizational characteristics affect flexible work environments? Evidence from the 2017 and 2022 Kessler Foundation National Employment &amp; Disability Survey: Supervisor perspectives. </a:t>
            </a:r>
            <a:r>
              <a:rPr lang="en-US" sz="1400" b="0" i="1" dirty="0"/>
              <a:t>Journal of Vocational Rehabilitation</a:t>
            </a:r>
            <a:r>
              <a:rPr lang="en-US" sz="1400" b="0" dirty="0"/>
              <a:t>, 61(3), 410-424.</a:t>
            </a:r>
          </a:p>
          <a:p>
            <a:r>
              <a:rPr lang="en-US" dirty="0"/>
              <a:t>Exploring long COVID and disabled workers</a:t>
            </a:r>
          </a:p>
          <a:p>
            <a:pPr marL="285750" indent="-285750">
              <a:buFont typeface="Arial" panose="020B0604020202020204" pitchFamily="34" charset="0"/>
              <a:buChar char="•"/>
            </a:pPr>
            <a:r>
              <a:rPr lang="en-US" sz="1400" b="0" dirty="0"/>
              <a:t>Cohen, J., &amp; Rodgers, Y. V. D. M. (2024). Long COVID prevalence, disability, and accommodations: analysis across demographic groups. </a:t>
            </a:r>
            <a:r>
              <a:rPr lang="en-US" sz="1400" b="0" i="1" dirty="0"/>
              <a:t>Journal of Occupational Rehabilitation</a:t>
            </a:r>
            <a:r>
              <a:rPr lang="en-US" sz="1400" b="0" dirty="0"/>
              <a:t>, 1-15.</a:t>
            </a:r>
          </a:p>
          <a:p>
            <a:r>
              <a:rPr lang="en-US" dirty="0"/>
              <a:t>State as a model employer</a:t>
            </a:r>
          </a:p>
          <a:p>
            <a:pPr marL="285750" indent="-285750">
              <a:buFont typeface="Arial" panose="020B0604020202020204" pitchFamily="34" charset="0"/>
              <a:buChar char="•"/>
            </a:pPr>
            <a:r>
              <a:rPr lang="en-US" sz="1400" b="0" dirty="0">
                <a:hlinkClick r:id="rId3"/>
              </a:rPr>
              <a:t>Work Matters: A Framework for States on Workforce Development for People with Disabilities </a:t>
            </a:r>
            <a:r>
              <a:rPr lang="en-US" sz="1400" b="0" dirty="0"/>
              <a:t>highlights the strategies that many states are adopting in their quest to become model employers of people with disabilities.</a:t>
            </a:r>
          </a:p>
          <a:p>
            <a:r>
              <a:rPr lang="en-US" dirty="0"/>
              <a:t>Department of Labor investment in Learn-and-Earn Workforce Model</a:t>
            </a:r>
          </a:p>
          <a:p>
            <a:pPr marL="285750" indent="-285750">
              <a:buFont typeface="Arial" panose="020B0604020202020204" pitchFamily="34" charset="0"/>
              <a:buChar char="•"/>
            </a:pPr>
            <a:r>
              <a:rPr lang="en-US" sz="1400" b="0" dirty="0"/>
              <a:t>Largest combined federal investment in Registered Apprenticeships as the Department of Labor awards more than $244 million through two grant programs to help modernize, diversify and expand the Registered Apprenticeship system in growing U.S. industries.</a:t>
            </a:r>
          </a:p>
          <a:p>
            <a:pPr marL="285750" indent="-285750">
              <a:buFont typeface="Arial" panose="020B0604020202020204" pitchFamily="34" charset="0"/>
              <a:buChar char="•"/>
            </a:pPr>
            <a:endParaRPr lang="en-US" sz="1400" b="0" dirty="0"/>
          </a:p>
          <a:p>
            <a:endParaRPr lang="en-US" dirty="0"/>
          </a:p>
        </p:txBody>
      </p:sp>
      <p:sp>
        <p:nvSpPr>
          <p:cNvPr id="4" name="Slide Number Placeholder 3">
            <a:extLst>
              <a:ext uri="{FF2B5EF4-FFF2-40B4-BE49-F238E27FC236}">
                <a16:creationId xmlns:a16="http://schemas.microsoft.com/office/drawing/2014/main" id="{1F8A0E5E-8E96-1712-303C-5FAEBF8306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5B6771"/>
              </a:solidFill>
              <a:effectLst/>
              <a:uLnTx/>
              <a:uFillTx/>
              <a:latin typeface="Times New Roman"/>
              <a:ea typeface="+mn-ea"/>
              <a:cs typeface="+mn-cs"/>
            </a:endParaRPr>
          </a:p>
        </p:txBody>
      </p:sp>
    </p:spTree>
    <p:extLst>
      <p:ext uri="{BB962C8B-B14F-4D97-AF65-F5344CB8AC3E}">
        <p14:creationId xmlns:p14="http://schemas.microsoft.com/office/powerpoint/2010/main" val="597130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BADFCC-F481-AC53-6E95-375FBF222A7B}"/>
              </a:ext>
            </a:extLst>
          </p:cNvPr>
          <p:cNvSpPr>
            <a:spLocks noGrp="1"/>
          </p:cNvSpPr>
          <p:nvPr>
            <p:ph type="title"/>
          </p:nvPr>
        </p:nvSpPr>
        <p:spPr>
          <a:xfrm>
            <a:off x="1295400" y="3392424"/>
            <a:ext cx="9601200" cy="1161288"/>
          </a:xfrm>
        </p:spPr>
        <p:txBody>
          <a:bodyPr anchor="t">
            <a:normAutofit/>
          </a:bodyPr>
          <a:lstStyle/>
          <a:p>
            <a:r>
              <a:rPr lang="en-US" sz="4400" dirty="0"/>
              <a:t>What’s Ahead in 2025?</a:t>
            </a:r>
          </a:p>
        </p:txBody>
      </p:sp>
      <p:sp>
        <p:nvSpPr>
          <p:cNvPr id="4" name="Slide Number Placeholder 3">
            <a:extLst>
              <a:ext uri="{FF2B5EF4-FFF2-40B4-BE49-F238E27FC236}">
                <a16:creationId xmlns:a16="http://schemas.microsoft.com/office/drawing/2014/main" id="{E778BD08-ABFC-9047-A7DC-8E1B55837627}"/>
              </a:ext>
              <a:ext uri="{C183D7F6-B498-43B3-948B-1728B52AA6E4}">
                <adec:decorative xmlns:adec="http://schemas.microsoft.com/office/drawing/2017/decorative" val="1"/>
              </a:ext>
            </a:extLst>
          </p:cNvPr>
          <p:cNvSpPr>
            <a:spLocks noGrp="1"/>
          </p:cNvSpPr>
          <p:nvPr>
            <p:ph type="sldNum" sz="quarter" idx="12"/>
          </p:nvPr>
        </p:nvSpPr>
        <p:spPr>
          <a:xfrm>
            <a:off x="11314688" y="6085840"/>
            <a:ext cx="521208" cy="508533"/>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51</a:t>
            </a:fld>
            <a:endParaRPr kumimoji="0" lang="en-US" sz="1200" b="0" i="0" u="none" strike="noStrike" kern="1200" cap="none" spc="0" normalizeH="0" baseline="0" noProof="0">
              <a:ln>
                <a:noFill/>
              </a:ln>
              <a:solidFill>
                <a:srgbClr val="5B6771"/>
              </a:solidFill>
              <a:effectLst/>
              <a:uLnTx/>
              <a:uFillTx/>
              <a:latin typeface="Times New Roman"/>
              <a:ea typeface="+mn-ea"/>
              <a:cs typeface="+mn-cs"/>
            </a:endParaRPr>
          </a:p>
        </p:txBody>
      </p:sp>
      <p:pic>
        <p:nvPicPr>
          <p:cNvPr id="7" name="Picture 6">
            <a:extLst>
              <a:ext uri="{FF2B5EF4-FFF2-40B4-BE49-F238E27FC236}">
                <a16:creationId xmlns:a16="http://schemas.microsoft.com/office/drawing/2014/main" id="{F5570CB5-EB9C-273D-BAF9-E531B2BE7F3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noFill/>
        </p:spPr>
      </p:pic>
      <p:sp>
        <p:nvSpPr>
          <p:cNvPr id="2" name="TextBox 1">
            <a:extLst>
              <a:ext uri="{FF2B5EF4-FFF2-40B4-BE49-F238E27FC236}">
                <a16:creationId xmlns:a16="http://schemas.microsoft.com/office/drawing/2014/main" id="{BE4B7B08-6054-CFA6-C98D-E4061E836727}"/>
              </a:ext>
              <a:ext uri="{C183D7F6-B498-43B3-948B-1728B52AA6E4}">
                <adec:decorative xmlns:adec="http://schemas.microsoft.com/office/drawing/2017/decorative" val="1"/>
              </a:ext>
            </a:extLst>
          </p:cNvPr>
          <p:cNvSpPr txBox="1"/>
          <p:nvPr/>
        </p:nvSpPr>
        <p:spPr>
          <a:xfrm>
            <a:off x="8080130" y="5408731"/>
            <a:ext cx="3103685" cy="1354217"/>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Audience Question: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What are your predictions for disability employment policy, practice, or research in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3" name="Picture 2">
            <a:extLst>
              <a:ext uri="{FF2B5EF4-FFF2-40B4-BE49-F238E27FC236}">
                <a16:creationId xmlns:a16="http://schemas.microsoft.com/office/drawing/2014/main" id="{F9747271-B86A-8888-CE0A-ECDEB767816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74732" y="4494252"/>
            <a:ext cx="914479" cy="914479"/>
          </a:xfrm>
          <a:prstGeom prst="rect">
            <a:avLst/>
          </a:prstGeom>
        </p:spPr>
      </p:pic>
    </p:spTree>
    <p:extLst>
      <p:ext uri="{BB962C8B-B14F-4D97-AF65-F5344CB8AC3E}">
        <p14:creationId xmlns:p14="http://schemas.microsoft.com/office/powerpoint/2010/main" val="4155794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11D9-68F5-6B28-35E2-67DDCDFD429D}"/>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560B36A8-9DB4-613B-8FBE-0F2EF7DC2FAB}"/>
              </a:ext>
            </a:extLst>
          </p:cNvPr>
          <p:cNvSpPr>
            <a:spLocks noGrp="1"/>
          </p:cNvSpPr>
          <p:nvPr>
            <p:ph idx="1"/>
          </p:nvPr>
        </p:nvSpPr>
        <p:spPr>
          <a:xfrm>
            <a:off x="841248" y="1619251"/>
            <a:ext cx="10473439" cy="3931736"/>
          </a:xfrm>
        </p:spPr>
        <p:txBody>
          <a:bodyPr>
            <a:noAutofit/>
          </a:bodyPr>
          <a:lstStyle/>
          <a:p>
            <a:pPr marL="285750" indent="-285750">
              <a:buFont typeface="Arial" panose="020B0604020202020204" pitchFamily="34" charset="0"/>
              <a:buChar char="•"/>
            </a:pPr>
            <a:r>
              <a:rPr lang="en-US" sz="2000" dirty="0"/>
              <a:t>Coming soon– ABLE Adjustment Act (Part of the Secure Act 2.0) – In effect January 1, 2026</a:t>
            </a:r>
          </a:p>
          <a:p>
            <a:pPr marL="285750" indent="-285750">
              <a:buFont typeface="Arial" panose="020B0604020202020204" pitchFamily="34" charset="0"/>
              <a:buChar char="•"/>
            </a:pPr>
            <a:r>
              <a:rPr lang="en-US" sz="2000" b="0" dirty="0"/>
              <a:t>Watch for Eliminating the Marriage Penalty in SSI Act (EMPSA), H.R. 7005– referred to Subcommittee on 12/24</a:t>
            </a:r>
          </a:p>
          <a:p>
            <a:pPr marL="285750" indent="-285750">
              <a:buFont typeface="Arial" panose="020B0604020202020204" pitchFamily="34" charset="0"/>
              <a:buChar char="•"/>
            </a:pPr>
            <a:r>
              <a:rPr lang="en-US" sz="2000" dirty="0"/>
              <a:t>New competitive integrated employed (CIE) measure on the SSA National Benefit Survey</a:t>
            </a:r>
          </a:p>
          <a:p>
            <a:pPr marL="285750" indent="-285750">
              <a:buFont typeface="Arial" panose="020B0604020202020204" pitchFamily="34" charset="0"/>
              <a:buChar char="•"/>
            </a:pPr>
            <a:r>
              <a:rPr lang="en-US" sz="2000" b="0" dirty="0"/>
              <a:t>Notice of Proposed Rulemaking: Employment of Workers with Disabilities Under Section 14(c) of the Fair Labor Standards Act </a:t>
            </a:r>
          </a:p>
          <a:p>
            <a:pPr marL="285750" indent="-285750">
              <a:buFont typeface="Arial" panose="020B0604020202020204" pitchFamily="34" charset="0"/>
              <a:buChar char="•"/>
            </a:pPr>
            <a:r>
              <a:rPr lang="en-US" sz="2000" dirty="0"/>
              <a:t>Streamlined online application process for some SSI applicants</a:t>
            </a:r>
          </a:p>
          <a:p>
            <a:pPr marL="285750" indent="-285750">
              <a:buFont typeface="Arial" panose="020B0604020202020204" pitchFamily="34" charset="0"/>
              <a:buChar char="•"/>
            </a:pPr>
            <a:r>
              <a:rPr lang="en-US" sz="2000" b="0" dirty="0"/>
              <a:t>Use of apprenticeship programs as a pathway to jobs and careers</a:t>
            </a:r>
          </a:p>
        </p:txBody>
      </p:sp>
      <p:sp>
        <p:nvSpPr>
          <p:cNvPr id="4" name="Slide Number Placeholder 3">
            <a:extLst>
              <a:ext uri="{FF2B5EF4-FFF2-40B4-BE49-F238E27FC236}">
                <a16:creationId xmlns:a16="http://schemas.microsoft.com/office/drawing/2014/main" id="{FAB8A5C1-703C-4379-1DDA-40FBBFFBE3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5B6771"/>
              </a:solidFill>
              <a:effectLst/>
              <a:uLnTx/>
              <a:uFillTx/>
              <a:latin typeface="Times New Roman"/>
              <a:ea typeface="+mn-ea"/>
              <a:cs typeface="+mn-cs"/>
            </a:endParaRPr>
          </a:p>
        </p:txBody>
      </p:sp>
    </p:spTree>
    <p:extLst>
      <p:ext uri="{BB962C8B-B14F-4D97-AF65-F5344CB8AC3E}">
        <p14:creationId xmlns:p14="http://schemas.microsoft.com/office/powerpoint/2010/main" val="470044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ulti-colored cubes letters spelling inclusion">
            <a:extLst>
              <a:ext uri="{FF2B5EF4-FFF2-40B4-BE49-F238E27FC236}">
                <a16:creationId xmlns:a16="http://schemas.microsoft.com/office/drawing/2014/main" id="{7B58C4FD-DD57-14B9-3B7A-2F53A3D4682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9427" y="9144"/>
            <a:ext cx="12201427" cy="6869575"/>
          </a:xfrm>
          <a:noFill/>
        </p:spPr>
      </p:pic>
      <p:sp>
        <p:nvSpPr>
          <p:cNvPr id="2" name="Title 1">
            <a:extLst>
              <a:ext uri="{FF2B5EF4-FFF2-40B4-BE49-F238E27FC236}">
                <a16:creationId xmlns:a16="http://schemas.microsoft.com/office/drawing/2014/main" id="{CEE235E7-3293-DE97-A555-464DF1EB8E5C}"/>
              </a:ext>
            </a:extLst>
          </p:cNvPr>
          <p:cNvSpPr>
            <a:spLocks noGrp="1"/>
          </p:cNvSpPr>
          <p:nvPr>
            <p:ph type="title"/>
          </p:nvPr>
        </p:nvSpPr>
        <p:spPr>
          <a:xfrm>
            <a:off x="939800" y="3077972"/>
            <a:ext cx="4770120" cy="702056"/>
          </a:xfrm>
        </p:spPr>
        <p:txBody>
          <a:bodyPr anchor="t">
            <a:normAutofit/>
          </a:bodyPr>
          <a:lstStyle/>
          <a:p>
            <a:r>
              <a:rPr lang="en-US" sz="4400" dirty="0">
                <a:solidFill>
                  <a:schemeClr val="accent4"/>
                </a:solidFill>
              </a:rPr>
              <a:t>Language</a:t>
            </a:r>
            <a:r>
              <a:rPr lang="en-US" sz="4000" dirty="0">
                <a:solidFill>
                  <a:schemeClr val="accent4"/>
                </a:solidFill>
              </a:rPr>
              <a:t> Matters</a:t>
            </a:r>
          </a:p>
        </p:txBody>
      </p:sp>
      <p:sp>
        <p:nvSpPr>
          <p:cNvPr id="4" name="Slide Number Placeholder 3">
            <a:extLst>
              <a:ext uri="{FF2B5EF4-FFF2-40B4-BE49-F238E27FC236}">
                <a16:creationId xmlns:a16="http://schemas.microsoft.com/office/drawing/2014/main" id="{DA7289DE-ABF8-BC44-0A3B-9AF17EEEDAE4}"/>
              </a:ext>
            </a:extLst>
          </p:cNvPr>
          <p:cNvSpPr>
            <a:spLocks noGrp="1"/>
          </p:cNvSpPr>
          <p:nvPr>
            <p:ph type="sldNum" sz="quarter" idx="12"/>
          </p:nvPr>
        </p:nvSpPr>
        <p:spPr>
          <a:xfrm>
            <a:off x="11247120" y="6163056"/>
            <a:ext cx="521208" cy="6858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53</a:t>
            </a:fld>
            <a:endParaRPr kumimoji="0" lang="en-US" sz="1200" b="0" i="0" u="none" strike="noStrike" kern="1200" cap="none" spc="0" normalizeH="0" baseline="0" noProof="0">
              <a:ln>
                <a:noFill/>
              </a:ln>
              <a:solidFill>
                <a:srgbClr val="5B6771"/>
              </a:solidFill>
              <a:effectLst/>
              <a:uLnTx/>
              <a:uFillTx/>
              <a:latin typeface="Times New Roman"/>
              <a:ea typeface="+mn-ea"/>
              <a:cs typeface="+mn-cs"/>
            </a:endParaRPr>
          </a:p>
        </p:txBody>
      </p:sp>
    </p:spTree>
    <p:extLst>
      <p:ext uri="{BB962C8B-B14F-4D97-AF65-F5344CB8AC3E}">
        <p14:creationId xmlns:p14="http://schemas.microsoft.com/office/powerpoint/2010/main" val="1761734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op shot of a representation of networks with stick figures.">
            <a:extLst>
              <a:ext uri="{FF2B5EF4-FFF2-40B4-BE49-F238E27FC236}">
                <a16:creationId xmlns:a16="http://schemas.microsoft.com/office/drawing/2014/main" id="{55226E4D-25C8-49AF-E306-510001F8150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9427" y="9144"/>
            <a:ext cx="12201427" cy="6869575"/>
          </a:xfrm>
          <a:noFill/>
        </p:spPr>
      </p:pic>
      <p:sp>
        <p:nvSpPr>
          <p:cNvPr id="2" name="Title 1">
            <a:extLst>
              <a:ext uri="{FF2B5EF4-FFF2-40B4-BE49-F238E27FC236}">
                <a16:creationId xmlns:a16="http://schemas.microsoft.com/office/drawing/2014/main" id="{78CE5B2C-C9E0-6222-39BC-2338D00915D7}"/>
              </a:ext>
            </a:extLst>
          </p:cNvPr>
          <p:cNvSpPr>
            <a:spLocks noGrp="1"/>
          </p:cNvSpPr>
          <p:nvPr>
            <p:ph type="title"/>
          </p:nvPr>
        </p:nvSpPr>
        <p:spPr>
          <a:xfrm>
            <a:off x="939800" y="3077972"/>
            <a:ext cx="4770120" cy="702056"/>
          </a:xfrm>
        </p:spPr>
        <p:txBody>
          <a:bodyPr anchor="t">
            <a:normAutofit fontScale="90000"/>
          </a:bodyPr>
          <a:lstStyle/>
          <a:p>
            <a:r>
              <a:rPr lang="en-US" sz="4900" dirty="0">
                <a:solidFill>
                  <a:schemeClr val="accent4"/>
                </a:solidFill>
              </a:rPr>
              <a:t>Collective</a:t>
            </a:r>
            <a:r>
              <a:rPr lang="en-US" dirty="0">
                <a:solidFill>
                  <a:schemeClr val="accent4"/>
                </a:solidFill>
              </a:rPr>
              <a:t> </a:t>
            </a:r>
            <a:r>
              <a:rPr lang="en-US" sz="4900" dirty="0">
                <a:solidFill>
                  <a:schemeClr val="accent4"/>
                </a:solidFill>
              </a:rPr>
              <a:t>Collaboration</a:t>
            </a:r>
            <a:endParaRPr lang="en-US" dirty="0">
              <a:solidFill>
                <a:schemeClr val="accent4"/>
              </a:solidFill>
            </a:endParaRPr>
          </a:p>
        </p:txBody>
      </p:sp>
      <p:sp>
        <p:nvSpPr>
          <p:cNvPr id="4" name="Slide Number Placeholder 3">
            <a:extLst>
              <a:ext uri="{FF2B5EF4-FFF2-40B4-BE49-F238E27FC236}">
                <a16:creationId xmlns:a16="http://schemas.microsoft.com/office/drawing/2014/main" id="{E3CF971B-EEBF-147A-A698-DAABAAE8992D}"/>
              </a:ext>
            </a:extLst>
          </p:cNvPr>
          <p:cNvSpPr>
            <a:spLocks noGrp="1"/>
          </p:cNvSpPr>
          <p:nvPr>
            <p:ph type="sldNum" sz="quarter" idx="12"/>
          </p:nvPr>
        </p:nvSpPr>
        <p:spPr>
          <a:xfrm>
            <a:off x="11247120" y="6163056"/>
            <a:ext cx="521208" cy="6858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1200" b="0" i="0" u="none" strike="noStrike" kern="1200" cap="none" spc="0" normalizeH="0" baseline="0" noProof="0">
              <a:ln>
                <a:noFill/>
              </a:ln>
              <a:solidFill>
                <a:srgbClr val="5B6771"/>
              </a:solidFill>
              <a:effectLst/>
              <a:uLnTx/>
              <a:uFillTx/>
              <a:latin typeface="Times New Roman"/>
              <a:ea typeface="+mn-ea"/>
              <a:cs typeface="+mn-cs"/>
            </a:endParaRPr>
          </a:p>
        </p:txBody>
      </p:sp>
    </p:spTree>
    <p:extLst>
      <p:ext uri="{BB962C8B-B14F-4D97-AF65-F5344CB8AC3E}">
        <p14:creationId xmlns:p14="http://schemas.microsoft.com/office/powerpoint/2010/main" val="1065512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quations on a blackboard">
            <a:extLst>
              <a:ext uri="{FF2B5EF4-FFF2-40B4-BE49-F238E27FC236}">
                <a16:creationId xmlns:a16="http://schemas.microsoft.com/office/drawing/2014/main" id="{B86EF763-FCA4-56F7-E7AF-C9ED98C252D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9427" y="9144"/>
            <a:ext cx="12201427" cy="6869575"/>
          </a:xfrm>
          <a:noFill/>
        </p:spPr>
      </p:pic>
      <p:sp>
        <p:nvSpPr>
          <p:cNvPr id="2" name="Title 1">
            <a:extLst>
              <a:ext uri="{FF2B5EF4-FFF2-40B4-BE49-F238E27FC236}">
                <a16:creationId xmlns:a16="http://schemas.microsoft.com/office/drawing/2014/main" id="{8A2FB5D1-16E0-F2B4-AE9C-8D034A0357B4}"/>
              </a:ext>
            </a:extLst>
          </p:cNvPr>
          <p:cNvSpPr>
            <a:spLocks noGrp="1"/>
          </p:cNvSpPr>
          <p:nvPr>
            <p:ph type="title"/>
          </p:nvPr>
        </p:nvSpPr>
        <p:spPr>
          <a:xfrm>
            <a:off x="939800" y="3077972"/>
            <a:ext cx="4770120" cy="702056"/>
          </a:xfrm>
        </p:spPr>
        <p:txBody>
          <a:bodyPr anchor="t">
            <a:normAutofit fontScale="90000"/>
          </a:bodyPr>
          <a:lstStyle/>
          <a:p>
            <a:r>
              <a:rPr lang="en-US" sz="4400" dirty="0">
                <a:solidFill>
                  <a:schemeClr val="accent4"/>
                </a:solidFill>
              </a:rPr>
              <a:t>Evidence Building</a:t>
            </a:r>
          </a:p>
        </p:txBody>
      </p:sp>
      <p:sp>
        <p:nvSpPr>
          <p:cNvPr id="4" name="Slide Number Placeholder 3">
            <a:extLst>
              <a:ext uri="{FF2B5EF4-FFF2-40B4-BE49-F238E27FC236}">
                <a16:creationId xmlns:a16="http://schemas.microsoft.com/office/drawing/2014/main" id="{1DC4F9A9-C62C-5FF0-C011-11A89B7CEAD3}"/>
              </a:ext>
            </a:extLst>
          </p:cNvPr>
          <p:cNvSpPr>
            <a:spLocks noGrp="1"/>
          </p:cNvSpPr>
          <p:nvPr>
            <p:ph type="sldNum" sz="quarter" idx="12"/>
          </p:nvPr>
        </p:nvSpPr>
        <p:spPr>
          <a:xfrm>
            <a:off x="11247120" y="6163056"/>
            <a:ext cx="521208" cy="6858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55</a:t>
            </a:fld>
            <a:endParaRPr kumimoji="0" lang="en-US" sz="1200" b="0" i="0" u="none" strike="noStrike" kern="1200" cap="none" spc="0" normalizeH="0" baseline="0" noProof="0">
              <a:ln>
                <a:noFill/>
              </a:ln>
              <a:solidFill>
                <a:srgbClr val="5B6771"/>
              </a:solidFill>
              <a:effectLst/>
              <a:uLnTx/>
              <a:uFillTx/>
              <a:latin typeface="Times New Roman"/>
              <a:ea typeface="+mn-ea"/>
              <a:cs typeface="+mn-cs"/>
            </a:endParaRPr>
          </a:p>
        </p:txBody>
      </p:sp>
    </p:spTree>
    <p:extLst>
      <p:ext uri="{BB962C8B-B14F-4D97-AF65-F5344CB8AC3E}">
        <p14:creationId xmlns:p14="http://schemas.microsoft.com/office/powerpoint/2010/main" val="3139116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white flower growing on street crack">
            <a:extLst>
              <a:ext uri="{FF2B5EF4-FFF2-40B4-BE49-F238E27FC236}">
                <a16:creationId xmlns:a16="http://schemas.microsoft.com/office/drawing/2014/main" id="{D253A614-BAFD-D5B1-7817-22999A5268A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9427" y="9144"/>
            <a:ext cx="12201427" cy="6869575"/>
          </a:xfrm>
          <a:noFill/>
        </p:spPr>
      </p:pic>
      <p:sp>
        <p:nvSpPr>
          <p:cNvPr id="2" name="Title 1">
            <a:extLst>
              <a:ext uri="{FF2B5EF4-FFF2-40B4-BE49-F238E27FC236}">
                <a16:creationId xmlns:a16="http://schemas.microsoft.com/office/drawing/2014/main" id="{F8B276D2-6860-7EBF-E722-CC427C3DF35C}"/>
              </a:ext>
            </a:extLst>
          </p:cNvPr>
          <p:cNvSpPr>
            <a:spLocks noGrp="1"/>
          </p:cNvSpPr>
          <p:nvPr>
            <p:ph type="title"/>
          </p:nvPr>
        </p:nvSpPr>
        <p:spPr>
          <a:xfrm>
            <a:off x="939800" y="3077972"/>
            <a:ext cx="4770120" cy="702056"/>
          </a:xfrm>
        </p:spPr>
        <p:txBody>
          <a:bodyPr anchor="t">
            <a:normAutofit/>
          </a:bodyPr>
          <a:lstStyle/>
          <a:p>
            <a:r>
              <a:rPr lang="en-US" sz="4400" dirty="0">
                <a:solidFill>
                  <a:schemeClr val="accent4"/>
                </a:solidFill>
              </a:rPr>
              <a:t>New Strategies</a:t>
            </a:r>
          </a:p>
        </p:txBody>
      </p:sp>
      <p:sp>
        <p:nvSpPr>
          <p:cNvPr id="4" name="Slide Number Placeholder 3">
            <a:extLst>
              <a:ext uri="{FF2B5EF4-FFF2-40B4-BE49-F238E27FC236}">
                <a16:creationId xmlns:a16="http://schemas.microsoft.com/office/drawing/2014/main" id="{7E47CE8A-B1AC-F1C1-8B75-EE773E41FA4C}"/>
              </a:ext>
            </a:extLst>
          </p:cNvPr>
          <p:cNvSpPr>
            <a:spLocks noGrp="1"/>
          </p:cNvSpPr>
          <p:nvPr>
            <p:ph type="sldNum" sz="quarter" idx="12"/>
          </p:nvPr>
        </p:nvSpPr>
        <p:spPr>
          <a:xfrm>
            <a:off x="11247120" y="6163056"/>
            <a:ext cx="521208" cy="6858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56</a:t>
            </a:fld>
            <a:endParaRPr kumimoji="0" lang="en-US" sz="1200" b="0" i="0" u="none" strike="noStrike" kern="1200" cap="none" spc="0" normalizeH="0" baseline="0" noProof="0">
              <a:ln>
                <a:noFill/>
              </a:ln>
              <a:solidFill>
                <a:srgbClr val="5B6771"/>
              </a:solidFill>
              <a:effectLst/>
              <a:uLnTx/>
              <a:uFillTx/>
              <a:latin typeface="Times New Roman"/>
              <a:ea typeface="+mn-ea"/>
              <a:cs typeface="+mn-cs"/>
            </a:endParaRPr>
          </a:p>
        </p:txBody>
      </p:sp>
    </p:spTree>
    <p:extLst>
      <p:ext uri="{BB962C8B-B14F-4D97-AF65-F5344CB8AC3E}">
        <p14:creationId xmlns:p14="http://schemas.microsoft.com/office/powerpoint/2010/main" val="924639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F34B-5CBC-FCAE-AB40-25987F80E15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9A84AD2-E0B8-8EE7-3774-720DC6A6FF98}"/>
              </a:ext>
            </a:extLst>
          </p:cNvPr>
          <p:cNvSpPr>
            <a:spLocks noGrp="1"/>
          </p:cNvSpPr>
          <p:nvPr>
            <p:ph idx="1"/>
          </p:nvPr>
        </p:nvSpPr>
        <p:spPr/>
        <p:txBody>
          <a:bodyPr>
            <a:normAutofit/>
          </a:bodyPr>
          <a:lstStyle/>
          <a:p>
            <a:pPr algn="ctr"/>
            <a:endParaRPr lang="en-US" sz="2000" dirty="0"/>
          </a:p>
          <a:p>
            <a:pPr algn="ctr"/>
            <a:r>
              <a:rPr lang="en-US" sz="2000" dirty="0"/>
              <a:t>Kelly Nye-Lengerman, Ph.D., MSW</a:t>
            </a:r>
          </a:p>
          <a:p>
            <a:pPr algn="ctr"/>
            <a:r>
              <a:rPr lang="en-US" b="0" dirty="0"/>
              <a:t>Principal Researcher</a:t>
            </a:r>
          </a:p>
          <a:p>
            <a:pPr algn="ctr"/>
            <a:r>
              <a:rPr lang="en-US" b="0" dirty="0"/>
              <a:t>Mathematica</a:t>
            </a:r>
          </a:p>
          <a:p>
            <a:pPr algn="ctr"/>
            <a:endParaRPr lang="en-US" dirty="0"/>
          </a:p>
          <a:p>
            <a:pPr algn="ctr"/>
            <a:endParaRPr lang="en-US" dirty="0"/>
          </a:p>
          <a:p>
            <a:pPr algn="ctr"/>
            <a:endParaRPr lang="en-US" b="0" dirty="0"/>
          </a:p>
          <a:p>
            <a:pPr algn="ctr"/>
            <a:r>
              <a:rPr lang="en-US" b="0" dirty="0"/>
              <a:t>Learn more about our disability focused work at: </a:t>
            </a:r>
          </a:p>
          <a:p>
            <a:pPr algn="ctr"/>
            <a:r>
              <a:rPr lang="en-US" dirty="0">
                <a:hlinkClick r:id="rId2"/>
              </a:rPr>
              <a:t>https://www.mathematica.org/focus-areas/health/disability/</a:t>
            </a:r>
            <a:endParaRPr lang="en-US" dirty="0"/>
          </a:p>
          <a:p>
            <a:endParaRPr lang="en-US" dirty="0"/>
          </a:p>
        </p:txBody>
      </p:sp>
      <p:sp>
        <p:nvSpPr>
          <p:cNvPr id="4" name="Slide Number Placeholder 3">
            <a:extLst>
              <a:ext uri="{FF2B5EF4-FFF2-40B4-BE49-F238E27FC236}">
                <a16:creationId xmlns:a16="http://schemas.microsoft.com/office/drawing/2014/main" id="{2A4628F9-0534-0597-DBDE-4138882720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5CF-0D6E-4844-B79B-06FF722D38A1}" type="slidenum">
              <a:rPr kumimoji="0" lang="en-US" sz="1200" b="0" i="0" u="none" strike="noStrike" kern="1200" cap="none" spc="0" normalizeH="0" baseline="0" noProof="0" smtClean="0">
                <a:ln>
                  <a:noFill/>
                </a:ln>
                <a:solidFill>
                  <a:srgbClr val="5B6771"/>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5B6771"/>
              </a:solidFill>
              <a:effectLst/>
              <a:uLnTx/>
              <a:uFillTx/>
              <a:latin typeface="Times New Roman"/>
              <a:ea typeface="+mn-ea"/>
              <a:cs typeface="+mn-cs"/>
            </a:endParaRPr>
          </a:p>
        </p:txBody>
      </p:sp>
    </p:spTree>
    <p:extLst>
      <p:ext uri="{BB962C8B-B14F-4D97-AF65-F5344CB8AC3E}">
        <p14:creationId xmlns:p14="http://schemas.microsoft.com/office/powerpoint/2010/main" val="1183545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a:latin typeface="Calibri" panose="020F0502020204030204" pitchFamily="34" charset="0"/>
              </a:rPr>
              <a:t>Thank You!</a:t>
            </a:r>
            <a:endParaRPr lang="en-US"/>
          </a:p>
        </p:txBody>
      </p:sp>
      <p:sp>
        <p:nvSpPr>
          <p:cNvPr id="10" name="Content Placeholder 2">
            <a:extLst>
              <a:ext uri="{FF2B5EF4-FFF2-40B4-BE49-F238E27FC236}">
                <a16:creationId xmlns:a16="http://schemas.microsoft.com/office/drawing/2014/main" id="{0896D232-02A8-4A3C-A45D-21787BBE40B8}"/>
              </a:ext>
            </a:extLst>
          </p:cNvPr>
          <p:cNvSpPr>
            <a:spLocks noGrp="1"/>
          </p:cNvSpPr>
          <p:nvPr>
            <p:ph idx="1"/>
          </p:nvPr>
        </p:nvSpPr>
        <p:spPr>
          <a:xfrm>
            <a:off x="838200" y="1492250"/>
            <a:ext cx="10515600" cy="4351338"/>
          </a:xfrm>
        </p:spPr>
        <p:txBody>
          <a:bodyPr>
            <a:noAutofit/>
          </a:bodyPr>
          <a:lstStyle/>
          <a:p>
            <a:pPr marL="285750" indent="-285750">
              <a:spcBef>
                <a:spcPts val="1800"/>
              </a:spcBef>
              <a:buFont typeface="Arial" panose="020B0604020202020204" pitchFamily="34" charset="0"/>
              <a:buChar char="•"/>
            </a:pPr>
            <a:r>
              <a:rPr lang="en-US" sz="3000">
                <a:latin typeface="Calibri" panose="020F0502020204030204" pitchFamily="34" charset="0"/>
                <a:cs typeface="Microsoft Sans Serif" pitchFamily="34" charset="0"/>
              </a:rPr>
              <a:t>Information about the nTIDE partners may be found at</a:t>
            </a:r>
          </a:p>
          <a:p>
            <a:pPr marL="742950" lvl="1" indent="-285750">
              <a:spcBef>
                <a:spcPts val="1800"/>
              </a:spcBef>
            </a:pPr>
            <a:r>
              <a:rPr lang="en-US">
                <a:latin typeface="Calibri" panose="020F0502020204030204" pitchFamily="34" charset="0"/>
                <a:cs typeface="Microsoft Sans Serif" pitchFamily="34" charset="0"/>
              </a:rPr>
              <a:t>Kessler Foundation (</a:t>
            </a:r>
            <a:r>
              <a:rPr lang="en-US">
                <a:latin typeface="Calibri" panose="020F0502020204030204" pitchFamily="34" charset="0"/>
                <a:cs typeface="Microsoft Sans Serif" pitchFamily="34" charset="0"/>
                <a:hlinkClick r:id="rId2"/>
              </a:rPr>
              <a:t>www.kesslerfoundation.org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UNH/Institute on Disability (</a:t>
            </a:r>
            <a:r>
              <a:rPr lang="en-US">
                <a:latin typeface="Calibri" panose="020F0502020204030204" pitchFamily="34" charset="0"/>
                <a:cs typeface="Microsoft Sans Serif" pitchFamily="34" charset="0"/>
                <a:hlinkClick r:id="rId3"/>
              </a:rPr>
              <a:t>www.ResearchOnDisability.org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AUCD (</a:t>
            </a:r>
            <a:r>
              <a:rPr lang="en-US">
                <a:latin typeface="Calibri" panose="020F0502020204030204" pitchFamily="34" charset="0"/>
                <a:cs typeface="Microsoft Sans Serif" pitchFamily="34" charset="0"/>
                <a:hlinkClick r:id="rId4"/>
              </a:rPr>
              <a:t>www.AUCD.org</a:t>
            </a:r>
            <a:r>
              <a:rPr lang="en-US">
                <a:latin typeface="Calibri" panose="020F0502020204030204" pitchFamily="34" charset="0"/>
                <a:cs typeface="Microsoft Sans Serif" pitchFamily="34" charset="0"/>
              </a:rPr>
              <a:t>)	</a:t>
            </a:r>
          </a:p>
          <a:p>
            <a:pPr marL="285750" indent="-285750">
              <a:spcBef>
                <a:spcPts val="1800"/>
              </a:spcBef>
            </a:pPr>
            <a:r>
              <a:rPr lang="en-US" sz="3000">
                <a:latin typeface="Calibri" panose="020F0502020204030204" pitchFamily="34" charset="0"/>
                <a:cs typeface="Microsoft Sans Serif" pitchFamily="34" charset="0"/>
              </a:rPr>
              <a:t>Contact us at</a:t>
            </a:r>
          </a:p>
          <a:p>
            <a:pPr marL="742950" lvl="1" indent="-285750">
              <a:spcBef>
                <a:spcPts val="1800"/>
              </a:spcBef>
            </a:pPr>
            <a:r>
              <a:rPr lang="en-US">
                <a:latin typeface="Calibri" panose="020F0502020204030204" pitchFamily="34" charset="0"/>
                <a:cs typeface="Microsoft Sans Serif" pitchFamily="34" charset="0"/>
              </a:rPr>
              <a:t>Email: Disability.Statistics@unh.edu </a:t>
            </a:r>
          </a:p>
          <a:p>
            <a:pPr marL="742950" lvl="1" indent="-285750">
              <a:spcBef>
                <a:spcPts val="1800"/>
              </a:spcBef>
            </a:pPr>
            <a:r>
              <a:rPr lang="en-US">
                <a:latin typeface="Calibri" panose="020F0502020204030204" pitchFamily="34" charset="0"/>
                <a:cs typeface="Microsoft Sans Serif" pitchFamily="34" charset="0"/>
              </a:rPr>
              <a:t>Call: </a:t>
            </a:r>
            <a:r>
              <a:rPr lang="en-US">
                <a:latin typeface="Calibri" panose="020F0502020204030204" pitchFamily="34" charset="0"/>
              </a:rPr>
              <a:t>866-538-9521 (toll free)</a:t>
            </a:r>
            <a:endParaRPr lang="en-US" b="1">
              <a:latin typeface="Calibri" panose="020F0502020204030204" pitchFamily="34" charset="0"/>
            </a:endParaRPr>
          </a:p>
          <a:p>
            <a:pPr marL="742950" lvl="1" indent="-285750">
              <a:spcBef>
                <a:spcPts val="1800"/>
              </a:spcBef>
            </a:pPr>
            <a:r>
              <a:rPr lang="en-US">
                <a:latin typeface="Calibri" panose="020F0502020204030204" pitchFamily="34" charset="0"/>
              </a:rPr>
              <a:t>Twitter at </a:t>
            </a:r>
            <a:r>
              <a:rPr lang="en-US" i="1">
                <a:latin typeface="Calibri" panose="020F0502020204030204" pitchFamily="34" charset="0"/>
              </a:rPr>
              <a:t>#nTIDELearn  </a:t>
            </a:r>
            <a:endParaRPr lang="en-US">
              <a:latin typeface="Calibri" panose="020F0502020204030204" pitchFamily="34" charset="0"/>
            </a:endParaRPr>
          </a:p>
          <a:p>
            <a:endParaRPr lang="en-US" sz="300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61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F4E-EB2C-4796-A869-DE6EE60351CB}"/>
              </a:ext>
            </a:extLst>
          </p:cNvPr>
          <p:cNvSpPr>
            <a:spLocks noGrp="1"/>
          </p:cNvSpPr>
          <p:nvPr>
            <p:ph type="title"/>
          </p:nvPr>
        </p:nvSpPr>
        <p:spPr>
          <a:xfrm>
            <a:off x="4845050" y="2103437"/>
            <a:ext cx="2501900" cy="1325563"/>
          </a:xfrm>
        </p:spPr>
        <p:txBody>
          <a:bodyPr/>
          <a:lstStyle/>
          <a:p>
            <a:pPr algn="ctr"/>
            <a:r>
              <a:rPr lang="en-US" b="1">
                <a:latin typeface="Calibri" panose="020F0502020204030204" pitchFamily="34" charset="0"/>
              </a:rPr>
              <a:t>Bye!</a:t>
            </a:r>
            <a:endParaRPr lang="en-US"/>
          </a:p>
        </p:txBody>
      </p:sp>
      <p:sp>
        <p:nvSpPr>
          <p:cNvPr id="4" name="Date Placeholder 3">
            <a:extLst>
              <a:ext uri="{FF2B5EF4-FFF2-40B4-BE49-F238E27FC236}">
                <a16:creationId xmlns:a16="http://schemas.microsoft.com/office/drawing/2014/main" id="{45E4D45E-1B30-4D42-834E-52485477067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10" name="nTIDE-4">
            <a:hlinkClick r:id="" action="ppaction://media"/>
            <a:extLst>
              <a:ext uri="{FF2B5EF4-FFF2-40B4-BE49-F238E27FC236}">
                <a16:creationId xmlns:a16="http://schemas.microsoft.com/office/drawing/2014/main" id="{4D44247C-3914-4CA2-9538-B83542AE17E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5756A542-D832-4730-B711-C2A344B32A25}" label="nTIDE-4 subtitle" lang="" r:embed="rId4"/>
                        </p173:trackLst>
                      </p173:tracksInfo>
                    </p:ext>
                  </p14:extLst>
                </p14:media>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10659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b="1" u="sng" dirty="0">
                <a:latin typeface="Calibri" panose="020F0502020204030204" pitchFamily="34" charset="0"/>
              </a:rPr>
              <a:t>Today’s Special Session – Year End</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771525" y="1722150"/>
            <a:ext cx="10515600" cy="4351338"/>
          </a:xfrm>
        </p:spPr>
        <p:txBody>
          <a:bodyPr vert="horz" lIns="91440" tIns="45720" rIns="91440" bIns="45720" rtlCol="0" anchor="t">
            <a:normAutofit/>
          </a:bodyPr>
          <a:lstStyle/>
          <a:p>
            <a:pPr>
              <a:spcBef>
                <a:spcPts val="1200"/>
              </a:spcBef>
            </a:pPr>
            <a:r>
              <a:rPr lang="en-US" sz="3000" dirty="0">
                <a:latin typeface="Calibri" panose="020F0502020204030204" pitchFamily="34" charset="0"/>
              </a:rPr>
              <a:t>Part 1: nTIDE Report … “The Numbers”</a:t>
            </a:r>
          </a:p>
          <a:p>
            <a:pPr lvl="1">
              <a:spcBef>
                <a:spcPts val="800"/>
              </a:spcBef>
            </a:pPr>
            <a:r>
              <a:rPr lang="en-US" dirty="0">
                <a:latin typeface="Calibri" panose="020F0502020204030204" pitchFamily="34" charset="0"/>
              </a:rPr>
              <a:t>Andrew Houtenville, University of New Hampshire</a:t>
            </a:r>
          </a:p>
          <a:p>
            <a:pPr lvl="1">
              <a:spcBef>
                <a:spcPts val="800"/>
              </a:spcBef>
            </a:pPr>
            <a:r>
              <a:rPr lang="en-US" dirty="0">
                <a:latin typeface="Calibri" panose="020F0502020204030204" pitchFamily="34" charset="0"/>
              </a:rPr>
              <a:t>John O’Neill, Kessler Foundation</a:t>
            </a:r>
          </a:p>
          <a:p>
            <a:r>
              <a:rPr lang="en-US" sz="3000" dirty="0">
                <a:latin typeface="Calibri" panose="020F0502020204030204" pitchFamily="34" charset="0"/>
              </a:rPr>
              <a:t>Part 2: nTIDE News</a:t>
            </a:r>
          </a:p>
          <a:p>
            <a:pPr lvl="1"/>
            <a:r>
              <a:rPr lang="en-US" dirty="0">
                <a:latin typeface="Calibri"/>
                <a:cs typeface="Calibri"/>
              </a:rPr>
              <a:t>Denise Rozell, </a:t>
            </a:r>
            <a:r>
              <a:rPr lang="en-US" dirty="0">
                <a:solidFill>
                  <a:srgbClr val="000000"/>
                </a:solidFill>
                <a:latin typeface="Calibri"/>
                <a:cs typeface="Calibri"/>
              </a:rPr>
              <a:t>Association of University Centers on Disabilities (AUCD</a:t>
            </a:r>
            <a:r>
              <a:rPr lang="en-US" dirty="0">
                <a:latin typeface="Calibri"/>
                <a:cs typeface="Calibri"/>
              </a:rPr>
              <a:t>)</a:t>
            </a:r>
          </a:p>
          <a:p>
            <a:pPr>
              <a:spcBef>
                <a:spcPts val="1200"/>
              </a:spcBef>
            </a:pPr>
            <a:r>
              <a:rPr lang="en-US" sz="3000" dirty="0">
                <a:latin typeface="Calibri"/>
                <a:cs typeface="Calibri"/>
              </a:rPr>
              <a:t>Part 3: Guest Speaker</a:t>
            </a:r>
          </a:p>
          <a:p>
            <a:pPr lvl="1">
              <a:spcBef>
                <a:spcPts val="1200"/>
              </a:spcBef>
            </a:pPr>
            <a:r>
              <a:rPr lang="en-US" sz="2600" dirty="0">
                <a:latin typeface="Calibri"/>
                <a:cs typeface="Calibri"/>
              </a:rPr>
              <a:t>Kelly Nye-Lengerman, Mathematica</a:t>
            </a:r>
          </a:p>
          <a:p>
            <a:pPr>
              <a:spcBef>
                <a:spcPts val="1200"/>
              </a:spcBef>
            </a:pPr>
            <a:r>
              <a:rPr lang="en-US" sz="3000" dirty="0">
                <a:latin typeface="Calibri"/>
                <a:cs typeface="Calibri"/>
              </a:rPr>
              <a:t>Part 4: Q&amp;A</a:t>
            </a:r>
          </a:p>
          <a:p>
            <a:endParaRPr lang="en-US" dirty="0"/>
          </a:p>
          <a:p>
            <a:pPr marL="0" indent="0">
              <a:spcBef>
                <a:spcPts val="1200"/>
              </a:spcBef>
              <a:buNone/>
            </a:pPr>
            <a:endParaRPr lang="en-US" sz="3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266323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Part 1: The nTIDE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a:p>
          <a:p>
            <a:pPr marL="0" indent="0">
              <a:buNone/>
            </a:pPr>
            <a:endParaRPr lang="en-US"/>
          </a:p>
          <a:p>
            <a:pPr marL="0" indent="0" algn="ctr">
              <a:buNone/>
            </a:pPr>
            <a:r>
              <a:rPr lang="en-US" sz="3200" b="1"/>
              <a:t>John O’Neill</a:t>
            </a:r>
          </a:p>
          <a:p>
            <a:pPr marL="0" indent="0" algn="ctr">
              <a:buNone/>
            </a:pPr>
            <a:r>
              <a:rPr lang="en-US" sz="3200"/>
              <a:t>Kessler Foundation</a:t>
            </a:r>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34045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The Monthly nTIDE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a:xfrm>
            <a:off x="838200" y="1825625"/>
            <a:ext cx="10515600" cy="2400687"/>
          </a:xfrm>
        </p:spPr>
        <p:txBody>
          <a:bodyPr/>
          <a:lstStyle/>
          <a:p>
            <a:pPr>
              <a:spcBef>
                <a:spcPts val="1200"/>
              </a:spcBef>
            </a:pPr>
            <a:r>
              <a:rPr lang="en-US">
                <a:latin typeface="Calibri" panose="020F0502020204030204" pitchFamily="34" charset="0"/>
              </a:rPr>
              <a:t>The monthly </a:t>
            </a:r>
            <a:r>
              <a:rPr lang="en-US" u="sng">
                <a:latin typeface="Calibri" panose="020F0502020204030204" pitchFamily="34" charset="0"/>
              </a:rPr>
              <a:t>nTIDE Report</a:t>
            </a:r>
            <a:r>
              <a:rPr lang="en-US">
                <a:latin typeface="Calibri" panose="020F0502020204030204" pitchFamily="34" charset="0"/>
              </a:rPr>
              <a:t> is a press release and infographic, looking at the latest employment statistics.</a:t>
            </a:r>
          </a:p>
          <a:p>
            <a:pPr>
              <a:spcBef>
                <a:spcPts val="1800"/>
              </a:spcBef>
            </a:pPr>
            <a:r>
              <a:rPr lang="en-US">
                <a:latin typeface="Calibri" panose="020F0502020204030204" pitchFamily="34" charset="0"/>
              </a:rPr>
              <a:t>Uses data from the “jobs report” released by the U.S. Bureau of Labor Statistics, on the 1</a:t>
            </a:r>
            <a:r>
              <a:rPr lang="en-US" baseline="30000">
                <a:latin typeface="Calibri" panose="020F0502020204030204" pitchFamily="34" charset="0"/>
              </a:rPr>
              <a:t>st</a:t>
            </a:r>
            <a:r>
              <a:rPr lang="en-US">
                <a:latin typeface="Calibri" panose="020F0502020204030204" pitchFamily="34" charset="0"/>
              </a:rPr>
              <a:t> Friday of each month.</a:t>
            </a:r>
          </a:p>
          <a:p>
            <a:endParaRPr lang="en-US"/>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247965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a:latin typeface="Calibri" panose="020F0502020204030204" pitchFamily="34" charset="0"/>
              </a:rPr>
              <a:t>U.S. BLS, Current Population Survey (CPS).</a:t>
            </a:r>
          </a:p>
          <a:p>
            <a:pPr lvl="1">
              <a:spcBef>
                <a:spcPts val="1200"/>
              </a:spcBef>
            </a:pPr>
            <a:r>
              <a:rPr lang="en-US" sz="2400">
                <a:latin typeface="Calibri" panose="020F0502020204030204" pitchFamily="34" charset="0"/>
              </a:rPr>
              <a:t>Source of the “official” unemployment rate.</a:t>
            </a:r>
          </a:p>
          <a:p>
            <a:pPr>
              <a:spcBef>
                <a:spcPts val="1800"/>
              </a:spcBef>
            </a:pPr>
            <a:r>
              <a:rPr lang="en-US">
                <a:latin typeface="Calibri" panose="020F0502020204030204" pitchFamily="34" charset="0"/>
              </a:rPr>
              <a:t>Civilians, ages 16-64, not living in institutions.</a:t>
            </a:r>
          </a:p>
          <a:p>
            <a:pPr>
              <a:spcBef>
                <a:spcPts val="1800"/>
              </a:spcBef>
            </a:pPr>
            <a:r>
              <a:rPr lang="en-US">
                <a:latin typeface="Calibri" panose="020F0502020204030204" pitchFamily="34" charset="0"/>
              </a:rPr>
              <a:t>Available September 2008 onward.</a:t>
            </a:r>
          </a:p>
          <a:p>
            <a:pPr>
              <a:spcBef>
                <a:spcPts val="1800"/>
              </a:spcBef>
            </a:pPr>
            <a:r>
              <a:rPr lang="en-US">
                <a:latin typeface="Calibri" panose="020F0502020204030204" pitchFamily="34" charset="0"/>
              </a:rPr>
              <a:t>Not yet seasonally adjusted.</a:t>
            </a:r>
          </a:p>
          <a:p>
            <a:pPr lvl="1">
              <a:spcBef>
                <a:spcPts val="1200"/>
              </a:spcBef>
            </a:pPr>
            <a:r>
              <a:rPr lang="en-US" sz="2400">
                <a:latin typeface="Calibri" panose="020F0502020204030204" pitchFamily="34" charset="0"/>
              </a:rPr>
              <a:t>which is why we compare to the same month last year.</a:t>
            </a:r>
          </a:p>
          <a:p>
            <a:endParaRPr lang="en-US"/>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2927702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604d523441330f7c9826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3.xml><?xml version="1.0" encoding="utf-8"?>
<a:theme xmlns:a="http://schemas.openxmlformats.org/drawingml/2006/main" name="Custom Design">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3">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nk">
      <a:srgbClr val="FFFFFF"/>
    </a:custClr>
    <a:custClr name="LT2_231_221_198">
      <a:srgbClr val="E7DDC6"/>
    </a:custClr>
    <a:custClr name="DK2_72_131_120">
      <a:srgbClr val="488378"/>
    </a:custClr>
    <a:custClr name="A1_65_75_102">
      <a:srgbClr val="414B66"/>
    </a:custClr>
    <a:custClr name="A2_217_101_73">
      <a:srgbClr val="D96549"/>
    </a:custClr>
    <a:custClr name="A3_123_129_138">
      <a:srgbClr val="7B818A"/>
    </a:custClr>
    <a:custClr name="A4_244_197_92">
      <a:srgbClr val="F4C55C"/>
    </a:custClr>
    <a:custClr name="A5_101_167_169">
      <a:srgbClr val="65A7A9"/>
    </a:custClr>
    <a:custClr name="A6_106_183_144">
      <a:srgbClr val="6AB790"/>
    </a:custClr>
    <a:custClr name="Blank">
      <a:srgbClr val="FFFFFF"/>
    </a:custClr>
    <a:custClr name="Blank">
      <a:srgbClr val="FFFFFF"/>
    </a:custClr>
    <a:custClr name="LT2_237_231_214">
      <a:srgbClr val="EDE7D6"/>
    </a:custClr>
    <a:custClr name="DK2_127_162_154">
      <a:srgbClr val="7FA29A"/>
    </a:custClr>
    <a:custClr name="A1_114_116_139">
      <a:srgbClr val="72748B"/>
    </a:custClr>
    <a:custClr name="A2_227_147_120">
      <a:srgbClr val="E39378"/>
    </a:custClr>
    <a:custClr name="A3_159_162_169">
      <a:srgbClr val="9FA2A9"/>
    </a:custClr>
    <a:custClr name="A4_248_214_144">
      <a:srgbClr val="F8D690"/>
    </a:custClr>
    <a:custClr name="A5_150_190_193">
      <a:srgbClr val="96BEC1"/>
    </a:custClr>
    <a:custClr name="A6_156_202_176">
      <a:srgbClr val="9CCAB0"/>
    </a:custClr>
    <a:custClr name="Blank">
      <a:srgbClr val="FFFFFF"/>
    </a:custClr>
    <a:custClr name="Blank">
      <a:srgbClr val="FFFFFF"/>
    </a:custClr>
    <a:custClr name="LT2_245_241_232">
      <a:srgbClr val="F5F1E8"/>
    </a:custClr>
    <a:custClr name="DK2_184_200_196">
      <a:srgbClr val="B8C8C4"/>
    </a:custClr>
    <a:custClr name="A1_172_172_186">
      <a:srgbClr val="ACACBA"/>
    </a:custClr>
    <a:custClr name="A2_239_196_179">
      <a:srgbClr val="EFC4B3"/>
    </a:custClr>
    <a:custClr name="A3_200_201_205">
      <a:srgbClr val="C8C9CD"/>
    </a:custClr>
    <a:custClr name="A4_251_232_196">
      <a:srgbClr val="FBE8C4"/>
    </a:custClr>
    <a:custClr name="A5_200_218_219">
      <a:srgbClr val="C8DADB"/>
    </a:custClr>
    <a:custClr name="A6_203_225_211">
      <a:srgbClr val="CBE1D3"/>
    </a:custClr>
    <a:custClr name="data-viz_92_67_119">
      <a:srgbClr val="5C4377"/>
    </a:custClr>
    <a:custClr name="data-viz_117_55_38">
      <a:srgbClr val="753726"/>
    </a:custClr>
  </a:custClrLst>
  <a:extLst>
    <a:ext uri="{05A4C25C-085E-4340-85A3-A5531E510DB2}">
      <thm15:themeFamily xmlns:thm15="http://schemas.microsoft.com/office/thememl/2012/main" name="1MathU_Presentation.potx" id="{AAFC6080-F3C5-4C7A-ABE2-5717816B5D64}" vid="{87E6AF80-6DA5-4758-80DD-051F9E3BD3B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f9762aac261f38a3455424fc34a3cf2a">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6b66499b7bd08f1c04b8a6695eafc9e0"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Props1.xml><?xml version="1.0" encoding="utf-8"?>
<ds:datastoreItem xmlns:ds="http://schemas.openxmlformats.org/officeDocument/2006/customXml" ds:itemID="{4D1FFEB0-4187-4993-B242-73A00650BB27}">
  <ds:schemaRefs>
    <ds:schemaRef ds:uri="112b3ed3-6cb6-4524-af0a-33e0546dafc2"/>
    <ds:schemaRef ds:uri="fa6c27e5-2960-4c71-81aa-383a710c0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55F3AE54-E525-407A-9473-4F14C43EA8FD}">
  <ds:schemaRefs>
    <ds:schemaRef ds:uri="112b3ed3-6cb6-4524-af0a-33e0546dafc2"/>
    <ds:schemaRef ds:uri="fa6c27e5-2960-4c71-81aa-383a710c0b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TotalTime>
  <Words>4643</Words>
  <Application>Microsoft Office PowerPoint</Application>
  <PresentationFormat>Widescreen</PresentationFormat>
  <Paragraphs>956</Paragraphs>
  <Slides>59</Slides>
  <Notes>31</Notes>
  <HiddenSlides>0</HiddenSlides>
  <MMClips>3</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59</vt:i4>
      </vt:variant>
    </vt:vector>
  </HeadingPairs>
  <TitlesOfParts>
    <vt:vector size="73" baseType="lpstr">
      <vt:lpstr>Aptos</vt:lpstr>
      <vt:lpstr>Arial</vt:lpstr>
      <vt:lpstr>Arial Black</vt:lpstr>
      <vt:lpstr>Calibri</vt:lpstr>
      <vt:lpstr>Courier New</vt:lpstr>
      <vt:lpstr>Helvetica</vt:lpstr>
      <vt:lpstr>Myriad Pro</vt:lpstr>
      <vt:lpstr>Open Sans</vt:lpstr>
      <vt:lpstr>Roboto</vt:lpstr>
      <vt:lpstr>Symbol</vt:lpstr>
      <vt:lpstr>Times New Roman</vt:lpstr>
      <vt:lpstr>2_nTIDE Lunch and Learn PPT Template</vt:lpstr>
      <vt:lpstr>2_nTIDE Lunch and Learn PPT Template</vt:lpstr>
      <vt:lpstr>Custom Design</vt:lpstr>
      <vt:lpstr>nTIDE Lunch &amp; Learn Webinar Series</vt:lpstr>
      <vt:lpstr>nTIDE Lunch &amp; Learn Webinar Series</vt:lpstr>
      <vt:lpstr>Up Front Matters</vt:lpstr>
      <vt:lpstr>ASL &amp; Captioning </vt:lpstr>
      <vt:lpstr>About nTIDE Lunch &amp; Learn</vt:lpstr>
      <vt:lpstr>Today’s Special Session – Year End</vt:lpstr>
      <vt:lpstr>Part 1: The nTIDE Report</vt:lpstr>
      <vt:lpstr>The Monthly nTIDE Report</vt:lpstr>
      <vt:lpstr>Source of the Data</vt:lpstr>
      <vt:lpstr>The Numbers</vt:lpstr>
      <vt:lpstr>Employment-  to-Population  Ratio:     </vt:lpstr>
      <vt:lpstr>Employment-  to-Population  Ratio:  December   </vt:lpstr>
      <vt:lpstr>Employment-  to-Population  Ratio:  January   </vt:lpstr>
      <vt:lpstr>Labor Force Participation Rate:  </vt:lpstr>
      <vt:lpstr>Labor Force Participation Rate:  December</vt:lpstr>
      <vt:lpstr>Labor Force Participation Rate:  January</vt:lpstr>
      <vt:lpstr>Part 2 nTIDE News</vt:lpstr>
      <vt:lpstr>Federal Policy Update</vt:lpstr>
      <vt:lpstr>The Workplace Accommodation and Accessibility Policy Toolkit </vt:lpstr>
      <vt:lpstr>Advancing Disability Inclusion in Very Small Businesses: Online Dialogue Results Available </vt:lpstr>
      <vt:lpstr>Deloitte’s first Disability Inclusion @ Work 2024 survey</vt:lpstr>
      <vt:lpstr>Instruction in Self-Advocacy </vt:lpstr>
      <vt:lpstr>Disability Employment and Hotels </vt:lpstr>
      <vt:lpstr>WIOA, SSI, Work Incentives, VR and Employment</vt:lpstr>
      <vt:lpstr>Disability Barriers in Academia</vt:lpstr>
      <vt:lpstr>Kessler Foundation Signature Employment Grants</vt:lpstr>
      <vt:lpstr>Two Webinars:</vt:lpstr>
      <vt:lpstr>Best and Worst States for People Living with Disabilities</vt:lpstr>
      <vt:lpstr>YEAR-IN-REVIEW</vt:lpstr>
      <vt:lpstr>Employment-  to-Population  Ratio:     </vt:lpstr>
      <vt:lpstr>Labor Force Participation Rate:  </vt:lpstr>
      <vt:lpstr>Employment-to-Population Ratio 12 Month Average, by Year and 31 groups</vt:lpstr>
      <vt:lpstr>Employment-to-Population Ratio 12 Month Average, by Year and 31 groups</vt:lpstr>
      <vt:lpstr>Employment-to-Population Ratio 12 Month Average, by Year and 31 groups</vt:lpstr>
      <vt:lpstr>Employment-to-Population Ratio 12 Month Average, by Year and 31 groups</vt:lpstr>
      <vt:lpstr>Employment-to-Population Ratio 12 Month Average, by Year and 31 groups</vt:lpstr>
      <vt:lpstr>Employment-to-Population Ratio 12 Month Average, by Year and 31 groups</vt:lpstr>
      <vt:lpstr>Employment-to-Population Ratio 12 Month Average, by Year and 31 groups</vt:lpstr>
      <vt:lpstr>Employment-to-Population Ratio 12 Month Average, by Year and 31 groups</vt:lpstr>
      <vt:lpstr>Part 3: Guest Speaker</vt:lpstr>
      <vt:lpstr>Reflecting on 2024 and Looking Ahead to 2025</vt:lpstr>
      <vt:lpstr>About Mathematica</vt:lpstr>
      <vt:lpstr>For Today</vt:lpstr>
      <vt:lpstr>A Matter of Perception? Perspective? Politics? </vt:lpstr>
      <vt:lpstr>Where Did 2024 Take Us? </vt:lpstr>
      <vt:lpstr>Policy &amp; Legislation</vt:lpstr>
      <vt:lpstr>2024 Employment Rates</vt:lpstr>
      <vt:lpstr>25th Anniversary of the Olmstead Decision</vt:lpstr>
      <vt:lpstr>Disability Visibility &amp; Leadership</vt:lpstr>
      <vt:lpstr>Potpourri Topics</vt:lpstr>
      <vt:lpstr>What’s Ahead in 2025?</vt:lpstr>
      <vt:lpstr>Looking Ahead</vt:lpstr>
      <vt:lpstr>Language Matters</vt:lpstr>
      <vt:lpstr>Collective Collaboration</vt:lpstr>
      <vt:lpstr>Evidence Building</vt:lpstr>
      <vt:lpstr>New Strategies</vt:lpstr>
      <vt:lpstr>Thank you</vt:lpstr>
      <vt:lpstr>Thank You!</vt:lpstr>
      <vt:lpstr>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nTIDE Lunch &amp; Learn August 2023</dc:title>
  <dc:creator>Andrew Houtenville</dc:creator>
  <cp:lastModifiedBy>Amy Chamberlain</cp:lastModifiedBy>
  <cp:revision>1</cp:revision>
  <dcterms:created xsi:type="dcterms:W3CDTF">2020-10-02T13:45:56Z</dcterms:created>
  <dcterms:modified xsi:type="dcterms:W3CDTF">2025-02-07T18:56:31Z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