
<file path=[Content_Types].xml><?xml version="1.0" encoding="utf-8"?>
<Types xmlns="http://schemas.openxmlformats.org/package/2006/content-types">
  <Default Extension="gif" ContentType="image/gif"/>
  <Default Extension="jpeg" ContentType="image/jpeg"/>
  <Default Extension="m4a" ContentType="audio/mp4"/>
  <Default Extension="png" ContentType="image/png"/>
  <Default Extension="rels" ContentType="application/vnd.openxmlformats-package.relationships+xml"/>
  <Default Extension="svg" ContentType="image/svg+xml"/>
  <Default Extension="vtt" ContentType="text/vt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6357" r:id="rId4"/>
    <p:sldMasterId id="2147486480" r:id="rId5"/>
    <p:sldMasterId id="2147486493" r:id="rId6"/>
    <p:sldMasterId id="2147483672" r:id="rId7"/>
  </p:sldMasterIdLst>
  <p:notesMasterIdLst>
    <p:notesMasterId r:id="rId52"/>
  </p:notesMasterIdLst>
  <p:handoutMasterIdLst>
    <p:handoutMasterId r:id="rId53"/>
  </p:handoutMasterIdLst>
  <p:sldIdLst>
    <p:sldId id="257" r:id="rId8"/>
    <p:sldId id="573" r:id="rId9"/>
    <p:sldId id="256" r:id="rId10"/>
    <p:sldId id="260" r:id="rId11"/>
    <p:sldId id="1053" r:id="rId12"/>
    <p:sldId id="262" r:id="rId13"/>
    <p:sldId id="582" r:id="rId14"/>
    <p:sldId id="305" r:id="rId15"/>
    <p:sldId id="304" r:id="rId16"/>
    <p:sldId id="303" r:id="rId17"/>
    <p:sldId id="264" r:id="rId18"/>
    <p:sldId id="12023" r:id="rId19"/>
    <p:sldId id="12210" r:id="rId20"/>
    <p:sldId id="12211" r:id="rId21"/>
    <p:sldId id="12096" r:id="rId22"/>
    <p:sldId id="12215" r:id="rId23"/>
    <p:sldId id="12213" r:id="rId24"/>
    <p:sldId id="12449" r:id="rId25"/>
    <p:sldId id="306" r:id="rId26"/>
    <p:sldId id="587" r:id="rId27"/>
    <p:sldId id="624" r:id="rId28"/>
    <p:sldId id="620" r:id="rId29"/>
    <p:sldId id="617" r:id="rId30"/>
    <p:sldId id="618" r:id="rId31"/>
    <p:sldId id="622" r:id="rId32"/>
    <p:sldId id="609" r:id="rId33"/>
    <p:sldId id="623" r:id="rId34"/>
    <p:sldId id="621" r:id="rId35"/>
    <p:sldId id="12216" r:id="rId36"/>
    <p:sldId id="12463" r:id="rId37"/>
    <p:sldId id="12464" r:id="rId38"/>
    <p:sldId id="12465" r:id="rId39"/>
    <p:sldId id="12466" r:id="rId40"/>
    <p:sldId id="12467" r:id="rId41"/>
    <p:sldId id="12468" r:id="rId42"/>
    <p:sldId id="12469" r:id="rId43"/>
    <p:sldId id="12470" r:id="rId44"/>
    <p:sldId id="12471" r:id="rId45"/>
    <p:sldId id="12472" r:id="rId46"/>
    <p:sldId id="12473" r:id="rId47"/>
    <p:sldId id="12474" r:id="rId48"/>
    <p:sldId id="12475" r:id="rId49"/>
    <p:sldId id="507" r:id="rId50"/>
    <p:sldId id="506" r:id="rId51"/>
  </p:sldIdLst>
  <p:sldSz cx="12192000" cy="6858000"/>
  <p:notesSz cx="6858000" cy="9144000"/>
  <p:custDataLst>
    <p:tags r:id="rId5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40D3340-EBA1-996B-467A-3146066DDEC8}" name="Patricia Gill" initials="PG" userId="S::pgill@nraef.org::0d30f453-0c07-4f86-90dd-c00d1da0e9a9" providerId="AD"/>
  <p188:author id="{1CF3A765-B134-D605-BF31-E11FD5F2120C}" name="Jennifer Casey" initials="JC" userId="S::jcasey@nraef.org::505fc7fd-3e62-4d32-9f8c-9634247293db" providerId="AD"/>
  <p188:author id="{E913676E-EB6C-8354-D916-37A703A390E3}" name="Katherine Magee" initials="KM" userId="S::kmagee@nraef.org::3b25b3f2-17f5-493c-b449-988ab9abc31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enise Rozell"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A2C"/>
    <a:srgbClr val="003591"/>
    <a:srgbClr val="7DAB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3D3700-2EB2-7964-F785-EDE92F7E912E}" v="15" dt="2025-04-04T14:50:10.556"/>
    <p1510:client id="{1943399B-D5A7-4586-A2C9-516A490493B7}" v="20" dt="2025-04-04T17:03:02.873"/>
    <p1510:client id="{B39817FF-4F58-4088-9039-725B9FCF638C}" v="18" dt="2025-04-04T14:08:18.2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commentAuthors" Target="commen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handoutMaster" Target="handoutMasters/handoutMaster1.xml"/><Relationship Id="rId58" Type="http://schemas.openxmlformats.org/officeDocument/2006/relationships/theme" Target="theme/theme1.xml"/><Relationship Id="rId5" Type="http://schemas.openxmlformats.org/officeDocument/2006/relationships/slideMaster" Target="slideMasters/slideMaster2.xml"/><Relationship Id="rId61" Type="http://schemas.microsoft.com/office/2015/10/relationships/revisionInfo" Target="revisionInfo.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tags" Target="tags/tag1.xml"/><Relationship Id="rId62"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viewProps" Target="viewProp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notesMaster" Target="notesMasters/notesMaster1.xml"/><Relationship Id="rId6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e Filanoski" userId="5879a14f-9eb3-4e75-8352-1b2941159ca7" providerId="ADAL" clId="{7DB90C26-2C75-4E0E-BA05-C6A7F07FE28F}"/>
    <pc:docChg chg="undo custSel addSld delSld modSld">
      <pc:chgData name="Kate Filanoski" userId="5879a14f-9eb3-4e75-8352-1b2941159ca7" providerId="ADAL" clId="{7DB90C26-2C75-4E0E-BA05-C6A7F07FE28F}" dt="2024-03-08T17:11:06.901" v="1820" actId="20577"/>
      <pc:docMkLst>
        <pc:docMk/>
      </pc:docMkLst>
      <pc:sldChg chg="modSp mod">
        <pc:chgData name="Kate Filanoski" userId="5879a14f-9eb3-4e75-8352-1b2941159ca7" providerId="ADAL" clId="{7DB90C26-2C75-4E0E-BA05-C6A7F07FE28F}" dt="2024-03-08T15:31:22.684" v="254" actId="27636"/>
        <pc:sldMkLst>
          <pc:docMk/>
          <pc:sldMk cId="1544049043" sldId="256"/>
        </pc:sldMkLst>
      </pc:sldChg>
      <pc:sldChg chg="modSp mod">
        <pc:chgData name="Kate Filanoski" userId="5879a14f-9eb3-4e75-8352-1b2941159ca7" providerId="ADAL" clId="{7DB90C26-2C75-4E0E-BA05-C6A7F07FE28F}" dt="2024-03-08T15:31:22.669" v="252" actId="27636"/>
        <pc:sldMkLst>
          <pc:docMk/>
          <pc:sldMk cId="2419022558" sldId="257"/>
        </pc:sldMkLst>
      </pc:sldChg>
      <pc:sldChg chg="delSp modSp delCm">
        <pc:chgData name="Kate Filanoski" userId="5879a14f-9eb3-4e75-8352-1b2941159ca7" providerId="ADAL" clId="{7DB90C26-2C75-4E0E-BA05-C6A7F07FE28F}" dt="2024-03-08T15:37:19.402" v="607" actId="165"/>
        <pc:sldMkLst>
          <pc:docMk/>
          <pc:sldMk cId="19287458" sldId="266"/>
        </pc:sldMkLst>
        <pc:extLst>
          <p:ext xmlns:p="http://schemas.openxmlformats.org/presentationml/2006/main" uri="{D6D511B9-2390-475A-947B-AFAB55BFBCF1}">
            <pc226:cmChg xmlns:pc226="http://schemas.microsoft.com/office/powerpoint/2022/06/main/command" chg="del">
              <pc226:chgData name="Kate Filanoski" userId="5879a14f-9eb3-4e75-8352-1b2941159ca7" providerId="ADAL" clId="{7DB90C26-2C75-4E0E-BA05-C6A7F07FE28F}" dt="2024-03-08T15:33:58.178" v="444"/>
              <pc2:cmMkLst xmlns:pc2="http://schemas.microsoft.com/office/powerpoint/2019/9/main/command">
                <pc:docMk/>
                <pc:sldMk cId="19287458" sldId="266"/>
                <pc2:cmMk id="{F1875FA0-A4F0-4FB2-B206-46FE3A44F76A}"/>
              </pc2:cmMkLst>
            </pc226:cmChg>
          </p:ext>
        </pc:extLst>
      </pc:sldChg>
      <pc:sldChg chg="addSp delSp modSp mod">
        <pc:chgData name="Kate Filanoski" userId="5879a14f-9eb3-4e75-8352-1b2941159ca7" providerId="ADAL" clId="{7DB90C26-2C75-4E0E-BA05-C6A7F07FE28F}" dt="2024-03-08T16:20:05.203" v="655" actId="962"/>
        <pc:sldMkLst>
          <pc:docMk/>
          <pc:sldMk cId="733628898" sldId="268"/>
        </pc:sldMkLst>
      </pc:sldChg>
      <pc:sldChg chg="addSp modSp mod">
        <pc:chgData name="Kate Filanoski" userId="5879a14f-9eb3-4e75-8352-1b2941159ca7" providerId="ADAL" clId="{7DB90C26-2C75-4E0E-BA05-C6A7F07FE28F}" dt="2024-03-08T17:07:58.927" v="1800" actId="1076"/>
        <pc:sldMkLst>
          <pc:docMk/>
          <pc:sldMk cId="1014372409" sldId="270"/>
        </pc:sldMkLst>
      </pc:sldChg>
      <pc:sldChg chg="modSp mod">
        <pc:chgData name="Kate Filanoski" userId="5879a14f-9eb3-4e75-8352-1b2941159ca7" providerId="ADAL" clId="{7DB90C26-2C75-4E0E-BA05-C6A7F07FE28F}" dt="2024-03-08T17:08:16.359" v="1801" actId="962"/>
        <pc:sldMkLst>
          <pc:docMk/>
          <pc:sldMk cId="1478999044" sldId="271"/>
        </pc:sldMkLst>
      </pc:sldChg>
      <pc:sldChg chg="delSp modSp mod">
        <pc:chgData name="Kate Filanoski" userId="5879a14f-9eb3-4e75-8352-1b2941159ca7" providerId="ADAL" clId="{7DB90C26-2C75-4E0E-BA05-C6A7F07FE28F}" dt="2024-03-08T16:21:39.214" v="660" actId="14100"/>
        <pc:sldMkLst>
          <pc:docMk/>
          <pc:sldMk cId="2153557915" sldId="272"/>
        </pc:sldMkLst>
      </pc:sldChg>
      <pc:sldChg chg="del delCm">
        <pc:chgData name="Kate Filanoski" userId="5879a14f-9eb3-4e75-8352-1b2941159ca7" providerId="ADAL" clId="{7DB90C26-2C75-4E0E-BA05-C6A7F07FE28F}" dt="2024-03-08T16:54:01.479" v="1720" actId="47"/>
        <pc:sldMkLst>
          <pc:docMk/>
          <pc:sldMk cId="2926031705" sldId="273"/>
        </pc:sldMkLst>
        <pc:extLst>
          <p:ext xmlns:p="http://schemas.openxmlformats.org/presentationml/2006/main" uri="{D6D511B9-2390-475A-947B-AFAB55BFBCF1}">
            <pc226:cmChg xmlns:pc226="http://schemas.microsoft.com/office/powerpoint/2022/06/main/command" chg="del">
              <pc226:chgData name="Kate Filanoski" userId="5879a14f-9eb3-4e75-8352-1b2941159ca7" providerId="ADAL" clId="{7DB90C26-2C75-4E0E-BA05-C6A7F07FE28F}" dt="2024-03-08T16:03:11.321" v="619"/>
              <pc2:cmMkLst xmlns:pc2="http://schemas.microsoft.com/office/powerpoint/2019/9/main/command">
                <pc:docMk/>
                <pc:sldMk cId="2926031705" sldId="273"/>
                <pc2:cmMk id="{873BF75A-E884-439B-9936-3A3CCF7069D2}"/>
              </pc2:cmMkLst>
            </pc226:cmChg>
          </p:ext>
        </pc:extLst>
      </pc:sldChg>
      <pc:sldChg chg="delSp modSp">
        <pc:chgData name="Kate Filanoski" userId="5879a14f-9eb3-4e75-8352-1b2941159ca7" providerId="ADAL" clId="{7DB90C26-2C75-4E0E-BA05-C6A7F07FE28F}" dt="2024-03-08T16:02:02.457" v="615" actId="165"/>
        <pc:sldMkLst>
          <pc:docMk/>
          <pc:sldMk cId="4280561238" sldId="275"/>
        </pc:sldMkLst>
      </pc:sldChg>
      <pc:sldChg chg="addSp delSp modSp mod">
        <pc:chgData name="Kate Filanoski" userId="5879a14f-9eb3-4e75-8352-1b2941159ca7" providerId="ADAL" clId="{7DB90C26-2C75-4E0E-BA05-C6A7F07FE28F}" dt="2024-03-08T16:48:58.982" v="1671" actId="22"/>
        <pc:sldMkLst>
          <pc:docMk/>
          <pc:sldMk cId="26829192" sldId="277"/>
        </pc:sldMkLst>
      </pc:sldChg>
      <pc:sldChg chg="modSp mod delCm modNotesTx">
        <pc:chgData name="Kate Filanoski" userId="5879a14f-9eb3-4e75-8352-1b2941159ca7" providerId="ADAL" clId="{7DB90C26-2C75-4E0E-BA05-C6A7F07FE28F}" dt="2024-03-08T16:42:02.319" v="1571" actId="13244"/>
        <pc:sldMkLst>
          <pc:docMk/>
          <pc:sldMk cId="2901780003" sldId="279"/>
        </pc:sldMkLst>
        <pc:extLst>
          <p:ext xmlns:p="http://schemas.openxmlformats.org/presentationml/2006/main" uri="{D6D511B9-2390-475A-947B-AFAB55BFBCF1}">
            <pc226:cmChg xmlns:pc226="http://schemas.microsoft.com/office/powerpoint/2022/06/main/command" chg="del">
              <pc226:chgData name="Kate Filanoski" userId="5879a14f-9eb3-4e75-8352-1b2941159ca7" providerId="ADAL" clId="{7DB90C26-2C75-4E0E-BA05-C6A7F07FE28F}" dt="2024-03-08T16:03:11.321" v="619"/>
              <pc2:cmMkLst xmlns:pc2="http://schemas.microsoft.com/office/powerpoint/2019/9/main/command">
                <pc:docMk/>
                <pc:sldMk cId="2901780003" sldId="279"/>
                <pc2:cmMk id="{D2888314-6C66-4E74-9324-E714E291109F}"/>
              </pc2:cmMkLst>
            </pc226:cmChg>
            <pc226:cmChg xmlns:pc226="http://schemas.microsoft.com/office/powerpoint/2022/06/main/command" chg="del">
              <pc226:chgData name="Kate Filanoski" userId="5879a14f-9eb3-4e75-8352-1b2941159ca7" providerId="ADAL" clId="{7DB90C26-2C75-4E0E-BA05-C6A7F07FE28F}" dt="2024-03-08T16:03:11.321" v="619"/>
              <pc2:cmMkLst xmlns:pc2="http://schemas.microsoft.com/office/powerpoint/2019/9/main/command">
                <pc:docMk/>
                <pc:sldMk cId="2901780003" sldId="279"/>
                <pc2:cmMk id="{8725AF56-6688-42DB-8584-1E503B3BFD38}"/>
              </pc2:cmMkLst>
            </pc226:cmChg>
            <pc226:cmChg xmlns:pc226="http://schemas.microsoft.com/office/powerpoint/2022/06/main/command" chg="del">
              <pc226:chgData name="Kate Filanoski" userId="5879a14f-9eb3-4e75-8352-1b2941159ca7" providerId="ADAL" clId="{7DB90C26-2C75-4E0E-BA05-C6A7F07FE28F}" dt="2024-03-08T16:03:11.321" v="619"/>
              <pc2:cmMkLst xmlns:pc2="http://schemas.microsoft.com/office/powerpoint/2019/9/main/command">
                <pc:docMk/>
                <pc:sldMk cId="2901780003" sldId="279"/>
                <pc2:cmMk id="{9DCE1F7A-CBB8-4B69-9A9F-57CAEA085142}"/>
              </pc2:cmMkLst>
            </pc226:cmChg>
          </p:ext>
        </pc:extLst>
      </pc:sldChg>
      <pc:sldChg chg="modSp mod delCm modNotesTx">
        <pc:chgData name="Kate Filanoski" userId="5879a14f-9eb3-4e75-8352-1b2941159ca7" providerId="ADAL" clId="{7DB90C26-2C75-4E0E-BA05-C6A7F07FE28F}" dt="2024-03-08T16:41:19.266" v="1569" actId="962"/>
        <pc:sldMkLst>
          <pc:docMk/>
          <pc:sldMk cId="1372341099" sldId="280"/>
        </pc:sldMkLst>
        <pc:extLst>
          <p:ext xmlns:p="http://schemas.openxmlformats.org/presentationml/2006/main" uri="{D6D511B9-2390-475A-947B-AFAB55BFBCF1}">
            <pc226:cmChg xmlns:pc226="http://schemas.microsoft.com/office/powerpoint/2022/06/main/command" chg="del">
              <pc226:chgData name="Kate Filanoski" userId="5879a14f-9eb3-4e75-8352-1b2941159ca7" providerId="ADAL" clId="{7DB90C26-2C75-4E0E-BA05-C6A7F07FE28F}" dt="2024-03-08T16:03:11.321" v="619"/>
              <pc2:cmMkLst xmlns:pc2="http://schemas.microsoft.com/office/powerpoint/2019/9/main/command">
                <pc:docMk/>
                <pc:sldMk cId="1372341099" sldId="280"/>
                <pc2:cmMk id="{BC1E8F11-B9AA-4AD7-9480-B8A0C976CBDC}"/>
              </pc2:cmMkLst>
            </pc226:cmChg>
            <pc226:cmChg xmlns:pc226="http://schemas.microsoft.com/office/powerpoint/2022/06/main/command" chg="del">
              <pc226:chgData name="Kate Filanoski" userId="5879a14f-9eb3-4e75-8352-1b2941159ca7" providerId="ADAL" clId="{7DB90C26-2C75-4E0E-BA05-C6A7F07FE28F}" dt="2024-03-08T16:03:11.321" v="619"/>
              <pc2:cmMkLst xmlns:pc2="http://schemas.microsoft.com/office/powerpoint/2019/9/main/command">
                <pc:docMk/>
                <pc:sldMk cId="1372341099" sldId="280"/>
                <pc2:cmMk id="{48507CFD-5A8C-4C92-9C74-91A0980622DE}"/>
              </pc2:cmMkLst>
            </pc226:cmChg>
          </p:ext>
        </pc:extLst>
      </pc:sldChg>
      <pc:sldChg chg="modSp mod delCm modNotesTx">
        <pc:chgData name="Kate Filanoski" userId="5879a14f-9eb3-4e75-8352-1b2941159ca7" providerId="ADAL" clId="{7DB90C26-2C75-4E0E-BA05-C6A7F07FE28F}" dt="2024-03-08T16:38:51.102" v="1567" actId="962"/>
        <pc:sldMkLst>
          <pc:docMk/>
          <pc:sldMk cId="3502222067" sldId="281"/>
        </pc:sldMkLst>
        <pc:extLst>
          <p:ext xmlns:p="http://schemas.openxmlformats.org/presentationml/2006/main" uri="{D6D511B9-2390-475A-947B-AFAB55BFBCF1}">
            <pc226:cmChg xmlns:pc226="http://schemas.microsoft.com/office/powerpoint/2022/06/main/command" chg="del">
              <pc226:chgData name="Kate Filanoski" userId="5879a14f-9eb3-4e75-8352-1b2941159ca7" providerId="ADAL" clId="{7DB90C26-2C75-4E0E-BA05-C6A7F07FE28F}" dt="2024-03-08T16:03:11.321" v="619"/>
              <pc2:cmMkLst xmlns:pc2="http://schemas.microsoft.com/office/powerpoint/2019/9/main/command">
                <pc:docMk/>
                <pc:sldMk cId="3502222067" sldId="281"/>
                <pc2:cmMk id="{A4BED6DC-8475-41DF-955C-16D999585FE1}"/>
              </pc2:cmMkLst>
            </pc226:cmChg>
          </p:ext>
        </pc:extLst>
      </pc:sldChg>
      <pc:sldChg chg="addSp modSp mod delCm modNotesTx">
        <pc:chgData name="Kate Filanoski" userId="5879a14f-9eb3-4e75-8352-1b2941159ca7" providerId="ADAL" clId="{7DB90C26-2C75-4E0E-BA05-C6A7F07FE28F}" dt="2024-03-08T17:09:19.022" v="1816" actId="33553"/>
        <pc:sldMkLst>
          <pc:docMk/>
          <pc:sldMk cId="3837941765" sldId="285"/>
        </pc:sldMkLst>
        <pc:extLst>
          <p:ext xmlns:p="http://schemas.openxmlformats.org/presentationml/2006/main" uri="{D6D511B9-2390-475A-947B-AFAB55BFBCF1}">
            <pc226:cmChg xmlns:pc226="http://schemas.microsoft.com/office/powerpoint/2022/06/main/command" chg="del">
              <pc226:chgData name="Kate Filanoski" userId="5879a14f-9eb3-4e75-8352-1b2941159ca7" providerId="ADAL" clId="{7DB90C26-2C75-4E0E-BA05-C6A7F07FE28F}" dt="2024-03-08T16:02:46.832" v="616"/>
              <pc2:cmMkLst xmlns:pc2="http://schemas.microsoft.com/office/powerpoint/2019/9/main/command">
                <pc:docMk/>
                <pc:sldMk cId="3837941765" sldId="285"/>
                <pc2:cmMk id="{F7F0F538-0F92-4198-8E9F-92020DFC6629}"/>
              </pc2:cmMkLst>
            </pc226:cmChg>
          </p:ext>
        </pc:extLst>
      </pc:sldChg>
      <pc:sldChg chg="modSp mod">
        <pc:chgData name="Kate Filanoski" userId="5879a14f-9eb3-4e75-8352-1b2941159ca7" providerId="ADAL" clId="{7DB90C26-2C75-4E0E-BA05-C6A7F07FE28F}" dt="2024-03-08T17:11:03.797" v="1818" actId="20577"/>
        <pc:sldMkLst>
          <pc:docMk/>
          <pc:sldMk cId="785425187" sldId="286"/>
        </pc:sldMkLst>
      </pc:sldChg>
      <pc:sldChg chg="modSp mod delCm modNotesTx">
        <pc:chgData name="Kate Filanoski" userId="5879a14f-9eb3-4e75-8352-1b2941159ca7" providerId="ADAL" clId="{7DB90C26-2C75-4E0E-BA05-C6A7F07FE28F}" dt="2024-03-08T16:40:16.014" v="1568" actId="962"/>
        <pc:sldMkLst>
          <pc:docMk/>
          <pc:sldMk cId="1547367832" sldId="288"/>
        </pc:sldMkLst>
        <pc:extLst>
          <p:ext xmlns:p="http://schemas.openxmlformats.org/presentationml/2006/main" uri="{D6D511B9-2390-475A-947B-AFAB55BFBCF1}">
            <pc226:cmChg xmlns:pc226="http://schemas.microsoft.com/office/powerpoint/2022/06/main/command" chg="del">
              <pc226:chgData name="Kate Filanoski" userId="5879a14f-9eb3-4e75-8352-1b2941159ca7" providerId="ADAL" clId="{7DB90C26-2C75-4E0E-BA05-C6A7F07FE28F}" dt="2024-03-08T16:03:00.370" v="618"/>
              <pc2:cmMkLst xmlns:pc2="http://schemas.microsoft.com/office/powerpoint/2019/9/main/command">
                <pc:docMk/>
                <pc:sldMk cId="1547367832" sldId="288"/>
                <pc2:cmMk id="{C17CF342-37B5-4DA9-8E67-7F7AEE22D4CB}"/>
              </pc2:cmMkLst>
            </pc226:cmChg>
          </p:ext>
        </pc:extLst>
      </pc:sldChg>
      <pc:sldChg chg="addSp modSp mod delCm">
        <pc:chgData name="Kate Filanoski" userId="5879a14f-9eb3-4e75-8352-1b2941159ca7" providerId="ADAL" clId="{7DB90C26-2C75-4E0E-BA05-C6A7F07FE28F}" dt="2024-03-08T16:49:21.818" v="1691" actId="962"/>
        <pc:sldMkLst>
          <pc:docMk/>
          <pc:sldMk cId="1291530874" sldId="290"/>
        </pc:sldMkLst>
        <pc:extLst>
          <p:ext xmlns:p="http://schemas.openxmlformats.org/presentationml/2006/main" uri="{D6D511B9-2390-475A-947B-AFAB55BFBCF1}">
            <pc226:cmChg xmlns:pc226="http://schemas.microsoft.com/office/powerpoint/2022/06/main/command" chg="del">
              <pc226:chgData name="Kate Filanoski" userId="5879a14f-9eb3-4e75-8352-1b2941159ca7" providerId="ADAL" clId="{7DB90C26-2C75-4E0E-BA05-C6A7F07FE28F}" dt="2024-03-08T16:03:11.321" v="619"/>
              <pc2:cmMkLst xmlns:pc2="http://schemas.microsoft.com/office/powerpoint/2019/9/main/command">
                <pc:docMk/>
                <pc:sldMk cId="1291530874" sldId="290"/>
                <pc2:cmMk id="{DC666FA7-45DE-4B75-8CD3-A171B477B32E}"/>
              </pc2:cmMkLst>
            </pc226:cmChg>
          </p:ext>
        </pc:extLst>
      </pc:sldChg>
      <pc:sldChg chg="addSp delSp modSp mod delCm">
        <pc:chgData name="Kate Filanoski" userId="5879a14f-9eb3-4e75-8352-1b2941159ca7" providerId="ADAL" clId="{7DB90C26-2C75-4E0E-BA05-C6A7F07FE28F}" dt="2024-03-08T16:47:00.701" v="1615" actId="13244"/>
        <pc:sldMkLst>
          <pc:docMk/>
          <pc:sldMk cId="3327045860" sldId="291"/>
        </pc:sldMkLst>
        <pc:extLst>
          <p:ext xmlns:p="http://schemas.openxmlformats.org/presentationml/2006/main" uri="{D6D511B9-2390-475A-947B-AFAB55BFBCF1}">
            <pc226:cmChg xmlns:pc226="http://schemas.microsoft.com/office/powerpoint/2022/06/main/command" chg="del">
              <pc226:chgData name="Kate Filanoski" userId="5879a14f-9eb3-4e75-8352-1b2941159ca7" providerId="ADAL" clId="{7DB90C26-2C75-4E0E-BA05-C6A7F07FE28F}" dt="2024-03-08T16:03:11.321" v="619"/>
              <pc2:cmMkLst xmlns:pc2="http://schemas.microsoft.com/office/powerpoint/2019/9/main/command">
                <pc:docMk/>
                <pc:sldMk cId="3327045860" sldId="291"/>
                <pc2:cmMk id="{682B4C7A-A97A-4738-92CC-5A7E20BF4302}"/>
              </pc2:cmMkLst>
            </pc226:cmChg>
          </p:ext>
        </pc:extLst>
      </pc:sldChg>
      <pc:sldChg chg="addSp modSp mod">
        <pc:chgData name="Kate Filanoski" userId="5879a14f-9eb3-4e75-8352-1b2941159ca7" providerId="ADAL" clId="{7DB90C26-2C75-4E0E-BA05-C6A7F07FE28F}" dt="2024-03-08T16:47:23.044" v="1640" actId="13244"/>
        <pc:sldMkLst>
          <pc:docMk/>
          <pc:sldMk cId="1094570409" sldId="294"/>
        </pc:sldMkLst>
      </pc:sldChg>
      <pc:sldChg chg="modSp mod">
        <pc:chgData name="Kate Filanoski" userId="5879a14f-9eb3-4e75-8352-1b2941159ca7" providerId="ADAL" clId="{7DB90C26-2C75-4E0E-BA05-C6A7F07FE28F}" dt="2024-03-08T17:11:06.901" v="1820" actId="20577"/>
        <pc:sldMkLst>
          <pc:docMk/>
          <pc:sldMk cId="339574649" sldId="295"/>
        </pc:sldMkLst>
      </pc:sldChg>
      <pc:sldChg chg="modSp mod">
        <pc:chgData name="Kate Filanoski" userId="5879a14f-9eb3-4e75-8352-1b2941159ca7" providerId="ADAL" clId="{7DB90C26-2C75-4E0E-BA05-C6A7F07FE28F}" dt="2024-03-08T15:31:22.669" v="253" actId="27636"/>
        <pc:sldMkLst>
          <pc:docMk/>
          <pc:sldMk cId="1301611488" sldId="573"/>
        </pc:sldMkLst>
      </pc:sldChg>
      <pc:sldChg chg="modSp mod">
        <pc:chgData name="Kate Filanoski" userId="5879a14f-9eb3-4e75-8352-1b2941159ca7" providerId="ADAL" clId="{7DB90C26-2C75-4E0E-BA05-C6A7F07FE28F}" dt="2024-03-08T16:07:30.992" v="623" actId="13244"/>
        <pc:sldMkLst>
          <pc:docMk/>
          <pc:sldMk cId="4011066312" sldId="11946"/>
        </pc:sldMkLst>
      </pc:sldChg>
      <pc:sldChg chg="modSp mod">
        <pc:chgData name="Kate Filanoski" userId="5879a14f-9eb3-4e75-8352-1b2941159ca7" providerId="ADAL" clId="{7DB90C26-2C75-4E0E-BA05-C6A7F07FE28F}" dt="2024-03-08T16:07:17.085" v="620" actId="13244"/>
        <pc:sldMkLst>
          <pc:docMk/>
          <pc:sldMk cId="2017358822" sldId="12093"/>
        </pc:sldMkLst>
      </pc:sldChg>
      <pc:sldChg chg="addSp delSp modSp mod">
        <pc:chgData name="Kate Filanoski" userId="5879a14f-9eb3-4e75-8352-1b2941159ca7" providerId="ADAL" clId="{7DB90C26-2C75-4E0E-BA05-C6A7F07FE28F}" dt="2024-03-08T16:07:27.808" v="622" actId="13244"/>
        <pc:sldMkLst>
          <pc:docMk/>
          <pc:sldMk cId="3357822432" sldId="12095"/>
        </pc:sldMkLst>
      </pc:sldChg>
      <pc:sldChg chg="modSp mod">
        <pc:chgData name="Kate Filanoski" userId="5879a14f-9eb3-4e75-8352-1b2941159ca7" providerId="ADAL" clId="{7DB90C26-2C75-4E0E-BA05-C6A7F07FE28F}" dt="2024-03-08T16:07:20.709" v="621" actId="13244"/>
        <pc:sldMkLst>
          <pc:docMk/>
          <pc:sldMk cId="735797660" sldId="12140"/>
        </pc:sldMkLst>
      </pc:sldChg>
      <pc:sldChg chg="modSp mod">
        <pc:chgData name="Kate Filanoski" userId="5879a14f-9eb3-4e75-8352-1b2941159ca7" providerId="ADAL" clId="{7DB90C26-2C75-4E0E-BA05-C6A7F07FE28F}" dt="2024-03-08T16:08:51.037" v="626" actId="962"/>
        <pc:sldMkLst>
          <pc:docMk/>
          <pc:sldMk cId="3918871586" sldId="12141"/>
        </pc:sldMkLst>
      </pc:sldChg>
      <pc:sldChg chg="modSp mod">
        <pc:chgData name="Kate Filanoski" userId="5879a14f-9eb3-4e75-8352-1b2941159ca7" providerId="ADAL" clId="{7DB90C26-2C75-4E0E-BA05-C6A7F07FE28F}" dt="2024-03-08T16:07:40.324" v="624" actId="13244"/>
        <pc:sldMkLst>
          <pc:docMk/>
          <pc:sldMk cId="1689347815" sldId="12184"/>
        </pc:sldMkLst>
      </pc:sldChg>
      <pc:sldChg chg="modSp mod">
        <pc:chgData name="Kate Filanoski" userId="5879a14f-9eb3-4e75-8352-1b2941159ca7" providerId="ADAL" clId="{7DB90C26-2C75-4E0E-BA05-C6A7F07FE28F}" dt="2024-03-08T15:31:22.701" v="256" actId="27636"/>
        <pc:sldMkLst>
          <pc:docMk/>
          <pc:sldMk cId="1230621864" sldId="12189"/>
        </pc:sldMkLst>
      </pc:sldChg>
      <pc:sldChg chg="modSp mod">
        <pc:chgData name="Kate Filanoski" userId="5879a14f-9eb3-4e75-8352-1b2941159ca7" providerId="ADAL" clId="{7DB90C26-2C75-4E0E-BA05-C6A7F07FE28F}" dt="2024-03-08T15:31:22.716" v="257" actId="27636"/>
        <pc:sldMkLst>
          <pc:docMk/>
          <pc:sldMk cId="3666671896" sldId="12194"/>
        </pc:sldMkLst>
      </pc:sldChg>
      <pc:sldChg chg="modSp mod">
        <pc:chgData name="Kate Filanoski" userId="5879a14f-9eb3-4e75-8352-1b2941159ca7" providerId="ADAL" clId="{7DB90C26-2C75-4E0E-BA05-C6A7F07FE28F}" dt="2024-03-08T16:09:40.952" v="628" actId="962"/>
        <pc:sldMkLst>
          <pc:docMk/>
          <pc:sldMk cId="770845573" sldId="12196"/>
        </pc:sldMkLst>
      </pc:sldChg>
      <pc:sldChg chg="addSp delSp modSp mod">
        <pc:chgData name="Kate Filanoski" userId="5879a14f-9eb3-4e75-8352-1b2941159ca7" providerId="ADAL" clId="{7DB90C26-2C75-4E0E-BA05-C6A7F07FE28F}" dt="2024-03-08T16:10:24.039" v="641" actId="962"/>
        <pc:sldMkLst>
          <pc:docMk/>
          <pc:sldMk cId="2005631948" sldId="12197"/>
        </pc:sldMkLst>
      </pc:sldChg>
      <pc:sldChg chg="addSp delSp modSp mod modNotesTx">
        <pc:chgData name="Kate Filanoski" userId="5879a14f-9eb3-4e75-8352-1b2941159ca7" providerId="ADAL" clId="{7DB90C26-2C75-4E0E-BA05-C6A7F07FE28F}" dt="2024-03-08T16:17:39.543" v="643" actId="165"/>
        <pc:sldMkLst>
          <pc:docMk/>
          <pc:sldMk cId="706991058" sldId="12198"/>
        </pc:sldMkLst>
      </pc:sldChg>
      <pc:sldChg chg="modSp mod">
        <pc:chgData name="Kate Filanoski" userId="5879a14f-9eb3-4e75-8352-1b2941159ca7" providerId="ADAL" clId="{7DB90C26-2C75-4E0E-BA05-C6A7F07FE28F}" dt="2024-03-08T16:19:44.156" v="653" actId="13244"/>
        <pc:sldMkLst>
          <pc:docMk/>
          <pc:sldMk cId="1991911156" sldId="12199"/>
        </pc:sldMkLst>
      </pc:sldChg>
      <pc:sldChg chg="addSp modSp mod delCm">
        <pc:chgData name="Kate Filanoski" userId="5879a14f-9eb3-4e75-8352-1b2941159ca7" providerId="ADAL" clId="{7DB90C26-2C75-4E0E-BA05-C6A7F07FE28F}" dt="2024-03-08T16:50:44.433" v="1714" actId="962"/>
        <pc:sldMkLst>
          <pc:docMk/>
          <pc:sldMk cId="673569364" sldId="12200"/>
        </pc:sldMkLst>
        <pc:extLst>
          <p:ext xmlns:p="http://schemas.openxmlformats.org/presentationml/2006/main" uri="{D6D511B9-2390-475A-947B-AFAB55BFBCF1}">
            <pc226:cmChg xmlns:pc226="http://schemas.microsoft.com/office/powerpoint/2022/06/main/command" chg="del">
              <pc226:chgData name="Kate Filanoski" userId="5879a14f-9eb3-4e75-8352-1b2941159ca7" providerId="ADAL" clId="{7DB90C26-2C75-4E0E-BA05-C6A7F07FE28F}" dt="2024-03-08T16:03:11.321" v="619"/>
              <pc2:cmMkLst xmlns:pc2="http://schemas.microsoft.com/office/powerpoint/2019/9/main/command">
                <pc:docMk/>
                <pc:sldMk cId="673569364" sldId="12200"/>
                <pc2:cmMk id="{873BF75A-E884-439B-9936-3A3CCF7069D2}"/>
              </pc2:cmMkLst>
            </pc226:cmChg>
          </p:ext>
        </pc:extLst>
      </pc:sldChg>
      <pc:sldChg chg="add del">
        <pc:chgData name="Kate Filanoski" userId="5879a14f-9eb3-4e75-8352-1b2941159ca7" providerId="ADAL" clId="{7DB90C26-2C75-4E0E-BA05-C6A7F07FE28F}" dt="2024-03-08T16:54:00.291" v="1719" actId="47"/>
        <pc:sldMkLst>
          <pc:docMk/>
          <pc:sldMk cId="2783276586" sldId="12201"/>
        </pc:sldMkLst>
      </pc:sldChg>
      <pc:sldChg chg="addSp modSp add mod">
        <pc:chgData name="Kate Filanoski" userId="5879a14f-9eb3-4e75-8352-1b2941159ca7" providerId="ADAL" clId="{7DB90C26-2C75-4E0E-BA05-C6A7F07FE28F}" dt="2024-03-08T16:59:48.969" v="1745" actId="13244"/>
        <pc:sldMkLst>
          <pc:docMk/>
          <pc:sldMk cId="2353937316" sldId="12202"/>
        </pc:sldMkLst>
      </pc:sldChg>
    </pc:docChg>
  </pc:docChgLst>
  <pc:docChgLst>
    <pc:chgData name="Karen Volle" userId="56a017f8-fff7-4347-a03a-e4e7c9199847" providerId="ADAL" clId="{68CC97B3-91AD-45AB-A7EE-159E12A7938E}"/>
    <pc:docChg chg="undo custSel addSld delSld modSld sldOrd addMainMaster delMainMaster">
      <pc:chgData name="Karen Volle" userId="56a017f8-fff7-4347-a03a-e4e7c9199847" providerId="ADAL" clId="{68CC97B3-91AD-45AB-A7EE-159E12A7938E}" dt="2025-03-07T13:55:32.086" v="811"/>
      <pc:docMkLst>
        <pc:docMk/>
      </pc:docMkLst>
      <pc:sldChg chg="modSp mod">
        <pc:chgData name="Karen Volle" userId="56a017f8-fff7-4347-a03a-e4e7c9199847" providerId="ADAL" clId="{68CC97B3-91AD-45AB-A7EE-159E12A7938E}" dt="2025-02-13T18:11:23.996" v="56" actId="20577"/>
        <pc:sldMkLst>
          <pc:docMk/>
          <pc:sldMk cId="2419022558" sldId="257"/>
        </pc:sldMkLst>
        <pc:spChg chg="mod">
          <ac:chgData name="Karen Volle" userId="56a017f8-fff7-4347-a03a-e4e7c9199847" providerId="ADAL" clId="{68CC97B3-91AD-45AB-A7EE-159E12A7938E}" dt="2025-02-13T18:11:23.996" v="56" actId="20577"/>
          <ac:spMkLst>
            <pc:docMk/>
            <pc:sldMk cId="2419022558" sldId="257"/>
            <ac:spMk id="3" creationId="{514675EA-F78D-48A7-B127-E5D3889F7E0D}"/>
          </ac:spMkLst>
        </pc:spChg>
      </pc:sldChg>
      <pc:sldChg chg="modSp mod">
        <pc:chgData name="Karen Volle" userId="56a017f8-fff7-4347-a03a-e4e7c9199847" providerId="ADAL" clId="{68CC97B3-91AD-45AB-A7EE-159E12A7938E}" dt="2025-02-13T18:13:00.390" v="191" actId="20577"/>
        <pc:sldMkLst>
          <pc:docMk/>
          <pc:sldMk cId="2972209448" sldId="264"/>
        </pc:sldMkLst>
        <pc:spChg chg="mod">
          <ac:chgData name="Karen Volle" userId="56a017f8-fff7-4347-a03a-e4e7c9199847" providerId="ADAL" clId="{68CC97B3-91AD-45AB-A7EE-159E12A7938E}" dt="2025-02-13T18:13:00.390" v="191" actId="20577"/>
          <ac:spMkLst>
            <pc:docMk/>
            <pc:sldMk cId="2972209448" sldId="264"/>
            <ac:spMk id="3" creationId="{53E1CC08-6C74-4EE9-8526-A4845D26EE2A}"/>
          </ac:spMkLst>
        </pc:spChg>
      </pc:sldChg>
      <pc:sldChg chg="addSp modSp add mod">
        <pc:chgData name="Karen Volle" userId="56a017f8-fff7-4347-a03a-e4e7c9199847" providerId="ADAL" clId="{68CC97B3-91AD-45AB-A7EE-159E12A7938E}" dt="2025-02-25T15:58:08.228" v="806" actId="1076"/>
        <pc:sldMkLst>
          <pc:docMk/>
          <pc:sldMk cId="2240193032" sldId="294"/>
        </pc:sldMkLst>
      </pc:sldChg>
      <pc:sldChg chg="modSp mod">
        <pc:chgData name="Karen Volle" userId="56a017f8-fff7-4347-a03a-e4e7c9199847" providerId="ADAL" clId="{68CC97B3-91AD-45AB-A7EE-159E12A7938E}" dt="2025-02-13T18:11:49.153" v="95" actId="20577"/>
        <pc:sldMkLst>
          <pc:docMk/>
          <pc:sldMk cId="1301611488" sldId="573"/>
        </pc:sldMkLst>
        <pc:spChg chg="mod">
          <ac:chgData name="Karen Volle" userId="56a017f8-fff7-4347-a03a-e4e7c9199847" providerId="ADAL" clId="{68CC97B3-91AD-45AB-A7EE-159E12A7938E}" dt="2025-02-13T18:11:49.153" v="95" actId="20577"/>
          <ac:spMkLst>
            <pc:docMk/>
            <pc:sldMk cId="1301611488" sldId="573"/>
            <ac:spMk id="3" creationId="{514675EA-F78D-48A7-B127-E5D3889F7E0D}"/>
          </ac:spMkLst>
        </pc:spChg>
      </pc:sldChg>
      <pc:sldChg chg="modSp mod">
        <pc:chgData name="Karen Volle" userId="56a017f8-fff7-4347-a03a-e4e7c9199847" providerId="ADAL" clId="{68CC97B3-91AD-45AB-A7EE-159E12A7938E}" dt="2025-02-13T18:12:20.781" v="132" actId="20577"/>
        <pc:sldMkLst>
          <pc:docMk/>
          <pc:sldMk cId="2237022372" sldId="582"/>
        </pc:sldMkLst>
        <pc:spChg chg="mod">
          <ac:chgData name="Karen Volle" userId="56a017f8-fff7-4347-a03a-e4e7c9199847" providerId="ADAL" clId="{68CC97B3-91AD-45AB-A7EE-159E12A7938E}" dt="2025-02-13T18:12:20.781" v="132" actId="20577"/>
          <ac:spMkLst>
            <pc:docMk/>
            <pc:sldMk cId="2237022372" sldId="582"/>
            <ac:spMk id="3" creationId="{4B922925-3559-40AC-B514-4AFF24DE8FDB}"/>
          </ac:spMkLst>
        </pc:spChg>
      </pc:sldChg>
      <pc:sldChg chg="addSp delSp modSp mod">
        <pc:chgData name="Karen Volle" userId="56a017f8-fff7-4347-a03a-e4e7c9199847" providerId="ADAL" clId="{68CC97B3-91AD-45AB-A7EE-159E12A7938E}" dt="2025-02-13T18:15:37.494" v="529" actId="962"/>
        <pc:sldMkLst>
          <pc:docMk/>
          <pc:sldMk cId="1025331170" sldId="12216"/>
        </pc:sldMkLst>
        <pc:spChg chg="mod">
          <ac:chgData name="Karen Volle" userId="56a017f8-fff7-4347-a03a-e4e7c9199847" providerId="ADAL" clId="{68CC97B3-91AD-45AB-A7EE-159E12A7938E}" dt="2025-02-13T18:14:08.667" v="274" actId="20577"/>
          <ac:spMkLst>
            <pc:docMk/>
            <pc:sldMk cId="1025331170" sldId="12216"/>
            <ac:spMk id="3" creationId="{1D2C0D17-90E5-46CA-A3B3-F7B25CB53808}"/>
          </ac:spMkLst>
        </pc:spChg>
      </pc:sldChg>
      <pc:sldChg chg="del ord">
        <pc:chgData name="Karen Volle" userId="56a017f8-fff7-4347-a03a-e4e7c9199847" providerId="ADAL" clId="{68CC97B3-91AD-45AB-A7EE-159E12A7938E}" dt="2025-03-07T13:53:49.463" v="809" actId="47"/>
        <pc:sldMkLst>
          <pc:docMk/>
          <pc:sldMk cId="911838843" sldId="12423"/>
        </pc:sldMkLst>
      </pc:sldChg>
      <pc:sldChg chg="modSp add del mod">
        <pc:chgData name="Karen Volle" userId="56a017f8-fff7-4347-a03a-e4e7c9199847" providerId="ADAL" clId="{68CC97B3-91AD-45AB-A7EE-159E12A7938E}" dt="2025-02-25T15:56:55.675" v="804" actId="47"/>
        <pc:sldMkLst>
          <pc:docMk/>
          <pc:sldMk cId="366950384" sldId="12424"/>
        </pc:sldMkLst>
      </pc:sldChg>
      <pc:sldChg chg="add">
        <pc:chgData name="Karen Volle" userId="56a017f8-fff7-4347-a03a-e4e7c9199847" providerId="ADAL" clId="{68CC97B3-91AD-45AB-A7EE-159E12A7938E}" dt="2025-03-07T13:53:42.722" v="808"/>
        <pc:sldMkLst>
          <pc:docMk/>
          <pc:sldMk cId="1689347815" sldId="12424"/>
        </pc:sldMkLst>
      </pc:sldChg>
      <pc:sldChg chg="del">
        <pc:chgData name="Karen Volle" userId="56a017f8-fff7-4347-a03a-e4e7c9199847" providerId="ADAL" clId="{68CC97B3-91AD-45AB-A7EE-159E12A7938E}" dt="2025-02-13T18:16:04.244" v="530" actId="47"/>
        <pc:sldMkLst>
          <pc:docMk/>
          <pc:sldMk cId="3371693275" sldId="12424"/>
        </pc:sldMkLst>
      </pc:sldChg>
      <pc:sldChg chg="del">
        <pc:chgData name="Karen Volle" userId="56a017f8-fff7-4347-a03a-e4e7c9199847" providerId="ADAL" clId="{68CC97B3-91AD-45AB-A7EE-159E12A7938E}" dt="2025-02-13T18:16:04.244" v="530" actId="47"/>
        <pc:sldMkLst>
          <pc:docMk/>
          <pc:sldMk cId="1962556057" sldId="12425"/>
        </pc:sldMkLst>
      </pc:sldChg>
      <pc:sldChg chg="add">
        <pc:chgData name="Karen Volle" userId="56a017f8-fff7-4347-a03a-e4e7c9199847" providerId="ADAL" clId="{68CC97B3-91AD-45AB-A7EE-159E12A7938E}" dt="2025-03-07T13:53:42.722" v="808"/>
        <pc:sldMkLst>
          <pc:docMk/>
          <pc:sldMk cId="3114681287" sldId="12425"/>
        </pc:sldMkLst>
      </pc:sldChg>
      <pc:sldChg chg="del">
        <pc:chgData name="Karen Volle" userId="56a017f8-fff7-4347-a03a-e4e7c9199847" providerId="ADAL" clId="{68CC97B3-91AD-45AB-A7EE-159E12A7938E}" dt="2025-02-13T18:16:04.244" v="530" actId="47"/>
        <pc:sldMkLst>
          <pc:docMk/>
          <pc:sldMk cId="1251069689" sldId="12426"/>
        </pc:sldMkLst>
      </pc:sldChg>
      <pc:sldChg chg="add">
        <pc:chgData name="Karen Volle" userId="56a017f8-fff7-4347-a03a-e4e7c9199847" providerId="ADAL" clId="{68CC97B3-91AD-45AB-A7EE-159E12A7938E}" dt="2025-03-07T13:53:42.722" v="808"/>
        <pc:sldMkLst>
          <pc:docMk/>
          <pc:sldMk cId="1650646969" sldId="12426"/>
        </pc:sldMkLst>
      </pc:sldChg>
      <pc:sldChg chg="add">
        <pc:chgData name="Karen Volle" userId="56a017f8-fff7-4347-a03a-e4e7c9199847" providerId="ADAL" clId="{68CC97B3-91AD-45AB-A7EE-159E12A7938E}" dt="2025-03-07T13:53:42.722" v="808"/>
        <pc:sldMkLst>
          <pc:docMk/>
          <pc:sldMk cId="1028611488" sldId="12427"/>
        </pc:sldMkLst>
      </pc:sldChg>
      <pc:sldChg chg="del">
        <pc:chgData name="Karen Volle" userId="56a017f8-fff7-4347-a03a-e4e7c9199847" providerId="ADAL" clId="{68CC97B3-91AD-45AB-A7EE-159E12A7938E}" dt="2025-02-13T18:16:04.244" v="530" actId="47"/>
        <pc:sldMkLst>
          <pc:docMk/>
          <pc:sldMk cId="1559220285" sldId="12427"/>
        </pc:sldMkLst>
      </pc:sldChg>
      <pc:sldChg chg="add">
        <pc:chgData name="Karen Volle" userId="56a017f8-fff7-4347-a03a-e4e7c9199847" providerId="ADAL" clId="{68CC97B3-91AD-45AB-A7EE-159E12A7938E}" dt="2025-03-07T13:53:42.722" v="808"/>
        <pc:sldMkLst>
          <pc:docMk/>
          <pc:sldMk cId="16548865" sldId="12428"/>
        </pc:sldMkLst>
      </pc:sldChg>
      <pc:sldChg chg="del">
        <pc:chgData name="Karen Volle" userId="56a017f8-fff7-4347-a03a-e4e7c9199847" providerId="ADAL" clId="{68CC97B3-91AD-45AB-A7EE-159E12A7938E}" dt="2025-02-13T18:16:04.244" v="530" actId="47"/>
        <pc:sldMkLst>
          <pc:docMk/>
          <pc:sldMk cId="2222544461" sldId="12428"/>
        </pc:sldMkLst>
      </pc:sldChg>
      <pc:sldChg chg="add">
        <pc:chgData name="Karen Volle" userId="56a017f8-fff7-4347-a03a-e4e7c9199847" providerId="ADAL" clId="{68CC97B3-91AD-45AB-A7EE-159E12A7938E}" dt="2025-03-07T13:53:42.722" v="808"/>
        <pc:sldMkLst>
          <pc:docMk/>
          <pc:sldMk cId="1612923910" sldId="12429"/>
        </pc:sldMkLst>
      </pc:sldChg>
      <pc:sldChg chg="del">
        <pc:chgData name="Karen Volle" userId="56a017f8-fff7-4347-a03a-e4e7c9199847" providerId="ADAL" clId="{68CC97B3-91AD-45AB-A7EE-159E12A7938E}" dt="2025-02-13T18:16:04.244" v="530" actId="47"/>
        <pc:sldMkLst>
          <pc:docMk/>
          <pc:sldMk cId="3340030402" sldId="12429"/>
        </pc:sldMkLst>
      </pc:sldChg>
      <pc:sldChg chg="del">
        <pc:chgData name="Karen Volle" userId="56a017f8-fff7-4347-a03a-e4e7c9199847" providerId="ADAL" clId="{68CC97B3-91AD-45AB-A7EE-159E12A7938E}" dt="2025-02-13T18:16:04.244" v="530" actId="47"/>
        <pc:sldMkLst>
          <pc:docMk/>
          <pc:sldMk cId="97431813" sldId="12430"/>
        </pc:sldMkLst>
      </pc:sldChg>
      <pc:sldChg chg="add">
        <pc:chgData name="Karen Volle" userId="56a017f8-fff7-4347-a03a-e4e7c9199847" providerId="ADAL" clId="{68CC97B3-91AD-45AB-A7EE-159E12A7938E}" dt="2025-03-07T13:53:42.722" v="808"/>
        <pc:sldMkLst>
          <pc:docMk/>
          <pc:sldMk cId="2198670667" sldId="12430"/>
        </pc:sldMkLst>
      </pc:sldChg>
      <pc:sldChg chg="add">
        <pc:chgData name="Karen Volle" userId="56a017f8-fff7-4347-a03a-e4e7c9199847" providerId="ADAL" clId="{68CC97B3-91AD-45AB-A7EE-159E12A7938E}" dt="2025-03-07T13:53:42.722" v="808"/>
        <pc:sldMkLst>
          <pc:docMk/>
          <pc:sldMk cId="2637656829" sldId="12431"/>
        </pc:sldMkLst>
      </pc:sldChg>
      <pc:sldChg chg="del">
        <pc:chgData name="Karen Volle" userId="56a017f8-fff7-4347-a03a-e4e7c9199847" providerId="ADAL" clId="{68CC97B3-91AD-45AB-A7EE-159E12A7938E}" dt="2025-02-13T18:16:04.244" v="530" actId="47"/>
        <pc:sldMkLst>
          <pc:docMk/>
          <pc:sldMk cId="3782472921" sldId="12431"/>
        </pc:sldMkLst>
      </pc:sldChg>
      <pc:sldChg chg="del">
        <pc:chgData name="Karen Volle" userId="56a017f8-fff7-4347-a03a-e4e7c9199847" providerId="ADAL" clId="{68CC97B3-91AD-45AB-A7EE-159E12A7938E}" dt="2025-02-13T18:16:04.244" v="530" actId="47"/>
        <pc:sldMkLst>
          <pc:docMk/>
          <pc:sldMk cId="1636367101" sldId="12432"/>
        </pc:sldMkLst>
      </pc:sldChg>
      <pc:sldChg chg="add">
        <pc:chgData name="Karen Volle" userId="56a017f8-fff7-4347-a03a-e4e7c9199847" providerId="ADAL" clId="{68CC97B3-91AD-45AB-A7EE-159E12A7938E}" dt="2025-03-07T13:53:42.722" v="808"/>
        <pc:sldMkLst>
          <pc:docMk/>
          <pc:sldMk cId="3969112287" sldId="12432"/>
        </pc:sldMkLst>
      </pc:sldChg>
      <pc:sldChg chg="del">
        <pc:chgData name="Karen Volle" userId="56a017f8-fff7-4347-a03a-e4e7c9199847" providerId="ADAL" clId="{68CC97B3-91AD-45AB-A7EE-159E12A7938E}" dt="2025-02-13T18:16:04.244" v="530" actId="47"/>
        <pc:sldMkLst>
          <pc:docMk/>
          <pc:sldMk cId="92254951" sldId="12433"/>
        </pc:sldMkLst>
      </pc:sldChg>
      <pc:sldChg chg="add">
        <pc:chgData name="Karen Volle" userId="56a017f8-fff7-4347-a03a-e4e7c9199847" providerId="ADAL" clId="{68CC97B3-91AD-45AB-A7EE-159E12A7938E}" dt="2025-03-07T13:53:42.722" v="808"/>
        <pc:sldMkLst>
          <pc:docMk/>
          <pc:sldMk cId="3940257978" sldId="12433"/>
        </pc:sldMkLst>
      </pc:sldChg>
      <pc:sldChg chg="del">
        <pc:chgData name="Karen Volle" userId="56a017f8-fff7-4347-a03a-e4e7c9199847" providerId="ADAL" clId="{68CC97B3-91AD-45AB-A7EE-159E12A7938E}" dt="2025-02-13T18:16:04.244" v="530" actId="47"/>
        <pc:sldMkLst>
          <pc:docMk/>
          <pc:sldMk cId="1322723431" sldId="12434"/>
        </pc:sldMkLst>
      </pc:sldChg>
      <pc:sldChg chg="add">
        <pc:chgData name="Karen Volle" userId="56a017f8-fff7-4347-a03a-e4e7c9199847" providerId="ADAL" clId="{68CC97B3-91AD-45AB-A7EE-159E12A7938E}" dt="2025-03-07T13:53:42.722" v="808"/>
        <pc:sldMkLst>
          <pc:docMk/>
          <pc:sldMk cId="2469869927" sldId="12434"/>
        </pc:sldMkLst>
      </pc:sldChg>
      <pc:sldChg chg="del">
        <pc:chgData name="Karen Volle" userId="56a017f8-fff7-4347-a03a-e4e7c9199847" providerId="ADAL" clId="{68CC97B3-91AD-45AB-A7EE-159E12A7938E}" dt="2025-02-13T18:16:04.244" v="530" actId="47"/>
        <pc:sldMkLst>
          <pc:docMk/>
          <pc:sldMk cId="546429883" sldId="12435"/>
        </pc:sldMkLst>
      </pc:sldChg>
      <pc:sldChg chg="add">
        <pc:chgData name="Karen Volle" userId="56a017f8-fff7-4347-a03a-e4e7c9199847" providerId="ADAL" clId="{68CC97B3-91AD-45AB-A7EE-159E12A7938E}" dt="2025-03-07T13:55:32.086" v="811"/>
        <pc:sldMkLst>
          <pc:docMk/>
          <pc:sldMk cId="1179304536" sldId="12435"/>
        </pc:sldMkLst>
      </pc:sldChg>
      <pc:sldChg chg="del">
        <pc:chgData name="Karen Volle" userId="56a017f8-fff7-4347-a03a-e4e7c9199847" providerId="ADAL" clId="{68CC97B3-91AD-45AB-A7EE-159E12A7938E}" dt="2025-02-13T18:16:04.244" v="530" actId="47"/>
        <pc:sldMkLst>
          <pc:docMk/>
          <pc:sldMk cId="2619086245" sldId="12436"/>
        </pc:sldMkLst>
      </pc:sldChg>
      <pc:sldChg chg="add">
        <pc:chgData name="Karen Volle" userId="56a017f8-fff7-4347-a03a-e4e7c9199847" providerId="ADAL" clId="{68CC97B3-91AD-45AB-A7EE-159E12A7938E}" dt="2025-03-07T13:55:32.086" v="811"/>
        <pc:sldMkLst>
          <pc:docMk/>
          <pc:sldMk cId="3794086132" sldId="12436"/>
        </pc:sldMkLst>
      </pc:sldChg>
      <pc:sldChg chg="add">
        <pc:chgData name="Karen Volle" userId="56a017f8-fff7-4347-a03a-e4e7c9199847" providerId="ADAL" clId="{68CC97B3-91AD-45AB-A7EE-159E12A7938E}" dt="2025-03-07T13:55:32.086" v="811"/>
        <pc:sldMkLst>
          <pc:docMk/>
          <pc:sldMk cId="1051671206" sldId="12437"/>
        </pc:sldMkLst>
      </pc:sldChg>
      <pc:sldChg chg="del">
        <pc:chgData name="Karen Volle" userId="56a017f8-fff7-4347-a03a-e4e7c9199847" providerId="ADAL" clId="{68CC97B3-91AD-45AB-A7EE-159E12A7938E}" dt="2025-02-13T18:16:04.244" v="530" actId="47"/>
        <pc:sldMkLst>
          <pc:docMk/>
          <pc:sldMk cId="1757855848" sldId="12437"/>
        </pc:sldMkLst>
      </pc:sldChg>
      <pc:sldChg chg="del">
        <pc:chgData name="Karen Volle" userId="56a017f8-fff7-4347-a03a-e4e7c9199847" providerId="ADAL" clId="{68CC97B3-91AD-45AB-A7EE-159E12A7938E}" dt="2025-02-13T18:16:04.244" v="530" actId="47"/>
        <pc:sldMkLst>
          <pc:docMk/>
          <pc:sldMk cId="290674582" sldId="12438"/>
        </pc:sldMkLst>
      </pc:sldChg>
      <pc:sldChg chg="add">
        <pc:chgData name="Karen Volle" userId="56a017f8-fff7-4347-a03a-e4e7c9199847" providerId="ADAL" clId="{68CC97B3-91AD-45AB-A7EE-159E12A7938E}" dt="2025-03-07T13:55:32.086" v="811"/>
        <pc:sldMkLst>
          <pc:docMk/>
          <pc:sldMk cId="1806910677" sldId="12438"/>
        </pc:sldMkLst>
      </pc:sldChg>
      <pc:sldChg chg="del">
        <pc:chgData name="Karen Volle" userId="56a017f8-fff7-4347-a03a-e4e7c9199847" providerId="ADAL" clId="{68CC97B3-91AD-45AB-A7EE-159E12A7938E}" dt="2025-02-13T18:16:04.244" v="530" actId="47"/>
        <pc:sldMkLst>
          <pc:docMk/>
          <pc:sldMk cId="238302080" sldId="12439"/>
        </pc:sldMkLst>
      </pc:sldChg>
      <pc:sldChg chg="add">
        <pc:chgData name="Karen Volle" userId="56a017f8-fff7-4347-a03a-e4e7c9199847" providerId="ADAL" clId="{68CC97B3-91AD-45AB-A7EE-159E12A7938E}" dt="2025-03-07T13:55:32.086" v="811"/>
        <pc:sldMkLst>
          <pc:docMk/>
          <pc:sldMk cId="3421923259" sldId="12439"/>
        </pc:sldMkLst>
      </pc:sldChg>
      <pc:sldChg chg="add">
        <pc:chgData name="Karen Volle" userId="56a017f8-fff7-4347-a03a-e4e7c9199847" providerId="ADAL" clId="{68CC97B3-91AD-45AB-A7EE-159E12A7938E}" dt="2025-03-07T13:55:32.086" v="811"/>
        <pc:sldMkLst>
          <pc:docMk/>
          <pc:sldMk cId="1725387312" sldId="12440"/>
        </pc:sldMkLst>
      </pc:sldChg>
      <pc:sldChg chg="del">
        <pc:chgData name="Karen Volle" userId="56a017f8-fff7-4347-a03a-e4e7c9199847" providerId="ADAL" clId="{68CC97B3-91AD-45AB-A7EE-159E12A7938E}" dt="2025-02-13T18:16:04.244" v="530" actId="47"/>
        <pc:sldMkLst>
          <pc:docMk/>
          <pc:sldMk cId="2847812910" sldId="12440"/>
        </pc:sldMkLst>
      </pc:sldChg>
      <pc:sldChg chg="del">
        <pc:chgData name="Karen Volle" userId="56a017f8-fff7-4347-a03a-e4e7c9199847" providerId="ADAL" clId="{68CC97B3-91AD-45AB-A7EE-159E12A7938E}" dt="2025-02-13T18:16:04.244" v="530" actId="47"/>
        <pc:sldMkLst>
          <pc:docMk/>
          <pc:sldMk cId="2132695195" sldId="12441"/>
        </pc:sldMkLst>
      </pc:sldChg>
      <pc:sldChg chg="add">
        <pc:chgData name="Karen Volle" userId="56a017f8-fff7-4347-a03a-e4e7c9199847" providerId="ADAL" clId="{68CC97B3-91AD-45AB-A7EE-159E12A7938E}" dt="2025-03-07T13:55:32.086" v="811"/>
        <pc:sldMkLst>
          <pc:docMk/>
          <pc:sldMk cId="3767770854" sldId="12441"/>
        </pc:sldMkLst>
      </pc:sldChg>
      <pc:sldChg chg="add">
        <pc:chgData name="Karen Volle" userId="56a017f8-fff7-4347-a03a-e4e7c9199847" providerId="ADAL" clId="{68CC97B3-91AD-45AB-A7EE-159E12A7938E}" dt="2025-03-07T13:55:32.086" v="811"/>
        <pc:sldMkLst>
          <pc:docMk/>
          <pc:sldMk cId="98471868" sldId="12442"/>
        </pc:sldMkLst>
      </pc:sldChg>
      <pc:sldChg chg="del">
        <pc:chgData name="Karen Volle" userId="56a017f8-fff7-4347-a03a-e4e7c9199847" providerId="ADAL" clId="{68CC97B3-91AD-45AB-A7EE-159E12A7938E}" dt="2025-02-13T18:16:04.244" v="530" actId="47"/>
        <pc:sldMkLst>
          <pc:docMk/>
          <pc:sldMk cId="889710130" sldId="12442"/>
        </pc:sldMkLst>
      </pc:sldChg>
      <pc:sldChg chg="del">
        <pc:chgData name="Karen Volle" userId="56a017f8-fff7-4347-a03a-e4e7c9199847" providerId="ADAL" clId="{68CC97B3-91AD-45AB-A7EE-159E12A7938E}" dt="2025-02-13T18:16:04.244" v="530" actId="47"/>
        <pc:sldMkLst>
          <pc:docMk/>
          <pc:sldMk cId="504575553" sldId="12443"/>
        </pc:sldMkLst>
      </pc:sldChg>
      <pc:sldChg chg="add">
        <pc:chgData name="Karen Volle" userId="56a017f8-fff7-4347-a03a-e4e7c9199847" providerId="ADAL" clId="{68CC97B3-91AD-45AB-A7EE-159E12A7938E}" dt="2025-03-07T13:55:32.086" v="811"/>
        <pc:sldMkLst>
          <pc:docMk/>
          <pc:sldMk cId="3570666174" sldId="12443"/>
        </pc:sldMkLst>
      </pc:sldChg>
      <pc:sldChg chg="add">
        <pc:chgData name="Karen Volle" userId="56a017f8-fff7-4347-a03a-e4e7c9199847" providerId="ADAL" clId="{68CC97B3-91AD-45AB-A7EE-159E12A7938E}" dt="2025-03-07T13:55:32.086" v="811"/>
        <pc:sldMkLst>
          <pc:docMk/>
          <pc:sldMk cId="134680949" sldId="12444"/>
        </pc:sldMkLst>
      </pc:sldChg>
      <pc:sldChg chg="del">
        <pc:chgData name="Karen Volle" userId="56a017f8-fff7-4347-a03a-e4e7c9199847" providerId="ADAL" clId="{68CC97B3-91AD-45AB-A7EE-159E12A7938E}" dt="2025-02-13T18:16:04.244" v="530" actId="47"/>
        <pc:sldMkLst>
          <pc:docMk/>
          <pc:sldMk cId="2389856080" sldId="12444"/>
        </pc:sldMkLst>
      </pc:sldChg>
      <pc:sldChg chg="del">
        <pc:chgData name="Karen Volle" userId="56a017f8-fff7-4347-a03a-e4e7c9199847" providerId="ADAL" clId="{68CC97B3-91AD-45AB-A7EE-159E12A7938E}" dt="2025-02-13T18:16:04.244" v="530" actId="47"/>
        <pc:sldMkLst>
          <pc:docMk/>
          <pc:sldMk cId="1460434602" sldId="12445"/>
        </pc:sldMkLst>
      </pc:sldChg>
      <pc:sldChg chg="add">
        <pc:chgData name="Karen Volle" userId="56a017f8-fff7-4347-a03a-e4e7c9199847" providerId="ADAL" clId="{68CC97B3-91AD-45AB-A7EE-159E12A7938E}" dt="2025-03-07T13:55:32.086" v="811"/>
        <pc:sldMkLst>
          <pc:docMk/>
          <pc:sldMk cId="2487399088" sldId="12445"/>
        </pc:sldMkLst>
      </pc:sldChg>
      <pc:sldChg chg="add">
        <pc:chgData name="Karen Volle" userId="56a017f8-fff7-4347-a03a-e4e7c9199847" providerId="ADAL" clId="{68CC97B3-91AD-45AB-A7EE-159E12A7938E}" dt="2025-03-07T13:55:32.086" v="811"/>
        <pc:sldMkLst>
          <pc:docMk/>
          <pc:sldMk cId="295398458" sldId="12446"/>
        </pc:sldMkLst>
      </pc:sldChg>
      <pc:sldChg chg="del">
        <pc:chgData name="Karen Volle" userId="56a017f8-fff7-4347-a03a-e4e7c9199847" providerId="ADAL" clId="{68CC97B3-91AD-45AB-A7EE-159E12A7938E}" dt="2025-02-13T18:16:04.244" v="530" actId="47"/>
        <pc:sldMkLst>
          <pc:docMk/>
          <pc:sldMk cId="1503085065" sldId="12446"/>
        </pc:sldMkLst>
      </pc:sldChg>
      <pc:sldChg chg="add">
        <pc:chgData name="Karen Volle" userId="56a017f8-fff7-4347-a03a-e4e7c9199847" providerId="ADAL" clId="{68CC97B3-91AD-45AB-A7EE-159E12A7938E}" dt="2025-03-07T13:55:32.086" v="811"/>
        <pc:sldMkLst>
          <pc:docMk/>
          <pc:sldMk cId="391464218" sldId="12447"/>
        </pc:sldMkLst>
      </pc:sldChg>
      <pc:sldChg chg="del">
        <pc:chgData name="Karen Volle" userId="56a017f8-fff7-4347-a03a-e4e7c9199847" providerId="ADAL" clId="{68CC97B3-91AD-45AB-A7EE-159E12A7938E}" dt="2025-02-13T18:16:04.244" v="530" actId="47"/>
        <pc:sldMkLst>
          <pc:docMk/>
          <pc:sldMk cId="3204986909" sldId="12447"/>
        </pc:sldMkLst>
      </pc:sldChg>
      <pc:sldChg chg="add">
        <pc:chgData name="Karen Volle" userId="56a017f8-fff7-4347-a03a-e4e7c9199847" providerId="ADAL" clId="{68CC97B3-91AD-45AB-A7EE-159E12A7938E}" dt="2025-03-07T13:55:32.086" v="811"/>
        <pc:sldMkLst>
          <pc:docMk/>
          <pc:sldMk cId="1060936794" sldId="12448"/>
        </pc:sldMkLst>
      </pc:sldChg>
      <pc:sldChg chg="del">
        <pc:chgData name="Karen Volle" userId="56a017f8-fff7-4347-a03a-e4e7c9199847" providerId="ADAL" clId="{68CC97B3-91AD-45AB-A7EE-159E12A7938E}" dt="2025-02-13T18:16:04.244" v="530" actId="47"/>
        <pc:sldMkLst>
          <pc:docMk/>
          <pc:sldMk cId="2458615617" sldId="12448"/>
        </pc:sldMkLst>
      </pc:sldChg>
      <pc:sldChg chg="del">
        <pc:chgData name="Karen Volle" userId="56a017f8-fff7-4347-a03a-e4e7c9199847" providerId="ADAL" clId="{68CC97B3-91AD-45AB-A7EE-159E12A7938E}" dt="2025-02-13T18:16:04.244" v="530" actId="47"/>
        <pc:sldMkLst>
          <pc:docMk/>
          <pc:sldMk cId="188236386" sldId="12449"/>
        </pc:sldMkLst>
      </pc:sldChg>
      <pc:sldChg chg="del">
        <pc:chgData name="Karen Volle" userId="56a017f8-fff7-4347-a03a-e4e7c9199847" providerId="ADAL" clId="{68CC97B3-91AD-45AB-A7EE-159E12A7938E}" dt="2025-02-13T18:16:04.244" v="530" actId="47"/>
        <pc:sldMkLst>
          <pc:docMk/>
          <pc:sldMk cId="1624445997" sldId="12450"/>
        </pc:sldMkLst>
      </pc:sldChg>
      <pc:sldChg chg="del">
        <pc:chgData name="Karen Volle" userId="56a017f8-fff7-4347-a03a-e4e7c9199847" providerId="ADAL" clId="{68CC97B3-91AD-45AB-A7EE-159E12A7938E}" dt="2025-02-13T18:16:04.244" v="530" actId="47"/>
        <pc:sldMkLst>
          <pc:docMk/>
          <pc:sldMk cId="2347567135" sldId="12451"/>
        </pc:sldMkLst>
      </pc:sldChg>
      <pc:sldChg chg="del">
        <pc:chgData name="Karen Volle" userId="56a017f8-fff7-4347-a03a-e4e7c9199847" providerId="ADAL" clId="{68CC97B3-91AD-45AB-A7EE-159E12A7938E}" dt="2025-02-13T18:16:04.244" v="530" actId="47"/>
        <pc:sldMkLst>
          <pc:docMk/>
          <pc:sldMk cId="3346321879" sldId="12452"/>
        </pc:sldMkLst>
      </pc:sldChg>
      <pc:sldChg chg="del">
        <pc:chgData name="Karen Volle" userId="56a017f8-fff7-4347-a03a-e4e7c9199847" providerId="ADAL" clId="{68CC97B3-91AD-45AB-A7EE-159E12A7938E}" dt="2025-02-13T18:16:04.244" v="530" actId="47"/>
        <pc:sldMkLst>
          <pc:docMk/>
          <pc:sldMk cId="4207089381" sldId="12453"/>
        </pc:sldMkLst>
      </pc:sldChg>
      <pc:sldChg chg="del">
        <pc:chgData name="Karen Volle" userId="56a017f8-fff7-4347-a03a-e4e7c9199847" providerId="ADAL" clId="{68CC97B3-91AD-45AB-A7EE-159E12A7938E}" dt="2025-02-13T18:16:04.244" v="530" actId="47"/>
        <pc:sldMkLst>
          <pc:docMk/>
          <pc:sldMk cId="3545497609" sldId="12454"/>
        </pc:sldMkLst>
      </pc:sldChg>
      <pc:sldChg chg="del">
        <pc:chgData name="Karen Volle" userId="56a017f8-fff7-4347-a03a-e4e7c9199847" providerId="ADAL" clId="{68CC97B3-91AD-45AB-A7EE-159E12A7938E}" dt="2025-02-13T18:13:29.443" v="195" actId="47"/>
        <pc:sldMkLst>
          <pc:docMk/>
          <pc:sldMk cId="3114681287" sldId="12456"/>
        </pc:sldMkLst>
      </pc:sldChg>
      <pc:sldChg chg="del">
        <pc:chgData name="Karen Volle" userId="56a017f8-fff7-4347-a03a-e4e7c9199847" providerId="ADAL" clId="{68CC97B3-91AD-45AB-A7EE-159E12A7938E}" dt="2025-02-13T18:13:29.443" v="195" actId="47"/>
        <pc:sldMkLst>
          <pc:docMk/>
          <pc:sldMk cId="3048679709" sldId="12457"/>
        </pc:sldMkLst>
      </pc:sldChg>
      <pc:sldChg chg="del">
        <pc:chgData name="Karen Volle" userId="56a017f8-fff7-4347-a03a-e4e7c9199847" providerId="ADAL" clId="{68CC97B3-91AD-45AB-A7EE-159E12A7938E}" dt="2025-02-13T18:13:29.443" v="195" actId="47"/>
        <pc:sldMkLst>
          <pc:docMk/>
          <pc:sldMk cId="2024006477" sldId="12458"/>
        </pc:sldMkLst>
      </pc:sldChg>
      <pc:sldChg chg="del">
        <pc:chgData name="Karen Volle" userId="56a017f8-fff7-4347-a03a-e4e7c9199847" providerId="ADAL" clId="{68CC97B3-91AD-45AB-A7EE-159E12A7938E}" dt="2025-02-13T18:13:29.443" v="195" actId="47"/>
        <pc:sldMkLst>
          <pc:docMk/>
          <pc:sldMk cId="2966667500" sldId="12459"/>
        </pc:sldMkLst>
      </pc:sldChg>
      <pc:sldChg chg="del">
        <pc:chgData name="Karen Volle" userId="56a017f8-fff7-4347-a03a-e4e7c9199847" providerId="ADAL" clId="{68CC97B3-91AD-45AB-A7EE-159E12A7938E}" dt="2025-02-13T18:13:29.443" v="195" actId="47"/>
        <pc:sldMkLst>
          <pc:docMk/>
          <pc:sldMk cId="3038555064" sldId="12460"/>
        </pc:sldMkLst>
      </pc:sldChg>
      <pc:sldChg chg="del">
        <pc:chgData name="Karen Volle" userId="56a017f8-fff7-4347-a03a-e4e7c9199847" providerId="ADAL" clId="{68CC97B3-91AD-45AB-A7EE-159E12A7938E}" dt="2025-02-13T18:13:29.443" v="195" actId="47"/>
        <pc:sldMkLst>
          <pc:docMk/>
          <pc:sldMk cId="3767871097" sldId="12461"/>
        </pc:sldMkLst>
      </pc:sldChg>
      <pc:sldChg chg="del">
        <pc:chgData name="Karen Volle" userId="56a017f8-fff7-4347-a03a-e4e7c9199847" providerId="ADAL" clId="{68CC97B3-91AD-45AB-A7EE-159E12A7938E}" dt="2025-02-13T18:13:29.443" v="195" actId="47"/>
        <pc:sldMkLst>
          <pc:docMk/>
          <pc:sldMk cId="684488698" sldId="12462"/>
        </pc:sldMkLst>
      </pc:sldChg>
      <pc:sldChg chg="del">
        <pc:chgData name="Karen Volle" userId="56a017f8-fff7-4347-a03a-e4e7c9199847" providerId="ADAL" clId="{68CC97B3-91AD-45AB-A7EE-159E12A7938E}" dt="2025-02-13T18:13:29.443" v="195" actId="47"/>
        <pc:sldMkLst>
          <pc:docMk/>
          <pc:sldMk cId="1714256968" sldId="12463"/>
        </pc:sldMkLst>
      </pc:sldChg>
      <pc:sldChg chg="del">
        <pc:chgData name="Karen Volle" userId="56a017f8-fff7-4347-a03a-e4e7c9199847" providerId="ADAL" clId="{68CC97B3-91AD-45AB-A7EE-159E12A7938E}" dt="2025-02-13T18:13:29.443" v="195" actId="47"/>
        <pc:sldMkLst>
          <pc:docMk/>
          <pc:sldMk cId="3080210383" sldId="12464"/>
        </pc:sldMkLst>
      </pc:sldChg>
      <pc:sldChg chg="del">
        <pc:chgData name="Karen Volle" userId="56a017f8-fff7-4347-a03a-e4e7c9199847" providerId="ADAL" clId="{68CC97B3-91AD-45AB-A7EE-159E12A7938E}" dt="2025-02-13T18:13:29.443" v="195" actId="47"/>
        <pc:sldMkLst>
          <pc:docMk/>
          <pc:sldMk cId="1977978267" sldId="12465"/>
        </pc:sldMkLst>
      </pc:sldChg>
      <pc:sldMasterChg chg="del delSldLayout">
        <pc:chgData name="Karen Volle" userId="56a017f8-fff7-4347-a03a-e4e7c9199847" providerId="ADAL" clId="{68CC97B3-91AD-45AB-A7EE-159E12A7938E}" dt="2025-02-13T18:16:04.244" v="530" actId="47"/>
        <pc:sldMasterMkLst>
          <pc:docMk/>
          <pc:sldMasterMk cId="0" sldId="2147483660"/>
        </pc:sldMasterMkLst>
        <pc:sldLayoutChg chg="del">
          <pc:chgData name="Karen Volle" userId="56a017f8-fff7-4347-a03a-e4e7c9199847" providerId="ADAL" clId="{68CC97B3-91AD-45AB-A7EE-159E12A7938E}" dt="2025-02-13T18:16:04.244" v="530" actId="47"/>
          <pc:sldLayoutMkLst>
            <pc:docMk/>
            <pc:sldMasterMk cId="0" sldId="2147483660"/>
            <pc:sldLayoutMk cId="0" sldId="2147483661"/>
          </pc:sldLayoutMkLst>
        </pc:sldLayoutChg>
        <pc:sldLayoutChg chg="del">
          <pc:chgData name="Karen Volle" userId="56a017f8-fff7-4347-a03a-e4e7c9199847" providerId="ADAL" clId="{68CC97B3-91AD-45AB-A7EE-159E12A7938E}" dt="2025-02-13T18:16:04.244" v="530" actId="47"/>
          <pc:sldLayoutMkLst>
            <pc:docMk/>
            <pc:sldMasterMk cId="0" sldId="2147483660"/>
            <pc:sldLayoutMk cId="0" sldId="2147483662"/>
          </pc:sldLayoutMkLst>
        </pc:sldLayoutChg>
        <pc:sldLayoutChg chg="del">
          <pc:chgData name="Karen Volle" userId="56a017f8-fff7-4347-a03a-e4e7c9199847" providerId="ADAL" clId="{68CC97B3-91AD-45AB-A7EE-159E12A7938E}" dt="2025-02-13T18:16:04.244" v="530" actId="47"/>
          <pc:sldLayoutMkLst>
            <pc:docMk/>
            <pc:sldMasterMk cId="0" sldId="2147483660"/>
            <pc:sldLayoutMk cId="0" sldId="2147483663"/>
          </pc:sldLayoutMkLst>
        </pc:sldLayoutChg>
        <pc:sldLayoutChg chg="del">
          <pc:chgData name="Karen Volle" userId="56a017f8-fff7-4347-a03a-e4e7c9199847" providerId="ADAL" clId="{68CC97B3-91AD-45AB-A7EE-159E12A7938E}" dt="2025-02-13T18:16:04.244" v="530" actId="47"/>
          <pc:sldLayoutMkLst>
            <pc:docMk/>
            <pc:sldMasterMk cId="0" sldId="2147483660"/>
            <pc:sldLayoutMk cId="0" sldId="2147483664"/>
          </pc:sldLayoutMkLst>
        </pc:sldLayoutChg>
        <pc:sldLayoutChg chg="del">
          <pc:chgData name="Karen Volle" userId="56a017f8-fff7-4347-a03a-e4e7c9199847" providerId="ADAL" clId="{68CC97B3-91AD-45AB-A7EE-159E12A7938E}" dt="2025-02-13T18:16:04.244" v="530" actId="47"/>
          <pc:sldLayoutMkLst>
            <pc:docMk/>
            <pc:sldMasterMk cId="0" sldId="2147483660"/>
            <pc:sldLayoutMk cId="0" sldId="2147483665"/>
          </pc:sldLayoutMkLst>
        </pc:sldLayoutChg>
        <pc:sldLayoutChg chg="del">
          <pc:chgData name="Karen Volle" userId="56a017f8-fff7-4347-a03a-e4e7c9199847" providerId="ADAL" clId="{68CC97B3-91AD-45AB-A7EE-159E12A7938E}" dt="2025-02-13T18:16:04.244" v="530" actId="47"/>
          <pc:sldLayoutMkLst>
            <pc:docMk/>
            <pc:sldMasterMk cId="0" sldId="2147483660"/>
            <pc:sldLayoutMk cId="0" sldId="2147483666"/>
          </pc:sldLayoutMkLst>
        </pc:sldLayoutChg>
        <pc:sldLayoutChg chg="del">
          <pc:chgData name="Karen Volle" userId="56a017f8-fff7-4347-a03a-e4e7c9199847" providerId="ADAL" clId="{68CC97B3-91AD-45AB-A7EE-159E12A7938E}" dt="2025-02-13T18:16:04.244" v="530" actId="47"/>
          <pc:sldLayoutMkLst>
            <pc:docMk/>
            <pc:sldMasterMk cId="0" sldId="2147483660"/>
            <pc:sldLayoutMk cId="0" sldId="2147483667"/>
          </pc:sldLayoutMkLst>
        </pc:sldLayoutChg>
        <pc:sldLayoutChg chg="del">
          <pc:chgData name="Karen Volle" userId="56a017f8-fff7-4347-a03a-e4e7c9199847" providerId="ADAL" clId="{68CC97B3-91AD-45AB-A7EE-159E12A7938E}" dt="2025-02-13T18:16:04.244" v="530" actId="47"/>
          <pc:sldLayoutMkLst>
            <pc:docMk/>
            <pc:sldMasterMk cId="0" sldId="2147483660"/>
            <pc:sldLayoutMk cId="0" sldId="2147483668"/>
          </pc:sldLayoutMkLst>
        </pc:sldLayoutChg>
        <pc:sldLayoutChg chg="del">
          <pc:chgData name="Karen Volle" userId="56a017f8-fff7-4347-a03a-e4e7c9199847" providerId="ADAL" clId="{68CC97B3-91AD-45AB-A7EE-159E12A7938E}" dt="2025-02-13T18:16:04.244" v="530" actId="47"/>
          <pc:sldLayoutMkLst>
            <pc:docMk/>
            <pc:sldMasterMk cId="0" sldId="2147483660"/>
            <pc:sldLayoutMk cId="0" sldId="2147483669"/>
          </pc:sldLayoutMkLst>
        </pc:sldLayoutChg>
        <pc:sldLayoutChg chg="del">
          <pc:chgData name="Karen Volle" userId="56a017f8-fff7-4347-a03a-e4e7c9199847" providerId="ADAL" clId="{68CC97B3-91AD-45AB-A7EE-159E12A7938E}" dt="2025-02-13T18:16:04.244" v="530" actId="47"/>
          <pc:sldLayoutMkLst>
            <pc:docMk/>
            <pc:sldMasterMk cId="0" sldId="2147483660"/>
            <pc:sldLayoutMk cId="0" sldId="2147483670"/>
          </pc:sldLayoutMkLst>
        </pc:sldLayoutChg>
        <pc:sldLayoutChg chg="del">
          <pc:chgData name="Karen Volle" userId="56a017f8-fff7-4347-a03a-e4e7c9199847" providerId="ADAL" clId="{68CC97B3-91AD-45AB-A7EE-159E12A7938E}" dt="2025-02-13T18:16:04.244" v="530" actId="47"/>
          <pc:sldLayoutMkLst>
            <pc:docMk/>
            <pc:sldMasterMk cId="0" sldId="2147483660"/>
            <pc:sldLayoutMk cId="0" sldId="2147483671"/>
          </pc:sldLayoutMkLst>
        </pc:sldLayoutChg>
        <pc:sldLayoutChg chg="del">
          <pc:chgData name="Karen Volle" userId="56a017f8-fff7-4347-a03a-e4e7c9199847" providerId="ADAL" clId="{68CC97B3-91AD-45AB-A7EE-159E12A7938E}" dt="2025-02-13T18:16:04.244" v="530" actId="47"/>
          <pc:sldLayoutMkLst>
            <pc:docMk/>
            <pc:sldMasterMk cId="0" sldId="2147483660"/>
            <pc:sldLayoutMk cId="2714438138" sldId="2147483672"/>
          </pc:sldLayoutMkLst>
        </pc:sldLayoutChg>
      </pc:sldMasterChg>
      <pc:sldMasterChg chg="add addSldLayout">
        <pc:chgData name="Karen Volle" userId="56a017f8-fff7-4347-a03a-e4e7c9199847" providerId="ADAL" clId="{68CC97B3-91AD-45AB-A7EE-159E12A7938E}" dt="2025-03-07T13:55:32.086" v="810" actId="27028"/>
        <pc:sldMasterMkLst>
          <pc:docMk/>
          <pc:sldMasterMk cId="4098690813" sldId="2147486493"/>
        </pc:sldMasterMkLst>
        <pc:sldLayoutChg chg="add">
          <pc:chgData name="Karen Volle" userId="56a017f8-fff7-4347-a03a-e4e7c9199847" providerId="ADAL" clId="{68CC97B3-91AD-45AB-A7EE-159E12A7938E}" dt="2025-03-07T13:55:32.086" v="810" actId="27028"/>
          <pc:sldLayoutMkLst>
            <pc:docMk/>
            <pc:sldMasterMk cId="4098690813" sldId="2147486493"/>
            <pc:sldLayoutMk cId="3739955186" sldId="2147483706"/>
          </pc:sldLayoutMkLst>
        </pc:sldLayoutChg>
        <pc:sldLayoutChg chg="add">
          <pc:chgData name="Karen Volle" userId="56a017f8-fff7-4347-a03a-e4e7c9199847" providerId="ADAL" clId="{68CC97B3-91AD-45AB-A7EE-159E12A7938E}" dt="2025-03-07T13:55:32.086" v="810" actId="27028"/>
          <pc:sldLayoutMkLst>
            <pc:docMk/>
            <pc:sldMasterMk cId="4098690813" sldId="2147486493"/>
            <pc:sldLayoutMk cId="3123560312" sldId="2147483712"/>
          </pc:sldLayoutMkLst>
        </pc:sldLayoutChg>
        <pc:sldLayoutChg chg="add">
          <pc:chgData name="Karen Volle" userId="56a017f8-fff7-4347-a03a-e4e7c9199847" providerId="ADAL" clId="{68CC97B3-91AD-45AB-A7EE-159E12A7938E}" dt="2025-03-07T13:55:32.086" v="810" actId="27028"/>
          <pc:sldLayoutMkLst>
            <pc:docMk/>
            <pc:sldMasterMk cId="4098690813" sldId="2147486493"/>
            <pc:sldLayoutMk cId="4177297565" sldId="2147483714"/>
          </pc:sldLayoutMkLst>
        </pc:sldLayoutChg>
        <pc:sldLayoutChg chg="add">
          <pc:chgData name="Karen Volle" userId="56a017f8-fff7-4347-a03a-e4e7c9199847" providerId="ADAL" clId="{68CC97B3-91AD-45AB-A7EE-159E12A7938E}" dt="2025-03-07T13:55:32.086" v="810" actId="27028"/>
          <pc:sldLayoutMkLst>
            <pc:docMk/>
            <pc:sldMasterMk cId="4098690813" sldId="2147486493"/>
            <pc:sldLayoutMk cId="1268563415" sldId="2147483715"/>
          </pc:sldLayoutMkLst>
        </pc:sldLayoutChg>
        <pc:sldLayoutChg chg="add">
          <pc:chgData name="Karen Volle" userId="56a017f8-fff7-4347-a03a-e4e7c9199847" providerId="ADAL" clId="{68CC97B3-91AD-45AB-A7EE-159E12A7938E}" dt="2025-03-07T13:55:32.086" v="810" actId="27028"/>
          <pc:sldLayoutMkLst>
            <pc:docMk/>
            <pc:sldMasterMk cId="4098690813" sldId="2147486493"/>
            <pc:sldLayoutMk cId="374995792" sldId="2147483716"/>
          </pc:sldLayoutMkLst>
        </pc:sldLayoutChg>
        <pc:sldLayoutChg chg="add">
          <pc:chgData name="Karen Volle" userId="56a017f8-fff7-4347-a03a-e4e7c9199847" providerId="ADAL" clId="{68CC97B3-91AD-45AB-A7EE-159E12A7938E}" dt="2025-03-07T13:55:32.086" v="810" actId="27028"/>
          <pc:sldLayoutMkLst>
            <pc:docMk/>
            <pc:sldMasterMk cId="4098690813" sldId="2147486493"/>
            <pc:sldLayoutMk cId="2881989481" sldId="2147483718"/>
          </pc:sldLayoutMkLst>
        </pc:sldLayoutChg>
        <pc:sldLayoutChg chg="add">
          <pc:chgData name="Karen Volle" userId="56a017f8-fff7-4347-a03a-e4e7c9199847" providerId="ADAL" clId="{68CC97B3-91AD-45AB-A7EE-159E12A7938E}" dt="2025-03-07T13:55:32.086" v="810" actId="27028"/>
          <pc:sldLayoutMkLst>
            <pc:docMk/>
            <pc:sldMasterMk cId="4098690813" sldId="2147486493"/>
            <pc:sldLayoutMk cId="3832619550" sldId="2147483719"/>
          </pc:sldLayoutMkLst>
        </pc:sldLayoutChg>
        <pc:sldLayoutChg chg="add">
          <pc:chgData name="Karen Volle" userId="56a017f8-fff7-4347-a03a-e4e7c9199847" providerId="ADAL" clId="{68CC97B3-91AD-45AB-A7EE-159E12A7938E}" dt="2025-03-07T13:55:32.086" v="810" actId="27028"/>
          <pc:sldLayoutMkLst>
            <pc:docMk/>
            <pc:sldMasterMk cId="4098690813" sldId="2147486493"/>
            <pc:sldLayoutMk cId="1047508259" sldId="2147483720"/>
          </pc:sldLayoutMkLst>
        </pc:sldLayoutChg>
        <pc:sldLayoutChg chg="add">
          <pc:chgData name="Karen Volle" userId="56a017f8-fff7-4347-a03a-e4e7c9199847" providerId="ADAL" clId="{68CC97B3-91AD-45AB-A7EE-159E12A7938E}" dt="2025-03-07T13:55:32.086" v="810" actId="27028"/>
          <pc:sldLayoutMkLst>
            <pc:docMk/>
            <pc:sldMasterMk cId="4098690813" sldId="2147486493"/>
            <pc:sldLayoutMk cId="3176735673" sldId="2147483721"/>
          </pc:sldLayoutMkLst>
        </pc:sldLayoutChg>
        <pc:sldLayoutChg chg="add">
          <pc:chgData name="Karen Volle" userId="56a017f8-fff7-4347-a03a-e4e7c9199847" providerId="ADAL" clId="{68CC97B3-91AD-45AB-A7EE-159E12A7938E}" dt="2025-03-07T13:55:32.086" v="810" actId="27028"/>
          <pc:sldLayoutMkLst>
            <pc:docMk/>
            <pc:sldMasterMk cId="4098690813" sldId="2147486493"/>
            <pc:sldLayoutMk cId="2949799846" sldId="2147483722"/>
          </pc:sldLayoutMkLst>
        </pc:sldLayoutChg>
        <pc:sldLayoutChg chg="add">
          <pc:chgData name="Karen Volle" userId="56a017f8-fff7-4347-a03a-e4e7c9199847" providerId="ADAL" clId="{68CC97B3-91AD-45AB-A7EE-159E12A7938E}" dt="2025-03-07T13:55:32.086" v="810" actId="27028"/>
          <pc:sldLayoutMkLst>
            <pc:docMk/>
            <pc:sldMasterMk cId="4098690813" sldId="2147486493"/>
            <pc:sldLayoutMk cId="3108172145" sldId="2147483723"/>
          </pc:sldLayoutMkLst>
        </pc:sldLayoutChg>
        <pc:sldLayoutChg chg="add">
          <pc:chgData name="Karen Volle" userId="56a017f8-fff7-4347-a03a-e4e7c9199847" providerId="ADAL" clId="{68CC97B3-91AD-45AB-A7EE-159E12A7938E}" dt="2025-03-07T13:55:32.086" v="810" actId="27028"/>
          <pc:sldLayoutMkLst>
            <pc:docMk/>
            <pc:sldMasterMk cId="4098690813" sldId="2147486493"/>
            <pc:sldLayoutMk cId="1054081200" sldId="2147483724"/>
          </pc:sldLayoutMkLst>
        </pc:sldLayoutChg>
        <pc:sldLayoutChg chg="add">
          <pc:chgData name="Karen Volle" userId="56a017f8-fff7-4347-a03a-e4e7c9199847" providerId="ADAL" clId="{68CC97B3-91AD-45AB-A7EE-159E12A7938E}" dt="2025-03-07T13:55:32.086" v="810" actId="27028"/>
          <pc:sldLayoutMkLst>
            <pc:docMk/>
            <pc:sldMasterMk cId="4098690813" sldId="2147486493"/>
            <pc:sldLayoutMk cId="1690112854" sldId="2147483725"/>
          </pc:sldLayoutMkLst>
        </pc:sldLayoutChg>
        <pc:sldLayoutChg chg="add">
          <pc:chgData name="Karen Volle" userId="56a017f8-fff7-4347-a03a-e4e7c9199847" providerId="ADAL" clId="{68CC97B3-91AD-45AB-A7EE-159E12A7938E}" dt="2025-03-07T13:55:32.086" v="810" actId="27028"/>
          <pc:sldLayoutMkLst>
            <pc:docMk/>
            <pc:sldMasterMk cId="4098690813" sldId="2147486493"/>
            <pc:sldLayoutMk cId="1583197970" sldId="2147483728"/>
          </pc:sldLayoutMkLst>
        </pc:sldLayoutChg>
        <pc:sldLayoutChg chg="add">
          <pc:chgData name="Karen Volle" userId="56a017f8-fff7-4347-a03a-e4e7c9199847" providerId="ADAL" clId="{68CC97B3-91AD-45AB-A7EE-159E12A7938E}" dt="2025-03-07T13:55:32.086" v="810" actId="27028"/>
          <pc:sldLayoutMkLst>
            <pc:docMk/>
            <pc:sldMasterMk cId="4098690813" sldId="2147486493"/>
            <pc:sldLayoutMk cId="1135459269" sldId="2147483733"/>
          </pc:sldLayoutMkLst>
        </pc:sldLayoutChg>
        <pc:sldLayoutChg chg="add">
          <pc:chgData name="Karen Volle" userId="56a017f8-fff7-4347-a03a-e4e7c9199847" providerId="ADAL" clId="{68CC97B3-91AD-45AB-A7EE-159E12A7938E}" dt="2025-03-07T13:55:32.086" v="810" actId="27028"/>
          <pc:sldLayoutMkLst>
            <pc:docMk/>
            <pc:sldMasterMk cId="4098690813" sldId="2147486493"/>
            <pc:sldLayoutMk cId="1609215299" sldId="2147483734"/>
          </pc:sldLayoutMkLst>
        </pc:sldLayoutChg>
        <pc:sldLayoutChg chg="add">
          <pc:chgData name="Karen Volle" userId="56a017f8-fff7-4347-a03a-e4e7c9199847" providerId="ADAL" clId="{68CC97B3-91AD-45AB-A7EE-159E12A7938E}" dt="2025-03-07T13:55:32.086" v="810" actId="27028"/>
          <pc:sldLayoutMkLst>
            <pc:docMk/>
            <pc:sldMasterMk cId="4098690813" sldId="2147486493"/>
            <pc:sldLayoutMk cId="4015781794" sldId="2147483735"/>
          </pc:sldLayoutMkLst>
        </pc:sldLayoutChg>
        <pc:sldLayoutChg chg="add">
          <pc:chgData name="Karen Volle" userId="56a017f8-fff7-4347-a03a-e4e7c9199847" providerId="ADAL" clId="{68CC97B3-91AD-45AB-A7EE-159E12A7938E}" dt="2025-03-07T13:55:32.086" v="810" actId="27028"/>
          <pc:sldLayoutMkLst>
            <pc:docMk/>
            <pc:sldMasterMk cId="4098690813" sldId="2147486493"/>
            <pc:sldLayoutMk cId="228771391" sldId="2147483736"/>
          </pc:sldLayoutMkLst>
        </pc:sldLayoutChg>
        <pc:sldLayoutChg chg="add">
          <pc:chgData name="Karen Volle" userId="56a017f8-fff7-4347-a03a-e4e7c9199847" providerId="ADAL" clId="{68CC97B3-91AD-45AB-A7EE-159E12A7938E}" dt="2025-03-07T13:55:32.086" v="810" actId="27028"/>
          <pc:sldLayoutMkLst>
            <pc:docMk/>
            <pc:sldMasterMk cId="4098690813" sldId="2147486493"/>
            <pc:sldLayoutMk cId="2957480320" sldId="2147483737"/>
          </pc:sldLayoutMkLst>
        </pc:sldLayoutChg>
        <pc:sldLayoutChg chg="add">
          <pc:chgData name="Karen Volle" userId="56a017f8-fff7-4347-a03a-e4e7c9199847" providerId="ADAL" clId="{68CC97B3-91AD-45AB-A7EE-159E12A7938E}" dt="2025-03-07T13:55:32.086" v="810" actId="27028"/>
          <pc:sldLayoutMkLst>
            <pc:docMk/>
            <pc:sldMasterMk cId="4098690813" sldId="2147486493"/>
            <pc:sldLayoutMk cId="2876976174" sldId="2147483738"/>
          </pc:sldLayoutMkLst>
        </pc:sldLayoutChg>
      </pc:sldMasterChg>
    </pc:docChg>
  </pc:docChgLst>
  <pc:docChgLst>
    <pc:chgData name="Karen Volle" userId="56a017f8-fff7-4347-a03a-e4e7c9199847" providerId="ADAL" clId="{9A691FB1-D865-46F0-931A-6389E5D14C89}"/>
    <pc:docChg chg="custSel modSld">
      <pc:chgData name="Karen Volle" userId="56a017f8-fff7-4347-a03a-e4e7c9199847" providerId="ADAL" clId="{9A691FB1-D865-46F0-931A-6389E5D14C89}" dt="2024-12-04T20:37:08.474" v="65" actId="20577"/>
      <pc:docMkLst>
        <pc:docMk/>
      </pc:docMkLst>
      <pc:sldChg chg="modSp mod">
        <pc:chgData name="Karen Volle" userId="56a017f8-fff7-4347-a03a-e4e7c9199847" providerId="ADAL" clId="{9A691FB1-D865-46F0-931A-6389E5D14C89}" dt="2024-12-04T20:35:28.361" v="21" actId="20577"/>
        <pc:sldMkLst>
          <pc:docMk/>
          <pc:sldMk cId="2419022558" sldId="257"/>
        </pc:sldMkLst>
      </pc:sldChg>
      <pc:sldChg chg="modSp mod">
        <pc:chgData name="Karen Volle" userId="56a017f8-fff7-4347-a03a-e4e7c9199847" providerId="ADAL" clId="{9A691FB1-D865-46F0-931A-6389E5D14C89}" dt="2024-12-04T20:36:45.086" v="58" actId="20577"/>
        <pc:sldMkLst>
          <pc:docMk/>
          <pc:sldMk cId="2972209448" sldId="264"/>
        </pc:sldMkLst>
      </pc:sldChg>
      <pc:sldChg chg="modSp mod">
        <pc:chgData name="Karen Volle" userId="56a017f8-fff7-4347-a03a-e4e7c9199847" providerId="ADAL" clId="{9A691FB1-D865-46F0-931A-6389E5D14C89}" dt="2024-12-04T20:35:57.375" v="47" actId="20577"/>
        <pc:sldMkLst>
          <pc:docMk/>
          <pc:sldMk cId="1301611488" sldId="573"/>
        </pc:sldMkLst>
      </pc:sldChg>
      <pc:sldChg chg="modSp mod">
        <pc:chgData name="Karen Volle" userId="56a017f8-fff7-4347-a03a-e4e7c9199847" providerId="ADAL" clId="{9A691FB1-D865-46F0-931A-6389E5D14C89}" dt="2024-12-04T20:36:31.213" v="53" actId="20577"/>
        <pc:sldMkLst>
          <pc:docMk/>
          <pc:sldMk cId="2237022372" sldId="582"/>
        </pc:sldMkLst>
      </pc:sldChg>
      <pc:sldChg chg="delSp modSp mod">
        <pc:chgData name="Karen Volle" userId="56a017f8-fff7-4347-a03a-e4e7c9199847" providerId="ADAL" clId="{9A691FB1-D865-46F0-931A-6389E5D14C89}" dt="2024-12-04T20:37:08.474" v="65" actId="20577"/>
        <pc:sldMkLst>
          <pc:docMk/>
          <pc:sldMk cId="1025331170" sldId="12216"/>
        </pc:sldMkLst>
      </pc:sldChg>
    </pc:docChg>
  </pc:docChgLst>
  <pc:docChgLst>
    <pc:chgData name="Kate Filanoski" userId="5879a14f-9eb3-4e75-8352-1b2941159ca7" providerId="ADAL" clId="{E2106ED5-22D6-4659-B3F9-A2A623C4EE23}"/>
    <pc:docChg chg="undo custSel modSld">
      <pc:chgData name="Kate Filanoski" userId="5879a14f-9eb3-4e75-8352-1b2941159ca7" providerId="ADAL" clId="{E2106ED5-22D6-4659-B3F9-A2A623C4EE23}" dt="2024-06-11T15:21:12.203" v="32" actId="13244"/>
      <pc:docMkLst>
        <pc:docMk/>
      </pc:docMkLst>
      <pc:sldChg chg="modSp mod">
        <pc:chgData name="Kate Filanoski" userId="5879a14f-9eb3-4e75-8352-1b2941159ca7" providerId="ADAL" clId="{E2106ED5-22D6-4659-B3F9-A2A623C4EE23}" dt="2024-06-11T15:02:09.597" v="17" actId="962"/>
        <pc:sldMkLst>
          <pc:docMk/>
          <pc:sldMk cId="1689347815" sldId="306"/>
        </pc:sldMkLst>
      </pc:sldChg>
      <pc:sldChg chg="modSp mod">
        <pc:chgData name="Kate Filanoski" userId="5879a14f-9eb3-4e75-8352-1b2941159ca7" providerId="ADAL" clId="{E2106ED5-22D6-4659-B3F9-A2A623C4EE23}" dt="2024-06-11T15:02:18.184" v="18" actId="962"/>
        <pc:sldMkLst>
          <pc:docMk/>
          <pc:sldMk cId="2135054318" sldId="442"/>
        </pc:sldMkLst>
      </pc:sldChg>
      <pc:sldChg chg="modSp mod">
        <pc:chgData name="Kate Filanoski" userId="5879a14f-9eb3-4e75-8352-1b2941159ca7" providerId="ADAL" clId="{E2106ED5-22D6-4659-B3F9-A2A623C4EE23}" dt="2024-06-11T15:21:12.203" v="32" actId="13244"/>
        <pc:sldMkLst>
          <pc:docMk/>
          <pc:sldMk cId="3161943851" sldId="12210"/>
        </pc:sldMkLst>
      </pc:sldChg>
      <pc:sldChg chg="modSp mod">
        <pc:chgData name="Kate Filanoski" userId="5879a14f-9eb3-4e75-8352-1b2941159ca7" providerId="ADAL" clId="{E2106ED5-22D6-4659-B3F9-A2A623C4EE23}" dt="2024-06-11T15:21:08.508" v="31" actId="13244"/>
        <pc:sldMkLst>
          <pc:docMk/>
          <pc:sldMk cId="1746892424" sldId="12211"/>
        </pc:sldMkLst>
      </pc:sldChg>
      <pc:sldChg chg="modSp mod">
        <pc:chgData name="Kate Filanoski" userId="5879a14f-9eb3-4e75-8352-1b2941159ca7" providerId="ADAL" clId="{E2106ED5-22D6-4659-B3F9-A2A623C4EE23}" dt="2024-06-11T15:20:57.505" v="28" actId="13244"/>
        <pc:sldMkLst>
          <pc:docMk/>
          <pc:sldMk cId="1919990588" sldId="12213"/>
        </pc:sldMkLst>
      </pc:sldChg>
      <pc:sldChg chg="modSp mod">
        <pc:chgData name="Kate Filanoski" userId="5879a14f-9eb3-4e75-8352-1b2941159ca7" providerId="ADAL" clId="{E2106ED5-22D6-4659-B3F9-A2A623C4EE23}" dt="2024-06-11T15:21:01.120" v="29" actId="13244"/>
        <pc:sldMkLst>
          <pc:docMk/>
          <pc:sldMk cId="2261632116" sldId="12215"/>
        </pc:sldMkLst>
      </pc:sldChg>
    </pc:docChg>
  </pc:docChgLst>
  <pc:docChgLst>
    <pc:chgData name="Amy Chamberlain" userId="fb464598-4a5d-4385-bf9f-7180a83ea77a" providerId="ADAL" clId="{658003B9-24DA-4A5B-A215-06C8182C4B8D}"/>
    <pc:docChg chg="custSel addSld modSld">
      <pc:chgData name="Amy Chamberlain" userId="fb464598-4a5d-4385-bf9f-7180a83ea77a" providerId="ADAL" clId="{658003B9-24DA-4A5B-A215-06C8182C4B8D}" dt="2024-11-01T13:53:25.071" v="1984" actId="962"/>
      <pc:docMkLst>
        <pc:docMk/>
      </pc:docMkLst>
      <pc:sldChg chg="modSp mod">
        <pc:chgData name="Amy Chamberlain" userId="fb464598-4a5d-4385-bf9f-7180a83ea77a" providerId="ADAL" clId="{658003B9-24DA-4A5B-A215-06C8182C4B8D}" dt="2024-11-01T13:53:25.071" v="1984" actId="962"/>
        <pc:sldMkLst>
          <pc:docMk/>
          <pc:sldMk cId="2261632116" sldId="12215"/>
        </pc:sldMkLst>
      </pc:sldChg>
      <pc:sldChg chg="modSp">
        <pc:chgData name="Amy Chamberlain" userId="fb464598-4a5d-4385-bf9f-7180a83ea77a" providerId="ADAL" clId="{658003B9-24DA-4A5B-A215-06C8182C4B8D}" dt="2024-11-01T13:07:09.297" v="1674" actId="962"/>
        <pc:sldMkLst>
          <pc:docMk/>
          <pc:sldMk cId="1025331170" sldId="12216"/>
        </pc:sldMkLst>
      </pc:sldChg>
      <pc:sldChg chg="modSp mod modNotesTx">
        <pc:chgData name="Amy Chamberlain" userId="fb464598-4a5d-4385-bf9f-7180a83ea77a" providerId="ADAL" clId="{658003B9-24DA-4A5B-A215-06C8182C4B8D}" dt="2024-11-01T13:06:11.907" v="1672" actId="962"/>
        <pc:sldMkLst>
          <pc:docMk/>
          <pc:sldMk cId="2618293134" sldId="12419"/>
        </pc:sldMkLst>
      </pc:sldChg>
      <pc:sldChg chg="add">
        <pc:chgData name="Amy Chamberlain" userId="fb464598-4a5d-4385-bf9f-7180a83ea77a" providerId="ADAL" clId="{658003B9-24DA-4A5B-A215-06C8182C4B8D}" dt="2024-11-01T12:50:10.957" v="1"/>
        <pc:sldMkLst>
          <pc:docMk/>
          <pc:sldMk cId="911838843" sldId="12423"/>
        </pc:sldMkLst>
      </pc:sldChg>
      <pc:sldChg chg="add">
        <pc:chgData name="Amy Chamberlain" userId="fb464598-4a5d-4385-bf9f-7180a83ea77a" providerId="ADAL" clId="{658003B9-24DA-4A5B-A215-06C8182C4B8D}" dt="2024-11-01T12:50:10.957" v="1"/>
        <pc:sldMkLst>
          <pc:docMk/>
          <pc:sldMk cId="3114681287" sldId="12424"/>
        </pc:sldMkLst>
      </pc:sldChg>
      <pc:sldChg chg="add">
        <pc:chgData name="Amy Chamberlain" userId="fb464598-4a5d-4385-bf9f-7180a83ea77a" providerId="ADAL" clId="{658003B9-24DA-4A5B-A215-06C8182C4B8D}" dt="2024-11-01T12:50:10.957" v="1"/>
        <pc:sldMkLst>
          <pc:docMk/>
          <pc:sldMk cId="1208020659" sldId="12425"/>
        </pc:sldMkLst>
      </pc:sldChg>
      <pc:sldChg chg="add">
        <pc:chgData name="Amy Chamberlain" userId="fb464598-4a5d-4385-bf9f-7180a83ea77a" providerId="ADAL" clId="{658003B9-24DA-4A5B-A215-06C8182C4B8D}" dt="2024-11-01T12:50:10.957" v="1"/>
        <pc:sldMkLst>
          <pc:docMk/>
          <pc:sldMk cId="1585995859" sldId="12426"/>
        </pc:sldMkLst>
      </pc:sldChg>
      <pc:sldChg chg="add">
        <pc:chgData name="Amy Chamberlain" userId="fb464598-4a5d-4385-bf9f-7180a83ea77a" providerId="ADAL" clId="{658003B9-24DA-4A5B-A215-06C8182C4B8D}" dt="2024-11-01T12:50:10.957" v="1"/>
        <pc:sldMkLst>
          <pc:docMk/>
          <pc:sldMk cId="3280831468" sldId="12427"/>
        </pc:sldMkLst>
      </pc:sldChg>
      <pc:sldChg chg="add">
        <pc:chgData name="Amy Chamberlain" userId="fb464598-4a5d-4385-bf9f-7180a83ea77a" providerId="ADAL" clId="{658003B9-24DA-4A5B-A215-06C8182C4B8D}" dt="2024-11-01T12:50:10.957" v="1"/>
        <pc:sldMkLst>
          <pc:docMk/>
          <pc:sldMk cId="3358688659" sldId="12428"/>
        </pc:sldMkLst>
      </pc:sldChg>
      <pc:sldChg chg="add">
        <pc:chgData name="Amy Chamberlain" userId="fb464598-4a5d-4385-bf9f-7180a83ea77a" providerId="ADAL" clId="{658003B9-24DA-4A5B-A215-06C8182C4B8D}" dt="2024-11-01T12:50:10.957" v="1"/>
        <pc:sldMkLst>
          <pc:docMk/>
          <pc:sldMk cId="825743523" sldId="12429"/>
        </pc:sldMkLst>
      </pc:sldChg>
      <pc:sldChg chg="add">
        <pc:chgData name="Amy Chamberlain" userId="fb464598-4a5d-4385-bf9f-7180a83ea77a" providerId="ADAL" clId="{658003B9-24DA-4A5B-A215-06C8182C4B8D}" dt="2024-11-01T12:50:10.957" v="1"/>
        <pc:sldMkLst>
          <pc:docMk/>
          <pc:sldMk cId="3515761781" sldId="12430"/>
        </pc:sldMkLst>
      </pc:sldChg>
      <pc:sldChg chg="add">
        <pc:chgData name="Amy Chamberlain" userId="fb464598-4a5d-4385-bf9f-7180a83ea77a" providerId="ADAL" clId="{658003B9-24DA-4A5B-A215-06C8182C4B8D}" dt="2024-11-01T12:50:10.957" v="1"/>
        <pc:sldMkLst>
          <pc:docMk/>
          <pc:sldMk cId="1735160202" sldId="12431"/>
        </pc:sldMkLst>
      </pc:sldChg>
      <pc:sldChg chg="add">
        <pc:chgData name="Amy Chamberlain" userId="fb464598-4a5d-4385-bf9f-7180a83ea77a" providerId="ADAL" clId="{658003B9-24DA-4A5B-A215-06C8182C4B8D}" dt="2024-11-01T12:50:10.957" v="1"/>
        <pc:sldMkLst>
          <pc:docMk/>
          <pc:sldMk cId="681946520" sldId="12432"/>
        </pc:sldMkLst>
      </pc:sldChg>
      <pc:sldChg chg="add">
        <pc:chgData name="Amy Chamberlain" userId="fb464598-4a5d-4385-bf9f-7180a83ea77a" providerId="ADAL" clId="{658003B9-24DA-4A5B-A215-06C8182C4B8D}" dt="2024-11-01T12:50:10.957" v="1"/>
        <pc:sldMkLst>
          <pc:docMk/>
          <pc:sldMk cId="3882547786" sldId="12433"/>
        </pc:sldMkLst>
      </pc:sldChg>
      <pc:sldChg chg="modSp add mod">
        <pc:chgData name="Amy Chamberlain" userId="fb464598-4a5d-4385-bf9f-7180a83ea77a" providerId="ADAL" clId="{658003B9-24DA-4A5B-A215-06C8182C4B8D}" dt="2024-11-01T13:05:58.736" v="1670" actId="13244"/>
        <pc:sldMkLst>
          <pc:docMk/>
          <pc:sldMk cId="1607256670" sldId="12434"/>
        </pc:sldMkLst>
      </pc:sldChg>
    </pc:docChg>
  </pc:docChgLst>
  <pc:docChgLst>
    <pc:chgData name="Karen Volle" userId="56a017f8-fff7-4347-a03a-e4e7c9199847" providerId="ADAL" clId="{FF062319-B4CE-4117-AC70-2421BE83ACAF}"/>
    <pc:docChg chg="undo custSel addSld delSld modSld addMainMaster delMainMaster">
      <pc:chgData name="Karen Volle" userId="56a017f8-fff7-4347-a03a-e4e7c9199847" providerId="ADAL" clId="{FF062319-B4CE-4117-AC70-2421BE83ACAF}" dt="2024-11-01T13:19:26.308" v="223" actId="47"/>
      <pc:docMkLst>
        <pc:docMk/>
      </pc:docMkLst>
      <pc:sldChg chg="modSp mod">
        <pc:chgData name="Karen Volle" userId="56a017f8-fff7-4347-a03a-e4e7c9199847" providerId="ADAL" clId="{FF062319-B4CE-4117-AC70-2421BE83ACAF}" dt="2024-10-31T15:15:05.255" v="159" actId="20577"/>
        <pc:sldMkLst>
          <pc:docMk/>
          <pc:sldMk cId="2419022558" sldId="257"/>
        </pc:sldMkLst>
      </pc:sldChg>
      <pc:sldChg chg="del">
        <pc:chgData name="Karen Volle" userId="56a017f8-fff7-4347-a03a-e4e7c9199847" providerId="ADAL" clId="{FF062319-B4CE-4117-AC70-2421BE83ACAF}" dt="2024-11-01T13:19:22.931" v="222" actId="47"/>
        <pc:sldMkLst>
          <pc:docMk/>
          <pc:sldMk cId="1689347815" sldId="306"/>
        </pc:sldMkLst>
      </pc:sldChg>
      <pc:sldChg chg="modSp add del mod">
        <pc:chgData name="Karen Volle" userId="56a017f8-fff7-4347-a03a-e4e7c9199847" providerId="ADAL" clId="{FF062319-B4CE-4117-AC70-2421BE83ACAF}" dt="2024-11-01T13:18:39.953" v="220" actId="47"/>
        <pc:sldMkLst>
          <pc:docMk/>
          <pc:sldMk cId="1301611488" sldId="573"/>
        </pc:sldMkLst>
      </pc:sldChg>
      <pc:sldChg chg="modSp mod">
        <pc:chgData name="Karen Volle" userId="56a017f8-fff7-4347-a03a-e4e7c9199847" providerId="ADAL" clId="{FF062319-B4CE-4117-AC70-2421BE83ACAF}" dt="2024-10-31T15:16:16.195" v="213" actId="20577"/>
        <pc:sldMkLst>
          <pc:docMk/>
          <pc:sldMk cId="2237022372" sldId="582"/>
        </pc:sldMkLst>
      </pc:sldChg>
      <pc:sldChg chg="addSp delSp modSp mod">
        <pc:chgData name="Karen Volle" userId="56a017f8-fff7-4347-a03a-e4e7c9199847" providerId="ADAL" clId="{FF062319-B4CE-4117-AC70-2421BE83ACAF}" dt="2024-10-31T15:17:34.642" v="217" actId="6549"/>
        <pc:sldMkLst>
          <pc:docMk/>
          <pc:sldMk cId="1025331170" sldId="12216"/>
        </pc:sldMkLst>
      </pc:sldChg>
      <pc:sldChg chg="del">
        <pc:chgData name="Karen Volle" userId="56a017f8-fff7-4347-a03a-e4e7c9199847" providerId="ADAL" clId="{FF062319-B4CE-4117-AC70-2421BE83ACAF}" dt="2024-10-31T15:05:58.862" v="0" actId="47"/>
        <pc:sldMkLst>
          <pc:docMk/>
          <pc:sldMk cId="2240193032" sldId="12217"/>
        </pc:sldMkLst>
      </pc:sldChg>
      <pc:sldChg chg="del">
        <pc:chgData name="Karen Volle" userId="56a017f8-fff7-4347-a03a-e4e7c9199847" providerId="ADAL" clId="{FF062319-B4CE-4117-AC70-2421BE83ACAF}" dt="2024-10-31T15:05:58.862" v="0" actId="47"/>
        <pc:sldMkLst>
          <pc:docMk/>
          <pc:sldMk cId="372281075" sldId="12218"/>
        </pc:sldMkLst>
      </pc:sldChg>
      <pc:sldChg chg="del">
        <pc:chgData name="Karen Volle" userId="56a017f8-fff7-4347-a03a-e4e7c9199847" providerId="ADAL" clId="{FF062319-B4CE-4117-AC70-2421BE83ACAF}" dt="2024-10-31T15:05:58.862" v="0" actId="47"/>
        <pc:sldMkLst>
          <pc:docMk/>
          <pc:sldMk cId="4135748156" sldId="12219"/>
        </pc:sldMkLst>
      </pc:sldChg>
      <pc:sldChg chg="del">
        <pc:chgData name="Karen Volle" userId="56a017f8-fff7-4347-a03a-e4e7c9199847" providerId="ADAL" clId="{FF062319-B4CE-4117-AC70-2421BE83ACAF}" dt="2024-10-31T15:05:58.862" v="0" actId="47"/>
        <pc:sldMkLst>
          <pc:docMk/>
          <pc:sldMk cId="1732200625" sldId="12220"/>
        </pc:sldMkLst>
      </pc:sldChg>
      <pc:sldChg chg="del">
        <pc:chgData name="Karen Volle" userId="56a017f8-fff7-4347-a03a-e4e7c9199847" providerId="ADAL" clId="{FF062319-B4CE-4117-AC70-2421BE83ACAF}" dt="2024-10-31T15:05:58.862" v="0" actId="47"/>
        <pc:sldMkLst>
          <pc:docMk/>
          <pc:sldMk cId="3342270565" sldId="12221"/>
        </pc:sldMkLst>
      </pc:sldChg>
      <pc:sldChg chg="del">
        <pc:chgData name="Karen Volle" userId="56a017f8-fff7-4347-a03a-e4e7c9199847" providerId="ADAL" clId="{FF062319-B4CE-4117-AC70-2421BE83ACAF}" dt="2024-10-31T15:05:58.862" v="0" actId="47"/>
        <pc:sldMkLst>
          <pc:docMk/>
          <pc:sldMk cId="1319847690" sldId="12222"/>
        </pc:sldMkLst>
      </pc:sldChg>
      <pc:sldChg chg="del">
        <pc:chgData name="Karen Volle" userId="56a017f8-fff7-4347-a03a-e4e7c9199847" providerId="ADAL" clId="{FF062319-B4CE-4117-AC70-2421BE83ACAF}" dt="2024-10-31T15:05:58.862" v="0" actId="47"/>
        <pc:sldMkLst>
          <pc:docMk/>
          <pc:sldMk cId="278005343" sldId="12223"/>
        </pc:sldMkLst>
      </pc:sldChg>
      <pc:sldChg chg="del">
        <pc:chgData name="Karen Volle" userId="56a017f8-fff7-4347-a03a-e4e7c9199847" providerId="ADAL" clId="{FF062319-B4CE-4117-AC70-2421BE83ACAF}" dt="2024-10-31T15:05:58.862" v="0" actId="47"/>
        <pc:sldMkLst>
          <pc:docMk/>
          <pc:sldMk cId="3908366778" sldId="12224"/>
        </pc:sldMkLst>
      </pc:sldChg>
      <pc:sldChg chg="del">
        <pc:chgData name="Karen Volle" userId="56a017f8-fff7-4347-a03a-e4e7c9199847" providerId="ADAL" clId="{FF062319-B4CE-4117-AC70-2421BE83ACAF}" dt="2024-10-31T15:05:58.862" v="0" actId="47"/>
        <pc:sldMkLst>
          <pc:docMk/>
          <pc:sldMk cId="1210399909" sldId="12225"/>
        </pc:sldMkLst>
      </pc:sldChg>
      <pc:sldChg chg="del">
        <pc:chgData name="Karen Volle" userId="56a017f8-fff7-4347-a03a-e4e7c9199847" providerId="ADAL" clId="{FF062319-B4CE-4117-AC70-2421BE83ACAF}" dt="2024-10-31T15:05:58.862" v="0" actId="47"/>
        <pc:sldMkLst>
          <pc:docMk/>
          <pc:sldMk cId="3984117287" sldId="12226"/>
        </pc:sldMkLst>
      </pc:sldChg>
      <pc:sldChg chg="del">
        <pc:chgData name="Karen Volle" userId="56a017f8-fff7-4347-a03a-e4e7c9199847" providerId="ADAL" clId="{FF062319-B4CE-4117-AC70-2421BE83ACAF}" dt="2024-10-31T15:05:58.862" v="0" actId="47"/>
        <pc:sldMkLst>
          <pc:docMk/>
          <pc:sldMk cId="3869790126" sldId="12227"/>
        </pc:sldMkLst>
      </pc:sldChg>
      <pc:sldChg chg="del">
        <pc:chgData name="Karen Volle" userId="56a017f8-fff7-4347-a03a-e4e7c9199847" providerId="ADAL" clId="{FF062319-B4CE-4117-AC70-2421BE83ACAF}" dt="2024-10-31T15:05:58.862" v="0" actId="47"/>
        <pc:sldMkLst>
          <pc:docMk/>
          <pc:sldMk cId="305001360" sldId="12228"/>
        </pc:sldMkLst>
      </pc:sldChg>
      <pc:sldChg chg="del">
        <pc:chgData name="Karen Volle" userId="56a017f8-fff7-4347-a03a-e4e7c9199847" providerId="ADAL" clId="{FF062319-B4CE-4117-AC70-2421BE83ACAF}" dt="2024-10-31T15:05:58.862" v="0" actId="47"/>
        <pc:sldMkLst>
          <pc:docMk/>
          <pc:sldMk cId="2331737471" sldId="12229"/>
        </pc:sldMkLst>
      </pc:sldChg>
      <pc:sldChg chg="del">
        <pc:chgData name="Karen Volle" userId="56a017f8-fff7-4347-a03a-e4e7c9199847" providerId="ADAL" clId="{FF062319-B4CE-4117-AC70-2421BE83ACAF}" dt="2024-10-31T15:05:58.862" v="0" actId="47"/>
        <pc:sldMkLst>
          <pc:docMk/>
          <pc:sldMk cId="1443883327" sldId="12230"/>
        </pc:sldMkLst>
      </pc:sldChg>
      <pc:sldChg chg="del">
        <pc:chgData name="Karen Volle" userId="56a017f8-fff7-4347-a03a-e4e7c9199847" providerId="ADAL" clId="{FF062319-B4CE-4117-AC70-2421BE83ACAF}" dt="2024-10-31T15:05:58.862" v="0" actId="47"/>
        <pc:sldMkLst>
          <pc:docMk/>
          <pc:sldMk cId="423197123" sldId="12231"/>
        </pc:sldMkLst>
      </pc:sldChg>
      <pc:sldChg chg="del">
        <pc:chgData name="Karen Volle" userId="56a017f8-fff7-4347-a03a-e4e7c9199847" providerId="ADAL" clId="{FF062319-B4CE-4117-AC70-2421BE83ACAF}" dt="2024-10-31T15:05:58.862" v="0" actId="47"/>
        <pc:sldMkLst>
          <pc:docMk/>
          <pc:sldMk cId="2044661491" sldId="12232"/>
        </pc:sldMkLst>
      </pc:sldChg>
      <pc:sldChg chg="del">
        <pc:chgData name="Karen Volle" userId="56a017f8-fff7-4347-a03a-e4e7c9199847" providerId="ADAL" clId="{FF062319-B4CE-4117-AC70-2421BE83ACAF}" dt="2024-10-31T15:05:58.862" v="0" actId="47"/>
        <pc:sldMkLst>
          <pc:docMk/>
          <pc:sldMk cId="2747079794" sldId="12233"/>
        </pc:sldMkLst>
      </pc:sldChg>
      <pc:sldChg chg="del">
        <pc:chgData name="Karen Volle" userId="56a017f8-fff7-4347-a03a-e4e7c9199847" providerId="ADAL" clId="{FF062319-B4CE-4117-AC70-2421BE83ACAF}" dt="2024-10-31T15:05:58.862" v="0" actId="47"/>
        <pc:sldMkLst>
          <pc:docMk/>
          <pc:sldMk cId="727439591" sldId="12234"/>
        </pc:sldMkLst>
      </pc:sldChg>
      <pc:sldChg chg="del">
        <pc:chgData name="Karen Volle" userId="56a017f8-fff7-4347-a03a-e4e7c9199847" providerId="ADAL" clId="{FF062319-B4CE-4117-AC70-2421BE83ACAF}" dt="2024-10-31T15:05:58.862" v="0" actId="47"/>
        <pc:sldMkLst>
          <pc:docMk/>
          <pc:sldMk cId="3593166174" sldId="12235"/>
        </pc:sldMkLst>
      </pc:sldChg>
      <pc:sldChg chg="del">
        <pc:chgData name="Karen Volle" userId="56a017f8-fff7-4347-a03a-e4e7c9199847" providerId="ADAL" clId="{FF062319-B4CE-4117-AC70-2421BE83ACAF}" dt="2024-10-31T15:05:58.862" v="0" actId="47"/>
        <pc:sldMkLst>
          <pc:docMk/>
          <pc:sldMk cId="4181367184" sldId="12236"/>
        </pc:sldMkLst>
      </pc:sldChg>
      <pc:sldChg chg="del">
        <pc:chgData name="Karen Volle" userId="56a017f8-fff7-4347-a03a-e4e7c9199847" providerId="ADAL" clId="{FF062319-B4CE-4117-AC70-2421BE83ACAF}" dt="2024-10-31T15:05:58.862" v="0" actId="47"/>
        <pc:sldMkLst>
          <pc:docMk/>
          <pc:sldMk cId="4230060265" sldId="12237"/>
        </pc:sldMkLst>
      </pc:sldChg>
      <pc:sldChg chg="del">
        <pc:chgData name="Karen Volle" userId="56a017f8-fff7-4347-a03a-e4e7c9199847" providerId="ADAL" clId="{FF062319-B4CE-4117-AC70-2421BE83ACAF}" dt="2024-10-31T15:05:58.862" v="0" actId="47"/>
        <pc:sldMkLst>
          <pc:docMk/>
          <pc:sldMk cId="308132648" sldId="12238"/>
        </pc:sldMkLst>
      </pc:sldChg>
      <pc:sldChg chg="del">
        <pc:chgData name="Karen Volle" userId="56a017f8-fff7-4347-a03a-e4e7c9199847" providerId="ADAL" clId="{FF062319-B4CE-4117-AC70-2421BE83ACAF}" dt="2024-10-31T15:05:58.862" v="0" actId="47"/>
        <pc:sldMkLst>
          <pc:docMk/>
          <pc:sldMk cId="2993694447" sldId="12239"/>
        </pc:sldMkLst>
      </pc:sldChg>
      <pc:sldChg chg="del">
        <pc:chgData name="Karen Volle" userId="56a017f8-fff7-4347-a03a-e4e7c9199847" providerId="ADAL" clId="{FF062319-B4CE-4117-AC70-2421BE83ACAF}" dt="2024-10-31T15:05:58.862" v="0" actId="47"/>
        <pc:sldMkLst>
          <pc:docMk/>
          <pc:sldMk cId="2336844932" sldId="12240"/>
        </pc:sldMkLst>
      </pc:sldChg>
      <pc:sldChg chg="del">
        <pc:chgData name="Karen Volle" userId="56a017f8-fff7-4347-a03a-e4e7c9199847" providerId="ADAL" clId="{FF062319-B4CE-4117-AC70-2421BE83ACAF}" dt="2024-10-31T15:05:58.862" v="0" actId="47"/>
        <pc:sldMkLst>
          <pc:docMk/>
          <pc:sldMk cId="1820036143" sldId="12241"/>
        </pc:sldMkLst>
      </pc:sldChg>
      <pc:sldChg chg="del">
        <pc:chgData name="Karen Volle" userId="56a017f8-fff7-4347-a03a-e4e7c9199847" providerId="ADAL" clId="{FF062319-B4CE-4117-AC70-2421BE83ACAF}" dt="2024-11-01T13:19:26.308" v="223" actId="47"/>
        <pc:sldMkLst>
          <pc:docMk/>
          <pc:sldMk cId="2934973839" sldId="12242"/>
        </pc:sldMkLst>
      </pc:sldChg>
      <pc:sldChg chg="del">
        <pc:chgData name="Karen Volle" userId="56a017f8-fff7-4347-a03a-e4e7c9199847" providerId="ADAL" clId="{FF062319-B4CE-4117-AC70-2421BE83ACAF}" dt="2024-10-31T15:06:45.325" v="2" actId="47"/>
        <pc:sldMkLst>
          <pc:docMk/>
          <pc:sldMk cId="2135054318" sldId="12243"/>
        </pc:sldMkLst>
      </pc:sldChg>
      <pc:sldChg chg="del">
        <pc:chgData name="Karen Volle" userId="56a017f8-fff7-4347-a03a-e4e7c9199847" providerId="ADAL" clId="{FF062319-B4CE-4117-AC70-2421BE83ACAF}" dt="2024-10-31T15:06:45.325" v="2" actId="47"/>
        <pc:sldMkLst>
          <pc:docMk/>
          <pc:sldMk cId="3287271511" sldId="12244"/>
        </pc:sldMkLst>
      </pc:sldChg>
      <pc:sldChg chg="del">
        <pc:chgData name="Karen Volle" userId="56a017f8-fff7-4347-a03a-e4e7c9199847" providerId="ADAL" clId="{FF062319-B4CE-4117-AC70-2421BE83ACAF}" dt="2024-10-31T15:06:45.325" v="2" actId="47"/>
        <pc:sldMkLst>
          <pc:docMk/>
          <pc:sldMk cId="2364609200" sldId="12245"/>
        </pc:sldMkLst>
      </pc:sldChg>
      <pc:sldChg chg="del">
        <pc:chgData name="Karen Volle" userId="56a017f8-fff7-4347-a03a-e4e7c9199847" providerId="ADAL" clId="{FF062319-B4CE-4117-AC70-2421BE83ACAF}" dt="2024-10-31T15:06:45.325" v="2" actId="47"/>
        <pc:sldMkLst>
          <pc:docMk/>
          <pc:sldMk cId="2484461982" sldId="12246"/>
        </pc:sldMkLst>
      </pc:sldChg>
      <pc:sldChg chg="del">
        <pc:chgData name="Karen Volle" userId="56a017f8-fff7-4347-a03a-e4e7c9199847" providerId="ADAL" clId="{FF062319-B4CE-4117-AC70-2421BE83ACAF}" dt="2024-10-31T15:06:45.325" v="2" actId="47"/>
        <pc:sldMkLst>
          <pc:docMk/>
          <pc:sldMk cId="3240198190" sldId="12247"/>
        </pc:sldMkLst>
      </pc:sldChg>
      <pc:sldChg chg="del">
        <pc:chgData name="Karen Volle" userId="56a017f8-fff7-4347-a03a-e4e7c9199847" providerId="ADAL" clId="{FF062319-B4CE-4117-AC70-2421BE83ACAF}" dt="2024-10-31T15:06:45.325" v="2" actId="47"/>
        <pc:sldMkLst>
          <pc:docMk/>
          <pc:sldMk cId="1527105049" sldId="12248"/>
        </pc:sldMkLst>
      </pc:sldChg>
      <pc:sldChg chg="del">
        <pc:chgData name="Karen Volle" userId="56a017f8-fff7-4347-a03a-e4e7c9199847" providerId="ADAL" clId="{FF062319-B4CE-4117-AC70-2421BE83ACAF}" dt="2024-10-31T15:06:45.325" v="2" actId="47"/>
        <pc:sldMkLst>
          <pc:docMk/>
          <pc:sldMk cId="3810773480" sldId="12249"/>
        </pc:sldMkLst>
      </pc:sldChg>
      <pc:sldChg chg="del">
        <pc:chgData name="Karen Volle" userId="56a017f8-fff7-4347-a03a-e4e7c9199847" providerId="ADAL" clId="{FF062319-B4CE-4117-AC70-2421BE83ACAF}" dt="2024-10-31T15:06:45.325" v="2" actId="47"/>
        <pc:sldMkLst>
          <pc:docMk/>
          <pc:sldMk cId="1992627111" sldId="12250"/>
        </pc:sldMkLst>
      </pc:sldChg>
      <pc:sldChg chg="del">
        <pc:chgData name="Karen Volle" userId="56a017f8-fff7-4347-a03a-e4e7c9199847" providerId="ADAL" clId="{FF062319-B4CE-4117-AC70-2421BE83ACAF}" dt="2024-10-31T15:06:45.325" v="2" actId="47"/>
        <pc:sldMkLst>
          <pc:docMk/>
          <pc:sldMk cId="2143373053" sldId="12251"/>
        </pc:sldMkLst>
      </pc:sldChg>
      <pc:sldChg chg="del">
        <pc:chgData name="Karen Volle" userId="56a017f8-fff7-4347-a03a-e4e7c9199847" providerId="ADAL" clId="{FF062319-B4CE-4117-AC70-2421BE83ACAF}" dt="2024-10-31T15:06:45.325" v="2" actId="47"/>
        <pc:sldMkLst>
          <pc:docMk/>
          <pc:sldMk cId="36213289" sldId="12252"/>
        </pc:sldMkLst>
      </pc:sldChg>
      <pc:sldChg chg="del">
        <pc:chgData name="Karen Volle" userId="56a017f8-fff7-4347-a03a-e4e7c9199847" providerId="ADAL" clId="{FF062319-B4CE-4117-AC70-2421BE83ACAF}" dt="2024-10-31T15:06:23.751" v="1" actId="47"/>
        <pc:sldMkLst>
          <pc:docMk/>
          <pc:sldMk cId="3459491765" sldId="12253"/>
        </pc:sldMkLst>
      </pc:sldChg>
      <pc:sldChg chg="del">
        <pc:chgData name="Karen Volle" userId="56a017f8-fff7-4347-a03a-e4e7c9199847" providerId="ADAL" clId="{FF062319-B4CE-4117-AC70-2421BE83ACAF}" dt="2024-10-31T15:18:45.213" v="218" actId="47"/>
        <pc:sldMkLst>
          <pc:docMk/>
          <pc:sldMk cId="925444152" sldId="12381"/>
        </pc:sldMkLst>
      </pc:sldChg>
      <pc:sldChg chg="modSp del mod">
        <pc:chgData name="Karen Volle" userId="56a017f8-fff7-4347-a03a-e4e7c9199847" providerId="ADAL" clId="{FF062319-B4CE-4117-AC70-2421BE83ACAF}" dt="2024-11-01T13:19:10.796" v="221" actId="47"/>
        <pc:sldMkLst>
          <pc:docMk/>
          <pc:sldMk cId="3633221221" sldId="12415"/>
        </pc:sldMkLst>
      </pc:sldChg>
      <pc:sldChg chg="add">
        <pc:chgData name="Karen Volle" userId="56a017f8-fff7-4347-a03a-e4e7c9199847" providerId="ADAL" clId="{FF062319-B4CE-4117-AC70-2421BE83ACAF}" dt="2024-10-31T15:08:08.898" v="34"/>
        <pc:sldMkLst>
          <pc:docMk/>
          <pc:sldMk cId="3808546887" sldId="12416"/>
        </pc:sldMkLst>
      </pc:sldChg>
      <pc:sldChg chg="add">
        <pc:chgData name="Karen Volle" userId="56a017f8-fff7-4347-a03a-e4e7c9199847" providerId="ADAL" clId="{FF062319-B4CE-4117-AC70-2421BE83ACAF}" dt="2024-10-31T15:08:09.104" v="36"/>
        <pc:sldMkLst>
          <pc:docMk/>
          <pc:sldMk cId="3730660420" sldId="12417"/>
        </pc:sldMkLst>
      </pc:sldChg>
      <pc:sldChg chg="add">
        <pc:chgData name="Karen Volle" userId="56a017f8-fff7-4347-a03a-e4e7c9199847" providerId="ADAL" clId="{FF062319-B4CE-4117-AC70-2421BE83ACAF}" dt="2024-10-31T15:08:09.308" v="38"/>
        <pc:sldMkLst>
          <pc:docMk/>
          <pc:sldMk cId="3827188130" sldId="12418"/>
        </pc:sldMkLst>
      </pc:sldChg>
      <pc:sldChg chg="add">
        <pc:chgData name="Karen Volle" userId="56a017f8-fff7-4347-a03a-e4e7c9199847" providerId="ADAL" clId="{FF062319-B4CE-4117-AC70-2421BE83ACAF}" dt="2024-10-31T15:08:09.586" v="40"/>
        <pc:sldMkLst>
          <pc:docMk/>
          <pc:sldMk cId="2618293134" sldId="12419"/>
        </pc:sldMkLst>
      </pc:sldChg>
      <pc:sldChg chg="add">
        <pc:chgData name="Karen Volle" userId="56a017f8-fff7-4347-a03a-e4e7c9199847" providerId="ADAL" clId="{FF062319-B4CE-4117-AC70-2421BE83ACAF}" dt="2024-10-31T15:08:10.020" v="42"/>
        <pc:sldMkLst>
          <pc:docMk/>
          <pc:sldMk cId="3368122231" sldId="12420"/>
        </pc:sldMkLst>
      </pc:sldChg>
      <pc:sldChg chg="add">
        <pc:chgData name="Karen Volle" userId="56a017f8-fff7-4347-a03a-e4e7c9199847" providerId="ADAL" clId="{FF062319-B4CE-4117-AC70-2421BE83ACAF}" dt="2024-10-31T15:08:10.273" v="44"/>
        <pc:sldMkLst>
          <pc:docMk/>
          <pc:sldMk cId="2433297627" sldId="12421"/>
        </pc:sldMkLst>
      </pc:sldChg>
      <pc:sldChg chg="add">
        <pc:chgData name="Karen Volle" userId="56a017f8-fff7-4347-a03a-e4e7c9199847" providerId="ADAL" clId="{FF062319-B4CE-4117-AC70-2421BE83ACAF}" dt="2024-10-31T15:08:10.509" v="46"/>
        <pc:sldMkLst>
          <pc:docMk/>
          <pc:sldMk cId="203097925" sldId="12422"/>
        </pc:sldMkLst>
      </pc:sldChg>
      <pc:sldMasterChg chg="del delSldLayout">
        <pc:chgData name="Karen Volle" userId="56a017f8-fff7-4347-a03a-e4e7c9199847" providerId="ADAL" clId="{FF062319-B4CE-4117-AC70-2421BE83ACAF}" dt="2024-10-31T15:05:58.862" v="0" actId="47"/>
        <pc:sldMasterMkLst>
          <pc:docMk/>
          <pc:sldMasterMk cId="2380550569" sldId="2147483648"/>
        </pc:sldMasterMkLst>
        <pc:sldLayoutChg chg="del">
          <pc:chgData name="Karen Volle" userId="56a017f8-fff7-4347-a03a-e4e7c9199847" providerId="ADAL" clId="{FF062319-B4CE-4117-AC70-2421BE83ACAF}" dt="2024-10-31T15:05:58.862" v="0" actId="47"/>
          <pc:sldLayoutMkLst>
            <pc:docMk/>
            <pc:sldMasterMk cId="2380550569" sldId="2147483648"/>
            <pc:sldLayoutMk cId="2002435452" sldId="2147483649"/>
          </pc:sldLayoutMkLst>
        </pc:sldLayoutChg>
        <pc:sldLayoutChg chg="del">
          <pc:chgData name="Karen Volle" userId="56a017f8-fff7-4347-a03a-e4e7c9199847" providerId="ADAL" clId="{FF062319-B4CE-4117-AC70-2421BE83ACAF}" dt="2024-10-31T15:05:58.862" v="0" actId="47"/>
          <pc:sldLayoutMkLst>
            <pc:docMk/>
            <pc:sldMasterMk cId="2380550569" sldId="2147483648"/>
            <pc:sldLayoutMk cId="631811680" sldId="2147483650"/>
          </pc:sldLayoutMkLst>
        </pc:sldLayoutChg>
        <pc:sldLayoutChg chg="del">
          <pc:chgData name="Karen Volle" userId="56a017f8-fff7-4347-a03a-e4e7c9199847" providerId="ADAL" clId="{FF062319-B4CE-4117-AC70-2421BE83ACAF}" dt="2024-10-31T15:05:58.862" v="0" actId="47"/>
          <pc:sldLayoutMkLst>
            <pc:docMk/>
            <pc:sldMasterMk cId="2380550569" sldId="2147483648"/>
            <pc:sldLayoutMk cId="36692761" sldId="2147483651"/>
          </pc:sldLayoutMkLst>
        </pc:sldLayoutChg>
        <pc:sldLayoutChg chg="del">
          <pc:chgData name="Karen Volle" userId="56a017f8-fff7-4347-a03a-e4e7c9199847" providerId="ADAL" clId="{FF062319-B4CE-4117-AC70-2421BE83ACAF}" dt="2024-10-31T15:05:58.862" v="0" actId="47"/>
          <pc:sldLayoutMkLst>
            <pc:docMk/>
            <pc:sldMasterMk cId="2380550569" sldId="2147483648"/>
            <pc:sldLayoutMk cId="2650748657" sldId="2147483652"/>
          </pc:sldLayoutMkLst>
        </pc:sldLayoutChg>
        <pc:sldLayoutChg chg="del">
          <pc:chgData name="Karen Volle" userId="56a017f8-fff7-4347-a03a-e4e7c9199847" providerId="ADAL" clId="{FF062319-B4CE-4117-AC70-2421BE83ACAF}" dt="2024-10-31T15:05:58.862" v="0" actId="47"/>
          <pc:sldLayoutMkLst>
            <pc:docMk/>
            <pc:sldMasterMk cId="2380550569" sldId="2147483648"/>
            <pc:sldLayoutMk cId="3412557329" sldId="2147483653"/>
          </pc:sldLayoutMkLst>
        </pc:sldLayoutChg>
        <pc:sldLayoutChg chg="del">
          <pc:chgData name="Karen Volle" userId="56a017f8-fff7-4347-a03a-e4e7c9199847" providerId="ADAL" clId="{FF062319-B4CE-4117-AC70-2421BE83ACAF}" dt="2024-10-31T15:05:58.862" v="0" actId="47"/>
          <pc:sldLayoutMkLst>
            <pc:docMk/>
            <pc:sldMasterMk cId="2380550569" sldId="2147483648"/>
            <pc:sldLayoutMk cId="1031743954" sldId="2147483654"/>
          </pc:sldLayoutMkLst>
        </pc:sldLayoutChg>
        <pc:sldLayoutChg chg="del">
          <pc:chgData name="Karen Volle" userId="56a017f8-fff7-4347-a03a-e4e7c9199847" providerId="ADAL" clId="{FF062319-B4CE-4117-AC70-2421BE83ACAF}" dt="2024-10-31T15:05:58.862" v="0" actId="47"/>
          <pc:sldLayoutMkLst>
            <pc:docMk/>
            <pc:sldMasterMk cId="2380550569" sldId="2147483648"/>
            <pc:sldLayoutMk cId="3095881393" sldId="2147483655"/>
          </pc:sldLayoutMkLst>
        </pc:sldLayoutChg>
        <pc:sldLayoutChg chg="del">
          <pc:chgData name="Karen Volle" userId="56a017f8-fff7-4347-a03a-e4e7c9199847" providerId="ADAL" clId="{FF062319-B4CE-4117-AC70-2421BE83ACAF}" dt="2024-10-31T15:05:58.862" v="0" actId="47"/>
          <pc:sldLayoutMkLst>
            <pc:docMk/>
            <pc:sldMasterMk cId="2380550569" sldId="2147483648"/>
            <pc:sldLayoutMk cId="749873114" sldId="2147483656"/>
          </pc:sldLayoutMkLst>
        </pc:sldLayoutChg>
        <pc:sldLayoutChg chg="del">
          <pc:chgData name="Karen Volle" userId="56a017f8-fff7-4347-a03a-e4e7c9199847" providerId="ADAL" clId="{FF062319-B4CE-4117-AC70-2421BE83ACAF}" dt="2024-10-31T15:05:58.862" v="0" actId="47"/>
          <pc:sldLayoutMkLst>
            <pc:docMk/>
            <pc:sldMasterMk cId="2380550569" sldId="2147483648"/>
            <pc:sldLayoutMk cId="598530228" sldId="2147483657"/>
          </pc:sldLayoutMkLst>
        </pc:sldLayoutChg>
        <pc:sldLayoutChg chg="del">
          <pc:chgData name="Karen Volle" userId="56a017f8-fff7-4347-a03a-e4e7c9199847" providerId="ADAL" clId="{FF062319-B4CE-4117-AC70-2421BE83ACAF}" dt="2024-10-31T15:05:58.862" v="0" actId="47"/>
          <pc:sldLayoutMkLst>
            <pc:docMk/>
            <pc:sldMasterMk cId="2380550569" sldId="2147483648"/>
            <pc:sldLayoutMk cId="3801662704" sldId="2147483658"/>
          </pc:sldLayoutMkLst>
        </pc:sldLayoutChg>
        <pc:sldLayoutChg chg="del">
          <pc:chgData name="Karen Volle" userId="56a017f8-fff7-4347-a03a-e4e7c9199847" providerId="ADAL" clId="{FF062319-B4CE-4117-AC70-2421BE83ACAF}" dt="2024-10-31T15:05:58.862" v="0" actId="47"/>
          <pc:sldLayoutMkLst>
            <pc:docMk/>
            <pc:sldMasterMk cId="2380550569" sldId="2147483648"/>
            <pc:sldLayoutMk cId="2650200319" sldId="2147483659"/>
          </pc:sldLayoutMkLst>
        </pc:sldLayoutChg>
        <pc:sldLayoutChg chg="del">
          <pc:chgData name="Karen Volle" userId="56a017f8-fff7-4347-a03a-e4e7c9199847" providerId="ADAL" clId="{FF062319-B4CE-4117-AC70-2421BE83ACAF}" dt="2024-10-31T15:05:58.862" v="0" actId="47"/>
          <pc:sldLayoutMkLst>
            <pc:docMk/>
            <pc:sldMasterMk cId="2380550569" sldId="2147483648"/>
            <pc:sldLayoutMk cId="1597639374" sldId="2147483661"/>
          </pc:sldLayoutMkLst>
        </pc:sldLayoutChg>
        <pc:sldLayoutChg chg="del">
          <pc:chgData name="Karen Volle" userId="56a017f8-fff7-4347-a03a-e4e7c9199847" providerId="ADAL" clId="{FF062319-B4CE-4117-AC70-2421BE83ACAF}" dt="2024-10-31T15:05:58.862" v="0" actId="47"/>
          <pc:sldLayoutMkLst>
            <pc:docMk/>
            <pc:sldMasterMk cId="2380550569" sldId="2147483648"/>
            <pc:sldLayoutMk cId="1412324331" sldId="2147483664"/>
          </pc:sldLayoutMkLst>
        </pc:sldLayoutChg>
        <pc:sldLayoutChg chg="del">
          <pc:chgData name="Karen Volle" userId="56a017f8-fff7-4347-a03a-e4e7c9199847" providerId="ADAL" clId="{FF062319-B4CE-4117-AC70-2421BE83ACAF}" dt="2024-10-31T15:05:58.862" v="0" actId="47"/>
          <pc:sldLayoutMkLst>
            <pc:docMk/>
            <pc:sldMasterMk cId="2380550569" sldId="2147483648"/>
            <pc:sldLayoutMk cId="2646439565" sldId="2147483665"/>
          </pc:sldLayoutMkLst>
        </pc:sldLayoutChg>
        <pc:sldLayoutChg chg="del">
          <pc:chgData name="Karen Volle" userId="56a017f8-fff7-4347-a03a-e4e7c9199847" providerId="ADAL" clId="{FF062319-B4CE-4117-AC70-2421BE83ACAF}" dt="2024-10-31T15:05:58.862" v="0" actId="47"/>
          <pc:sldLayoutMkLst>
            <pc:docMk/>
            <pc:sldMasterMk cId="2380550569" sldId="2147483648"/>
            <pc:sldLayoutMk cId="268549191" sldId="2147483666"/>
          </pc:sldLayoutMkLst>
        </pc:sldLayoutChg>
      </pc:sldMasterChg>
      <pc:sldMasterChg chg="add addSldLayout">
        <pc:chgData name="Karen Volle" userId="56a017f8-fff7-4347-a03a-e4e7c9199847" providerId="ADAL" clId="{FF062319-B4CE-4117-AC70-2421BE83ACAF}" dt="2024-10-31T15:08:09.308" v="37" actId="27028"/>
        <pc:sldMasterMkLst>
          <pc:docMk/>
          <pc:sldMasterMk cId="1654002984" sldId="2147483752"/>
        </pc:sldMasterMkLst>
        <pc:sldLayoutChg chg="add">
          <pc:chgData name="Karen Volle" userId="56a017f8-fff7-4347-a03a-e4e7c9199847" providerId="ADAL" clId="{FF062319-B4CE-4117-AC70-2421BE83ACAF}" dt="2024-10-31T15:08:08.898" v="33" actId="27028"/>
          <pc:sldLayoutMkLst>
            <pc:docMk/>
            <pc:sldMasterMk cId="1654002984" sldId="2147483752"/>
            <pc:sldLayoutMk cId="3898008436" sldId="2147483753"/>
          </pc:sldLayoutMkLst>
        </pc:sldLayoutChg>
        <pc:sldLayoutChg chg="add">
          <pc:chgData name="Karen Volle" userId="56a017f8-fff7-4347-a03a-e4e7c9199847" providerId="ADAL" clId="{FF062319-B4CE-4117-AC70-2421BE83ACAF}" dt="2024-10-31T15:08:09.104" v="35" actId="27028"/>
          <pc:sldLayoutMkLst>
            <pc:docMk/>
            <pc:sldMasterMk cId="1654002984" sldId="2147483752"/>
            <pc:sldLayoutMk cId="97189109" sldId="2147483754"/>
          </pc:sldLayoutMkLst>
        </pc:sldLayoutChg>
        <pc:sldLayoutChg chg="add">
          <pc:chgData name="Karen Volle" userId="56a017f8-fff7-4347-a03a-e4e7c9199847" providerId="ADAL" clId="{FF062319-B4CE-4117-AC70-2421BE83ACAF}" dt="2024-10-31T15:08:09.308" v="37" actId="27028"/>
          <pc:sldLayoutMkLst>
            <pc:docMk/>
            <pc:sldMasterMk cId="1654002984" sldId="2147483752"/>
            <pc:sldLayoutMk cId="711158861" sldId="2147483756"/>
          </pc:sldLayoutMkLst>
        </pc:sldLayoutChg>
      </pc:sldMasterChg>
    </pc:docChg>
  </pc:docChgLst>
  <pc:docChgLst>
    <pc:chgData name="Amy Chamberlain" userId="fb464598-4a5d-4385-bf9f-7180a83ea77a" providerId="ADAL" clId="{B140078C-F751-42C0-B35F-1CA5289773B6}"/>
    <pc:docChg chg="addSld delSld modSld">
      <pc:chgData name="Amy Chamberlain" userId="fb464598-4a5d-4385-bf9f-7180a83ea77a" providerId="ADAL" clId="{B140078C-F751-42C0-B35F-1CA5289773B6}" dt="2023-12-08T14:01:08.260" v="2" actId="2696"/>
      <pc:docMkLst>
        <pc:docMk/>
      </pc:docMkLst>
      <pc:sldChg chg="add del">
        <pc:chgData name="Amy Chamberlain" userId="fb464598-4a5d-4385-bf9f-7180a83ea77a" providerId="ADAL" clId="{B140078C-F751-42C0-B35F-1CA5289773B6}" dt="2023-12-08T14:01:08.260" v="2" actId="2696"/>
        <pc:sldMkLst>
          <pc:docMk/>
          <pc:sldMk cId="1689347815" sldId="12161"/>
        </pc:sldMkLst>
      </pc:sldChg>
      <pc:sldChg chg="add">
        <pc:chgData name="Amy Chamberlain" userId="fb464598-4a5d-4385-bf9f-7180a83ea77a" providerId="ADAL" clId="{B140078C-F751-42C0-B35F-1CA5289773B6}" dt="2023-12-08T14:00:55.835" v="1"/>
        <pc:sldMkLst>
          <pc:docMk/>
          <pc:sldMk cId="2135054318" sldId="12162"/>
        </pc:sldMkLst>
      </pc:sldChg>
      <pc:sldChg chg="add">
        <pc:chgData name="Amy Chamberlain" userId="fb464598-4a5d-4385-bf9f-7180a83ea77a" providerId="ADAL" clId="{B140078C-F751-42C0-B35F-1CA5289773B6}" dt="2023-12-08T14:00:55.835" v="1"/>
        <pc:sldMkLst>
          <pc:docMk/>
          <pc:sldMk cId="2623307948" sldId="12163"/>
        </pc:sldMkLst>
      </pc:sldChg>
      <pc:sldChg chg="add">
        <pc:chgData name="Amy Chamberlain" userId="fb464598-4a5d-4385-bf9f-7180a83ea77a" providerId="ADAL" clId="{B140078C-F751-42C0-B35F-1CA5289773B6}" dt="2023-12-08T14:00:55.835" v="1"/>
        <pc:sldMkLst>
          <pc:docMk/>
          <pc:sldMk cId="579148433" sldId="12164"/>
        </pc:sldMkLst>
      </pc:sldChg>
      <pc:sldChg chg="add">
        <pc:chgData name="Amy Chamberlain" userId="fb464598-4a5d-4385-bf9f-7180a83ea77a" providerId="ADAL" clId="{B140078C-F751-42C0-B35F-1CA5289773B6}" dt="2023-12-08T14:00:55.835" v="1"/>
        <pc:sldMkLst>
          <pc:docMk/>
          <pc:sldMk cId="1596110465" sldId="12165"/>
        </pc:sldMkLst>
      </pc:sldChg>
      <pc:sldChg chg="add">
        <pc:chgData name="Amy Chamberlain" userId="fb464598-4a5d-4385-bf9f-7180a83ea77a" providerId="ADAL" clId="{B140078C-F751-42C0-B35F-1CA5289773B6}" dt="2023-12-08T14:00:55.835" v="1"/>
        <pc:sldMkLst>
          <pc:docMk/>
          <pc:sldMk cId="2752596824" sldId="12166"/>
        </pc:sldMkLst>
      </pc:sldChg>
      <pc:sldChg chg="add">
        <pc:chgData name="Amy Chamberlain" userId="fb464598-4a5d-4385-bf9f-7180a83ea77a" providerId="ADAL" clId="{B140078C-F751-42C0-B35F-1CA5289773B6}" dt="2023-12-08T14:00:55.835" v="1"/>
        <pc:sldMkLst>
          <pc:docMk/>
          <pc:sldMk cId="2323045698" sldId="12167"/>
        </pc:sldMkLst>
      </pc:sldChg>
      <pc:sldChg chg="add">
        <pc:chgData name="Amy Chamberlain" userId="fb464598-4a5d-4385-bf9f-7180a83ea77a" providerId="ADAL" clId="{B140078C-F751-42C0-B35F-1CA5289773B6}" dt="2023-12-08T14:00:55.835" v="1"/>
        <pc:sldMkLst>
          <pc:docMk/>
          <pc:sldMk cId="320199942" sldId="12168"/>
        </pc:sldMkLst>
      </pc:sldChg>
      <pc:sldChg chg="add">
        <pc:chgData name="Amy Chamberlain" userId="fb464598-4a5d-4385-bf9f-7180a83ea77a" providerId="ADAL" clId="{B140078C-F751-42C0-B35F-1CA5289773B6}" dt="2023-12-08T14:00:55.835" v="1"/>
        <pc:sldMkLst>
          <pc:docMk/>
          <pc:sldMk cId="1601225299" sldId="12169"/>
        </pc:sldMkLst>
      </pc:sldChg>
      <pc:sldChg chg="add">
        <pc:chgData name="Amy Chamberlain" userId="fb464598-4a5d-4385-bf9f-7180a83ea77a" providerId="ADAL" clId="{B140078C-F751-42C0-B35F-1CA5289773B6}" dt="2023-12-08T14:00:55.835" v="1"/>
        <pc:sldMkLst>
          <pc:docMk/>
          <pc:sldMk cId="1532296737" sldId="12170"/>
        </pc:sldMkLst>
      </pc:sldChg>
      <pc:sldChg chg="add">
        <pc:chgData name="Amy Chamberlain" userId="fb464598-4a5d-4385-bf9f-7180a83ea77a" providerId="ADAL" clId="{B140078C-F751-42C0-B35F-1CA5289773B6}" dt="2023-12-08T14:00:55.835" v="1"/>
        <pc:sldMkLst>
          <pc:docMk/>
          <pc:sldMk cId="3391307134" sldId="12171"/>
        </pc:sldMkLst>
      </pc:sldChg>
      <pc:sldChg chg="add">
        <pc:chgData name="Amy Chamberlain" userId="fb464598-4a5d-4385-bf9f-7180a83ea77a" providerId="ADAL" clId="{B140078C-F751-42C0-B35F-1CA5289773B6}" dt="2023-12-08T14:00:55.835" v="1"/>
        <pc:sldMkLst>
          <pc:docMk/>
          <pc:sldMk cId="1697776121" sldId="12172"/>
        </pc:sldMkLst>
      </pc:sldChg>
    </pc:docChg>
  </pc:docChgLst>
  <pc:docChgLst>
    <pc:chgData name="Amy Chamberlain" userId="fb464598-4a5d-4385-bf9f-7180a83ea77a" providerId="ADAL" clId="{CD8986FF-362A-4156-9BA4-986A66938703}"/>
    <pc:docChg chg="addSld modSld sldOrd">
      <pc:chgData name="Amy Chamberlain" userId="fb464598-4a5d-4385-bf9f-7180a83ea77a" providerId="ADAL" clId="{CD8986FF-362A-4156-9BA4-986A66938703}" dt="2024-05-03T12:47:00.945" v="2"/>
      <pc:docMkLst>
        <pc:docMk/>
      </pc:docMkLst>
      <pc:sldChg chg="add ord">
        <pc:chgData name="Amy Chamberlain" userId="fb464598-4a5d-4385-bf9f-7180a83ea77a" providerId="ADAL" clId="{CD8986FF-362A-4156-9BA4-986A66938703}" dt="2024-05-03T12:47:00.945" v="2"/>
        <pc:sldMkLst>
          <pc:docMk/>
          <pc:sldMk cId="1689347815" sldId="306"/>
        </pc:sldMkLst>
      </pc:sldChg>
      <pc:sldChg chg="add ord">
        <pc:chgData name="Amy Chamberlain" userId="fb464598-4a5d-4385-bf9f-7180a83ea77a" providerId="ADAL" clId="{CD8986FF-362A-4156-9BA4-986A66938703}" dt="2024-05-03T12:47:00.945" v="2"/>
        <pc:sldMkLst>
          <pc:docMk/>
          <pc:sldMk cId="2135054318" sldId="442"/>
        </pc:sldMkLst>
      </pc:sldChg>
      <pc:sldChg chg="add ord">
        <pc:chgData name="Amy Chamberlain" userId="fb464598-4a5d-4385-bf9f-7180a83ea77a" providerId="ADAL" clId="{CD8986FF-362A-4156-9BA4-986A66938703}" dt="2024-05-03T12:47:00.945" v="2"/>
        <pc:sldMkLst>
          <pc:docMk/>
          <pc:sldMk cId="1281791369" sldId="537"/>
        </pc:sldMkLst>
      </pc:sldChg>
      <pc:sldChg chg="add ord">
        <pc:chgData name="Amy Chamberlain" userId="fb464598-4a5d-4385-bf9f-7180a83ea77a" providerId="ADAL" clId="{CD8986FF-362A-4156-9BA4-986A66938703}" dt="2024-05-03T12:47:00.945" v="2"/>
        <pc:sldMkLst>
          <pc:docMk/>
          <pc:sldMk cId="2510908062" sldId="538"/>
        </pc:sldMkLst>
      </pc:sldChg>
      <pc:sldChg chg="add ord">
        <pc:chgData name="Amy Chamberlain" userId="fb464598-4a5d-4385-bf9f-7180a83ea77a" providerId="ADAL" clId="{CD8986FF-362A-4156-9BA4-986A66938703}" dt="2024-05-03T12:47:00.945" v="2"/>
        <pc:sldMkLst>
          <pc:docMk/>
          <pc:sldMk cId="541883270" sldId="539"/>
        </pc:sldMkLst>
      </pc:sldChg>
      <pc:sldChg chg="add ord">
        <pc:chgData name="Amy Chamberlain" userId="fb464598-4a5d-4385-bf9f-7180a83ea77a" providerId="ADAL" clId="{CD8986FF-362A-4156-9BA4-986A66938703}" dt="2024-05-03T12:47:00.945" v="2"/>
        <pc:sldMkLst>
          <pc:docMk/>
          <pc:sldMk cId="2145291886" sldId="540"/>
        </pc:sldMkLst>
      </pc:sldChg>
      <pc:sldChg chg="add ord">
        <pc:chgData name="Amy Chamberlain" userId="fb464598-4a5d-4385-bf9f-7180a83ea77a" providerId="ADAL" clId="{CD8986FF-362A-4156-9BA4-986A66938703}" dt="2024-05-03T12:47:00.945" v="2"/>
        <pc:sldMkLst>
          <pc:docMk/>
          <pc:sldMk cId="3647967544" sldId="541"/>
        </pc:sldMkLst>
      </pc:sldChg>
      <pc:sldChg chg="add ord">
        <pc:chgData name="Amy Chamberlain" userId="fb464598-4a5d-4385-bf9f-7180a83ea77a" providerId="ADAL" clId="{CD8986FF-362A-4156-9BA4-986A66938703}" dt="2024-05-03T12:47:00.945" v="2"/>
        <pc:sldMkLst>
          <pc:docMk/>
          <pc:sldMk cId="130897414" sldId="544"/>
        </pc:sldMkLst>
      </pc:sldChg>
      <pc:sldChg chg="add ord">
        <pc:chgData name="Amy Chamberlain" userId="fb464598-4a5d-4385-bf9f-7180a83ea77a" providerId="ADAL" clId="{CD8986FF-362A-4156-9BA4-986A66938703}" dt="2024-05-03T12:47:00.945" v="2"/>
        <pc:sldMkLst>
          <pc:docMk/>
          <pc:sldMk cId="1182493128" sldId="545"/>
        </pc:sldMkLst>
      </pc:sldChg>
      <pc:sldChg chg="add ord">
        <pc:chgData name="Amy Chamberlain" userId="fb464598-4a5d-4385-bf9f-7180a83ea77a" providerId="ADAL" clId="{CD8986FF-362A-4156-9BA4-986A66938703}" dt="2024-05-03T12:47:00.945" v="2"/>
        <pc:sldMkLst>
          <pc:docMk/>
          <pc:sldMk cId="1330150445" sldId="548"/>
        </pc:sldMkLst>
      </pc:sldChg>
      <pc:sldChg chg="add ord">
        <pc:chgData name="Amy Chamberlain" userId="fb464598-4a5d-4385-bf9f-7180a83ea77a" providerId="ADAL" clId="{CD8986FF-362A-4156-9BA4-986A66938703}" dt="2024-05-03T12:47:00.945" v="2"/>
        <pc:sldMkLst>
          <pc:docMk/>
          <pc:sldMk cId="276769178" sldId="549"/>
        </pc:sldMkLst>
      </pc:sldChg>
      <pc:sldChg chg="add ord">
        <pc:chgData name="Amy Chamberlain" userId="fb464598-4a5d-4385-bf9f-7180a83ea77a" providerId="ADAL" clId="{CD8986FF-362A-4156-9BA4-986A66938703}" dt="2024-05-03T12:47:00.945" v="2"/>
        <pc:sldMkLst>
          <pc:docMk/>
          <pc:sldMk cId="2721801067" sldId="550"/>
        </pc:sldMkLst>
      </pc:sldChg>
    </pc:docChg>
  </pc:docChgLst>
  <pc:docChgLst>
    <pc:chgData name="Karen Volle" userId="56a017f8-fff7-4347-a03a-e4e7c9199847" providerId="ADAL" clId="{DE4A7A7F-E8CE-4384-9E90-FCAF0A1F3B68}"/>
    <pc:docChg chg="undo custSel addSld delSld modSld delMainMaster">
      <pc:chgData name="Karen Volle" userId="56a017f8-fff7-4347-a03a-e4e7c9199847" providerId="ADAL" clId="{DE4A7A7F-E8CE-4384-9E90-FCAF0A1F3B68}" dt="2024-03-13T21:11:35.939" v="316" actId="20577"/>
      <pc:docMkLst>
        <pc:docMk/>
      </pc:docMkLst>
      <pc:sldChg chg="modSp mod">
        <pc:chgData name="Karen Volle" userId="56a017f8-fff7-4347-a03a-e4e7c9199847" providerId="ADAL" clId="{DE4A7A7F-E8CE-4384-9E90-FCAF0A1F3B68}" dt="2024-03-13T21:03:14.981" v="11" actId="20577"/>
        <pc:sldMkLst>
          <pc:docMk/>
          <pc:sldMk cId="2419022558" sldId="257"/>
        </pc:sldMkLst>
      </pc:sldChg>
      <pc:sldChg chg="del">
        <pc:chgData name="Karen Volle" userId="56a017f8-fff7-4347-a03a-e4e7c9199847" providerId="ADAL" clId="{DE4A7A7F-E8CE-4384-9E90-FCAF0A1F3B68}" dt="2024-03-13T21:05:59.015" v="81" actId="47"/>
        <pc:sldMkLst>
          <pc:docMk/>
          <pc:sldMk cId="23236190" sldId="259"/>
        </pc:sldMkLst>
      </pc:sldChg>
      <pc:sldChg chg="modSp mod">
        <pc:chgData name="Karen Volle" userId="56a017f8-fff7-4347-a03a-e4e7c9199847" providerId="ADAL" clId="{DE4A7A7F-E8CE-4384-9E90-FCAF0A1F3B68}" dt="2024-03-13T21:03:46.290" v="31" actId="20577"/>
        <pc:sldMkLst>
          <pc:docMk/>
          <pc:sldMk cId="1377615727" sldId="261"/>
        </pc:sldMkLst>
      </pc:sldChg>
      <pc:sldChg chg="modSp mod">
        <pc:chgData name="Karen Volle" userId="56a017f8-fff7-4347-a03a-e4e7c9199847" providerId="ADAL" clId="{DE4A7A7F-E8CE-4384-9E90-FCAF0A1F3B68}" dt="2024-03-13T21:04:09.893" v="42" actId="20577"/>
        <pc:sldMkLst>
          <pc:docMk/>
          <pc:sldMk cId="2972209448" sldId="264"/>
        </pc:sldMkLst>
      </pc:sldChg>
      <pc:sldChg chg="del">
        <pc:chgData name="Karen Volle" userId="56a017f8-fff7-4347-a03a-e4e7c9199847" providerId="ADAL" clId="{DE4A7A7F-E8CE-4384-9E90-FCAF0A1F3B68}" dt="2024-03-13T21:05:59.015" v="81" actId="47"/>
        <pc:sldMkLst>
          <pc:docMk/>
          <pc:sldMk cId="19287458" sldId="266"/>
        </pc:sldMkLst>
      </pc:sldChg>
      <pc:sldChg chg="del">
        <pc:chgData name="Karen Volle" userId="56a017f8-fff7-4347-a03a-e4e7c9199847" providerId="ADAL" clId="{DE4A7A7F-E8CE-4384-9E90-FCAF0A1F3B68}" dt="2024-03-13T21:05:59.015" v="81" actId="47"/>
        <pc:sldMkLst>
          <pc:docMk/>
          <pc:sldMk cId="733628898" sldId="268"/>
        </pc:sldMkLst>
      </pc:sldChg>
      <pc:sldChg chg="del">
        <pc:chgData name="Karen Volle" userId="56a017f8-fff7-4347-a03a-e4e7c9199847" providerId="ADAL" clId="{DE4A7A7F-E8CE-4384-9E90-FCAF0A1F3B68}" dt="2024-03-13T21:05:59.015" v="81" actId="47"/>
        <pc:sldMkLst>
          <pc:docMk/>
          <pc:sldMk cId="1014372409" sldId="270"/>
        </pc:sldMkLst>
      </pc:sldChg>
      <pc:sldChg chg="del">
        <pc:chgData name="Karen Volle" userId="56a017f8-fff7-4347-a03a-e4e7c9199847" providerId="ADAL" clId="{DE4A7A7F-E8CE-4384-9E90-FCAF0A1F3B68}" dt="2024-03-13T21:05:59.015" v="81" actId="47"/>
        <pc:sldMkLst>
          <pc:docMk/>
          <pc:sldMk cId="1478999044" sldId="271"/>
        </pc:sldMkLst>
      </pc:sldChg>
      <pc:sldChg chg="del">
        <pc:chgData name="Karen Volle" userId="56a017f8-fff7-4347-a03a-e4e7c9199847" providerId="ADAL" clId="{DE4A7A7F-E8CE-4384-9E90-FCAF0A1F3B68}" dt="2024-03-13T21:05:59.015" v="81" actId="47"/>
        <pc:sldMkLst>
          <pc:docMk/>
          <pc:sldMk cId="2153557915" sldId="272"/>
        </pc:sldMkLst>
      </pc:sldChg>
      <pc:sldChg chg="del">
        <pc:chgData name="Karen Volle" userId="56a017f8-fff7-4347-a03a-e4e7c9199847" providerId="ADAL" clId="{DE4A7A7F-E8CE-4384-9E90-FCAF0A1F3B68}" dt="2024-03-13T21:05:59.015" v="81" actId="47"/>
        <pc:sldMkLst>
          <pc:docMk/>
          <pc:sldMk cId="4280561238" sldId="275"/>
        </pc:sldMkLst>
      </pc:sldChg>
      <pc:sldChg chg="del">
        <pc:chgData name="Karen Volle" userId="56a017f8-fff7-4347-a03a-e4e7c9199847" providerId="ADAL" clId="{DE4A7A7F-E8CE-4384-9E90-FCAF0A1F3B68}" dt="2024-03-13T21:05:59.015" v="81" actId="47"/>
        <pc:sldMkLst>
          <pc:docMk/>
          <pc:sldMk cId="26829192" sldId="277"/>
        </pc:sldMkLst>
      </pc:sldChg>
      <pc:sldChg chg="del">
        <pc:chgData name="Karen Volle" userId="56a017f8-fff7-4347-a03a-e4e7c9199847" providerId="ADAL" clId="{DE4A7A7F-E8CE-4384-9E90-FCAF0A1F3B68}" dt="2024-03-13T21:05:59.015" v="81" actId="47"/>
        <pc:sldMkLst>
          <pc:docMk/>
          <pc:sldMk cId="2901780003" sldId="279"/>
        </pc:sldMkLst>
      </pc:sldChg>
      <pc:sldChg chg="del">
        <pc:chgData name="Karen Volle" userId="56a017f8-fff7-4347-a03a-e4e7c9199847" providerId="ADAL" clId="{DE4A7A7F-E8CE-4384-9E90-FCAF0A1F3B68}" dt="2024-03-13T21:05:59.015" v="81" actId="47"/>
        <pc:sldMkLst>
          <pc:docMk/>
          <pc:sldMk cId="1372341099" sldId="280"/>
        </pc:sldMkLst>
      </pc:sldChg>
      <pc:sldChg chg="del">
        <pc:chgData name="Karen Volle" userId="56a017f8-fff7-4347-a03a-e4e7c9199847" providerId="ADAL" clId="{DE4A7A7F-E8CE-4384-9E90-FCAF0A1F3B68}" dt="2024-03-13T21:05:59.015" v="81" actId="47"/>
        <pc:sldMkLst>
          <pc:docMk/>
          <pc:sldMk cId="3502222067" sldId="281"/>
        </pc:sldMkLst>
      </pc:sldChg>
      <pc:sldChg chg="del">
        <pc:chgData name="Karen Volle" userId="56a017f8-fff7-4347-a03a-e4e7c9199847" providerId="ADAL" clId="{DE4A7A7F-E8CE-4384-9E90-FCAF0A1F3B68}" dt="2024-03-13T21:05:59.015" v="81" actId="47"/>
        <pc:sldMkLst>
          <pc:docMk/>
          <pc:sldMk cId="3837941765" sldId="285"/>
        </pc:sldMkLst>
      </pc:sldChg>
      <pc:sldChg chg="del">
        <pc:chgData name="Karen Volle" userId="56a017f8-fff7-4347-a03a-e4e7c9199847" providerId="ADAL" clId="{DE4A7A7F-E8CE-4384-9E90-FCAF0A1F3B68}" dt="2024-03-13T21:05:59.015" v="81" actId="47"/>
        <pc:sldMkLst>
          <pc:docMk/>
          <pc:sldMk cId="785425187" sldId="286"/>
        </pc:sldMkLst>
      </pc:sldChg>
      <pc:sldChg chg="del">
        <pc:chgData name="Karen Volle" userId="56a017f8-fff7-4347-a03a-e4e7c9199847" providerId="ADAL" clId="{DE4A7A7F-E8CE-4384-9E90-FCAF0A1F3B68}" dt="2024-03-13T21:05:59.015" v="81" actId="47"/>
        <pc:sldMkLst>
          <pc:docMk/>
          <pc:sldMk cId="1547367832" sldId="288"/>
        </pc:sldMkLst>
      </pc:sldChg>
      <pc:sldChg chg="del">
        <pc:chgData name="Karen Volle" userId="56a017f8-fff7-4347-a03a-e4e7c9199847" providerId="ADAL" clId="{DE4A7A7F-E8CE-4384-9E90-FCAF0A1F3B68}" dt="2024-03-13T21:05:59.015" v="81" actId="47"/>
        <pc:sldMkLst>
          <pc:docMk/>
          <pc:sldMk cId="1291530874" sldId="290"/>
        </pc:sldMkLst>
      </pc:sldChg>
      <pc:sldChg chg="del">
        <pc:chgData name="Karen Volle" userId="56a017f8-fff7-4347-a03a-e4e7c9199847" providerId="ADAL" clId="{DE4A7A7F-E8CE-4384-9E90-FCAF0A1F3B68}" dt="2024-03-13T21:05:59.015" v="81" actId="47"/>
        <pc:sldMkLst>
          <pc:docMk/>
          <pc:sldMk cId="3327045860" sldId="291"/>
        </pc:sldMkLst>
      </pc:sldChg>
      <pc:sldChg chg="del">
        <pc:chgData name="Karen Volle" userId="56a017f8-fff7-4347-a03a-e4e7c9199847" providerId="ADAL" clId="{DE4A7A7F-E8CE-4384-9E90-FCAF0A1F3B68}" dt="2024-03-13T21:05:59.015" v="81" actId="47"/>
        <pc:sldMkLst>
          <pc:docMk/>
          <pc:sldMk cId="1094570409" sldId="294"/>
        </pc:sldMkLst>
      </pc:sldChg>
      <pc:sldChg chg="del">
        <pc:chgData name="Karen Volle" userId="56a017f8-fff7-4347-a03a-e4e7c9199847" providerId="ADAL" clId="{DE4A7A7F-E8CE-4384-9E90-FCAF0A1F3B68}" dt="2024-03-13T21:05:59.015" v="81" actId="47"/>
        <pc:sldMkLst>
          <pc:docMk/>
          <pc:sldMk cId="339574649" sldId="295"/>
        </pc:sldMkLst>
      </pc:sldChg>
      <pc:sldChg chg="modSp mod">
        <pc:chgData name="Karen Volle" userId="56a017f8-fff7-4347-a03a-e4e7c9199847" providerId="ADAL" clId="{DE4A7A7F-E8CE-4384-9E90-FCAF0A1F3B68}" dt="2024-03-13T21:03:24.438" v="18" actId="20577"/>
        <pc:sldMkLst>
          <pc:docMk/>
          <pc:sldMk cId="1301611488" sldId="573"/>
        </pc:sldMkLst>
      </pc:sldChg>
      <pc:sldChg chg="modSp mod">
        <pc:chgData name="Karen Volle" userId="56a017f8-fff7-4347-a03a-e4e7c9199847" providerId="ADAL" clId="{DE4A7A7F-E8CE-4384-9E90-FCAF0A1F3B68}" dt="2024-03-13T21:11:35.939" v="316" actId="20577"/>
        <pc:sldMkLst>
          <pc:docMk/>
          <pc:sldMk cId="2237022372" sldId="582"/>
        </pc:sldMkLst>
      </pc:sldChg>
      <pc:sldChg chg="delSp modSp mod">
        <pc:chgData name="Karen Volle" userId="56a017f8-fff7-4347-a03a-e4e7c9199847" providerId="ADAL" clId="{DE4A7A7F-E8CE-4384-9E90-FCAF0A1F3B68}" dt="2024-03-13T21:09:47.129" v="183" actId="1076"/>
        <pc:sldMkLst>
          <pc:docMk/>
          <pc:sldMk cId="3918871586" sldId="12141"/>
        </pc:sldMkLst>
      </pc:sldChg>
      <pc:sldChg chg="add del">
        <pc:chgData name="Karen Volle" userId="56a017f8-fff7-4347-a03a-e4e7c9199847" providerId="ADAL" clId="{DE4A7A7F-E8CE-4384-9E90-FCAF0A1F3B68}" dt="2024-03-13T21:04:31.213" v="45" actId="47"/>
        <pc:sldMkLst>
          <pc:docMk/>
          <pc:sldMk cId="1634075933" sldId="12163"/>
        </pc:sldMkLst>
      </pc:sldChg>
      <pc:sldChg chg="modSp mod">
        <pc:chgData name="Karen Volle" userId="56a017f8-fff7-4347-a03a-e4e7c9199847" providerId="ADAL" clId="{DE4A7A7F-E8CE-4384-9E90-FCAF0A1F3B68}" dt="2024-03-13T21:04:55.265" v="48" actId="20577"/>
        <pc:sldMkLst>
          <pc:docMk/>
          <pc:sldMk cId="1689347815" sldId="12184"/>
        </pc:sldMkLst>
      </pc:sldChg>
      <pc:sldChg chg="del">
        <pc:chgData name="Karen Volle" userId="56a017f8-fff7-4347-a03a-e4e7c9199847" providerId="ADAL" clId="{DE4A7A7F-E8CE-4384-9E90-FCAF0A1F3B68}" dt="2024-03-13T21:05:21.491" v="49" actId="47"/>
        <pc:sldMkLst>
          <pc:docMk/>
          <pc:sldMk cId="2135054318" sldId="12185"/>
        </pc:sldMkLst>
      </pc:sldChg>
      <pc:sldChg chg="del">
        <pc:chgData name="Karen Volle" userId="56a017f8-fff7-4347-a03a-e4e7c9199847" providerId="ADAL" clId="{DE4A7A7F-E8CE-4384-9E90-FCAF0A1F3B68}" dt="2024-03-13T21:05:21.491" v="49" actId="47"/>
        <pc:sldMkLst>
          <pc:docMk/>
          <pc:sldMk cId="2019203782" sldId="12186"/>
        </pc:sldMkLst>
      </pc:sldChg>
      <pc:sldChg chg="del">
        <pc:chgData name="Karen Volle" userId="56a017f8-fff7-4347-a03a-e4e7c9199847" providerId="ADAL" clId="{DE4A7A7F-E8CE-4384-9E90-FCAF0A1F3B68}" dt="2024-03-13T21:05:21.491" v="49" actId="47"/>
        <pc:sldMkLst>
          <pc:docMk/>
          <pc:sldMk cId="1705659074" sldId="12187"/>
        </pc:sldMkLst>
      </pc:sldChg>
      <pc:sldChg chg="del">
        <pc:chgData name="Karen Volle" userId="56a017f8-fff7-4347-a03a-e4e7c9199847" providerId="ADAL" clId="{DE4A7A7F-E8CE-4384-9E90-FCAF0A1F3B68}" dt="2024-03-13T21:05:21.491" v="49" actId="47"/>
        <pc:sldMkLst>
          <pc:docMk/>
          <pc:sldMk cId="3793106597" sldId="12188"/>
        </pc:sldMkLst>
      </pc:sldChg>
      <pc:sldChg chg="del">
        <pc:chgData name="Karen Volle" userId="56a017f8-fff7-4347-a03a-e4e7c9199847" providerId="ADAL" clId="{DE4A7A7F-E8CE-4384-9E90-FCAF0A1F3B68}" dt="2024-03-13T21:05:21.491" v="49" actId="47"/>
        <pc:sldMkLst>
          <pc:docMk/>
          <pc:sldMk cId="1230621864" sldId="12189"/>
        </pc:sldMkLst>
      </pc:sldChg>
      <pc:sldChg chg="del">
        <pc:chgData name="Karen Volle" userId="56a017f8-fff7-4347-a03a-e4e7c9199847" providerId="ADAL" clId="{DE4A7A7F-E8CE-4384-9E90-FCAF0A1F3B68}" dt="2024-03-13T21:05:21.491" v="49" actId="47"/>
        <pc:sldMkLst>
          <pc:docMk/>
          <pc:sldMk cId="2228077228" sldId="12190"/>
        </pc:sldMkLst>
      </pc:sldChg>
      <pc:sldChg chg="del">
        <pc:chgData name="Karen Volle" userId="56a017f8-fff7-4347-a03a-e4e7c9199847" providerId="ADAL" clId="{DE4A7A7F-E8CE-4384-9E90-FCAF0A1F3B68}" dt="2024-03-13T21:05:21.491" v="49" actId="47"/>
        <pc:sldMkLst>
          <pc:docMk/>
          <pc:sldMk cId="2922672314" sldId="12191"/>
        </pc:sldMkLst>
      </pc:sldChg>
      <pc:sldChg chg="del">
        <pc:chgData name="Karen Volle" userId="56a017f8-fff7-4347-a03a-e4e7c9199847" providerId="ADAL" clId="{DE4A7A7F-E8CE-4384-9E90-FCAF0A1F3B68}" dt="2024-03-13T21:05:21.491" v="49" actId="47"/>
        <pc:sldMkLst>
          <pc:docMk/>
          <pc:sldMk cId="2230168179" sldId="12192"/>
        </pc:sldMkLst>
      </pc:sldChg>
      <pc:sldChg chg="del">
        <pc:chgData name="Karen Volle" userId="56a017f8-fff7-4347-a03a-e4e7c9199847" providerId="ADAL" clId="{DE4A7A7F-E8CE-4384-9E90-FCAF0A1F3B68}" dt="2024-03-13T21:05:21.491" v="49" actId="47"/>
        <pc:sldMkLst>
          <pc:docMk/>
          <pc:sldMk cId="995658576" sldId="12193"/>
        </pc:sldMkLst>
      </pc:sldChg>
      <pc:sldChg chg="del">
        <pc:chgData name="Karen Volle" userId="56a017f8-fff7-4347-a03a-e4e7c9199847" providerId="ADAL" clId="{DE4A7A7F-E8CE-4384-9E90-FCAF0A1F3B68}" dt="2024-03-13T21:05:21.491" v="49" actId="47"/>
        <pc:sldMkLst>
          <pc:docMk/>
          <pc:sldMk cId="3666671896" sldId="12194"/>
        </pc:sldMkLst>
      </pc:sldChg>
      <pc:sldChg chg="del">
        <pc:chgData name="Karen Volle" userId="56a017f8-fff7-4347-a03a-e4e7c9199847" providerId="ADAL" clId="{DE4A7A7F-E8CE-4384-9E90-FCAF0A1F3B68}" dt="2024-03-13T21:05:21.491" v="49" actId="47"/>
        <pc:sldMkLst>
          <pc:docMk/>
          <pc:sldMk cId="1906849256" sldId="12195"/>
        </pc:sldMkLst>
      </pc:sldChg>
      <pc:sldChg chg="del">
        <pc:chgData name="Karen Volle" userId="56a017f8-fff7-4347-a03a-e4e7c9199847" providerId="ADAL" clId="{DE4A7A7F-E8CE-4384-9E90-FCAF0A1F3B68}" dt="2024-03-13T21:05:59.015" v="81" actId="47"/>
        <pc:sldMkLst>
          <pc:docMk/>
          <pc:sldMk cId="770845573" sldId="12196"/>
        </pc:sldMkLst>
      </pc:sldChg>
      <pc:sldChg chg="del">
        <pc:chgData name="Karen Volle" userId="56a017f8-fff7-4347-a03a-e4e7c9199847" providerId="ADAL" clId="{DE4A7A7F-E8CE-4384-9E90-FCAF0A1F3B68}" dt="2024-03-13T21:05:59.015" v="81" actId="47"/>
        <pc:sldMkLst>
          <pc:docMk/>
          <pc:sldMk cId="2005631948" sldId="12197"/>
        </pc:sldMkLst>
      </pc:sldChg>
      <pc:sldChg chg="del">
        <pc:chgData name="Karen Volle" userId="56a017f8-fff7-4347-a03a-e4e7c9199847" providerId="ADAL" clId="{DE4A7A7F-E8CE-4384-9E90-FCAF0A1F3B68}" dt="2024-03-13T21:05:59.015" v="81" actId="47"/>
        <pc:sldMkLst>
          <pc:docMk/>
          <pc:sldMk cId="706991058" sldId="12198"/>
        </pc:sldMkLst>
      </pc:sldChg>
      <pc:sldChg chg="del">
        <pc:chgData name="Karen Volle" userId="56a017f8-fff7-4347-a03a-e4e7c9199847" providerId="ADAL" clId="{DE4A7A7F-E8CE-4384-9E90-FCAF0A1F3B68}" dt="2024-03-13T21:05:59.015" v="81" actId="47"/>
        <pc:sldMkLst>
          <pc:docMk/>
          <pc:sldMk cId="1991911156" sldId="12199"/>
        </pc:sldMkLst>
      </pc:sldChg>
      <pc:sldChg chg="del">
        <pc:chgData name="Karen Volle" userId="56a017f8-fff7-4347-a03a-e4e7c9199847" providerId="ADAL" clId="{DE4A7A7F-E8CE-4384-9E90-FCAF0A1F3B68}" dt="2024-03-13T21:05:59.015" v="81" actId="47"/>
        <pc:sldMkLst>
          <pc:docMk/>
          <pc:sldMk cId="673569364" sldId="12200"/>
        </pc:sldMkLst>
      </pc:sldChg>
      <pc:sldChg chg="del">
        <pc:chgData name="Karen Volle" userId="56a017f8-fff7-4347-a03a-e4e7c9199847" providerId="ADAL" clId="{DE4A7A7F-E8CE-4384-9E90-FCAF0A1F3B68}" dt="2024-03-13T21:05:59.015" v="81" actId="47"/>
        <pc:sldMkLst>
          <pc:docMk/>
          <pc:sldMk cId="2353937316" sldId="12202"/>
        </pc:sldMkLst>
      </pc:sldChg>
      <pc:sldMasterChg chg="del delSldLayout">
        <pc:chgData name="Karen Volle" userId="56a017f8-fff7-4347-a03a-e4e7c9199847" providerId="ADAL" clId="{DE4A7A7F-E8CE-4384-9E90-FCAF0A1F3B68}" dt="2024-03-13T21:05:59.015" v="81" actId="47"/>
        <pc:sldMasterMkLst>
          <pc:docMk/>
          <pc:sldMasterMk cId="3508006370" sldId="2147486480"/>
        </pc:sldMasterMkLst>
        <pc:sldLayoutChg chg="del">
          <pc:chgData name="Karen Volle" userId="56a017f8-fff7-4347-a03a-e4e7c9199847" providerId="ADAL" clId="{DE4A7A7F-E8CE-4384-9E90-FCAF0A1F3B68}" dt="2024-03-13T21:05:59.015" v="81" actId="47"/>
          <pc:sldLayoutMkLst>
            <pc:docMk/>
            <pc:sldMasterMk cId="3508006370" sldId="2147486480"/>
            <pc:sldLayoutMk cId="3751272556" sldId="2147486481"/>
          </pc:sldLayoutMkLst>
        </pc:sldLayoutChg>
        <pc:sldLayoutChg chg="del">
          <pc:chgData name="Karen Volle" userId="56a017f8-fff7-4347-a03a-e4e7c9199847" providerId="ADAL" clId="{DE4A7A7F-E8CE-4384-9E90-FCAF0A1F3B68}" dt="2024-03-13T21:05:59.015" v="81" actId="47"/>
          <pc:sldLayoutMkLst>
            <pc:docMk/>
            <pc:sldMasterMk cId="3508006370" sldId="2147486480"/>
            <pc:sldLayoutMk cId="1234210454" sldId="2147486482"/>
          </pc:sldLayoutMkLst>
        </pc:sldLayoutChg>
        <pc:sldLayoutChg chg="del">
          <pc:chgData name="Karen Volle" userId="56a017f8-fff7-4347-a03a-e4e7c9199847" providerId="ADAL" clId="{DE4A7A7F-E8CE-4384-9E90-FCAF0A1F3B68}" dt="2024-03-13T21:05:59.015" v="81" actId="47"/>
          <pc:sldLayoutMkLst>
            <pc:docMk/>
            <pc:sldMasterMk cId="3508006370" sldId="2147486480"/>
            <pc:sldLayoutMk cId="291677255" sldId="2147486483"/>
          </pc:sldLayoutMkLst>
        </pc:sldLayoutChg>
        <pc:sldLayoutChg chg="del">
          <pc:chgData name="Karen Volle" userId="56a017f8-fff7-4347-a03a-e4e7c9199847" providerId="ADAL" clId="{DE4A7A7F-E8CE-4384-9E90-FCAF0A1F3B68}" dt="2024-03-13T21:05:59.015" v="81" actId="47"/>
          <pc:sldLayoutMkLst>
            <pc:docMk/>
            <pc:sldMasterMk cId="3508006370" sldId="2147486480"/>
            <pc:sldLayoutMk cId="1927453742" sldId="2147486484"/>
          </pc:sldLayoutMkLst>
        </pc:sldLayoutChg>
        <pc:sldLayoutChg chg="del">
          <pc:chgData name="Karen Volle" userId="56a017f8-fff7-4347-a03a-e4e7c9199847" providerId="ADAL" clId="{DE4A7A7F-E8CE-4384-9E90-FCAF0A1F3B68}" dt="2024-03-13T21:05:59.015" v="81" actId="47"/>
          <pc:sldLayoutMkLst>
            <pc:docMk/>
            <pc:sldMasterMk cId="3508006370" sldId="2147486480"/>
            <pc:sldLayoutMk cId="3150469795" sldId="2147486485"/>
          </pc:sldLayoutMkLst>
        </pc:sldLayoutChg>
        <pc:sldLayoutChg chg="del">
          <pc:chgData name="Karen Volle" userId="56a017f8-fff7-4347-a03a-e4e7c9199847" providerId="ADAL" clId="{DE4A7A7F-E8CE-4384-9E90-FCAF0A1F3B68}" dt="2024-03-13T21:05:59.015" v="81" actId="47"/>
          <pc:sldLayoutMkLst>
            <pc:docMk/>
            <pc:sldMasterMk cId="3508006370" sldId="2147486480"/>
            <pc:sldLayoutMk cId="1523543025" sldId="2147486486"/>
          </pc:sldLayoutMkLst>
        </pc:sldLayoutChg>
        <pc:sldLayoutChg chg="del">
          <pc:chgData name="Karen Volle" userId="56a017f8-fff7-4347-a03a-e4e7c9199847" providerId="ADAL" clId="{DE4A7A7F-E8CE-4384-9E90-FCAF0A1F3B68}" dt="2024-03-13T21:05:59.015" v="81" actId="47"/>
          <pc:sldLayoutMkLst>
            <pc:docMk/>
            <pc:sldMasterMk cId="3508006370" sldId="2147486480"/>
            <pc:sldLayoutMk cId="3291670200" sldId="2147486487"/>
          </pc:sldLayoutMkLst>
        </pc:sldLayoutChg>
        <pc:sldLayoutChg chg="del">
          <pc:chgData name="Karen Volle" userId="56a017f8-fff7-4347-a03a-e4e7c9199847" providerId="ADAL" clId="{DE4A7A7F-E8CE-4384-9E90-FCAF0A1F3B68}" dt="2024-03-13T21:05:59.015" v="81" actId="47"/>
          <pc:sldLayoutMkLst>
            <pc:docMk/>
            <pc:sldMasterMk cId="3508006370" sldId="2147486480"/>
            <pc:sldLayoutMk cId="1108719851" sldId="2147486488"/>
          </pc:sldLayoutMkLst>
        </pc:sldLayoutChg>
        <pc:sldLayoutChg chg="del">
          <pc:chgData name="Karen Volle" userId="56a017f8-fff7-4347-a03a-e4e7c9199847" providerId="ADAL" clId="{DE4A7A7F-E8CE-4384-9E90-FCAF0A1F3B68}" dt="2024-03-13T21:05:59.015" v="81" actId="47"/>
          <pc:sldLayoutMkLst>
            <pc:docMk/>
            <pc:sldMasterMk cId="3508006370" sldId="2147486480"/>
            <pc:sldLayoutMk cId="594761555" sldId="2147486489"/>
          </pc:sldLayoutMkLst>
        </pc:sldLayoutChg>
        <pc:sldLayoutChg chg="del">
          <pc:chgData name="Karen Volle" userId="56a017f8-fff7-4347-a03a-e4e7c9199847" providerId="ADAL" clId="{DE4A7A7F-E8CE-4384-9E90-FCAF0A1F3B68}" dt="2024-03-13T21:05:59.015" v="81" actId="47"/>
          <pc:sldLayoutMkLst>
            <pc:docMk/>
            <pc:sldMasterMk cId="3508006370" sldId="2147486480"/>
            <pc:sldLayoutMk cId="4165343163" sldId="2147486490"/>
          </pc:sldLayoutMkLst>
        </pc:sldLayoutChg>
        <pc:sldLayoutChg chg="del">
          <pc:chgData name="Karen Volle" userId="56a017f8-fff7-4347-a03a-e4e7c9199847" providerId="ADAL" clId="{DE4A7A7F-E8CE-4384-9E90-FCAF0A1F3B68}" dt="2024-03-13T21:05:59.015" v="81" actId="47"/>
          <pc:sldLayoutMkLst>
            <pc:docMk/>
            <pc:sldMasterMk cId="3508006370" sldId="2147486480"/>
            <pc:sldLayoutMk cId="3359009408" sldId="2147486491"/>
          </pc:sldLayoutMkLst>
        </pc:sldLayoutChg>
      </pc:sldMasterChg>
    </pc:docChg>
  </pc:docChgLst>
  <pc:docChgLst>
    <pc:chgData name="Karen Volle" userId="56a017f8-fff7-4347-a03a-e4e7c9199847" providerId="ADAL" clId="{CE349EAE-D643-4B2E-8420-E57E7CEC900C}"/>
    <pc:docChg chg="custSel addSld delSld modSld delMainMaster">
      <pc:chgData name="Karen Volle" userId="56a017f8-fff7-4347-a03a-e4e7c9199847" providerId="ADAL" clId="{CE349EAE-D643-4B2E-8420-E57E7CEC900C}" dt="2024-08-07T14:01:51.123" v="491" actId="20577"/>
      <pc:docMkLst>
        <pc:docMk/>
      </pc:docMkLst>
      <pc:sldChg chg="addSp modSp add mod">
        <pc:chgData name="Karen Volle" userId="56a017f8-fff7-4347-a03a-e4e7c9199847" providerId="ADAL" clId="{CE349EAE-D643-4B2E-8420-E57E7CEC900C}" dt="2024-08-06T15:38:22.706" v="489" actId="20577"/>
        <pc:sldMkLst>
          <pc:docMk/>
          <pc:sldMk cId="1025331170" sldId="12216"/>
        </pc:sldMkLst>
      </pc:sldChg>
      <pc:sldMasterChg chg="del delSldLayout">
        <pc:chgData name="Karen Volle" userId="56a017f8-fff7-4347-a03a-e4e7c9199847" providerId="ADAL" clId="{CE349EAE-D643-4B2E-8420-E57E7CEC900C}" dt="2024-08-06T15:38:39.495" v="490" actId="47"/>
        <pc:sldMasterMkLst>
          <pc:docMk/>
          <pc:sldMasterMk cId="3389113765" sldId="2147483660"/>
        </pc:sldMasterMkLst>
        <pc:sldLayoutChg chg="del">
          <pc:chgData name="Karen Volle" userId="56a017f8-fff7-4347-a03a-e4e7c9199847" providerId="ADAL" clId="{CE349EAE-D643-4B2E-8420-E57E7CEC900C}" dt="2024-08-06T15:38:39.495" v="490" actId="47"/>
          <pc:sldLayoutMkLst>
            <pc:docMk/>
            <pc:sldMasterMk cId="3389113765" sldId="2147483660"/>
            <pc:sldLayoutMk cId="2695366616" sldId="2147483666"/>
          </pc:sldLayoutMkLst>
        </pc:sldLayoutChg>
        <pc:sldLayoutChg chg="del">
          <pc:chgData name="Karen Volle" userId="56a017f8-fff7-4347-a03a-e4e7c9199847" providerId="ADAL" clId="{CE349EAE-D643-4B2E-8420-E57E7CEC900C}" dt="2024-08-06T15:38:39.495" v="490" actId="47"/>
          <pc:sldLayoutMkLst>
            <pc:docMk/>
            <pc:sldMasterMk cId="3389113765" sldId="2147483660"/>
            <pc:sldLayoutMk cId="375103200" sldId="2147483667"/>
          </pc:sldLayoutMkLst>
        </pc:sldLayoutChg>
        <pc:sldLayoutChg chg="del">
          <pc:chgData name="Karen Volle" userId="56a017f8-fff7-4347-a03a-e4e7c9199847" providerId="ADAL" clId="{CE349EAE-D643-4B2E-8420-E57E7CEC900C}" dt="2024-08-06T15:38:39.495" v="490" actId="47"/>
          <pc:sldLayoutMkLst>
            <pc:docMk/>
            <pc:sldMasterMk cId="3389113765" sldId="2147483660"/>
            <pc:sldLayoutMk cId="1285390670" sldId="2147483668"/>
          </pc:sldLayoutMkLst>
        </pc:sldLayoutChg>
        <pc:sldLayoutChg chg="del">
          <pc:chgData name="Karen Volle" userId="56a017f8-fff7-4347-a03a-e4e7c9199847" providerId="ADAL" clId="{CE349EAE-D643-4B2E-8420-E57E7CEC900C}" dt="2024-08-06T15:38:39.495" v="490" actId="47"/>
          <pc:sldLayoutMkLst>
            <pc:docMk/>
            <pc:sldMasterMk cId="3389113765" sldId="2147483660"/>
            <pc:sldLayoutMk cId="4183632511" sldId="2147483669"/>
          </pc:sldLayoutMkLst>
        </pc:sldLayoutChg>
        <pc:sldLayoutChg chg="del">
          <pc:chgData name="Karen Volle" userId="56a017f8-fff7-4347-a03a-e4e7c9199847" providerId="ADAL" clId="{CE349EAE-D643-4B2E-8420-E57E7CEC900C}" dt="2024-08-06T15:38:39.495" v="490" actId="47"/>
          <pc:sldLayoutMkLst>
            <pc:docMk/>
            <pc:sldMasterMk cId="3389113765" sldId="2147483660"/>
            <pc:sldLayoutMk cId="2479779279" sldId="2147483670"/>
          </pc:sldLayoutMkLst>
        </pc:sldLayoutChg>
        <pc:sldLayoutChg chg="del">
          <pc:chgData name="Karen Volle" userId="56a017f8-fff7-4347-a03a-e4e7c9199847" providerId="ADAL" clId="{CE349EAE-D643-4B2E-8420-E57E7CEC900C}" dt="2024-08-06T15:38:39.495" v="490" actId="47"/>
          <pc:sldLayoutMkLst>
            <pc:docMk/>
            <pc:sldMasterMk cId="3389113765" sldId="2147483660"/>
            <pc:sldLayoutMk cId="354173909" sldId="2147483671"/>
          </pc:sldLayoutMkLst>
        </pc:sldLayoutChg>
        <pc:sldLayoutChg chg="del">
          <pc:chgData name="Karen Volle" userId="56a017f8-fff7-4347-a03a-e4e7c9199847" providerId="ADAL" clId="{CE349EAE-D643-4B2E-8420-E57E7CEC900C}" dt="2024-08-06T15:38:39.495" v="490" actId="47"/>
          <pc:sldLayoutMkLst>
            <pc:docMk/>
            <pc:sldMasterMk cId="3389113765" sldId="2147483660"/>
            <pc:sldLayoutMk cId="3635682287" sldId="2147483672"/>
          </pc:sldLayoutMkLst>
        </pc:sldLayoutChg>
        <pc:sldLayoutChg chg="del">
          <pc:chgData name="Karen Volle" userId="56a017f8-fff7-4347-a03a-e4e7c9199847" providerId="ADAL" clId="{CE349EAE-D643-4B2E-8420-E57E7CEC900C}" dt="2024-08-06T15:38:39.495" v="490" actId="47"/>
          <pc:sldLayoutMkLst>
            <pc:docMk/>
            <pc:sldMasterMk cId="3389113765" sldId="2147483660"/>
            <pc:sldLayoutMk cId="3131287230" sldId="2147486474"/>
          </pc:sldLayoutMkLst>
        </pc:sldLayoutChg>
        <pc:sldLayoutChg chg="del">
          <pc:chgData name="Karen Volle" userId="56a017f8-fff7-4347-a03a-e4e7c9199847" providerId="ADAL" clId="{CE349EAE-D643-4B2E-8420-E57E7CEC900C}" dt="2024-08-06T15:38:39.495" v="490" actId="47"/>
          <pc:sldLayoutMkLst>
            <pc:docMk/>
            <pc:sldMasterMk cId="3389113765" sldId="2147483660"/>
            <pc:sldLayoutMk cId="3735949031" sldId="2147486475"/>
          </pc:sldLayoutMkLst>
        </pc:sldLayoutChg>
        <pc:sldLayoutChg chg="del">
          <pc:chgData name="Karen Volle" userId="56a017f8-fff7-4347-a03a-e4e7c9199847" providerId="ADAL" clId="{CE349EAE-D643-4B2E-8420-E57E7CEC900C}" dt="2024-08-06T15:38:39.495" v="490" actId="47"/>
          <pc:sldLayoutMkLst>
            <pc:docMk/>
            <pc:sldMasterMk cId="3389113765" sldId="2147483660"/>
            <pc:sldLayoutMk cId="1966714060" sldId="2147486476"/>
          </pc:sldLayoutMkLst>
        </pc:sldLayoutChg>
        <pc:sldLayoutChg chg="del">
          <pc:chgData name="Karen Volle" userId="56a017f8-fff7-4347-a03a-e4e7c9199847" providerId="ADAL" clId="{CE349EAE-D643-4B2E-8420-E57E7CEC900C}" dt="2024-08-06T15:38:39.495" v="490" actId="47"/>
          <pc:sldLayoutMkLst>
            <pc:docMk/>
            <pc:sldMasterMk cId="3389113765" sldId="2147483660"/>
            <pc:sldLayoutMk cId="917097635" sldId="2147486477"/>
          </pc:sldLayoutMkLst>
        </pc:sldLayoutChg>
        <pc:sldLayoutChg chg="del">
          <pc:chgData name="Karen Volle" userId="56a017f8-fff7-4347-a03a-e4e7c9199847" providerId="ADAL" clId="{CE349EAE-D643-4B2E-8420-E57E7CEC900C}" dt="2024-08-06T15:38:39.495" v="490" actId="47"/>
          <pc:sldLayoutMkLst>
            <pc:docMk/>
            <pc:sldMasterMk cId="3389113765" sldId="2147483660"/>
            <pc:sldLayoutMk cId="1047770375" sldId="2147486478"/>
          </pc:sldLayoutMkLst>
        </pc:sldLayoutChg>
      </pc:sldMasterChg>
    </pc:docChg>
  </pc:docChgLst>
  <pc:docChgLst>
    <pc:chgData name="Karen Volle" userId="56a017f8-fff7-4347-a03a-e4e7c9199847" providerId="ADAL" clId="{6E24F575-FC32-43B5-92C9-06C3BE2C0FC8}"/>
    <pc:docChg chg="custSel addSld delSld modSld">
      <pc:chgData name="Karen Volle" userId="56a017f8-fff7-4347-a03a-e4e7c9199847" providerId="ADAL" clId="{6E24F575-FC32-43B5-92C9-06C3BE2C0FC8}" dt="2024-03-08T15:35:24.549" v="278" actId="47"/>
      <pc:docMkLst>
        <pc:docMk/>
      </pc:docMkLst>
      <pc:sldChg chg="modSp mod">
        <pc:chgData name="Karen Volle" userId="56a017f8-fff7-4347-a03a-e4e7c9199847" providerId="ADAL" clId="{6E24F575-FC32-43B5-92C9-06C3BE2C0FC8}" dt="2024-03-08T13:52:47.243" v="250" actId="20577"/>
        <pc:sldMkLst>
          <pc:docMk/>
          <pc:sldMk cId="1377615727" sldId="261"/>
        </pc:sldMkLst>
      </pc:sldChg>
      <pc:sldChg chg="modSp mod">
        <pc:chgData name="Karen Volle" userId="56a017f8-fff7-4347-a03a-e4e7c9199847" providerId="ADAL" clId="{6E24F575-FC32-43B5-92C9-06C3BE2C0FC8}" dt="2024-03-08T13:53:02.405" v="268" actId="20577"/>
        <pc:sldMkLst>
          <pc:docMk/>
          <pc:sldMk cId="2972209448" sldId="264"/>
        </pc:sldMkLst>
      </pc:sldChg>
      <pc:sldChg chg="delSp add del setBg delDesignElem">
        <pc:chgData name="Karen Volle" userId="56a017f8-fff7-4347-a03a-e4e7c9199847" providerId="ADAL" clId="{6E24F575-FC32-43B5-92C9-06C3BE2C0FC8}" dt="2024-03-08T15:35:20.283" v="277"/>
        <pc:sldMkLst>
          <pc:docMk/>
          <pc:sldMk cId="2926031705" sldId="273"/>
        </pc:sldMkLst>
      </pc:sldChg>
      <pc:sldChg chg="del">
        <pc:chgData name="Karen Volle" userId="56a017f8-fff7-4347-a03a-e4e7c9199847" providerId="ADAL" clId="{6E24F575-FC32-43B5-92C9-06C3BE2C0FC8}" dt="2024-03-08T15:35:24.549" v="278" actId="47"/>
        <pc:sldMkLst>
          <pc:docMk/>
          <pc:sldMk cId="2783276586" sldId="296"/>
        </pc:sldMkLst>
      </pc:sldChg>
      <pc:sldChg chg="del">
        <pc:chgData name="Karen Volle" userId="56a017f8-fff7-4347-a03a-e4e7c9199847" providerId="ADAL" clId="{6E24F575-FC32-43B5-92C9-06C3BE2C0FC8}" dt="2024-03-08T13:44:53.051" v="105" actId="47"/>
        <pc:sldMkLst>
          <pc:docMk/>
          <pc:sldMk cId="2103906592" sldId="12164"/>
        </pc:sldMkLst>
      </pc:sldChg>
      <pc:sldChg chg="del">
        <pc:chgData name="Karen Volle" userId="56a017f8-fff7-4347-a03a-e4e7c9199847" providerId="ADAL" clId="{6E24F575-FC32-43B5-92C9-06C3BE2C0FC8}" dt="2024-03-08T13:44:53.051" v="105" actId="47"/>
        <pc:sldMkLst>
          <pc:docMk/>
          <pc:sldMk cId="1235879873" sldId="12165"/>
        </pc:sldMkLst>
      </pc:sldChg>
      <pc:sldChg chg="del">
        <pc:chgData name="Karen Volle" userId="56a017f8-fff7-4347-a03a-e4e7c9199847" providerId="ADAL" clId="{6E24F575-FC32-43B5-92C9-06C3BE2C0FC8}" dt="2024-03-08T13:44:53.051" v="105" actId="47"/>
        <pc:sldMkLst>
          <pc:docMk/>
          <pc:sldMk cId="4178299063" sldId="12166"/>
        </pc:sldMkLst>
      </pc:sldChg>
      <pc:sldChg chg="del">
        <pc:chgData name="Karen Volle" userId="56a017f8-fff7-4347-a03a-e4e7c9199847" providerId="ADAL" clId="{6E24F575-FC32-43B5-92C9-06C3BE2C0FC8}" dt="2024-03-08T13:44:53.051" v="105" actId="47"/>
        <pc:sldMkLst>
          <pc:docMk/>
          <pc:sldMk cId="3850768934" sldId="12167"/>
        </pc:sldMkLst>
      </pc:sldChg>
      <pc:sldChg chg="del">
        <pc:chgData name="Karen Volle" userId="56a017f8-fff7-4347-a03a-e4e7c9199847" providerId="ADAL" clId="{6E24F575-FC32-43B5-92C9-06C3BE2C0FC8}" dt="2024-03-08T13:44:53.051" v="105" actId="47"/>
        <pc:sldMkLst>
          <pc:docMk/>
          <pc:sldMk cId="1182277422" sldId="12168"/>
        </pc:sldMkLst>
      </pc:sldChg>
      <pc:sldChg chg="del">
        <pc:chgData name="Karen Volle" userId="56a017f8-fff7-4347-a03a-e4e7c9199847" providerId="ADAL" clId="{6E24F575-FC32-43B5-92C9-06C3BE2C0FC8}" dt="2024-03-08T13:44:53.051" v="105" actId="47"/>
        <pc:sldMkLst>
          <pc:docMk/>
          <pc:sldMk cId="360465221" sldId="12169"/>
        </pc:sldMkLst>
      </pc:sldChg>
      <pc:sldChg chg="del">
        <pc:chgData name="Karen Volle" userId="56a017f8-fff7-4347-a03a-e4e7c9199847" providerId="ADAL" clId="{6E24F575-FC32-43B5-92C9-06C3BE2C0FC8}" dt="2024-03-08T13:44:53.051" v="105" actId="47"/>
        <pc:sldMkLst>
          <pc:docMk/>
          <pc:sldMk cId="4230171705" sldId="12170"/>
        </pc:sldMkLst>
      </pc:sldChg>
      <pc:sldChg chg="del">
        <pc:chgData name="Karen Volle" userId="56a017f8-fff7-4347-a03a-e4e7c9199847" providerId="ADAL" clId="{6E24F575-FC32-43B5-92C9-06C3BE2C0FC8}" dt="2024-03-08T13:44:53.051" v="105" actId="47"/>
        <pc:sldMkLst>
          <pc:docMk/>
          <pc:sldMk cId="3565740751" sldId="12171"/>
        </pc:sldMkLst>
      </pc:sldChg>
      <pc:sldChg chg="del">
        <pc:chgData name="Karen Volle" userId="56a017f8-fff7-4347-a03a-e4e7c9199847" providerId="ADAL" clId="{6E24F575-FC32-43B5-92C9-06C3BE2C0FC8}" dt="2024-03-08T13:44:53.051" v="105" actId="47"/>
        <pc:sldMkLst>
          <pc:docMk/>
          <pc:sldMk cId="2724558499" sldId="12172"/>
        </pc:sldMkLst>
      </pc:sldChg>
      <pc:sldChg chg="del">
        <pc:chgData name="Karen Volle" userId="56a017f8-fff7-4347-a03a-e4e7c9199847" providerId="ADAL" clId="{6E24F575-FC32-43B5-92C9-06C3BE2C0FC8}" dt="2024-03-08T13:44:53.051" v="105" actId="47"/>
        <pc:sldMkLst>
          <pc:docMk/>
          <pc:sldMk cId="63630484" sldId="12173"/>
        </pc:sldMkLst>
      </pc:sldChg>
      <pc:sldChg chg="del">
        <pc:chgData name="Karen Volle" userId="56a017f8-fff7-4347-a03a-e4e7c9199847" providerId="ADAL" clId="{6E24F575-FC32-43B5-92C9-06C3BE2C0FC8}" dt="2024-03-08T13:44:53.051" v="105" actId="47"/>
        <pc:sldMkLst>
          <pc:docMk/>
          <pc:sldMk cId="3957347844" sldId="12174"/>
        </pc:sldMkLst>
      </pc:sldChg>
      <pc:sldChg chg="del">
        <pc:chgData name="Karen Volle" userId="56a017f8-fff7-4347-a03a-e4e7c9199847" providerId="ADAL" clId="{6E24F575-FC32-43B5-92C9-06C3BE2C0FC8}" dt="2024-03-08T13:44:53.051" v="105" actId="47"/>
        <pc:sldMkLst>
          <pc:docMk/>
          <pc:sldMk cId="1578040327" sldId="12175"/>
        </pc:sldMkLst>
      </pc:sldChg>
      <pc:sldChg chg="del">
        <pc:chgData name="Karen Volle" userId="56a017f8-fff7-4347-a03a-e4e7c9199847" providerId="ADAL" clId="{6E24F575-FC32-43B5-92C9-06C3BE2C0FC8}" dt="2024-03-08T13:44:53.051" v="105" actId="47"/>
        <pc:sldMkLst>
          <pc:docMk/>
          <pc:sldMk cId="2005095501" sldId="12176"/>
        </pc:sldMkLst>
      </pc:sldChg>
      <pc:sldChg chg="del">
        <pc:chgData name="Karen Volle" userId="56a017f8-fff7-4347-a03a-e4e7c9199847" providerId="ADAL" clId="{6E24F575-FC32-43B5-92C9-06C3BE2C0FC8}" dt="2024-03-08T13:44:53.051" v="105" actId="47"/>
        <pc:sldMkLst>
          <pc:docMk/>
          <pc:sldMk cId="1631139002" sldId="12177"/>
        </pc:sldMkLst>
      </pc:sldChg>
      <pc:sldChg chg="del">
        <pc:chgData name="Karen Volle" userId="56a017f8-fff7-4347-a03a-e4e7c9199847" providerId="ADAL" clId="{6E24F575-FC32-43B5-92C9-06C3BE2C0FC8}" dt="2024-03-08T13:44:53.051" v="105" actId="47"/>
        <pc:sldMkLst>
          <pc:docMk/>
          <pc:sldMk cId="3156102263" sldId="12178"/>
        </pc:sldMkLst>
      </pc:sldChg>
      <pc:sldChg chg="del">
        <pc:chgData name="Karen Volle" userId="56a017f8-fff7-4347-a03a-e4e7c9199847" providerId="ADAL" clId="{6E24F575-FC32-43B5-92C9-06C3BE2C0FC8}" dt="2024-03-08T13:44:53.051" v="105" actId="47"/>
        <pc:sldMkLst>
          <pc:docMk/>
          <pc:sldMk cId="240858641" sldId="12179"/>
        </pc:sldMkLst>
      </pc:sldChg>
      <pc:sldChg chg="del">
        <pc:chgData name="Karen Volle" userId="56a017f8-fff7-4347-a03a-e4e7c9199847" providerId="ADAL" clId="{6E24F575-FC32-43B5-92C9-06C3BE2C0FC8}" dt="2024-03-08T13:44:53.051" v="105" actId="47"/>
        <pc:sldMkLst>
          <pc:docMk/>
          <pc:sldMk cId="3242754283" sldId="12180"/>
        </pc:sldMkLst>
      </pc:sldChg>
      <pc:sldChg chg="del">
        <pc:chgData name="Karen Volle" userId="56a017f8-fff7-4347-a03a-e4e7c9199847" providerId="ADAL" clId="{6E24F575-FC32-43B5-92C9-06C3BE2C0FC8}" dt="2024-03-08T13:44:53.051" v="105" actId="47"/>
        <pc:sldMkLst>
          <pc:docMk/>
          <pc:sldMk cId="2812370819" sldId="12181"/>
        </pc:sldMkLst>
      </pc:sldChg>
      <pc:sldChg chg="del">
        <pc:chgData name="Karen Volle" userId="56a017f8-fff7-4347-a03a-e4e7c9199847" providerId="ADAL" clId="{6E24F575-FC32-43B5-92C9-06C3BE2C0FC8}" dt="2024-03-08T13:44:53.051" v="105" actId="47"/>
        <pc:sldMkLst>
          <pc:docMk/>
          <pc:sldMk cId="3526844411" sldId="12182"/>
        </pc:sldMkLst>
      </pc:sldChg>
      <pc:sldChg chg="del">
        <pc:chgData name="Karen Volle" userId="56a017f8-fff7-4347-a03a-e4e7c9199847" providerId="ADAL" clId="{6E24F575-FC32-43B5-92C9-06C3BE2C0FC8}" dt="2024-03-08T13:46:39.510" v="130" actId="47"/>
        <pc:sldMkLst>
          <pc:docMk/>
          <pc:sldMk cId="643814075" sldId="12183"/>
        </pc:sldMkLst>
      </pc:sldChg>
      <pc:sldChg chg="add">
        <pc:chgData name="Karen Volle" userId="56a017f8-fff7-4347-a03a-e4e7c9199847" providerId="ADAL" clId="{6E24F575-FC32-43B5-92C9-06C3BE2C0FC8}" dt="2024-03-08T13:46:28.052" v="107"/>
        <pc:sldMkLst>
          <pc:docMk/>
          <pc:sldMk cId="1689347815" sldId="12184"/>
        </pc:sldMkLst>
      </pc:sldChg>
      <pc:sldChg chg="del">
        <pc:chgData name="Karen Volle" userId="56a017f8-fff7-4347-a03a-e4e7c9199847" providerId="ADAL" clId="{6E24F575-FC32-43B5-92C9-06C3BE2C0FC8}" dt="2024-03-08T13:42:57.194" v="16" actId="47"/>
        <pc:sldMkLst>
          <pc:docMk/>
          <pc:sldMk cId="2135054318" sldId="12184"/>
        </pc:sldMkLst>
      </pc:sldChg>
      <pc:sldChg chg="del">
        <pc:chgData name="Karen Volle" userId="56a017f8-fff7-4347-a03a-e4e7c9199847" providerId="ADAL" clId="{6E24F575-FC32-43B5-92C9-06C3BE2C0FC8}" dt="2024-03-08T13:42:57.194" v="16" actId="47"/>
        <pc:sldMkLst>
          <pc:docMk/>
          <pc:sldMk cId="65902733" sldId="12185"/>
        </pc:sldMkLst>
      </pc:sldChg>
      <pc:sldChg chg="add">
        <pc:chgData name="Karen Volle" userId="56a017f8-fff7-4347-a03a-e4e7c9199847" providerId="ADAL" clId="{6E24F575-FC32-43B5-92C9-06C3BE2C0FC8}" dt="2024-03-08T13:46:28.068" v="109"/>
        <pc:sldMkLst>
          <pc:docMk/>
          <pc:sldMk cId="2135054318" sldId="12185"/>
        </pc:sldMkLst>
      </pc:sldChg>
      <pc:sldChg chg="add">
        <pc:chgData name="Karen Volle" userId="56a017f8-fff7-4347-a03a-e4e7c9199847" providerId="ADAL" clId="{6E24F575-FC32-43B5-92C9-06C3BE2C0FC8}" dt="2024-03-08T13:46:28.099" v="111"/>
        <pc:sldMkLst>
          <pc:docMk/>
          <pc:sldMk cId="2019203782" sldId="12186"/>
        </pc:sldMkLst>
      </pc:sldChg>
      <pc:sldChg chg="del">
        <pc:chgData name="Karen Volle" userId="56a017f8-fff7-4347-a03a-e4e7c9199847" providerId="ADAL" clId="{6E24F575-FC32-43B5-92C9-06C3BE2C0FC8}" dt="2024-03-08T13:42:57.194" v="16" actId="47"/>
        <pc:sldMkLst>
          <pc:docMk/>
          <pc:sldMk cId="2538436911" sldId="12186"/>
        </pc:sldMkLst>
      </pc:sldChg>
      <pc:sldChg chg="del">
        <pc:chgData name="Karen Volle" userId="56a017f8-fff7-4347-a03a-e4e7c9199847" providerId="ADAL" clId="{6E24F575-FC32-43B5-92C9-06C3BE2C0FC8}" dt="2024-03-08T13:42:57.194" v="16" actId="47"/>
        <pc:sldMkLst>
          <pc:docMk/>
          <pc:sldMk cId="107823151" sldId="12187"/>
        </pc:sldMkLst>
      </pc:sldChg>
      <pc:sldChg chg="add">
        <pc:chgData name="Karen Volle" userId="56a017f8-fff7-4347-a03a-e4e7c9199847" providerId="ADAL" clId="{6E24F575-FC32-43B5-92C9-06C3BE2C0FC8}" dt="2024-03-08T13:46:28.126" v="113"/>
        <pc:sldMkLst>
          <pc:docMk/>
          <pc:sldMk cId="1705659074" sldId="12187"/>
        </pc:sldMkLst>
      </pc:sldChg>
      <pc:sldChg chg="del">
        <pc:chgData name="Karen Volle" userId="56a017f8-fff7-4347-a03a-e4e7c9199847" providerId="ADAL" clId="{6E24F575-FC32-43B5-92C9-06C3BE2C0FC8}" dt="2024-03-08T13:42:57.194" v="16" actId="47"/>
        <pc:sldMkLst>
          <pc:docMk/>
          <pc:sldMk cId="3158430906" sldId="12188"/>
        </pc:sldMkLst>
      </pc:sldChg>
      <pc:sldChg chg="add">
        <pc:chgData name="Karen Volle" userId="56a017f8-fff7-4347-a03a-e4e7c9199847" providerId="ADAL" clId="{6E24F575-FC32-43B5-92C9-06C3BE2C0FC8}" dt="2024-03-08T13:46:28.146" v="115"/>
        <pc:sldMkLst>
          <pc:docMk/>
          <pc:sldMk cId="3793106597" sldId="12188"/>
        </pc:sldMkLst>
      </pc:sldChg>
      <pc:sldChg chg="modSp add mod">
        <pc:chgData name="Karen Volle" userId="56a017f8-fff7-4347-a03a-e4e7c9199847" providerId="ADAL" clId="{6E24F575-FC32-43B5-92C9-06C3BE2C0FC8}" dt="2024-03-08T15:34:58.835" v="273" actId="27636"/>
        <pc:sldMkLst>
          <pc:docMk/>
          <pc:sldMk cId="1230621864" sldId="12189"/>
        </pc:sldMkLst>
      </pc:sldChg>
      <pc:sldChg chg="del">
        <pc:chgData name="Karen Volle" userId="56a017f8-fff7-4347-a03a-e4e7c9199847" providerId="ADAL" clId="{6E24F575-FC32-43B5-92C9-06C3BE2C0FC8}" dt="2024-03-08T13:42:57.194" v="16" actId="47"/>
        <pc:sldMkLst>
          <pc:docMk/>
          <pc:sldMk cId="3931729735" sldId="12189"/>
        </pc:sldMkLst>
      </pc:sldChg>
      <pc:sldChg chg="del">
        <pc:chgData name="Karen Volle" userId="56a017f8-fff7-4347-a03a-e4e7c9199847" providerId="ADAL" clId="{6E24F575-FC32-43B5-92C9-06C3BE2C0FC8}" dt="2024-03-08T13:42:57.194" v="16" actId="47"/>
        <pc:sldMkLst>
          <pc:docMk/>
          <pc:sldMk cId="1652681368" sldId="12190"/>
        </pc:sldMkLst>
      </pc:sldChg>
      <pc:sldChg chg="add">
        <pc:chgData name="Karen Volle" userId="56a017f8-fff7-4347-a03a-e4e7c9199847" providerId="ADAL" clId="{6E24F575-FC32-43B5-92C9-06C3BE2C0FC8}" dt="2024-03-08T13:46:28.193" v="119"/>
        <pc:sldMkLst>
          <pc:docMk/>
          <pc:sldMk cId="2228077228" sldId="12190"/>
        </pc:sldMkLst>
      </pc:sldChg>
      <pc:sldChg chg="del">
        <pc:chgData name="Karen Volle" userId="56a017f8-fff7-4347-a03a-e4e7c9199847" providerId="ADAL" clId="{6E24F575-FC32-43B5-92C9-06C3BE2C0FC8}" dt="2024-03-08T13:42:57.194" v="16" actId="47"/>
        <pc:sldMkLst>
          <pc:docMk/>
          <pc:sldMk cId="2298519577" sldId="12191"/>
        </pc:sldMkLst>
      </pc:sldChg>
      <pc:sldChg chg="add">
        <pc:chgData name="Karen Volle" userId="56a017f8-fff7-4347-a03a-e4e7c9199847" providerId="ADAL" clId="{6E24F575-FC32-43B5-92C9-06C3BE2C0FC8}" dt="2024-03-08T13:46:28.209" v="121"/>
        <pc:sldMkLst>
          <pc:docMk/>
          <pc:sldMk cId="2922672314" sldId="12191"/>
        </pc:sldMkLst>
      </pc:sldChg>
      <pc:sldChg chg="del">
        <pc:chgData name="Karen Volle" userId="56a017f8-fff7-4347-a03a-e4e7c9199847" providerId="ADAL" clId="{6E24F575-FC32-43B5-92C9-06C3BE2C0FC8}" dt="2024-03-08T13:42:57.194" v="16" actId="47"/>
        <pc:sldMkLst>
          <pc:docMk/>
          <pc:sldMk cId="2076722974" sldId="12192"/>
        </pc:sldMkLst>
      </pc:sldChg>
      <pc:sldChg chg="add">
        <pc:chgData name="Karen Volle" userId="56a017f8-fff7-4347-a03a-e4e7c9199847" providerId="ADAL" clId="{6E24F575-FC32-43B5-92C9-06C3BE2C0FC8}" dt="2024-03-08T13:46:28.241" v="123"/>
        <pc:sldMkLst>
          <pc:docMk/>
          <pc:sldMk cId="2230168179" sldId="12192"/>
        </pc:sldMkLst>
      </pc:sldChg>
      <pc:sldChg chg="add">
        <pc:chgData name="Karen Volle" userId="56a017f8-fff7-4347-a03a-e4e7c9199847" providerId="ADAL" clId="{6E24F575-FC32-43B5-92C9-06C3BE2C0FC8}" dt="2024-03-08T13:46:28.256" v="125"/>
        <pc:sldMkLst>
          <pc:docMk/>
          <pc:sldMk cId="995658576" sldId="12193"/>
        </pc:sldMkLst>
      </pc:sldChg>
      <pc:sldChg chg="modSp add mod">
        <pc:chgData name="Karen Volle" userId="56a017f8-fff7-4347-a03a-e4e7c9199847" providerId="ADAL" clId="{6E24F575-FC32-43B5-92C9-06C3BE2C0FC8}" dt="2024-03-08T15:34:58.844" v="274" actId="27636"/>
        <pc:sldMkLst>
          <pc:docMk/>
          <pc:sldMk cId="3666671896" sldId="12194"/>
        </pc:sldMkLst>
      </pc:sldChg>
      <pc:sldChg chg="add">
        <pc:chgData name="Karen Volle" userId="56a017f8-fff7-4347-a03a-e4e7c9199847" providerId="ADAL" clId="{6E24F575-FC32-43B5-92C9-06C3BE2C0FC8}" dt="2024-03-08T13:46:28.366" v="129"/>
        <pc:sldMkLst>
          <pc:docMk/>
          <pc:sldMk cId="1906849256" sldId="12195"/>
        </pc:sldMkLst>
      </pc:sldChg>
    </pc:docChg>
  </pc:docChgLst>
  <pc:docChgLst>
    <pc:chgData name="Kate Filanoski" userId="5879a14f-9eb3-4e75-8352-1b2941159ca7" providerId="ADAL" clId="{9A6AF507-5DB3-4F17-9CEC-DFA69C191AD3}"/>
    <pc:docChg chg="undo redo custSel addSld delSld modSld">
      <pc:chgData name="Kate Filanoski" userId="5879a14f-9eb3-4e75-8352-1b2941159ca7" providerId="ADAL" clId="{9A6AF507-5DB3-4F17-9CEC-DFA69C191AD3}" dt="2024-01-11T20:49:19.308" v="714" actId="403"/>
      <pc:docMkLst>
        <pc:docMk/>
      </pc:docMkLst>
      <pc:sldChg chg="modSp mod">
        <pc:chgData name="Kate Filanoski" userId="5879a14f-9eb3-4e75-8352-1b2941159ca7" providerId="ADAL" clId="{9A6AF507-5DB3-4F17-9CEC-DFA69C191AD3}" dt="2024-01-05T13:42:25.997" v="8" actId="27636"/>
        <pc:sldMkLst>
          <pc:docMk/>
          <pc:sldMk cId="1544049043" sldId="256"/>
        </pc:sldMkLst>
      </pc:sldChg>
      <pc:sldChg chg="del">
        <pc:chgData name="Kate Filanoski" userId="5879a14f-9eb3-4e75-8352-1b2941159ca7" providerId="ADAL" clId="{9A6AF507-5DB3-4F17-9CEC-DFA69C191AD3}" dt="2024-01-05T13:42:32.312" v="11" actId="47"/>
        <pc:sldMkLst>
          <pc:docMk/>
          <pc:sldMk cId="1627019028" sldId="306"/>
        </pc:sldMkLst>
      </pc:sldChg>
      <pc:sldChg chg="modSp mod">
        <pc:chgData name="Kate Filanoski" userId="5879a14f-9eb3-4e75-8352-1b2941159ca7" providerId="ADAL" clId="{9A6AF507-5DB3-4F17-9CEC-DFA69C191AD3}" dt="2024-01-05T13:42:25.997" v="7" actId="27636"/>
        <pc:sldMkLst>
          <pc:docMk/>
          <pc:sldMk cId="1301611488" sldId="573"/>
        </pc:sldMkLst>
      </pc:sldChg>
      <pc:sldChg chg="modSp mod">
        <pc:chgData name="Kate Filanoski" userId="5879a14f-9eb3-4e75-8352-1b2941159ca7" providerId="ADAL" clId="{9A6AF507-5DB3-4F17-9CEC-DFA69C191AD3}" dt="2024-01-11T20:32:19.953" v="619" actId="13244"/>
        <pc:sldMkLst>
          <pc:docMk/>
          <pc:sldMk cId="4011066312" sldId="11946"/>
        </pc:sldMkLst>
      </pc:sldChg>
      <pc:sldChg chg="modSp mod">
        <pc:chgData name="Kate Filanoski" userId="5879a14f-9eb3-4e75-8352-1b2941159ca7" providerId="ADAL" clId="{9A6AF507-5DB3-4F17-9CEC-DFA69C191AD3}" dt="2024-01-11T20:32:08.781" v="617" actId="13244"/>
        <pc:sldMkLst>
          <pc:docMk/>
          <pc:sldMk cId="2017358822" sldId="12093"/>
        </pc:sldMkLst>
      </pc:sldChg>
      <pc:sldChg chg="addSp delSp modSp mod">
        <pc:chgData name="Kate Filanoski" userId="5879a14f-9eb3-4e75-8352-1b2941159ca7" providerId="ADAL" clId="{9A6AF507-5DB3-4F17-9CEC-DFA69C191AD3}" dt="2024-01-11T20:32:14.704" v="618" actId="13244"/>
        <pc:sldMkLst>
          <pc:docMk/>
          <pc:sldMk cId="3357822432" sldId="12095"/>
        </pc:sldMkLst>
      </pc:sldChg>
      <pc:sldChg chg="modSp mod">
        <pc:chgData name="Kate Filanoski" userId="5879a14f-9eb3-4e75-8352-1b2941159ca7" providerId="ADAL" clId="{9A6AF507-5DB3-4F17-9CEC-DFA69C191AD3}" dt="2024-01-11T20:32:05.043" v="616" actId="13244"/>
        <pc:sldMkLst>
          <pc:docMk/>
          <pc:sldMk cId="735797660" sldId="12140"/>
        </pc:sldMkLst>
      </pc:sldChg>
      <pc:sldChg chg="modSp mod">
        <pc:chgData name="Kate Filanoski" userId="5879a14f-9eb3-4e75-8352-1b2941159ca7" providerId="ADAL" clId="{9A6AF507-5DB3-4F17-9CEC-DFA69C191AD3}" dt="2024-01-11T20:33:17.536" v="623" actId="962"/>
        <pc:sldMkLst>
          <pc:docMk/>
          <pc:sldMk cId="3918871586" sldId="12141"/>
        </pc:sldMkLst>
      </pc:sldChg>
      <pc:sldChg chg="modSp add mod">
        <pc:chgData name="Kate Filanoski" userId="5879a14f-9eb3-4e75-8352-1b2941159ca7" providerId="ADAL" clId="{9A6AF507-5DB3-4F17-9CEC-DFA69C191AD3}" dt="2024-01-11T20:32:26.509" v="620" actId="13244"/>
        <pc:sldMkLst>
          <pc:docMk/>
          <pc:sldMk cId="1689347815" sldId="12142"/>
        </pc:sldMkLst>
      </pc:sldChg>
      <pc:sldChg chg="modSp add mod">
        <pc:chgData name="Kate Filanoski" userId="5879a14f-9eb3-4e75-8352-1b2941159ca7" providerId="ADAL" clId="{9A6AF507-5DB3-4F17-9CEC-DFA69C191AD3}" dt="2024-01-10T22:06:42.034" v="204" actId="962"/>
        <pc:sldMkLst>
          <pc:docMk/>
          <pc:sldMk cId="2135054318" sldId="12143"/>
        </pc:sldMkLst>
      </pc:sldChg>
      <pc:sldChg chg="modSp add mod">
        <pc:chgData name="Kate Filanoski" userId="5879a14f-9eb3-4e75-8352-1b2941159ca7" providerId="ADAL" clId="{9A6AF507-5DB3-4F17-9CEC-DFA69C191AD3}" dt="2024-01-05T13:42:26.013" v="9" actId="27636"/>
        <pc:sldMkLst>
          <pc:docMk/>
          <pc:sldMk cId="2934512367" sldId="12144"/>
        </pc:sldMkLst>
      </pc:sldChg>
      <pc:sldChg chg="modSp add mod">
        <pc:chgData name="Kate Filanoski" userId="5879a14f-9eb3-4e75-8352-1b2941159ca7" providerId="ADAL" clId="{9A6AF507-5DB3-4F17-9CEC-DFA69C191AD3}" dt="2024-01-05T13:42:26.029" v="10" actId="27636"/>
        <pc:sldMkLst>
          <pc:docMk/>
          <pc:sldMk cId="2601510018" sldId="12145"/>
        </pc:sldMkLst>
      </pc:sldChg>
      <pc:sldChg chg="add">
        <pc:chgData name="Kate Filanoski" userId="5879a14f-9eb3-4e75-8352-1b2941159ca7" providerId="ADAL" clId="{9A6AF507-5DB3-4F17-9CEC-DFA69C191AD3}" dt="2024-01-05T13:42:22.319" v="1"/>
        <pc:sldMkLst>
          <pc:docMk/>
          <pc:sldMk cId="1224458662" sldId="12146"/>
        </pc:sldMkLst>
      </pc:sldChg>
      <pc:sldChg chg="modSp add mod">
        <pc:chgData name="Kate Filanoski" userId="5879a14f-9eb3-4e75-8352-1b2941159ca7" providerId="ADAL" clId="{9A6AF507-5DB3-4F17-9CEC-DFA69C191AD3}" dt="2024-01-05T13:42:25.981" v="5" actId="27636"/>
        <pc:sldMkLst>
          <pc:docMk/>
          <pc:sldMk cId="94455686" sldId="12147"/>
        </pc:sldMkLst>
      </pc:sldChg>
      <pc:sldChg chg="add">
        <pc:chgData name="Kate Filanoski" userId="5879a14f-9eb3-4e75-8352-1b2941159ca7" providerId="ADAL" clId="{9A6AF507-5DB3-4F17-9CEC-DFA69C191AD3}" dt="2024-01-05T13:42:22.319" v="1"/>
        <pc:sldMkLst>
          <pc:docMk/>
          <pc:sldMk cId="1504257400" sldId="12148"/>
        </pc:sldMkLst>
      </pc:sldChg>
      <pc:sldChg chg="add">
        <pc:chgData name="Kate Filanoski" userId="5879a14f-9eb3-4e75-8352-1b2941159ca7" providerId="ADAL" clId="{9A6AF507-5DB3-4F17-9CEC-DFA69C191AD3}" dt="2024-01-05T13:42:22.319" v="1"/>
        <pc:sldMkLst>
          <pc:docMk/>
          <pc:sldMk cId="2869892569" sldId="12149"/>
        </pc:sldMkLst>
      </pc:sldChg>
      <pc:sldChg chg="add">
        <pc:chgData name="Kate Filanoski" userId="5879a14f-9eb3-4e75-8352-1b2941159ca7" providerId="ADAL" clId="{9A6AF507-5DB3-4F17-9CEC-DFA69C191AD3}" dt="2024-01-05T13:42:22.319" v="1"/>
        <pc:sldMkLst>
          <pc:docMk/>
          <pc:sldMk cId="537525161" sldId="12150"/>
        </pc:sldMkLst>
      </pc:sldChg>
      <pc:sldChg chg="modSp add">
        <pc:chgData name="Kate Filanoski" userId="5879a14f-9eb3-4e75-8352-1b2941159ca7" providerId="ADAL" clId="{9A6AF507-5DB3-4F17-9CEC-DFA69C191AD3}" dt="2024-01-11T20:32:50.254" v="621" actId="13244"/>
        <pc:sldMkLst>
          <pc:docMk/>
          <pc:sldMk cId="922934638" sldId="12151"/>
        </pc:sldMkLst>
      </pc:sldChg>
      <pc:sldChg chg="add">
        <pc:chgData name="Kate Filanoski" userId="5879a14f-9eb3-4e75-8352-1b2941159ca7" providerId="ADAL" clId="{9A6AF507-5DB3-4F17-9CEC-DFA69C191AD3}" dt="2024-01-05T13:42:22.319" v="1"/>
        <pc:sldMkLst>
          <pc:docMk/>
          <pc:sldMk cId="1973072973" sldId="12152"/>
        </pc:sldMkLst>
      </pc:sldChg>
      <pc:sldChg chg="del">
        <pc:chgData name="Kate Filanoski" userId="5879a14f-9eb3-4e75-8352-1b2941159ca7" providerId="ADAL" clId="{9A6AF507-5DB3-4F17-9CEC-DFA69C191AD3}" dt="2024-01-11T15:55:31.024" v="333" actId="47"/>
        <pc:sldMkLst>
          <pc:docMk/>
          <pc:sldMk cId="2226543586" sldId="12154"/>
        </pc:sldMkLst>
      </pc:sldChg>
      <pc:sldChg chg="addSp delSp modSp mod modClrScheme chgLayout">
        <pc:chgData name="Kate Filanoski" userId="5879a14f-9eb3-4e75-8352-1b2941159ca7" providerId="ADAL" clId="{9A6AF507-5DB3-4F17-9CEC-DFA69C191AD3}" dt="2024-01-11T20:47:38.018" v="708" actId="14100"/>
        <pc:sldMkLst>
          <pc:docMk/>
          <pc:sldMk cId="3579153432" sldId="12155"/>
        </pc:sldMkLst>
      </pc:sldChg>
      <pc:sldChg chg="del">
        <pc:chgData name="Kate Filanoski" userId="5879a14f-9eb3-4e75-8352-1b2941159ca7" providerId="ADAL" clId="{9A6AF507-5DB3-4F17-9CEC-DFA69C191AD3}" dt="2024-01-11T15:55:31.024" v="333" actId="47"/>
        <pc:sldMkLst>
          <pc:docMk/>
          <pc:sldMk cId="354639605" sldId="12156"/>
        </pc:sldMkLst>
      </pc:sldChg>
      <pc:sldChg chg="addSp delSp modSp mod modClrScheme chgLayout">
        <pc:chgData name="Kate Filanoski" userId="5879a14f-9eb3-4e75-8352-1b2941159ca7" providerId="ADAL" clId="{9A6AF507-5DB3-4F17-9CEC-DFA69C191AD3}" dt="2024-01-11T20:47:32.190" v="707" actId="14100"/>
        <pc:sldMkLst>
          <pc:docMk/>
          <pc:sldMk cId="4252131500" sldId="12157"/>
        </pc:sldMkLst>
      </pc:sldChg>
      <pc:sldChg chg="del">
        <pc:chgData name="Kate Filanoski" userId="5879a14f-9eb3-4e75-8352-1b2941159ca7" providerId="ADAL" clId="{9A6AF507-5DB3-4F17-9CEC-DFA69C191AD3}" dt="2024-01-11T20:27:21.366" v="521" actId="47"/>
        <pc:sldMkLst>
          <pc:docMk/>
          <pc:sldMk cId="1589664416" sldId="12158"/>
        </pc:sldMkLst>
      </pc:sldChg>
      <pc:sldChg chg="del">
        <pc:chgData name="Kate Filanoski" userId="5879a14f-9eb3-4e75-8352-1b2941159ca7" providerId="ADAL" clId="{9A6AF507-5DB3-4F17-9CEC-DFA69C191AD3}" dt="2024-01-11T20:31:23.247" v="615" actId="47"/>
        <pc:sldMkLst>
          <pc:docMk/>
          <pc:sldMk cId="3870214686" sldId="12159"/>
        </pc:sldMkLst>
      </pc:sldChg>
      <pc:sldChg chg="addSp delSp modSp add mod">
        <pc:chgData name="Kate Filanoski" userId="5879a14f-9eb3-4e75-8352-1b2941159ca7" providerId="ADAL" clId="{9A6AF507-5DB3-4F17-9CEC-DFA69C191AD3}" dt="2024-01-11T20:47:04.872" v="706" actId="1035"/>
        <pc:sldMkLst>
          <pc:docMk/>
          <pc:sldMk cId="3651589721" sldId="12161"/>
        </pc:sldMkLst>
      </pc:sldChg>
      <pc:sldChg chg="modSp add mod">
        <pc:chgData name="Kate Filanoski" userId="5879a14f-9eb3-4e75-8352-1b2941159ca7" providerId="ADAL" clId="{9A6AF507-5DB3-4F17-9CEC-DFA69C191AD3}" dt="2024-01-11T20:49:19.308" v="714" actId="403"/>
        <pc:sldMkLst>
          <pc:docMk/>
          <pc:sldMk cId="2163773110" sldId="12162"/>
        </pc:sldMkLst>
      </pc:sldChg>
    </pc:docChg>
  </pc:docChgLst>
  <pc:docChgLst>
    <pc:chgData name="Amy Chamberlain" userId="fb464598-4a5d-4385-bf9f-7180a83ea77a" providerId="ADAL" clId="{ABDF20AE-9BF9-4451-86E4-BEFB07565EAE}"/>
    <pc:docChg chg="modSld">
      <pc:chgData name="Amy Chamberlain" userId="fb464598-4a5d-4385-bf9f-7180a83ea77a" providerId="ADAL" clId="{ABDF20AE-9BF9-4451-86E4-BEFB07565EAE}" dt="2025-03-07T16:13:41.476" v="32"/>
      <pc:docMkLst>
        <pc:docMk/>
      </pc:docMkLst>
      <pc:sldChg chg="modSp mod">
        <pc:chgData name="Amy Chamberlain" userId="fb464598-4a5d-4385-bf9f-7180a83ea77a" providerId="ADAL" clId="{ABDF20AE-9BF9-4451-86E4-BEFB07565EAE}" dt="2025-03-07T16:08:23.580" v="1" actId="962"/>
        <pc:sldMkLst>
          <pc:docMk/>
          <pc:sldMk cId="3161943851" sldId="12210"/>
        </pc:sldMkLst>
      </pc:sldChg>
      <pc:sldChg chg="modSp mod">
        <pc:chgData name="Amy Chamberlain" userId="fb464598-4a5d-4385-bf9f-7180a83ea77a" providerId="ADAL" clId="{ABDF20AE-9BF9-4451-86E4-BEFB07565EAE}" dt="2025-03-07T16:08:32.499" v="3" actId="962"/>
        <pc:sldMkLst>
          <pc:docMk/>
          <pc:sldMk cId="1746892424" sldId="12211"/>
        </pc:sldMkLst>
      </pc:sldChg>
      <pc:sldChg chg="modSp mod">
        <pc:chgData name="Amy Chamberlain" userId="fb464598-4a5d-4385-bf9f-7180a83ea77a" providerId="ADAL" clId="{ABDF20AE-9BF9-4451-86E4-BEFB07565EAE}" dt="2025-03-07T16:09:08.380" v="7" actId="962"/>
        <pc:sldMkLst>
          <pc:docMk/>
          <pc:sldMk cId="1919990588" sldId="12213"/>
        </pc:sldMkLst>
      </pc:sldChg>
      <pc:sldChg chg="modSp mod">
        <pc:chgData name="Amy Chamberlain" userId="fb464598-4a5d-4385-bf9f-7180a83ea77a" providerId="ADAL" clId="{ABDF20AE-9BF9-4451-86E4-BEFB07565EAE}" dt="2025-03-07T16:08:48.451" v="5" actId="962"/>
        <pc:sldMkLst>
          <pc:docMk/>
          <pc:sldMk cId="2261632116" sldId="12215"/>
        </pc:sldMkLst>
      </pc:sldChg>
      <pc:sldChg chg="modSp mod">
        <pc:chgData name="Amy Chamberlain" userId="fb464598-4a5d-4385-bf9f-7180a83ea77a" providerId="ADAL" clId="{ABDF20AE-9BF9-4451-86E4-BEFB07565EAE}" dt="2025-03-07T16:09:17.919" v="8" actId="962"/>
        <pc:sldMkLst>
          <pc:docMk/>
          <pc:sldMk cId="3969112287" sldId="12432"/>
        </pc:sldMkLst>
      </pc:sldChg>
      <pc:sldChg chg="modSp mod">
        <pc:chgData name="Amy Chamberlain" userId="fb464598-4a5d-4385-bf9f-7180a83ea77a" providerId="ADAL" clId="{ABDF20AE-9BF9-4451-86E4-BEFB07565EAE}" dt="2025-03-07T16:13:41.476" v="32"/>
        <pc:sldMkLst>
          <pc:docMk/>
          <pc:sldMk cId="2469869927" sldId="12434"/>
        </pc:sldMkLst>
      </pc:sldChg>
      <pc:sldChg chg="modSp mod">
        <pc:chgData name="Amy Chamberlain" userId="fb464598-4a5d-4385-bf9f-7180a83ea77a" providerId="ADAL" clId="{ABDF20AE-9BF9-4451-86E4-BEFB07565EAE}" dt="2025-03-07T16:10:06.102" v="15" actId="962"/>
        <pc:sldMkLst>
          <pc:docMk/>
          <pc:sldMk cId="1179304536" sldId="12435"/>
        </pc:sldMkLst>
      </pc:sldChg>
      <pc:sldChg chg="modSp mod">
        <pc:chgData name="Amy Chamberlain" userId="fb464598-4a5d-4385-bf9f-7180a83ea77a" providerId="ADAL" clId="{ABDF20AE-9BF9-4451-86E4-BEFB07565EAE}" dt="2025-03-07T16:13:26.672" v="31"/>
        <pc:sldMkLst>
          <pc:docMk/>
          <pc:sldMk cId="1725387312" sldId="12440"/>
        </pc:sldMkLst>
      </pc:sldChg>
    </pc:docChg>
  </pc:docChgLst>
  <pc:docChgLst>
    <pc:chgData name="Kate Filanoski" userId="5879a14f-9eb3-4e75-8352-1b2941159ca7" providerId="ADAL" clId="{AB7645BC-4007-444F-849C-8BD9B0F0F97D}"/>
    <pc:docChg chg="undo custSel modSld">
      <pc:chgData name="Kate Filanoski" userId="5879a14f-9eb3-4e75-8352-1b2941159ca7" providerId="ADAL" clId="{AB7645BC-4007-444F-849C-8BD9B0F0F97D}" dt="2024-02-02T18:44:08.980" v="1220" actId="13244"/>
      <pc:docMkLst>
        <pc:docMk/>
      </pc:docMkLst>
      <pc:sldChg chg="modSp mod">
        <pc:chgData name="Kate Filanoski" userId="5879a14f-9eb3-4e75-8352-1b2941159ca7" providerId="ADAL" clId="{AB7645BC-4007-444F-849C-8BD9B0F0F97D}" dt="2024-02-02T18:38:52.978" v="1158" actId="13244"/>
        <pc:sldMkLst>
          <pc:docMk/>
          <pc:sldMk cId="4011066312" sldId="11946"/>
        </pc:sldMkLst>
      </pc:sldChg>
      <pc:sldChg chg="modSp mod">
        <pc:chgData name="Kate Filanoski" userId="5879a14f-9eb3-4e75-8352-1b2941159ca7" providerId="ADAL" clId="{AB7645BC-4007-444F-849C-8BD9B0F0F97D}" dt="2024-02-02T18:35:25.289" v="1103" actId="20577"/>
        <pc:sldMkLst>
          <pc:docMk/>
          <pc:sldMk cId="2491864597" sldId="12023"/>
        </pc:sldMkLst>
      </pc:sldChg>
      <pc:sldChg chg="modSp mod">
        <pc:chgData name="Kate Filanoski" userId="5879a14f-9eb3-4e75-8352-1b2941159ca7" providerId="ADAL" clId="{AB7645BC-4007-444F-849C-8BD9B0F0F97D}" dt="2024-02-02T18:38:34.627" v="1155" actId="13244"/>
        <pc:sldMkLst>
          <pc:docMk/>
          <pc:sldMk cId="2017358822" sldId="12093"/>
        </pc:sldMkLst>
      </pc:sldChg>
      <pc:sldChg chg="modSp mod">
        <pc:chgData name="Kate Filanoski" userId="5879a14f-9eb3-4e75-8352-1b2941159ca7" providerId="ADAL" clId="{AB7645BC-4007-444F-849C-8BD9B0F0F97D}" dt="2024-02-02T18:38:49.806" v="1157" actId="13244"/>
        <pc:sldMkLst>
          <pc:docMk/>
          <pc:sldMk cId="3357822432" sldId="12095"/>
        </pc:sldMkLst>
      </pc:sldChg>
      <pc:sldChg chg="modSp mod">
        <pc:chgData name="Kate Filanoski" userId="5879a14f-9eb3-4e75-8352-1b2941159ca7" providerId="ADAL" clId="{AB7645BC-4007-444F-849C-8BD9B0F0F97D}" dt="2024-02-02T18:35:17.969" v="1102" actId="6549"/>
        <pc:sldMkLst>
          <pc:docMk/>
          <pc:sldMk cId="3527199843" sldId="12096"/>
        </pc:sldMkLst>
      </pc:sldChg>
      <pc:sldChg chg="modSp mod">
        <pc:chgData name="Kate Filanoski" userId="5879a14f-9eb3-4e75-8352-1b2941159ca7" providerId="ADAL" clId="{AB7645BC-4007-444F-849C-8BD9B0F0F97D}" dt="2024-02-02T18:38:43.474" v="1156" actId="13244"/>
        <pc:sldMkLst>
          <pc:docMk/>
          <pc:sldMk cId="735797660" sldId="12140"/>
        </pc:sldMkLst>
      </pc:sldChg>
      <pc:sldChg chg="modSp mod">
        <pc:chgData name="Kate Filanoski" userId="5879a14f-9eb3-4e75-8352-1b2941159ca7" providerId="ADAL" clId="{AB7645BC-4007-444F-849C-8BD9B0F0F97D}" dt="2024-02-02T18:42:52.516" v="1214" actId="13244"/>
        <pc:sldMkLst>
          <pc:docMk/>
          <pc:sldMk cId="2103906592" sldId="12164"/>
        </pc:sldMkLst>
      </pc:sldChg>
      <pc:sldChg chg="modSp mod">
        <pc:chgData name="Kate Filanoski" userId="5879a14f-9eb3-4e75-8352-1b2941159ca7" providerId="ADAL" clId="{AB7645BC-4007-444F-849C-8BD9B0F0F97D}" dt="2024-02-02T18:43:13.307" v="1215" actId="13244"/>
        <pc:sldMkLst>
          <pc:docMk/>
          <pc:sldMk cId="4230171705" sldId="12170"/>
        </pc:sldMkLst>
      </pc:sldChg>
      <pc:sldChg chg="addSp delSp modSp mod">
        <pc:chgData name="Kate Filanoski" userId="5879a14f-9eb3-4e75-8352-1b2941159ca7" providerId="ADAL" clId="{AB7645BC-4007-444F-849C-8BD9B0F0F97D}" dt="2024-02-02T18:43:24.670" v="1216" actId="13244"/>
        <pc:sldMkLst>
          <pc:docMk/>
          <pc:sldMk cId="2724558499" sldId="12172"/>
        </pc:sldMkLst>
      </pc:sldChg>
      <pc:sldChg chg="addSp delSp modSp mod modNotesTx">
        <pc:chgData name="Kate Filanoski" userId="5879a14f-9eb3-4e75-8352-1b2941159ca7" providerId="ADAL" clId="{AB7645BC-4007-444F-849C-8BD9B0F0F97D}" dt="2024-02-02T18:43:37.679" v="1217" actId="13244"/>
        <pc:sldMkLst>
          <pc:docMk/>
          <pc:sldMk cId="63630484" sldId="12173"/>
        </pc:sldMkLst>
      </pc:sldChg>
      <pc:sldChg chg="modSp mod modNotesTx">
        <pc:chgData name="Kate Filanoski" userId="5879a14f-9eb3-4e75-8352-1b2941159ca7" providerId="ADAL" clId="{AB7645BC-4007-444F-849C-8BD9B0F0F97D}" dt="2024-02-02T18:43:47.025" v="1218" actId="13244"/>
        <pc:sldMkLst>
          <pc:docMk/>
          <pc:sldMk cId="3957347844" sldId="12174"/>
        </pc:sldMkLst>
      </pc:sldChg>
      <pc:sldChg chg="modSp mod modNotesTx">
        <pc:chgData name="Kate Filanoski" userId="5879a14f-9eb3-4e75-8352-1b2941159ca7" providerId="ADAL" clId="{AB7645BC-4007-444F-849C-8BD9B0F0F97D}" dt="2024-02-02T18:43:55.555" v="1219" actId="13244"/>
        <pc:sldMkLst>
          <pc:docMk/>
          <pc:sldMk cId="1578040327" sldId="12175"/>
        </pc:sldMkLst>
      </pc:sldChg>
      <pc:sldChg chg="modSp mod">
        <pc:chgData name="Kate Filanoski" userId="5879a14f-9eb3-4e75-8352-1b2941159ca7" providerId="ADAL" clId="{AB7645BC-4007-444F-849C-8BD9B0F0F97D}" dt="2024-02-02T18:44:08.980" v="1220" actId="13244"/>
        <pc:sldMkLst>
          <pc:docMk/>
          <pc:sldMk cId="3242754283" sldId="12180"/>
        </pc:sldMkLst>
      </pc:sldChg>
      <pc:sldChg chg="modSp">
        <pc:chgData name="Kate Filanoski" userId="5879a14f-9eb3-4e75-8352-1b2941159ca7" providerId="ADAL" clId="{AB7645BC-4007-444F-849C-8BD9B0F0F97D}" dt="2024-02-02T18:34:47.087" v="1101" actId="20577"/>
        <pc:sldMkLst>
          <pc:docMk/>
          <pc:sldMk cId="3526844411" sldId="12182"/>
        </pc:sldMkLst>
      </pc:sldChg>
      <pc:sldChg chg="modSp mod">
        <pc:chgData name="Kate Filanoski" userId="5879a14f-9eb3-4e75-8352-1b2941159ca7" providerId="ADAL" clId="{AB7645BC-4007-444F-849C-8BD9B0F0F97D}" dt="2024-02-02T18:38:58.250" v="1159" actId="13244"/>
        <pc:sldMkLst>
          <pc:docMk/>
          <pc:sldMk cId="643814075" sldId="12183"/>
        </pc:sldMkLst>
      </pc:sldChg>
      <pc:sldChg chg="modSp mod">
        <pc:chgData name="Kate Filanoski" userId="5879a14f-9eb3-4e75-8352-1b2941159ca7" providerId="ADAL" clId="{AB7645BC-4007-444F-849C-8BD9B0F0F97D}" dt="2024-02-02T18:19:53.496" v="176" actId="962"/>
        <pc:sldMkLst>
          <pc:docMk/>
          <pc:sldMk cId="2135054318" sldId="12184"/>
        </pc:sldMkLst>
      </pc:sldChg>
      <pc:sldChg chg="modSp mod">
        <pc:chgData name="Kate Filanoski" userId="5879a14f-9eb3-4e75-8352-1b2941159ca7" providerId="ADAL" clId="{AB7645BC-4007-444F-849C-8BD9B0F0F97D}" dt="2024-02-02T18:19:56.245" v="177" actId="962"/>
        <pc:sldMkLst>
          <pc:docMk/>
          <pc:sldMk cId="65902733" sldId="12185"/>
        </pc:sldMkLst>
      </pc:sldChg>
      <pc:sldChg chg="modSp mod">
        <pc:chgData name="Kate Filanoski" userId="5879a14f-9eb3-4e75-8352-1b2941159ca7" providerId="ADAL" clId="{AB7645BC-4007-444F-849C-8BD9B0F0F97D}" dt="2024-02-02T18:19:58.634" v="178" actId="962"/>
        <pc:sldMkLst>
          <pc:docMk/>
          <pc:sldMk cId="2538436911" sldId="12186"/>
        </pc:sldMkLst>
      </pc:sldChg>
      <pc:sldChg chg="modSp mod">
        <pc:chgData name="Kate Filanoski" userId="5879a14f-9eb3-4e75-8352-1b2941159ca7" providerId="ADAL" clId="{AB7645BC-4007-444F-849C-8BD9B0F0F97D}" dt="2024-02-02T18:20:00.914" v="179" actId="962"/>
        <pc:sldMkLst>
          <pc:docMk/>
          <pc:sldMk cId="107823151" sldId="12187"/>
        </pc:sldMkLst>
      </pc:sldChg>
      <pc:sldChg chg="modSp mod">
        <pc:chgData name="Kate Filanoski" userId="5879a14f-9eb3-4e75-8352-1b2941159ca7" providerId="ADAL" clId="{AB7645BC-4007-444F-849C-8BD9B0F0F97D}" dt="2024-02-02T18:20:03.059" v="180" actId="962"/>
        <pc:sldMkLst>
          <pc:docMk/>
          <pc:sldMk cId="3158430906" sldId="12188"/>
        </pc:sldMkLst>
      </pc:sldChg>
      <pc:sldChg chg="modSp mod">
        <pc:chgData name="Kate Filanoski" userId="5879a14f-9eb3-4e75-8352-1b2941159ca7" providerId="ADAL" clId="{AB7645BC-4007-444F-849C-8BD9B0F0F97D}" dt="2024-02-02T18:20:05.799" v="181" actId="962"/>
        <pc:sldMkLst>
          <pc:docMk/>
          <pc:sldMk cId="3931729735" sldId="12189"/>
        </pc:sldMkLst>
      </pc:sldChg>
      <pc:sldChg chg="modSp mod">
        <pc:chgData name="Kate Filanoski" userId="5879a14f-9eb3-4e75-8352-1b2941159ca7" providerId="ADAL" clId="{AB7645BC-4007-444F-849C-8BD9B0F0F97D}" dt="2024-02-02T18:20:07.792" v="182" actId="962"/>
        <pc:sldMkLst>
          <pc:docMk/>
          <pc:sldMk cId="1652681368" sldId="12190"/>
        </pc:sldMkLst>
      </pc:sldChg>
      <pc:sldChg chg="modSp mod">
        <pc:chgData name="Kate Filanoski" userId="5879a14f-9eb3-4e75-8352-1b2941159ca7" providerId="ADAL" clId="{AB7645BC-4007-444F-849C-8BD9B0F0F97D}" dt="2024-02-02T18:20:09.667" v="183" actId="962"/>
        <pc:sldMkLst>
          <pc:docMk/>
          <pc:sldMk cId="2298519577" sldId="12191"/>
        </pc:sldMkLst>
      </pc:sldChg>
      <pc:sldChg chg="modSp mod">
        <pc:chgData name="Kate Filanoski" userId="5879a14f-9eb3-4e75-8352-1b2941159ca7" providerId="ADAL" clId="{AB7645BC-4007-444F-849C-8BD9B0F0F97D}" dt="2024-02-02T18:20:11.573" v="184" actId="962"/>
        <pc:sldMkLst>
          <pc:docMk/>
          <pc:sldMk cId="2076722974" sldId="12192"/>
        </pc:sldMkLst>
      </pc:sldChg>
    </pc:docChg>
  </pc:docChgLst>
  <pc:docChgLst>
    <pc:chgData name="Karen Volle" userId="56a017f8-fff7-4347-a03a-e4e7c9199847" providerId="ADAL" clId="{0A3A8E1C-01E4-4CB2-B33C-2CC7747860C1}"/>
    <pc:docChg chg="custSel delSld modSld sldOrd delMainMaster">
      <pc:chgData name="Karen Volle" userId="56a017f8-fff7-4347-a03a-e4e7c9199847" providerId="ADAL" clId="{0A3A8E1C-01E4-4CB2-B33C-2CC7747860C1}" dt="2023-12-15T19:11:21.989" v="80" actId="1076"/>
      <pc:docMkLst>
        <pc:docMk/>
      </pc:docMkLst>
      <pc:sldChg chg="ord">
        <pc:chgData name="Karen Volle" userId="56a017f8-fff7-4347-a03a-e4e7c9199847" providerId="ADAL" clId="{0A3A8E1C-01E4-4CB2-B33C-2CC7747860C1}" dt="2023-12-15T19:04:03.507" v="0" actId="20578"/>
        <pc:sldMkLst>
          <pc:docMk/>
          <pc:sldMk cId="1544049043" sldId="256"/>
        </pc:sldMkLst>
      </pc:sldChg>
      <pc:sldChg chg="modSp mod">
        <pc:chgData name="Karen Volle" userId="56a017f8-fff7-4347-a03a-e4e7c9199847" providerId="ADAL" clId="{0A3A8E1C-01E4-4CB2-B33C-2CC7747860C1}" dt="2023-12-15T19:08:29.092" v="22" actId="20577"/>
        <pc:sldMkLst>
          <pc:docMk/>
          <pc:sldMk cId="2419022558" sldId="257"/>
        </pc:sldMkLst>
      </pc:sldChg>
      <pc:sldChg chg="modSp mod">
        <pc:chgData name="Karen Volle" userId="56a017f8-fff7-4347-a03a-e4e7c9199847" providerId="ADAL" clId="{0A3A8E1C-01E4-4CB2-B33C-2CC7747860C1}" dt="2023-12-15T19:08:54.145" v="40" actId="20577"/>
        <pc:sldMkLst>
          <pc:docMk/>
          <pc:sldMk cId="1301611488" sldId="573"/>
        </pc:sldMkLst>
      </pc:sldChg>
      <pc:sldChg chg="addSp delSp modSp mod">
        <pc:chgData name="Karen Volle" userId="56a017f8-fff7-4347-a03a-e4e7c9199847" providerId="ADAL" clId="{0A3A8E1C-01E4-4CB2-B33C-2CC7747860C1}" dt="2023-12-15T19:11:21.989" v="80" actId="1076"/>
        <pc:sldMkLst>
          <pc:docMk/>
          <pc:sldMk cId="3918871586" sldId="12141"/>
        </pc:sldMkLst>
      </pc:sldChg>
      <pc:sldChg chg="del">
        <pc:chgData name="Karen Volle" userId="56a017f8-fff7-4347-a03a-e4e7c9199847" providerId="ADAL" clId="{0A3A8E1C-01E4-4CB2-B33C-2CC7747860C1}" dt="2023-12-15T19:09:58.512" v="42" actId="47"/>
        <pc:sldMkLst>
          <pc:docMk/>
          <pc:sldMk cId="2830681894" sldId="12142"/>
        </pc:sldMkLst>
      </pc:sldChg>
      <pc:sldChg chg="del">
        <pc:chgData name="Karen Volle" userId="56a017f8-fff7-4347-a03a-e4e7c9199847" providerId="ADAL" clId="{0A3A8E1C-01E4-4CB2-B33C-2CC7747860C1}" dt="2023-12-15T19:09:58.512" v="42" actId="47"/>
        <pc:sldMkLst>
          <pc:docMk/>
          <pc:sldMk cId="4116438814" sldId="12143"/>
        </pc:sldMkLst>
      </pc:sldChg>
      <pc:sldChg chg="del">
        <pc:chgData name="Karen Volle" userId="56a017f8-fff7-4347-a03a-e4e7c9199847" providerId="ADAL" clId="{0A3A8E1C-01E4-4CB2-B33C-2CC7747860C1}" dt="2023-12-15T19:09:58.512" v="42" actId="47"/>
        <pc:sldMkLst>
          <pc:docMk/>
          <pc:sldMk cId="2708994103" sldId="12144"/>
        </pc:sldMkLst>
      </pc:sldChg>
      <pc:sldChg chg="del">
        <pc:chgData name="Karen Volle" userId="56a017f8-fff7-4347-a03a-e4e7c9199847" providerId="ADAL" clId="{0A3A8E1C-01E4-4CB2-B33C-2CC7747860C1}" dt="2023-12-15T19:09:58.512" v="42" actId="47"/>
        <pc:sldMkLst>
          <pc:docMk/>
          <pc:sldMk cId="1747292414" sldId="12145"/>
        </pc:sldMkLst>
      </pc:sldChg>
      <pc:sldChg chg="del">
        <pc:chgData name="Karen Volle" userId="56a017f8-fff7-4347-a03a-e4e7c9199847" providerId="ADAL" clId="{0A3A8E1C-01E4-4CB2-B33C-2CC7747860C1}" dt="2023-12-15T19:09:58.512" v="42" actId="47"/>
        <pc:sldMkLst>
          <pc:docMk/>
          <pc:sldMk cId="94519756" sldId="12146"/>
        </pc:sldMkLst>
      </pc:sldChg>
      <pc:sldChg chg="del">
        <pc:chgData name="Karen Volle" userId="56a017f8-fff7-4347-a03a-e4e7c9199847" providerId="ADAL" clId="{0A3A8E1C-01E4-4CB2-B33C-2CC7747860C1}" dt="2023-12-15T19:09:58.512" v="42" actId="47"/>
        <pc:sldMkLst>
          <pc:docMk/>
          <pc:sldMk cId="4108881887" sldId="12147"/>
        </pc:sldMkLst>
      </pc:sldChg>
      <pc:sldChg chg="del">
        <pc:chgData name="Karen Volle" userId="56a017f8-fff7-4347-a03a-e4e7c9199847" providerId="ADAL" clId="{0A3A8E1C-01E4-4CB2-B33C-2CC7747860C1}" dt="2023-12-15T19:09:58.512" v="42" actId="47"/>
        <pc:sldMkLst>
          <pc:docMk/>
          <pc:sldMk cId="60584300" sldId="12148"/>
        </pc:sldMkLst>
      </pc:sldChg>
      <pc:sldChg chg="del">
        <pc:chgData name="Karen Volle" userId="56a017f8-fff7-4347-a03a-e4e7c9199847" providerId="ADAL" clId="{0A3A8E1C-01E4-4CB2-B33C-2CC7747860C1}" dt="2023-12-15T19:09:58.512" v="42" actId="47"/>
        <pc:sldMkLst>
          <pc:docMk/>
          <pc:sldMk cId="149781013" sldId="12149"/>
        </pc:sldMkLst>
      </pc:sldChg>
      <pc:sldChg chg="del">
        <pc:chgData name="Karen Volle" userId="56a017f8-fff7-4347-a03a-e4e7c9199847" providerId="ADAL" clId="{0A3A8E1C-01E4-4CB2-B33C-2CC7747860C1}" dt="2023-12-15T19:09:58.512" v="42" actId="47"/>
        <pc:sldMkLst>
          <pc:docMk/>
          <pc:sldMk cId="2552022802" sldId="12150"/>
        </pc:sldMkLst>
      </pc:sldChg>
      <pc:sldChg chg="del">
        <pc:chgData name="Karen Volle" userId="56a017f8-fff7-4347-a03a-e4e7c9199847" providerId="ADAL" clId="{0A3A8E1C-01E4-4CB2-B33C-2CC7747860C1}" dt="2023-12-15T19:09:58.512" v="42" actId="47"/>
        <pc:sldMkLst>
          <pc:docMk/>
          <pc:sldMk cId="486871362" sldId="12151"/>
        </pc:sldMkLst>
      </pc:sldChg>
      <pc:sldChg chg="del">
        <pc:chgData name="Karen Volle" userId="56a017f8-fff7-4347-a03a-e4e7c9199847" providerId="ADAL" clId="{0A3A8E1C-01E4-4CB2-B33C-2CC7747860C1}" dt="2023-12-15T19:09:58.512" v="42" actId="47"/>
        <pc:sldMkLst>
          <pc:docMk/>
          <pc:sldMk cId="123142842" sldId="12152"/>
        </pc:sldMkLst>
      </pc:sldChg>
      <pc:sldChg chg="del">
        <pc:chgData name="Karen Volle" userId="56a017f8-fff7-4347-a03a-e4e7c9199847" providerId="ADAL" clId="{0A3A8E1C-01E4-4CB2-B33C-2CC7747860C1}" dt="2023-12-15T19:09:58.512" v="42" actId="47"/>
        <pc:sldMkLst>
          <pc:docMk/>
          <pc:sldMk cId="3279791461" sldId="12153"/>
        </pc:sldMkLst>
      </pc:sldChg>
      <pc:sldChg chg="del">
        <pc:chgData name="Karen Volle" userId="56a017f8-fff7-4347-a03a-e4e7c9199847" providerId="ADAL" clId="{0A3A8E1C-01E4-4CB2-B33C-2CC7747860C1}" dt="2023-12-15T19:09:58.512" v="42" actId="47"/>
        <pc:sldMkLst>
          <pc:docMk/>
          <pc:sldMk cId="3374742554" sldId="12154"/>
        </pc:sldMkLst>
      </pc:sldChg>
      <pc:sldChg chg="del">
        <pc:chgData name="Karen Volle" userId="56a017f8-fff7-4347-a03a-e4e7c9199847" providerId="ADAL" clId="{0A3A8E1C-01E4-4CB2-B33C-2CC7747860C1}" dt="2023-12-15T19:09:58.512" v="42" actId="47"/>
        <pc:sldMkLst>
          <pc:docMk/>
          <pc:sldMk cId="2769459708" sldId="12155"/>
        </pc:sldMkLst>
      </pc:sldChg>
      <pc:sldChg chg="del">
        <pc:chgData name="Karen Volle" userId="56a017f8-fff7-4347-a03a-e4e7c9199847" providerId="ADAL" clId="{0A3A8E1C-01E4-4CB2-B33C-2CC7747860C1}" dt="2023-12-15T19:09:58.512" v="42" actId="47"/>
        <pc:sldMkLst>
          <pc:docMk/>
          <pc:sldMk cId="2888557054" sldId="12156"/>
        </pc:sldMkLst>
      </pc:sldChg>
      <pc:sldChg chg="del">
        <pc:chgData name="Karen Volle" userId="56a017f8-fff7-4347-a03a-e4e7c9199847" providerId="ADAL" clId="{0A3A8E1C-01E4-4CB2-B33C-2CC7747860C1}" dt="2023-12-15T19:09:58.512" v="42" actId="47"/>
        <pc:sldMkLst>
          <pc:docMk/>
          <pc:sldMk cId="2865423087" sldId="12157"/>
        </pc:sldMkLst>
      </pc:sldChg>
      <pc:sldChg chg="del">
        <pc:chgData name="Karen Volle" userId="56a017f8-fff7-4347-a03a-e4e7c9199847" providerId="ADAL" clId="{0A3A8E1C-01E4-4CB2-B33C-2CC7747860C1}" dt="2023-12-15T19:09:58.512" v="42" actId="47"/>
        <pc:sldMkLst>
          <pc:docMk/>
          <pc:sldMk cId="2143338636" sldId="12158"/>
        </pc:sldMkLst>
      </pc:sldChg>
      <pc:sldChg chg="del">
        <pc:chgData name="Karen Volle" userId="56a017f8-fff7-4347-a03a-e4e7c9199847" providerId="ADAL" clId="{0A3A8E1C-01E4-4CB2-B33C-2CC7747860C1}" dt="2023-12-15T19:09:58.512" v="42" actId="47"/>
        <pc:sldMkLst>
          <pc:docMk/>
          <pc:sldMk cId="1097070981" sldId="12159"/>
        </pc:sldMkLst>
      </pc:sldChg>
      <pc:sldChg chg="del">
        <pc:chgData name="Karen Volle" userId="56a017f8-fff7-4347-a03a-e4e7c9199847" providerId="ADAL" clId="{0A3A8E1C-01E4-4CB2-B33C-2CC7747860C1}" dt="2023-12-15T19:09:58.512" v="42" actId="47"/>
        <pc:sldMkLst>
          <pc:docMk/>
          <pc:sldMk cId="256377402" sldId="12160"/>
        </pc:sldMkLst>
      </pc:sldChg>
      <pc:sldChg chg="del">
        <pc:chgData name="Karen Volle" userId="56a017f8-fff7-4347-a03a-e4e7c9199847" providerId="ADAL" clId="{0A3A8E1C-01E4-4CB2-B33C-2CC7747860C1}" dt="2023-12-15T19:09:33.274" v="41" actId="47"/>
        <pc:sldMkLst>
          <pc:docMk/>
          <pc:sldMk cId="2135054318" sldId="12162"/>
        </pc:sldMkLst>
      </pc:sldChg>
      <pc:sldChg chg="del">
        <pc:chgData name="Karen Volle" userId="56a017f8-fff7-4347-a03a-e4e7c9199847" providerId="ADAL" clId="{0A3A8E1C-01E4-4CB2-B33C-2CC7747860C1}" dt="2023-12-15T19:09:33.274" v="41" actId="47"/>
        <pc:sldMkLst>
          <pc:docMk/>
          <pc:sldMk cId="2623307948" sldId="12163"/>
        </pc:sldMkLst>
      </pc:sldChg>
      <pc:sldChg chg="del">
        <pc:chgData name="Karen Volle" userId="56a017f8-fff7-4347-a03a-e4e7c9199847" providerId="ADAL" clId="{0A3A8E1C-01E4-4CB2-B33C-2CC7747860C1}" dt="2023-12-15T19:09:33.274" v="41" actId="47"/>
        <pc:sldMkLst>
          <pc:docMk/>
          <pc:sldMk cId="579148433" sldId="12164"/>
        </pc:sldMkLst>
      </pc:sldChg>
      <pc:sldChg chg="del">
        <pc:chgData name="Karen Volle" userId="56a017f8-fff7-4347-a03a-e4e7c9199847" providerId="ADAL" clId="{0A3A8E1C-01E4-4CB2-B33C-2CC7747860C1}" dt="2023-12-15T19:09:33.274" v="41" actId="47"/>
        <pc:sldMkLst>
          <pc:docMk/>
          <pc:sldMk cId="1596110465" sldId="12165"/>
        </pc:sldMkLst>
      </pc:sldChg>
      <pc:sldChg chg="del">
        <pc:chgData name="Karen Volle" userId="56a017f8-fff7-4347-a03a-e4e7c9199847" providerId="ADAL" clId="{0A3A8E1C-01E4-4CB2-B33C-2CC7747860C1}" dt="2023-12-15T19:09:33.274" v="41" actId="47"/>
        <pc:sldMkLst>
          <pc:docMk/>
          <pc:sldMk cId="2752596824" sldId="12166"/>
        </pc:sldMkLst>
      </pc:sldChg>
      <pc:sldChg chg="del">
        <pc:chgData name="Karen Volle" userId="56a017f8-fff7-4347-a03a-e4e7c9199847" providerId="ADAL" clId="{0A3A8E1C-01E4-4CB2-B33C-2CC7747860C1}" dt="2023-12-15T19:09:33.274" v="41" actId="47"/>
        <pc:sldMkLst>
          <pc:docMk/>
          <pc:sldMk cId="2323045698" sldId="12167"/>
        </pc:sldMkLst>
      </pc:sldChg>
      <pc:sldChg chg="del">
        <pc:chgData name="Karen Volle" userId="56a017f8-fff7-4347-a03a-e4e7c9199847" providerId="ADAL" clId="{0A3A8E1C-01E4-4CB2-B33C-2CC7747860C1}" dt="2023-12-15T19:09:33.274" v="41" actId="47"/>
        <pc:sldMkLst>
          <pc:docMk/>
          <pc:sldMk cId="320199942" sldId="12168"/>
        </pc:sldMkLst>
      </pc:sldChg>
      <pc:sldChg chg="del">
        <pc:chgData name="Karen Volle" userId="56a017f8-fff7-4347-a03a-e4e7c9199847" providerId="ADAL" clId="{0A3A8E1C-01E4-4CB2-B33C-2CC7747860C1}" dt="2023-12-15T19:09:33.274" v="41" actId="47"/>
        <pc:sldMkLst>
          <pc:docMk/>
          <pc:sldMk cId="1601225299" sldId="12169"/>
        </pc:sldMkLst>
      </pc:sldChg>
      <pc:sldChg chg="del">
        <pc:chgData name="Karen Volle" userId="56a017f8-fff7-4347-a03a-e4e7c9199847" providerId="ADAL" clId="{0A3A8E1C-01E4-4CB2-B33C-2CC7747860C1}" dt="2023-12-15T19:09:33.274" v="41" actId="47"/>
        <pc:sldMkLst>
          <pc:docMk/>
          <pc:sldMk cId="1532296737" sldId="12170"/>
        </pc:sldMkLst>
      </pc:sldChg>
      <pc:sldChg chg="del">
        <pc:chgData name="Karen Volle" userId="56a017f8-fff7-4347-a03a-e4e7c9199847" providerId="ADAL" clId="{0A3A8E1C-01E4-4CB2-B33C-2CC7747860C1}" dt="2023-12-15T19:09:33.274" v="41" actId="47"/>
        <pc:sldMkLst>
          <pc:docMk/>
          <pc:sldMk cId="3391307134" sldId="12171"/>
        </pc:sldMkLst>
      </pc:sldChg>
      <pc:sldChg chg="del">
        <pc:chgData name="Karen Volle" userId="56a017f8-fff7-4347-a03a-e4e7c9199847" providerId="ADAL" clId="{0A3A8E1C-01E4-4CB2-B33C-2CC7747860C1}" dt="2023-12-15T19:09:33.274" v="41" actId="47"/>
        <pc:sldMkLst>
          <pc:docMk/>
          <pc:sldMk cId="1697776121" sldId="12172"/>
        </pc:sldMkLst>
      </pc:sldChg>
      <pc:sldMasterChg chg="del delSldLayout">
        <pc:chgData name="Karen Volle" userId="56a017f8-fff7-4347-a03a-e4e7c9199847" providerId="ADAL" clId="{0A3A8E1C-01E4-4CB2-B33C-2CC7747860C1}" dt="2023-12-15T19:09:58.512" v="42" actId="47"/>
        <pc:sldMasterMkLst>
          <pc:docMk/>
          <pc:sldMasterMk cId="2642878506" sldId="2147483684"/>
        </pc:sldMasterMkLst>
        <pc:sldLayoutChg chg="del">
          <pc:chgData name="Karen Volle" userId="56a017f8-fff7-4347-a03a-e4e7c9199847" providerId="ADAL" clId="{0A3A8E1C-01E4-4CB2-B33C-2CC7747860C1}" dt="2023-12-15T19:09:58.512" v="42" actId="47"/>
          <pc:sldLayoutMkLst>
            <pc:docMk/>
            <pc:sldMasterMk cId="2642878506" sldId="2147483684"/>
            <pc:sldLayoutMk cId="694508687" sldId="2147483685"/>
          </pc:sldLayoutMkLst>
        </pc:sldLayoutChg>
        <pc:sldLayoutChg chg="del">
          <pc:chgData name="Karen Volle" userId="56a017f8-fff7-4347-a03a-e4e7c9199847" providerId="ADAL" clId="{0A3A8E1C-01E4-4CB2-B33C-2CC7747860C1}" dt="2023-12-15T19:09:58.512" v="42" actId="47"/>
          <pc:sldLayoutMkLst>
            <pc:docMk/>
            <pc:sldMasterMk cId="2642878506" sldId="2147483684"/>
            <pc:sldLayoutMk cId="1345499221" sldId="2147483686"/>
          </pc:sldLayoutMkLst>
        </pc:sldLayoutChg>
        <pc:sldLayoutChg chg="del">
          <pc:chgData name="Karen Volle" userId="56a017f8-fff7-4347-a03a-e4e7c9199847" providerId="ADAL" clId="{0A3A8E1C-01E4-4CB2-B33C-2CC7747860C1}" dt="2023-12-15T19:09:58.512" v="42" actId="47"/>
          <pc:sldLayoutMkLst>
            <pc:docMk/>
            <pc:sldMasterMk cId="2642878506" sldId="2147483684"/>
            <pc:sldLayoutMk cId="1498441929" sldId="2147483688"/>
          </pc:sldLayoutMkLst>
        </pc:sldLayoutChg>
        <pc:sldLayoutChg chg="del">
          <pc:chgData name="Karen Volle" userId="56a017f8-fff7-4347-a03a-e4e7c9199847" providerId="ADAL" clId="{0A3A8E1C-01E4-4CB2-B33C-2CC7747860C1}" dt="2023-12-15T19:09:58.512" v="42" actId="47"/>
          <pc:sldLayoutMkLst>
            <pc:docMk/>
            <pc:sldMasterMk cId="2642878506" sldId="2147483684"/>
            <pc:sldLayoutMk cId="1019513428" sldId="2147483692"/>
          </pc:sldLayoutMkLst>
        </pc:sldLayoutChg>
      </pc:sldMasterChg>
    </pc:docChg>
  </pc:docChgLst>
  <pc:docChgLst>
    <pc:chgData name="Karen Volle" userId="56a017f8-fff7-4347-a03a-e4e7c9199847" providerId="ADAL" clId="{FDC7F3EC-160B-45A2-A3C5-8C3BD33A9CB3}"/>
    <pc:docChg chg="modSld">
      <pc:chgData name="Karen Volle" userId="56a017f8-fff7-4347-a03a-e4e7c9199847" providerId="ADAL" clId="{FDC7F3EC-160B-45A2-A3C5-8C3BD33A9CB3}" dt="2024-04-02T13:14:27.347" v="46" actId="20577"/>
      <pc:docMkLst>
        <pc:docMk/>
      </pc:docMkLst>
      <pc:sldChg chg="modSp mod">
        <pc:chgData name="Karen Volle" userId="56a017f8-fff7-4347-a03a-e4e7c9199847" providerId="ADAL" clId="{FDC7F3EC-160B-45A2-A3C5-8C3BD33A9CB3}" dt="2024-04-02T13:14:27.347" v="46" actId="20577"/>
        <pc:sldMkLst>
          <pc:docMk/>
          <pc:sldMk cId="1689347815" sldId="12184"/>
        </pc:sldMkLst>
      </pc:sldChg>
    </pc:docChg>
  </pc:docChgLst>
  <pc:docChgLst>
    <pc:chgData name="Andrew Houtenville" userId="aea22101-bd61-4dfe-a17f-14b576307e93" providerId="ADAL" clId="{B39817FF-4F58-4088-9039-725B9FCF638C}"/>
    <pc:docChg chg="undo custSel modSld">
      <pc:chgData name="Andrew Houtenville" userId="aea22101-bd61-4dfe-a17f-14b576307e93" providerId="ADAL" clId="{B39817FF-4F58-4088-9039-725B9FCF638C}" dt="2025-04-04T14:20:18.453" v="487" actId="14100"/>
      <pc:docMkLst>
        <pc:docMk/>
      </pc:docMkLst>
      <pc:sldChg chg="addSp delSp modSp mod">
        <pc:chgData name="Andrew Houtenville" userId="aea22101-bd61-4dfe-a17f-14b576307e93" providerId="ADAL" clId="{B39817FF-4F58-4088-9039-725B9FCF638C}" dt="2025-04-04T14:04:19.963" v="114" actId="21"/>
        <pc:sldMkLst>
          <pc:docMk/>
          <pc:sldMk cId="2491864597" sldId="12023"/>
        </pc:sldMkLst>
        <pc:spChg chg="add mod">
          <ac:chgData name="Andrew Houtenville" userId="aea22101-bd61-4dfe-a17f-14b576307e93" providerId="ADAL" clId="{B39817FF-4F58-4088-9039-725B9FCF638C}" dt="2025-04-04T14:02:48.023" v="47"/>
          <ac:spMkLst>
            <pc:docMk/>
            <pc:sldMk cId="2491864597" sldId="12023"/>
            <ac:spMk id="7" creationId="{5BA37875-AD96-4F6A-9E7D-51F79BEDCBBA}"/>
          </ac:spMkLst>
        </pc:spChg>
        <pc:grpChg chg="add mod">
          <ac:chgData name="Andrew Houtenville" userId="aea22101-bd61-4dfe-a17f-14b576307e93" providerId="ADAL" clId="{B39817FF-4F58-4088-9039-725B9FCF638C}" dt="2025-04-04T14:02:48.023" v="47"/>
          <ac:grpSpMkLst>
            <pc:docMk/>
            <pc:sldMk cId="2491864597" sldId="12023"/>
            <ac:grpSpMk id="3" creationId="{2FC29CC6-1D12-A092-1CD6-3BB2DD3FD101}"/>
          </ac:grpSpMkLst>
        </pc:grpChg>
        <pc:grpChg chg="add mod">
          <ac:chgData name="Andrew Houtenville" userId="aea22101-bd61-4dfe-a17f-14b576307e93" providerId="ADAL" clId="{B39817FF-4F58-4088-9039-725B9FCF638C}" dt="2025-04-04T14:02:48.023" v="47"/>
          <ac:grpSpMkLst>
            <pc:docMk/>
            <pc:sldMk cId="2491864597" sldId="12023"/>
            <ac:grpSpMk id="6" creationId="{1FB394B5-9256-4010-97C7-2DACB6D53B0B}"/>
          </ac:grpSpMkLst>
        </pc:grpChg>
        <pc:graphicFrameChg chg="add mod">
          <ac:chgData name="Andrew Houtenville" userId="aea22101-bd61-4dfe-a17f-14b576307e93" providerId="ADAL" clId="{B39817FF-4F58-4088-9039-725B9FCF638C}" dt="2025-04-04T14:02:48.023" v="47"/>
          <ac:graphicFrameMkLst>
            <pc:docMk/>
            <pc:sldMk cId="2491864597" sldId="12023"/>
            <ac:graphicFrameMk id="8" creationId="{80354D53-BDD5-4BA0-525C-29DF5530B685}"/>
          </ac:graphicFrameMkLst>
        </pc:graphicFrameChg>
        <pc:graphicFrameChg chg="add mod">
          <ac:chgData name="Andrew Houtenville" userId="aea22101-bd61-4dfe-a17f-14b576307e93" providerId="ADAL" clId="{B39817FF-4F58-4088-9039-725B9FCF638C}" dt="2025-04-04T14:02:48.023" v="47"/>
          <ac:graphicFrameMkLst>
            <pc:docMk/>
            <pc:sldMk cId="2491864597" sldId="12023"/>
            <ac:graphicFrameMk id="9" creationId="{744364B4-7D5A-1355-4F53-2CF7AA11D547}"/>
          </ac:graphicFrameMkLst>
        </pc:graphicFrameChg>
        <pc:picChg chg="add del">
          <ac:chgData name="Andrew Houtenville" userId="aea22101-bd61-4dfe-a17f-14b576307e93" providerId="ADAL" clId="{B39817FF-4F58-4088-9039-725B9FCF638C}" dt="2025-04-04T14:04:19.963" v="114" actId="21"/>
          <ac:picMkLst>
            <pc:docMk/>
            <pc:sldMk cId="2491864597" sldId="12023"/>
            <ac:picMk id="10" creationId="{1A0FA01E-C7D7-4733-FFCD-7D63998BBEC7}"/>
          </ac:picMkLst>
        </pc:picChg>
      </pc:sldChg>
      <pc:sldChg chg="addSp delSp modSp mod modNotesTx">
        <pc:chgData name="Andrew Houtenville" userId="aea22101-bd61-4dfe-a17f-14b576307e93" providerId="ADAL" clId="{B39817FF-4F58-4088-9039-725B9FCF638C}" dt="2025-04-04T14:06:43.721" v="161" actId="6549"/>
        <pc:sldMkLst>
          <pc:docMk/>
          <pc:sldMk cId="3161943851" sldId="12210"/>
        </pc:sldMkLst>
        <pc:spChg chg="mod">
          <ac:chgData name="Andrew Houtenville" userId="aea22101-bd61-4dfe-a17f-14b576307e93" providerId="ADAL" clId="{B39817FF-4F58-4088-9039-725B9FCF638C}" dt="2025-04-04T14:00:17.528" v="8" actId="20577"/>
          <ac:spMkLst>
            <pc:docMk/>
            <pc:sldMk cId="3161943851" sldId="12210"/>
            <ac:spMk id="2" creationId="{CAD9B724-0BBC-4052-8F50-158D8643067E}"/>
          </ac:spMkLst>
        </pc:spChg>
        <pc:picChg chg="add mod">
          <ac:chgData name="Andrew Houtenville" userId="aea22101-bd61-4dfe-a17f-14b576307e93" providerId="ADAL" clId="{B39817FF-4F58-4088-9039-725B9FCF638C}" dt="2025-04-04T14:05:28.658" v="151" actId="962"/>
          <ac:picMkLst>
            <pc:docMk/>
            <pc:sldMk cId="3161943851" sldId="12210"/>
            <ac:picMk id="10" creationId="{1A0FA01E-C7D7-4733-FFCD-7D63998BBEC7}"/>
          </ac:picMkLst>
        </pc:picChg>
        <pc:picChg chg="del">
          <ac:chgData name="Andrew Houtenville" userId="aea22101-bd61-4dfe-a17f-14b576307e93" providerId="ADAL" clId="{B39817FF-4F58-4088-9039-725B9FCF638C}" dt="2025-04-04T14:00:10.213" v="0" actId="478"/>
          <ac:picMkLst>
            <pc:docMk/>
            <pc:sldMk cId="3161943851" sldId="12210"/>
            <ac:picMk id="11" creationId="{A304D1DE-FB8A-7B06-68D4-943C47A9FAB5}"/>
          </ac:picMkLst>
        </pc:picChg>
      </pc:sldChg>
      <pc:sldChg chg="addSp delSp modSp mod modNotesTx">
        <pc:chgData name="Andrew Houtenville" userId="aea22101-bd61-4dfe-a17f-14b576307e93" providerId="ADAL" clId="{B39817FF-4F58-4088-9039-725B9FCF638C}" dt="2025-04-04T14:07:49.910" v="180" actId="962"/>
        <pc:sldMkLst>
          <pc:docMk/>
          <pc:sldMk cId="1746892424" sldId="12211"/>
        </pc:sldMkLst>
        <pc:spChg chg="mod">
          <ac:chgData name="Andrew Houtenville" userId="aea22101-bd61-4dfe-a17f-14b576307e93" providerId="ADAL" clId="{B39817FF-4F58-4088-9039-725B9FCF638C}" dt="2025-04-04T14:00:22.379" v="13" actId="20577"/>
          <ac:spMkLst>
            <pc:docMk/>
            <pc:sldMk cId="1746892424" sldId="12211"/>
            <ac:spMk id="2" creationId="{CAD9B724-0BBC-4052-8F50-158D8643067E}"/>
          </ac:spMkLst>
        </pc:spChg>
        <pc:spChg chg="add mod">
          <ac:chgData name="Andrew Houtenville" userId="aea22101-bd61-4dfe-a17f-14b576307e93" providerId="ADAL" clId="{B39817FF-4F58-4088-9039-725B9FCF638C}" dt="2025-04-04T14:00:48.849" v="18"/>
          <ac:spMkLst>
            <pc:docMk/>
            <pc:sldMk cId="1746892424" sldId="12211"/>
            <ac:spMk id="7" creationId="{5BA37875-AD96-4F6A-9E7D-51F79BEDCBBA}"/>
          </ac:spMkLst>
        </pc:spChg>
        <pc:grpChg chg="add mod">
          <ac:chgData name="Andrew Houtenville" userId="aea22101-bd61-4dfe-a17f-14b576307e93" providerId="ADAL" clId="{B39817FF-4F58-4088-9039-725B9FCF638C}" dt="2025-04-04T14:00:48.849" v="18"/>
          <ac:grpSpMkLst>
            <pc:docMk/>
            <pc:sldMk cId="1746892424" sldId="12211"/>
            <ac:grpSpMk id="3" creationId="{2FC29CC6-1D12-A092-1CD6-3BB2DD3FD101}"/>
          </ac:grpSpMkLst>
        </pc:grpChg>
        <pc:grpChg chg="add mod">
          <ac:chgData name="Andrew Houtenville" userId="aea22101-bd61-4dfe-a17f-14b576307e93" providerId="ADAL" clId="{B39817FF-4F58-4088-9039-725B9FCF638C}" dt="2025-04-04T14:00:48.849" v="18"/>
          <ac:grpSpMkLst>
            <pc:docMk/>
            <pc:sldMk cId="1746892424" sldId="12211"/>
            <ac:grpSpMk id="6" creationId="{1FB394B5-9256-4010-97C7-2DACB6D53B0B}"/>
          </ac:grpSpMkLst>
        </pc:grpChg>
        <pc:graphicFrameChg chg="add mod">
          <ac:chgData name="Andrew Houtenville" userId="aea22101-bd61-4dfe-a17f-14b576307e93" providerId="ADAL" clId="{B39817FF-4F58-4088-9039-725B9FCF638C}" dt="2025-04-04T14:00:48.849" v="18"/>
          <ac:graphicFrameMkLst>
            <pc:docMk/>
            <pc:sldMk cId="1746892424" sldId="12211"/>
            <ac:graphicFrameMk id="8" creationId="{80354D53-BDD5-4BA0-525C-29DF5530B685}"/>
          </ac:graphicFrameMkLst>
        </pc:graphicFrameChg>
        <pc:graphicFrameChg chg="add mod">
          <ac:chgData name="Andrew Houtenville" userId="aea22101-bd61-4dfe-a17f-14b576307e93" providerId="ADAL" clId="{B39817FF-4F58-4088-9039-725B9FCF638C}" dt="2025-04-04T14:00:48.849" v="18"/>
          <ac:graphicFrameMkLst>
            <pc:docMk/>
            <pc:sldMk cId="1746892424" sldId="12211"/>
            <ac:graphicFrameMk id="9" creationId="{744364B4-7D5A-1355-4F53-2CF7AA11D547}"/>
          </ac:graphicFrameMkLst>
        </pc:graphicFrameChg>
        <pc:picChg chg="add mod">
          <ac:chgData name="Andrew Houtenville" userId="aea22101-bd61-4dfe-a17f-14b576307e93" providerId="ADAL" clId="{B39817FF-4F58-4088-9039-725B9FCF638C}" dt="2025-04-04T14:07:49.910" v="180" actId="962"/>
          <ac:picMkLst>
            <pc:docMk/>
            <pc:sldMk cId="1746892424" sldId="12211"/>
            <ac:picMk id="10" creationId="{A833D476-34A9-B954-8A1C-238989338DF5}"/>
          </ac:picMkLst>
        </pc:picChg>
        <pc:picChg chg="del">
          <ac:chgData name="Andrew Houtenville" userId="aea22101-bd61-4dfe-a17f-14b576307e93" providerId="ADAL" clId="{B39817FF-4F58-4088-9039-725B9FCF638C}" dt="2025-04-04T14:00:25.162" v="14" actId="478"/>
          <ac:picMkLst>
            <pc:docMk/>
            <pc:sldMk cId="1746892424" sldId="12211"/>
            <ac:picMk id="11" creationId="{F806F625-B357-9EBE-C603-B255E8176096}"/>
          </ac:picMkLst>
        </pc:picChg>
      </pc:sldChg>
      <pc:sldChg chg="addSp delSp modSp mod modNotesTx">
        <pc:chgData name="Andrew Houtenville" userId="aea22101-bd61-4dfe-a17f-14b576307e93" providerId="ADAL" clId="{B39817FF-4F58-4088-9039-725B9FCF638C}" dt="2025-04-04T14:11:56.525" v="197" actId="20577"/>
        <pc:sldMkLst>
          <pc:docMk/>
          <pc:sldMk cId="1919990588" sldId="12213"/>
        </pc:sldMkLst>
        <pc:spChg chg="mod">
          <ac:chgData name="Andrew Houtenville" userId="aea22101-bd61-4dfe-a17f-14b576307e93" providerId="ADAL" clId="{B39817FF-4F58-4088-9039-725B9FCF638C}" dt="2025-04-04T14:01:05.930" v="26" actId="20577"/>
          <ac:spMkLst>
            <pc:docMk/>
            <pc:sldMk cId="1919990588" sldId="12213"/>
            <ac:spMk id="2" creationId="{CAD9B724-0BBC-4052-8F50-158D8643067E}"/>
          </ac:spMkLst>
        </pc:spChg>
        <pc:spChg chg="add mod">
          <ac:chgData name="Andrew Houtenville" userId="aea22101-bd61-4dfe-a17f-14b576307e93" providerId="ADAL" clId="{B39817FF-4F58-4088-9039-725B9FCF638C}" dt="2025-04-04T14:01:25.329" v="38"/>
          <ac:spMkLst>
            <pc:docMk/>
            <pc:sldMk cId="1919990588" sldId="12213"/>
            <ac:spMk id="7" creationId="{C842EF3C-23BB-4E74-8252-E12CC77D083A}"/>
          </ac:spMkLst>
        </pc:spChg>
        <pc:grpChg chg="add mod">
          <ac:chgData name="Andrew Houtenville" userId="aea22101-bd61-4dfe-a17f-14b576307e93" providerId="ADAL" clId="{B39817FF-4F58-4088-9039-725B9FCF638C}" dt="2025-04-04T14:01:25.329" v="38"/>
          <ac:grpSpMkLst>
            <pc:docMk/>
            <pc:sldMk cId="1919990588" sldId="12213"/>
            <ac:grpSpMk id="3" creationId="{1462CF0B-E740-F527-9748-DDEAF30E9A16}"/>
          </ac:grpSpMkLst>
        </pc:grpChg>
        <pc:grpChg chg="add mod">
          <ac:chgData name="Andrew Houtenville" userId="aea22101-bd61-4dfe-a17f-14b576307e93" providerId="ADAL" clId="{B39817FF-4F58-4088-9039-725B9FCF638C}" dt="2025-04-04T14:01:25.329" v="38"/>
          <ac:grpSpMkLst>
            <pc:docMk/>
            <pc:sldMk cId="1919990588" sldId="12213"/>
            <ac:grpSpMk id="6" creationId="{CE4C2747-9E68-4ACE-9143-EA047B1728DC}"/>
          </ac:grpSpMkLst>
        </pc:grpChg>
        <pc:grpChg chg="add mod">
          <ac:chgData name="Andrew Houtenville" userId="aea22101-bd61-4dfe-a17f-14b576307e93" providerId="ADAL" clId="{B39817FF-4F58-4088-9039-725B9FCF638C}" dt="2025-04-04T14:01:25.329" v="38"/>
          <ac:grpSpMkLst>
            <pc:docMk/>
            <pc:sldMk cId="1919990588" sldId="12213"/>
            <ac:grpSpMk id="10" creationId="{0C0472D1-4E85-A437-0447-E9EA7CDCE23B}"/>
          </ac:grpSpMkLst>
        </pc:grpChg>
        <pc:graphicFrameChg chg="add mod">
          <ac:chgData name="Andrew Houtenville" userId="aea22101-bd61-4dfe-a17f-14b576307e93" providerId="ADAL" clId="{B39817FF-4F58-4088-9039-725B9FCF638C}" dt="2025-04-04T14:01:25.329" v="38"/>
          <ac:graphicFrameMkLst>
            <pc:docMk/>
            <pc:sldMk cId="1919990588" sldId="12213"/>
            <ac:graphicFrameMk id="8" creationId="{E2AE2032-E32C-7327-D871-50283F9EE055}"/>
          </ac:graphicFrameMkLst>
        </pc:graphicFrameChg>
        <pc:graphicFrameChg chg="add mod">
          <ac:chgData name="Andrew Houtenville" userId="aea22101-bd61-4dfe-a17f-14b576307e93" providerId="ADAL" clId="{B39817FF-4F58-4088-9039-725B9FCF638C}" dt="2025-04-04T14:01:25.329" v="38"/>
          <ac:graphicFrameMkLst>
            <pc:docMk/>
            <pc:sldMk cId="1919990588" sldId="12213"/>
            <ac:graphicFrameMk id="9" creationId="{9EC82F56-6BA6-1D2A-EA1D-5EE89BE8D025}"/>
          </ac:graphicFrameMkLst>
        </pc:graphicFrameChg>
        <pc:picChg chg="del">
          <ac:chgData name="Andrew Houtenville" userId="aea22101-bd61-4dfe-a17f-14b576307e93" providerId="ADAL" clId="{B39817FF-4F58-4088-9039-725B9FCF638C}" dt="2025-04-04T14:01:02.936" v="21" actId="478"/>
          <ac:picMkLst>
            <pc:docMk/>
            <pc:sldMk cId="1919990588" sldId="12213"/>
            <ac:picMk id="11" creationId="{1F2F57AC-FEB5-969A-B2BE-95F99A8C05E8}"/>
          </ac:picMkLst>
        </pc:picChg>
        <pc:picChg chg="add mod">
          <ac:chgData name="Andrew Houtenville" userId="aea22101-bd61-4dfe-a17f-14b576307e93" providerId="ADAL" clId="{B39817FF-4F58-4088-9039-725B9FCF638C}" dt="2025-04-04T14:04:08.187" v="113" actId="1076"/>
          <ac:picMkLst>
            <pc:docMk/>
            <pc:sldMk cId="1919990588" sldId="12213"/>
            <ac:picMk id="14" creationId="{4271E72C-65A3-610C-8CD2-11BA3EE32348}"/>
          </ac:picMkLst>
        </pc:picChg>
        <pc:cxnChg chg="add mod">
          <ac:chgData name="Andrew Houtenville" userId="aea22101-bd61-4dfe-a17f-14b576307e93" providerId="ADAL" clId="{B39817FF-4F58-4088-9039-725B9FCF638C}" dt="2025-04-04T14:01:25.329" v="38"/>
          <ac:cxnSpMkLst>
            <pc:docMk/>
            <pc:sldMk cId="1919990588" sldId="12213"/>
            <ac:cxnSpMk id="12" creationId="{5D1FFC91-243B-E835-9181-DBB995F65419}"/>
          </ac:cxnSpMkLst>
        </pc:cxnChg>
        <pc:cxnChg chg="add mod">
          <ac:chgData name="Andrew Houtenville" userId="aea22101-bd61-4dfe-a17f-14b576307e93" providerId="ADAL" clId="{B39817FF-4F58-4088-9039-725B9FCF638C}" dt="2025-04-04T14:01:25.329" v="38"/>
          <ac:cxnSpMkLst>
            <pc:docMk/>
            <pc:sldMk cId="1919990588" sldId="12213"/>
            <ac:cxnSpMk id="13" creationId="{515A6AA6-A9F3-D8EB-90FA-3DD3CB305DAB}"/>
          </ac:cxnSpMkLst>
        </pc:cxnChg>
      </pc:sldChg>
      <pc:sldChg chg="addSp delSp modSp mod modNotesTx">
        <pc:chgData name="Andrew Houtenville" userId="aea22101-bd61-4dfe-a17f-14b576307e93" providerId="ADAL" clId="{B39817FF-4F58-4088-9039-725B9FCF638C}" dt="2025-04-04T14:08:26.068" v="185" actId="6549"/>
        <pc:sldMkLst>
          <pc:docMk/>
          <pc:sldMk cId="2261632116" sldId="12215"/>
        </pc:sldMkLst>
        <pc:spChg chg="mod">
          <ac:chgData name="Andrew Houtenville" userId="aea22101-bd61-4dfe-a17f-14b576307e93" providerId="ADAL" clId="{B39817FF-4F58-4088-9039-725B9FCF638C}" dt="2025-04-04T14:01:12.519" v="34" actId="20577"/>
          <ac:spMkLst>
            <pc:docMk/>
            <pc:sldMk cId="2261632116" sldId="12215"/>
            <ac:spMk id="2" creationId="{CAD9B724-0BBC-4052-8F50-158D8643067E}"/>
          </ac:spMkLst>
        </pc:spChg>
        <pc:spChg chg="add mod">
          <ac:chgData name="Andrew Houtenville" userId="aea22101-bd61-4dfe-a17f-14b576307e93" providerId="ADAL" clId="{B39817FF-4F58-4088-9039-725B9FCF638C}" dt="2025-04-04T14:02:39.160" v="43"/>
          <ac:spMkLst>
            <pc:docMk/>
            <pc:sldMk cId="2261632116" sldId="12215"/>
            <ac:spMk id="7" creationId="{5BA37875-AD96-4F6A-9E7D-51F79BEDCBBA}"/>
          </ac:spMkLst>
        </pc:spChg>
        <pc:spChg chg="add mod">
          <ac:chgData name="Andrew Houtenville" userId="aea22101-bd61-4dfe-a17f-14b576307e93" providerId="ADAL" clId="{B39817FF-4F58-4088-9039-725B9FCF638C}" dt="2025-04-04T14:03:03.422" v="52"/>
          <ac:spMkLst>
            <pc:docMk/>
            <pc:sldMk cId="2261632116" sldId="12215"/>
            <ac:spMk id="12" creationId="{C842EF3C-23BB-4E74-8252-E12CC77D083A}"/>
          </ac:spMkLst>
        </pc:spChg>
        <pc:grpChg chg="add mod">
          <ac:chgData name="Andrew Houtenville" userId="aea22101-bd61-4dfe-a17f-14b576307e93" providerId="ADAL" clId="{B39817FF-4F58-4088-9039-725B9FCF638C}" dt="2025-04-04T14:02:39.160" v="43"/>
          <ac:grpSpMkLst>
            <pc:docMk/>
            <pc:sldMk cId="2261632116" sldId="12215"/>
            <ac:grpSpMk id="3" creationId="{2FC29CC6-1D12-A092-1CD6-3BB2DD3FD101}"/>
          </ac:grpSpMkLst>
        </pc:grpChg>
        <pc:grpChg chg="add mod">
          <ac:chgData name="Andrew Houtenville" userId="aea22101-bd61-4dfe-a17f-14b576307e93" providerId="ADAL" clId="{B39817FF-4F58-4088-9039-725B9FCF638C}" dt="2025-04-04T14:02:39.160" v="43"/>
          <ac:grpSpMkLst>
            <pc:docMk/>
            <pc:sldMk cId="2261632116" sldId="12215"/>
            <ac:grpSpMk id="6" creationId="{1FB394B5-9256-4010-97C7-2DACB6D53B0B}"/>
          </ac:grpSpMkLst>
        </pc:grpChg>
        <pc:grpChg chg="add mod">
          <ac:chgData name="Andrew Houtenville" userId="aea22101-bd61-4dfe-a17f-14b576307e93" providerId="ADAL" clId="{B39817FF-4F58-4088-9039-725B9FCF638C}" dt="2025-04-04T14:03:03.422" v="52"/>
          <ac:grpSpMkLst>
            <pc:docMk/>
            <pc:sldMk cId="2261632116" sldId="12215"/>
            <ac:grpSpMk id="10" creationId="{1462CF0B-E740-F527-9748-DDEAF30E9A16}"/>
          </ac:grpSpMkLst>
        </pc:grpChg>
        <pc:grpChg chg="add mod">
          <ac:chgData name="Andrew Houtenville" userId="aea22101-bd61-4dfe-a17f-14b576307e93" providerId="ADAL" clId="{B39817FF-4F58-4088-9039-725B9FCF638C}" dt="2025-04-04T14:03:03.422" v="52"/>
          <ac:grpSpMkLst>
            <pc:docMk/>
            <pc:sldMk cId="2261632116" sldId="12215"/>
            <ac:grpSpMk id="11" creationId="{CE4C2747-9E68-4ACE-9143-EA047B1728DC}"/>
          </ac:grpSpMkLst>
        </pc:grpChg>
        <pc:grpChg chg="add mod">
          <ac:chgData name="Andrew Houtenville" userId="aea22101-bd61-4dfe-a17f-14b576307e93" providerId="ADAL" clId="{B39817FF-4F58-4088-9039-725B9FCF638C}" dt="2025-04-04T14:03:03.422" v="52"/>
          <ac:grpSpMkLst>
            <pc:docMk/>
            <pc:sldMk cId="2261632116" sldId="12215"/>
            <ac:grpSpMk id="15" creationId="{0C0472D1-4E85-A437-0447-E9EA7CDCE23B}"/>
          </ac:grpSpMkLst>
        </pc:grpChg>
        <pc:graphicFrameChg chg="add mod">
          <ac:chgData name="Andrew Houtenville" userId="aea22101-bd61-4dfe-a17f-14b576307e93" providerId="ADAL" clId="{B39817FF-4F58-4088-9039-725B9FCF638C}" dt="2025-04-04T14:02:39.160" v="43"/>
          <ac:graphicFrameMkLst>
            <pc:docMk/>
            <pc:sldMk cId="2261632116" sldId="12215"/>
            <ac:graphicFrameMk id="8" creationId="{80354D53-BDD5-4BA0-525C-29DF5530B685}"/>
          </ac:graphicFrameMkLst>
        </pc:graphicFrameChg>
        <pc:graphicFrameChg chg="add mod">
          <ac:chgData name="Andrew Houtenville" userId="aea22101-bd61-4dfe-a17f-14b576307e93" providerId="ADAL" clId="{B39817FF-4F58-4088-9039-725B9FCF638C}" dt="2025-04-04T14:02:39.160" v="43"/>
          <ac:graphicFrameMkLst>
            <pc:docMk/>
            <pc:sldMk cId="2261632116" sldId="12215"/>
            <ac:graphicFrameMk id="9" creationId="{744364B4-7D5A-1355-4F53-2CF7AA11D547}"/>
          </ac:graphicFrameMkLst>
        </pc:graphicFrameChg>
        <pc:graphicFrameChg chg="add mod">
          <ac:chgData name="Andrew Houtenville" userId="aea22101-bd61-4dfe-a17f-14b576307e93" providerId="ADAL" clId="{B39817FF-4F58-4088-9039-725B9FCF638C}" dt="2025-04-04T14:03:03.422" v="52"/>
          <ac:graphicFrameMkLst>
            <pc:docMk/>
            <pc:sldMk cId="2261632116" sldId="12215"/>
            <ac:graphicFrameMk id="13" creationId="{E2AE2032-E32C-7327-D871-50283F9EE055}"/>
          </ac:graphicFrameMkLst>
        </pc:graphicFrameChg>
        <pc:graphicFrameChg chg="add mod">
          <ac:chgData name="Andrew Houtenville" userId="aea22101-bd61-4dfe-a17f-14b576307e93" providerId="ADAL" clId="{B39817FF-4F58-4088-9039-725B9FCF638C}" dt="2025-04-04T14:03:03.422" v="52"/>
          <ac:graphicFrameMkLst>
            <pc:docMk/>
            <pc:sldMk cId="2261632116" sldId="12215"/>
            <ac:graphicFrameMk id="14" creationId="{9EC82F56-6BA6-1D2A-EA1D-5EE89BE8D025}"/>
          </ac:graphicFrameMkLst>
        </pc:graphicFrameChg>
        <pc:picChg chg="add mod">
          <ac:chgData name="Andrew Houtenville" userId="aea22101-bd61-4dfe-a17f-14b576307e93" providerId="ADAL" clId="{B39817FF-4F58-4088-9039-725B9FCF638C}" dt="2025-04-04T14:03:51.929" v="110" actId="1076"/>
          <ac:picMkLst>
            <pc:docMk/>
            <pc:sldMk cId="2261632116" sldId="12215"/>
            <ac:picMk id="18" creationId="{7AA27CD8-3EE5-B2A7-2017-013C4BBE07F5}"/>
          </ac:picMkLst>
        </pc:picChg>
        <pc:picChg chg="del">
          <ac:chgData name="Andrew Houtenville" userId="aea22101-bd61-4dfe-a17f-14b576307e93" providerId="ADAL" clId="{B39817FF-4F58-4088-9039-725B9FCF638C}" dt="2025-04-04T14:00:59.885" v="20" actId="478"/>
          <ac:picMkLst>
            <pc:docMk/>
            <pc:sldMk cId="2261632116" sldId="12215"/>
            <ac:picMk id="19" creationId="{82E9A2F0-3129-15A1-35E8-0D0A1B6B9FE5}"/>
          </ac:picMkLst>
        </pc:picChg>
        <pc:cxnChg chg="add mod">
          <ac:chgData name="Andrew Houtenville" userId="aea22101-bd61-4dfe-a17f-14b576307e93" providerId="ADAL" clId="{B39817FF-4F58-4088-9039-725B9FCF638C}" dt="2025-04-04T14:03:03.422" v="52"/>
          <ac:cxnSpMkLst>
            <pc:docMk/>
            <pc:sldMk cId="2261632116" sldId="12215"/>
            <ac:cxnSpMk id="16" creationId="{5D1FFC91-243B-E835-9181-DBB995F65419}"/>
          </ac:cxnSpMkLst>
        </pc:cxnChg>
        <pc:cxnChg chg="add mod">
          <ac:chgData name="Andrew Houtenville" userId="aea22101-bd61-4dfe-a17f-14b576307e93" providerId="ADAL" clId="{B39817FF-4F58-4088-9039-725B9FCF638C}" dt="2025-04-04T14:03:03.422" v="52"/>
          <ac:cxnSpMkLst>
            <pc:docMk/>
            <pc:sldMk cId="2261632116" sldId="12215"/>
            <ac:cxnSpMk id="17" creationId="{515A6AA6-A9F3-D8EB-90FA-3DD3CB305DAB}"/>
          </ac:cxnSpMkLst>
        </pc:cxnChg>
      </pc:sldChg>
      <pc:sldChg chg="modSp mod">
        <pc:chgData name="Andrew Houtenville" userId="aea22101-bd61-4dfe-a17f-14b576307e93" providerId="ADAL" clId="{B39817FF-4F58-4088-9039-725B9FCF638C}" dt="2025-04-04T14:19:56.568" v="486" actId="14100"/>
        <pc:sldMkLst>
          <pc:docMk/>
          <pc:sldMk cId="1025331170" sldId="12216"/>
        </pc:sldMkLst>
        <pc:spChg chg="mod">
          <ac:chgData name="Andrew Houtenville" userId="aea22101-bd61-4dfe-a17f-14b576307e93" providerId="ADAL" clId="{B39817FF-4F58-4088-9039-725B9FCF638C}" dt="2025-04-04T14:19:48.334" v="484" actId="14100"/>
          <ac:spMkLst>
            <pc:docMk/>
            <pc:sldMk cId="1025331170" sldId="12216"/>
            <ac:spMk id="2" creationId="{F43D7586-9D02-47CF-9840-218A0F2DD073}"/>
          </ac:spMkLst>
        </pc:spChg>
        <pc:spChg chg="mod">
          <ac:chgData name="Andrew Houtenville" userId="aea22101-bd61-4dfe-a17f-14b576307e93" providerId="ADAL" clId="{B39817FF-4F58-4088-9039-725B9FCF638C}" dt="2025-04-04T14:19:56.568" v="486" actId="14100"/>
          <ac:spMkLst>
            <pc:docMk/>
            <pc:sldMk cId="1025331170" sldId="12216"/>
            <ac:spMk id="3" creationId="{1D2C0D17-90E5-46CA-A3B3-F7B25CB53808}"/>
          </ac:spMkLst>
        </pc:spChg>
        <pc:picChg chg="mod">
          <ac:chgData name="Andrew Houtenville" userId="aea22101-bd61-4dfe-a17f-14b576307e93" providerId="ADAL" clId="{B39817FF-4F58-4088-9039-725B9FCF638C}" dt="2025-04-04T14:19:40.967" v="482" actId="1037"/>
          <ac:picMkLst>
            <pc:docMk/>
            <pc:sldMk cId="1025331170" sldId="12216"/>
            <ac:picMk id="10" creationId="{9F183344-E59F-61BC-ED6E-C14E49A5DB2B}"/>
          </ac:picMkLst>
        </pc:picChg>
        <pc:picChg chg="mod modCrop">
          <ac:chgData name="Andrew Houtenville" userId="aea22101-bd61-4dfe-a17f-14b576307e93" providerId="ADAL" clId="{B39817FF-4F58-4088-9039-725B9FCF638C}" dt="2025-04-04T14:19:31.895" v="445" actId="1038"/>
          <ac:picMkLst>
            <pc:docMk/>
            <pc:sldMk cId="1025331170" sldId="12216"/>
            <ac:picMk id="12" creationId="{92165AD9-B1E9-9FE2-8C08-EC00A7DD9803}"/>
          </ac:picMkLst>
        </pc:picChg>
      </pc:sldChg>
      <pc:sldChg chg="modSp mod">
        <pc:chgData name="Andrew Houtenville" userId="aea22101-bd61-4dfe-a17f-14b576307e93" providerId="ADAL" clId="{B39817FF-4F58-4088-9039-725B9FCF638C}" dt="2025-04-04T14:17:24.078" v="371" actId="20577"/>
        <pc:sldMkLst>
          <pc:docMk/>
          <pc:sldMk cId="3292831540" sldId="12449"/>
        </pc:sldMkLst>
        <pc:spChg chg="mod">
          <ac:chgData name="Andrew Houtenville" userId="aea22101-bd61-4dfe-a17f-14b576307e93" providerId="ADAL" clId="{B39817FF-4F58-4088-9039-725B9FCF638C}" dt="2025-04-04T14:12:48.446" v="245" actId="20577"/>
          <ac:spMkLst>
            <pc:docMk/>
            <pc:sldMk cId="3292831540" sldId="12449"/>
            <ac:spMk id="2" creationId="{140C8018-749E-E62C-BE97-72A88AF1AA4B}"/>
          </ac:spMkLst>
        </pc:spChg>
        <pc:spChg chg="mod">
          <ac:chgData name="Andrew Houtenville" userId="aea22101-bd61-4dfe-a17f-14b576307e93" providerId="ADAL" clId="{B39817FF-4F58-4088-9039-725B9FCF638C}" dt="2025-04-04T14:17:24.078" v="371" actId="20577"/>
          <ac:spMkLst>
            <pc:docMk/>
            <pc:sldMk cId="3292831540" sldId="12449"/>
            <ac:spMk id="3" creationId="{491C5CB4-8F85-95DB-B59B-7FB0456A566A}"/>
          </ac:spMkLst>
        </pc:spChg>
      </pc:sldChg>
      <pc:sldChg chg="modSp mod">
        <pc:chgData name="Andrew Houtenville" userId="aea22101-bd61-4dfe-a17f-14b576307e93" providerId="ADAL" clId="{B39817FF-4F58-4088-9039-725B9FCF638C}" dt="2025-04-04T14:20:18.453" v="487" actId="14100"/>
        <pc:sldMkLst>
          <pc:docMk/>
          <pc:sldMk cId="3343130068" sldId="12463"/>
        </pc:sldMkLst>
        <pc:picChg chg="mod">
          <ac:chgData name="Andrew Houtenville" userId="aea22101-bd61-4dfe-a17f-14b576307e93" providerId="ADAL" clId="{B39817FF-4F58-4088-9039-725B9FCF638C}" dt="2025-04-04T14:20:18.453" v="487" actId="14100"/>
          <ac:picMkLst>
            <pc:docMk/>
            <pc:sldMk cId="3343130068" sldId="12463"/>
            <ac:picMk id="5" creationId="{D866E5A3-4442-A390-617C-8B4D94613001}"/>
          </ac:picMkLst>
        </pc:picChg>
      </pc:sldChg>
    </pc:docChg>
  </pc:docChgLst>
  <pc:docChgLst>
    <pc:chgData name="Andrew Houtenville" userId="aea22101-bd61-4dfe-a17f-14b576307e93" providerId="ADAL" clId="{E4526450-0E5A-41FC-A817-B10DC3E66E36}"/>
    <pc:docChg chg="undo custSel modSld">
      <pc:chgData name="Andrew Houtenville" userId="aea22101-bd61-4dfe-a17f-14b576307e93" providerId="ADAL" clId="{E4526450-0E5A-41FC-A817-B10DC3E66E36}" dt="2024-03-08T14:40:27.214" v="364" actId="1038"/>
      <pc:docMkLst>
        <pc:docMk/>
      </pc:docMkLst>
      <pc:sldChg chg="modSp mod">
        <pc:chgData name="Andrew Houtenville" userId="aea22101-bd61-4dfe-a17f-14b576307e93" providerId="ADAL" clId="{E4526450-0E5A-41FC-A817-B10DC3E66E36}" dt="2024-03-08T14:27:32.586" v="93" actId="27636"/>
        <pc:sldMkLst>
          <pc:docMk/>
          <pc:sldMk cId="3527199843" sldId="12096"/>
        </pc:sldMkLst>
      </pc:sldChg>
      <pc:sldChg chg="addSp modSp mod">
        <pc:chgData name="Andrew Houtenville" userId="aea22101-bd61-4dfe-a17f-14b576307e93" providerId="ADAL" clId="{E4526450-0E5A-41FC-A817-B10DC3E66E36}" dt="2024-03-08T14:25:25.854" v="40" actId="20577"/>
        <pc:sldMkLst>
          <pc:docMk/>
          <pc:sldMk cId="1634075933" sldId="12163"/>
        </pc:sldMkLst>
      </pc:sldChg>
      <pc:sldChg chg="delSp mod">
        <pc:chgData name="Andrew Houtenville" userId="aea22101-bd61-4dfe-a17f-14b576307e93" providerId="ADAL" clId="{E4526450-0E5A-41FC-A817-B10DC3E66E36}" dt="2024-03-08T14:29:09.706" v="115" actId="478"/>
        <pc:sldMkLst>
          <pc:docMk/>
          <pc:sldMk cId="2135054318" sldId="12185"/>
        </pc:sldMkLst>
      </pc:sldChg>
      <pc:sldChg chg="delSp mod">
        <pc:chgData name="Andrew Houtenville" userId="aea22101-bd61-4dfe-a17f-14b576307e93" providerId="ADAL" clId="{E4526450-0E5A-41FC-A817-B10DC3E66E36}" dt="2024-03-08T14:29:11.906" v="116" actId="478"/>
        <pc:sldMkLst>
          <pc:docMk/>
          <pc:sldMk cId="2019203782" sldId="12186"/>
        </pc:sldMkLst>
      </pc:sldChg>
      <pc:sldChg chg="delSp mod">
        <pc:chgData name="Andrew Houtenville" userId="aea22101-bd61-4dfe-a17f-14b576307e93" providerId="ADAL" clId="{E4526450-0E5A-41FC-A817-B10DC3E66E36}" dt="2024-03-08T14:29:13.697" v="117" actId="478"/>
        <pc:sldMkLst>
          <pc:docMk/>
          <pc:sldMk cId="1705659074" sldId="12187"/>
        </pc:sldMkLst>
      </pc:sldChg>
      <pc:sldChg chg="delSp mod">
        <pc:chgData name="Andrew Houtenville" userId="aea22101-bd61-4dfe-a17f-14b576307e93" providerId="ADAL" clId="{E4526450-0E5A-41FC-A817-B10DC3E66E36}" dt="2024-03-08T14:29:16.148" v="118" actId="478"/>
        <pc:sldMkLst>
          <pc:docMk/>
          <pc:sldMk cId="3793106597" sldId="12188"/>
        </pc:sldMkLst>
      </pc:sldChg>
      <pc:sldChg chg="delSp mod">
        <pc:chgData name="Andrew Houtenville" userId="aea22101-bd61-4dfe-a17f-14b576307e93" providerId="ADAL" clId="{E4526450-0E5A-41FC-A817-B10DC3E66E36}" dt="2024-03-08T14:29:18.034" v="119" actId="478"/>
        <pc:sldMkLst>
          <pc:docMk/>
          <pc:sldMk cId="1230621864" sldId="12189"/>
        </pc:sldMkLst>
      </pc:sldChg>
      <pc:sldChg chg="delSp mod">
        <pc:chgData name="Andrew Houtenville" userId="aea22101-bd61-4dfe-a17f-14b576307e93" providerId="ADAL" clId="{E4526450-0E5A-41FC-A817-B10DC3E66E36}" dt="2024-03-08T14:29:19.857" v="120" actId="478"/>
        <pc:sldMkLst>
          <pc:docMk/>
          <pc:sldMk cId="2228077228" sldId="12190"/>
        </pc:sldMkLst>
      </pc:sldChg>
      <pc:sldChg chg="delSp mod">
        <pc:chgData name="Andrew Houtenville" userId="aea22101-bd61-4dfe-a17f-14b576307e93" providerId="ADAL" clId="{E4526450-0E5A-41FC-A817-B10DC3E66E36}" dt="2024-03-08T14:29:25.216" v="121" actId="478"/>
        <pc:sldMkLst>
          <pc:docMk/>
          <pc:sldMk cId="2922672314" sldId="12191"/>
        </pc:sldMkLst>
      </pc:sldChg>
      <pc:sldChg chg="delSp mod">
        <pc:chgData name="Andrew Houtenville" userId="aea22101-bd61-4dfe-a17f-14b576307e93" providerId="ADAL" clId="{E4526450-0E5A-41FC-A817-B10DC3E66E36}" dt="2024-03-08T14:29:27.107" v="122" actId="478"/>
        <pc:sldMkLst>
          <pc:docMk/>
          <pc:sldMk cId="2230168179" sldId="12192"/>
        </pc:sldMkLst>
      </pc:sldChg>
      <pc:sldChg chg="delSp mod">
        <pc:chgData name="Andrew Houtenville" userId="aea22101-bd61-4dfe-a17f-14b576307e93" providerId="ADAL" clId="{E4526450-0E5A-41FC-A817-B10DC3E66E36}" dt="2024-03-08T14:29:28.922" v="123" actId="478"/>
        <pc:sldMkLst>
          <pc:docMk/>
          <pc:sldMk cId="995658576" sldId="12193"/>
        </pc:sldMkLst>
      </pc:sldChg>
      <pc:sldChg chg="delSp mod">
        <pc:chgData name="Andrew Houtenville" userId="aea22101-bd61-4dfe-a17f-14b576307e93" providerId="ADAL" clId="{E4526450-0E5A-41FC-A817-B10DC3E66E36}" dt="2024-03-08T14:29:30.836" v="124" actId="478"/>
        <pc:sldMkLst>
          <pc:docMk/>
          <pc:sldMk cId="3666671896" sldId="12194"/>
        </pc:sldMkLst>
      </pc:sldChg>
      <pc:sldChg chg="delSp mod">
        <pc:chgData name="Andrew Houtenville" userId="aea22101-bd61-4dfe-a17f-14b576307e93" providerId="ADAL" clId="{E4526450-0E5A-41FC-A817-B10DC3E66E36}" dt="2024-03-08T14:29:33.958" v="125" actId="478"/>
        <pc:sldMkLst>
          <pc:docMk/>
          <pc:sldMk cId="1906849256" sldId="12195"/>
        </pc:sldMkLst>
      </pc:sldChg>
    </pc:docChg>
  </pc:docChgLst>
  <pc:docChgLst>
    <pc:chgData name="Karen Volle" userId="56a017f8-fff7-4347-a03a-e4e7c9199847" providerId="ADAL" clId="{35BB95BC-3B0A-4F14-A5A0-8FD25993B7BD}"/>
    <pc:docChg chg="undo custSel addSld delSld modSld delMainMaster">
      <pc:chgData name="Karen Volle" userId="56a017f8-fff7-4347-a03a-e4e7c9199847" providerId="ADAL" clId="{35BB95BC-3B0A-4F14-A5A0-8FD25993B7BD}" dt="2024-06-06T18:19:57.395" v="314" actId="47"/>
      <pc:docMkLst>
        <pc:docMk/>
      </pc:docMkLst>
      <pc:sldChg chg="modSp mod">
        <pc:chgData name="Karen Volle" userId="56a017f8-fff7-4347-a03a-e4e7c9199847" providerId="ADAL" clId="{35BB95BC-3B0A-4F14-A5A0-8FD25993B7BD}" dt="2024-06-06T18:16:25.060" v="290" actId="27636"/>
        <pc:sldMkLst>
          <pc:docMk/>
          <pc:sldMk cId="1544049043" sldId="256"/>
        </pc:sldMkLst>
      </pc:sldChg>
      <pc:sldChg chg="del">
        <pc:chgData name="Karen Volle" userId="56a017f8-fff7-4347-a03a-e4e7c9199847" providerId="ADAL" clId="{35BB95BC-3B0A-4F14-A5A0-8FD25993B7BD}" dt="2024-06-06T18:13:47.481" v="134" actId="47"/>
        <pc:sldMkLst>
          <pc:docMk/>
          <pc:sldMk cId="2135054318" sldId="442"/>
        </pc:sldMkLst>
      </pc:sldChg>
      <pc:sldChg chg="del">
        <pc:chgData name="Karen Volle" userId="56a017f8-fff7-4347-a03a-e4e7c9199847" providerId="ADAL" clId="{35BB95BC-3B0A-4F14-A5A0-8FD25993B7BD}" dt="2024-06-06T18:13:47.481" v="134" actId="47"/>
        <pc:sldMkLst>
          <pc:docMk/>
          <pc:sldMk cId="1281791369" sldId="537"/>
        </pc:sldMkLst>
      </pc:sldChg>
      <pc:sldChg chg="del">
        <pc:chgData name="Karen Volle" userId="56a017f8-fff7-4347-a03a-e4e7c9199847" providerId="ADAL" clId="{35BB95BC-3B0A-4F14-A5A0-8FD25993B7BD}" dt="2024-06-06T18:13:47.481" v="134" actId="47"/>
        <pc:sldMkLst>
          <pc:docMk/>
          <pc:sldMk cId="2510908062" sldId="538"/>
        </pc:sldMkLst>
      </pc:sldChg>
      <pc:sldChg chg="del">
        <pc:chgData name="Karen Volle" userId="56a017f8-fff7-4347-a03a-e4e7c9199847" providerId="ADAL" clId="{35BB95BC-3B0A-4F14-A5A0-8FD25993B7BD}" dt="2024-06-06T18:13:47.481" v="134" actId="47"/>
        <pc:sldMkLst>
          <pc:docMk/>
          <pc:sldMk cId="541883270" sldId="539"/>
        </pc:sldMkLst>
      </pc:sldChg>
      <pc:sldChg chg="del">
        <pc:chgData name="Karen Volle" userId="56a017f8-fff7-4347-a03a-e4e7c9199847" providerId="ADAL" clId="{35BB95BC-3B0A-4F14-A5A0-8FD25993B7BD}" dt="2024-06-06T18:13:47.481" v="134" actId="47"/>
        <pc:sldMkLst>
          <pc:docMk/>
          <pc:sldMk cId="2145291886" sldId="540"/>
        </pc:sldMkLst>
      </pc:sldChg>
      <pc:sldChg chg="del">
        <pc:chgData name="Karen Volle" userId="56a017f8-fff7-4347-a03a-e4e7c9199847" providerId="ADAL" clId="{35BB95BC-3B0A-4F14-A5A0-8FD25993B7BD}" dt="2024-06-06T18:13:47.481" v="134" actId="47"/>
        <pc:sldMkLst>
          <pc:docMk/>
          <pc:sldMk cId="3647967544" sldId="541"/>
        </pc:sldMkLst>
      </pc:sldChg>
      <pc:sldChg chg="del">
        <pc:chgData name="Karen Volle" userId="56a017f8-fff7-4347-a03a-e4e7c9199847" providerId="ADAL" clId="{35BB95BC-3B0A-4F14-A5A0-8FD25993B7BD}" dt="2024-06-06T18:13:47.481" v="134" actId="47"/>
        <pc:sldMkLst>
          <pc:docMk/>
          <pc:sldMk cId="130897414" sldId="544"/>
        </pc:sldMkLst>
      </pc:sldChg>
      <pc:sldChg chg="del">
        <pc:chgData name="Karen Volle" userId="56a017f8-fff7-4347-a03a-e4e7c9199847" providerId="ADAL" clId="{35BB95BC-3B0A-4F14-A5A0-8FD25993B7BD}" dt="2024-06-06T18:13:47.481" v="134" actId="47"/>
        <pc:sldMkLst>
          <pc:docMk/>
          <pc:sldMk cId="1182493128" sldId="545"/>
        </pc:sldMkLst>
      </pc:sldChg>
      <pc:sldChg chg="del">
        <pc:chgData name="Karen Volle" userId="56a017f8-fff7-4347-a03a-e4e7c9199847" providerId="ADAL" clId="{35BB95BC-3B0A-4F14-A5A0-8FD25993B7BD}" dt="2024-06-06T18:13:47.481" v="134" actId="47"/>
        <pc:sldMkLst>
          <pc:docMk/>
          <pc:sldMk cId="1330150445" sldId="548"/>
        </pc:sldMkLst>
      </pc:sldChg>
      <pc:sldChg chg="del">
        <pc:chgData name="Karen Volle" userId="56a017f8-fff7-4347-a03a-e4e7c9199847" providerId="ADAL" clId="{35BB95BC-3B0A-4F14-A5A0-8FD25993B7BD}" dt="2024-06-06T18:13:47.481" v="134" actId="47"/>
        <pc:sldMkLst>
          <pc:docMk/>
          <pc:sldMk cId="276769178" sldId="549"/>
        </pc:sldMkLst>
      </pc:sldChg>
      <pc:sldChg chg="del">
        <pc:chgData name="Karen Volle" userId="56a017f8-fff7-4347-a03a-e4e7c9199847" providerId="ADAL" clId="{35BB95BC-3B0A-4F14-A5A0-8FD25993B7BD}" dt="2024-06-06T18:13:47.481" v="134" actId="47"/>
        <pc:sldMkLst>
          <pc:docMk/>
          <pc:sldMk cId="2721801067" sldId="550"/>
        </pc:sldMkLst>
      </pc:sldChg>
      <pc:sldChg chg="modSp del mod">
        <pc:chgData name="Karen Volle" userId="56a017f8-fff7-4347-a03a-e4e7c9199847" providerId="ADAL" clId="{35BB95BC-3B0A-4F14-A5A0-8FD25993B7BD}" dt="2024-06-06T18:19:57.395" v="314" actId="47"/>
        <pc:sldMkLst>
          <pc:docMk/>
          <pc:sldMk cId="857599794" sldId="12207"/>
        </pc:sldMkLst>
      </pc:sldChg>
      <pc:sldChg chg="modSp mod">
        <pc:chgData name="Karen Volle" userId="56a017f8-fff7-4347-a03a-e4e7c9199847" providerId="ADAL" clId="{35BB95BC-3B0A-4F14-A5A0-8FD25993B7BD}" dt="2024-06-06T18:11:04.452" v="16" actId="6549"/>
        <pc:sldMkLst>
          <pc:docMk/>
          <pc:sldMk cId="1108405502" sldId="12208"/>
        </pc:sldMkLst>
      </pc:sldChg>
      <pc:sldChg chg="modSp add del mod">
        <pc:chgData name="Karen Volle" userId="56a017f8-fff7-4347-a03a-e4e7c9199847" providerId="ADAL" clId="{35BB95BC-3B0A-4F14-A5A0-8FD25993B7BD}" dt="2024-06-06T18:18:39.071" v="313" actId="27028"/>
        <pc:sldMkLst>
          <pc:docMk/>
          <pc:sldMk cId="1220354645" sldId="12210"/>
        </pc:sldMkLst>
      </pc:sldChg>
      <pc:sldChg chg="del">
        <pc:chgData name="Karen Volle" userId="56a017f8-fff7-4347-a03a-e4e7c9199847" providerId="ADAL" clId="{35BB95BC-3B0A-4F14-A5A0-8FD25993B7BD}" dt="2024-06-06T18:17:31.614" v="308" actId="47"/>
        <pc:sldMkLst>
          <pc:docMk/>
          <pc:sldMk cId="1234110732" sldId="12210"/>
        </pc:sldMkLst>
      </pc:sldChg>
      <pc:sldChg chg="del">
        <pc:chgData name="Karen Volle" userId="56a017f8-fff7-4347-a03a-e4e7c9199847" providerId="ADAL" clId="{35BB95BC-3B0A-4F14-A5A0-8FD25993B7BD}" dt="2024-06-06T18:17:31.614" v="308" actId="47"/>
        <pc:sldMkLst>
          <pc:docMk/>
          <pc:sldMk cId="882569401" sldId="12211"/>
        </pc:sldMkLst>
      </pc:sldChg>
      <pc:sldChg chg="del">
        <pc:chgData name="Karen Volle" userId="56a017f8-fff7-4347-a03a-e4e7c9199847" providerId="ADAL" clId="{35BB95BC-3B0A-4F14-A5A0-8FD25993B7BD}" dt="2024-06-06T18:17:31.614" v="308" actId="47"/>
        <pc:sldMkLst>
          <pc:docMk/>
          <pc:sldMk cId="3257230313" sldId="12212"/>
        </pc:sldMkLst>
      </pc:sldChg>
      <pc:sldChg chg="del">
        <pc:chgData name="Karen Volle" userId="56a017f8-fff7-4347-a03a-e4e7c9199847" providerId="ADAL" clId="{35BB95BC-3B0A-4F14-A5A0-8FD25993B7BD}" dt="2024-06-06T18:17:31.614" v="308" actId="47"/>
        <pc:sldMkLst>
          <pc:docMk/>
          <pc:sldMk cId="3580507297" sldId="12213"/>
        </pc:sldMkLst>
      </pc:sldChg>
      <pc:sldChg chg="del">
        <pc:chgData name="Karen Volle" userId="56a017f8-fff7-4347-a03a-e4e7c9199847" providerId="ADAL" clId="{35BB95BC-3B0A-4F14-A5A0-8FD25993B7BD}" dt="2024-06-06T18:17:31.614" v="308" actId="47"/>
        <pc:sldMkLst>
          <pc:docMk/>
          <pc:sldMk cId="394271221" sldId="12214"/>
        </pc:sldMkLst>
      </pc:sldChg>
      <pc:sldChg chg="del">
        <pc:chgData name="Karen Volle" userId="56a017f8-fff7-4347-a03a-e4e7c9199847" providerId="ADAL" clId="{35BB95BC-3B0A-4F14-A5A0-8FD25993B7BD}" dt="2024-06-06T18:17:31.614" v="308" actId="47"/>
        <pc:sldMkLst>
          <pc:docMk/>
          <pc:sldMk cId="1334641835" sldId="12215"/>
        </pc:sldMkLst>
      </pc:sldChg>
      <pc:sldChg chg="del">
        <pc:chgData name="Karen Volle" userId="56a017f8-fff7-4347-a03a-e4e7c9199847" providerId="ADAL" clId="{35BB95BC-3B0A-4F14-A5A0-8FD25993B7BD}" dt="2024-06-06T18:17:31.614" v="308" actId="47"/>
        <pc:sldMkLst>
          <pc:docMk/>
          <pc:sldMk cId="4127090997" sldId="12216"/>
        </pc:sldMkLst>
      </pc:sldChg>
      <pc:sldChg chg="del">
        <pc:chgData name="Karen Volle" userId="56a017f8-fff7-4347-a03a-e4e7c9199847" providerId="ADAL" clId="{35BB95BC-3B0A-4F14-A5A0-8FD25993B7BD}" dt="2024-06-06T18:17:31.614" v="308" actId="47"/>
        <pc:sldMkLst>
          <pc:docMk/>
          <pc:sldMk cId="3981132771" sldId="12217"/>
        </pc:sldMkLst>
      </pc:sldChg>
      <pc:sldChg chg="del">
        <pc:chgData name="Karen Volle" userId="56a017f8-fff7-4347-a03a-e4e7c9199847" providerId="ADAL" clId="{35BB95BC-3B0A-4F14-A5A0-8FD25993B7BD}" dt="2024-06-06T18:17:31.614" v="308" actId="47"/>
        <pc:sldMkLst>
          <pc:docMk/>
          <pc:sldMk cId="1291527260" sldId="12218"/>
        </pc:sldMkLst>
      </pc:sldChg>
      <pc:sldChg chg="del">
        <pc:chgData name="Karen Volle" userId="56a017f8-fff7-4347-a03a-e4e7c9199847" providerId="ADAL" clId="{35BB95BC-3B0A-4F14-A5A0-8FD25993B7BD}" dt="2024-06-06T18:17:31.614" v="308" actId="47"/>
        <pc:sldMkLst>
          <pc:docMk/>
          <pc:sldMk cId="2621371058" sldId="12219"/>
        </pc:sldMkLst>
      </pc:sldChg>
      <pc:sldChg chg="del">
        <pc:chgData name="Karen Volle" userId="56a017f8-fff7-4347-a03a-e4e7c9199847" providerId="ADAL" clId="{35BB95BC-3B0A-4F14-A5A0-8FD25993B7BD}" dt="2024-06-06T18:17:31.614" v="308" actId="47"/>
        <pc:sldMkLst>
          <pc:docMk/>
          <pc:sldMk cId="2730374865" sldId="12220"/>
        </pc:sldMkLst>
      </pc:sldChg>
      <pc:sldChg chg="del">
        <pc:chgData name="Karen Volle" userId="56a017f8-fff7-4347-a03a-e4e7c9199847" providerId="ADAL" clId="{35BB95BC-3B0A-4F14-A5A0-8FD25993B7BD}" dt="2024-06-06T18:17:31.614" v="308" actId="47"/>
        <pc:sldMkLst>
          <pc:docMk/>
          <pc:sldMk cId="2979993015" sldId="12222"/>
        </pc:sldMkLst>
      </pc:sldChg>
      <pc:sldChg chg="del">
        <pc:chgData name="Karen Volle" userId="56a017f8-fff7-4347-a03a-e4e7c9199847" providerId="ADAL" clId="{35BB95BC-3B0A-4F14-A5A0-8FD25993B7BD}" dt="2024-06-06T18:17:31.614" v="308" actId="47"/>
        <pc:sldMkLst>
          <pc:docMk/>
          <pc:sldMk cId="1277329353" sldId="12223"/>
        </pc:sldMkLst>
      </pc:sldChg>
      <pc:sldChg chg="del">
        <pc:chgData name="Karen Volle" userId="56a017f8-fff7-4347-a03a-e4e7c9199847" providerId="ADAL" clId="{35BB95BC-3B0A-4F14-A5A0-8FD25993B7BD}" dt="2024-06-06T18:17:31.614" v="308" actId="47"/>
        <pc:sldMkLst>
          <pc:docMk/>
          <pc:sldMk cId="1346864243" sldId="12224"/>
        </pc:sldMkLst>
      </pc:sldChg>
      <pc:sldChg chg="del">
        <pc:chgData name="Karen Volle" userId="56a017f8-fff7-4347-a03a-e4e7c9199847" providerId="ADAL" clId="{35BB95BC-3B0A-4F14-A5A0-8FD25993B7BD}" dt="2024-06-06T18:17:31.614" v="308" actId="47"/>
        <pc:sldMkLst>
          <pc:docMk/>
          <pc:sldMk cId="2542612472" sldId="12225"/>
        </pc:sldMkLst>
      </pc:sldChg>
      <pc:sldMasterChg chg="del delSldLayout">
        <pc:chgData name="Karen Volle" userId="56a017f8-fff7-4347-a03a-e4e7c9199847" providerId="ADAL" clId="{35BB95BC-3B0A-4F14-A5A0-8FD25993B7BD}" dt="2024-06-06T18:17:31.614" v="308" actId="47"/>
        <pc:sldMasterMkLst>
          <pc:docMk/>
          <pc:sldMasterMk cId="467094142" sldId="2147483734"/>
        </pc:sldMasterMkLst>
        <pc:sldLayoutChg chg="del">
          <pc:chgData name="Karen Volle" userId="56a017f8-fff7-4347-a03a-e4e7c9199847" providerId="ADAL" clId="{35BB95BC-3B0A-4F14-A5A0-8FD25993B7BD}" dt="2024-06-06T18:17:31.614" v="308" actId="47"/>
          <pc:sldLayoutMkLst>
            <pc:docMk/>
            <pc:sldMasterMk cId="467094142" sldId="2147483734"/>
            <pc:sldLayoutMk cId="3929531489" sldId="2147483735"/>
          </pc:sldLayoutMkLst>
        </pc:sldLayoutChg>
        <pc:sldLayoutChg chg="del">
          <pc:chgData name="Karen Volle" userId="56a017f8-fff7-4347-a03a-e4e7c9199847" providerId="ADAL" clId="{35BB95BC-3B0A-4F14-A5A0-8FD25993B7BD}" dt="2024-06-06T18:17:31.614" v="308" actId="47"/>
          <pc:sldLayoutMkLst>
            <pc:docMk/>
            <pc:sldMasterMk cId="467094142" sldId="2147483734"/>
            <pc:sldLayoutMk cId="2597744212" sldId="2147483736"/>
          </pc:sldLayoutMkLst>
        </pc:sldLayoutChg>
        <pc:sldLayoutChg chg="del">
          <pc:chgData name="Karen Volle" userId="56a017f8-fff7-4347-a03a-e4e7c9199847" providerId="ADAL" clId="{35BB95BC-3B0A-4F14-A5A0-8FD25993B7BD}" dt="2024-06-06T18:17:31.614" v="308" actId="47"/>
          <pc:sldLayoutMkLst>
            <pc:docMk/>
            <pc:sldMasterMk cId="467094142" sldId="2147483734"/>
            <pc:sldLayoutMk cId="568750994" sldId="2147483737"/>
          </pc:sldLayoutMkLst>
        </pc:sldLayoutChg>
        <pc:sldLayoutChg chg="del">
          <pc:chgData name="Karen Volle" userId="56a017f8-fff7-4347-a03a-e4e7c9199847" providerId="ADAL" clId="{35BB95BC-3B0A-4F14-A5A0-8FD25993B7BD}" dt="2024-06-06T18:17:31.614" v="308" actId="47"/>
          <pc:sldLayoutMkLst>
            <pc:docMk/>
            <pc:sldMasterMk cId="467094142" sldId="2147483734"/>
            <pc:sldLayoutMk cId="1455745229" sldId="2147483738"/>
          </pc:sldLayoutMkLst>
        </pc:sldLayoutChg>
        <pc:sldLayoutChg chg="del">
          <pc:chgData name="Karen Volle" userId="56a017f8-fff7-4347-a03a-e4e7c9199847" providerId="ADAL" clId="{35BB95BC-3B0A-4F14-A5A0-8FD25993B7BD}" dt="2024-06-06T18:17:31.614" v="308" actId="47"/>
          <pc:sldLayoutMkLst>
            <pc:docMk/>
            <pc:sldMasterMk cId="467094142" sldId="2147483734"/>
            <pc:sldLayoutMk cId="2593876400" sldId="2147483739"/>
          </pc:sldLayoutMkLst>
        </pc:sldLayoutChg>
        <pc:sldLayoutChg chg="del">
          <pc:chgData name="Karen Volle" userId="56a017f8-fff7-4347-a03a-e4e7c9199847" providerId="ADAL" clId="{35BB95BC-3B0A-4F14-A5A0-8FD25993B7BD}" dt="2024-06-06T18:17:31.614" v="308" actId="47"/>
          <pc:sldLayoutMkLst>
            <pc:docMk/>
            <pc:sldMasterMk cId="467094142" sldId="2147483734"/>
            <pc:sldLayoutMk cId="3998688960" sldId="2147483740"/>
          </pc:sldLayoutMkLst>
        </pc:sldLayoutChg>
        <pc:sldLayoutChg chg="del">
          <pc:chgData name="Karen Volle" userId="56a017f8-fff7-4347-a03a-e4e7c9199847" providerId="ADAL" clId="{35BB95BC-3B0A-4F14-A5A0-8FD25993B7BD}" dt="2024-06-06T18:17:31.614" v="308" actId="47"/>
          <pc:sldLayoutMkLst>
            <pc:docMk/>
            <pc:sldMasterMk cId="467094142" sldId="2147483734"/>
            <pc:sldLayoutMk cId="47076807" sldId="2147483741"/>
          </pc:sldLayoutMkLst>
        </pc:sldLayoutChg>
        <pc:sldLayoutChg chg="del">
          <pc:chgData name="Karen Volle" userId="56a017f8-fff7-4347-a03a-e4e7c9199847" providerId="ADAL" clId="{35BB95BC-3B0A-4F14-A5A0-8FD25993B7BD}" dt="2024-06-06T18:17:31.614" v="308" actId="47"/>
          <pc:sldLayoutMkLst>
            <pc:docMk/>
            <pc:sldMasterMk cId="467094142" sldId="2147483734"/>
            <pc:sldLayoutMk cId="3590322014" sldId="2147483742"/>
          </pc:sldLayoutMkLst>
        </pc:sldLayoutChg>
        <pc:sldLayoutChg chg="del">
          <pc:chgData name="Karen Volle" userId="56a017f8-fff7-4347-a03a-e4e7c9199847" providerId="ADAL" clId="{35BB95BC-3B0A-4F14-A5A0-8FD25993B7BD}" dt="2024-06-06T18:17:31.614" v="308" actId="47"/>
          <pc:sldLayoutMkLst>
            <pc:docMk/>
            <pc:sldMasterMk cId="467094142" sldId="2147483734"/>
            <pc:sldLayoutMk cId="2529550574" sldId="2147483743"/>
          </pc:sldLayoutMkLst>
        </pc:sldLayoutChg>
        <pc:sldLayoutChg chg="del">
          <pc:chgData name="Karen Volle" userId="56a017f8-fff7-4347-a03a-e4e7c9199847" providerId="ADAL" clId="{35BB95BC-3B0A-4F14-A5A0-8FD25993B7BD}" dt="2024-06-06T18:17:31.614" v="308" actId="47"/>
          <pc:sldLayoutMkLst>
            <pc:docMk/>
            <pc:sldMasterMk cId="467094142" sldId="2147483734"/>
            <pc:sldLayoutMk cId="1123238045" sldId="2147483744"/>
          </pc:sldLayoutMkLst>
        </pc:sldLayoutChg>
        <pc:sldLayoutChg chg="del">
          <pc:chgData name="Karen Volle" userId="56a017f8-fff7-4347-a03a-e4e7c9199847" providerId="ADAL" clId="{35BB95BC-3B0A-4F14-A5A0-8FD25993B7BD}" dt="2024-06-06T18:17:31.614" v="308" actId="47"/>
          <pc:sldLayoutMkLst>
            <pc:docMk/>
            <pc:sldMasterMk cId="467094142" sldId="2147483734"/>
            <pc:sldLayoutMk cId="1536110516" sldId="2147483745"/>
          </pc:sldLayoutMkLst>
        </pc:sldLayoutChg>
        <pc:sldLayoutChg chg="del">
          <pc:chgData name="Karen Volle" userId="56a017f8-fff7-4347-a03a-e4e7c9199847" providerId="ADAL" clId="{35BB95BC-3B0A-4F14-A5A0-8FD25993B7BD}" dt="2024-06-06T18:17:31.614" v="308" actId="47"/>
          <pc:sldLayoutMkLst>
            <pc:docMk/>
            <pc:sldMasterMk cId="467094142" sldId="2147483734"/>
            <pc:sldLayoutMk cId="2203708143" sldId="2147483746"/>
          </pc:sldLayoutMkLst>
        </pc:sldLayoutChg>
        <pc:sldLayoutChg chg="del">
          <pc:chgData name="Karen Volle" userId="56a017f8-fff7-4347-a03a-e4e7c9199847" providerId="ADAL" clId="{35BB95BC-3B0A-4F14-A5A0-8FD25993B7BD}" dt="2024-06-06T18:17:31.614" v="308" actId="47"/>
          <pc:sldLayoutMkLst>
            <pc:docMk/>
            <pc:sldMasterMk cId="467094142" sldId="2147483734"/>
            <pc:sldLayoutMk cId="2543087432" sldId="2147483747"/>
          </pc:sldLayoutMkLst>
        </pc:sldLayoutChg>
        <pc:sldLayoutChg chg="del">
          <pc:chgData name="Karen Volle" userId="56a017f8-fff7-4347-a03a-e4e7c9199847" providerId="ADAL" clId="{35BB95BC-3B0A-4F14-A5A0-8FD25993B7BD}" dt="2024-06-06T18:17:31.614" v="308" actId="47"/>
          <pc:sldLayoutMkLst>
            <pc:docMk/>
            <pc:sldMasterMk cId="467094142" sldId="2147483734"/>
            <pc:sldLayoutMk cId="1087099262" sldId="2147483748"/>
          </pc:sldLayoutMkLst>
        </pc:sldLayoutChg>
        <pc:sldLayoutChg chg="del">
          <pc:chgData name="Karen Volle" userId="56a017f8-fff7-4347-a03a-e4e7c9199847" providerId="ADAL" clId="{35BB95BC-3B0A-4F14-A5A0-8FD25993B7BD}" dt="2024-06-06T18:17:31.614" v="308" actId="47"/>
          <pc:sldLayoutMkLst>
            <pc:docMk/>
            <pc:sldMasterMk cId="467094142" sldId="2147483734"/>
            <pc:sldLayoutMk cId="2713460260" sldId="2147483749"/>
          </pc:sldLayoutMkLst>
        </pc:sldLayoutChg>
        <pc:sldLayoutChg chg="del">
          <pc:chgData name="Karen Volle" userId="56a017f8-fff7-4347-a03a-e4e7c9199847" providerId="ADAL" clId="{35BB95BC-3B0A-4F14-A5A0-8FD25993B7BD}" dt="2024-06-06T18:17:31.614" v="308" actId="47"/>
          <pc:sldLayoutMkLst>
            <pc:docMk/>
            <pc:sldMasterMk cId="467094142" sldId="2147483734"/>
            <pc:sldLayoutMk cId="2937784921" sldId="2147483750"/>
          </pc:sldLayoutMkLst>
        </pc:sldLayoutChg>
        <pc:sldLayoutChg chg="del">
          <pc:chgData name="Karen Volle" userId="56a017f8-fff7-4347-a03a-e4e7c9199847" providerId="ADAL" clId="{35BB95BC-3B0A-4F14-A5A0-8FD25993B7BD}" dt="2024-06-06T18:17:31.614" v="308" actId="47"/>
          <pc:sldLayoutMkLst>
            <pc:docMk/>
            <pc:sldMasterMk cId="467094142" sldId="2147483734"/>
            <pc:sldLayoutMk cId="654797651" sldId="2147483751"/>
          </pc:sldLayoutMkLst>
        </pc:sldLayoutChg>
        <pc:sldLayoutChg chg="del">
          <pc:chgData name="Karen Volle" userId="56a017f8-fff7-4347-a03a-e4e7c9199847" providerId="ADAL" clId="{35BB95BC-3B0A-4F14-A5A0-8FD25993B7BD}" dt="2024-06-06T18:17:31.614" v="308" actId="47"/>
          <pc:sldLayoutMkLst>
            <pc:docMk/>
            <pc:sldMasterMk cId="467094142" sldId="2147483734"/>
            <pc:sldLayoutMk cId="1445714293" sldId="2147483752"/>
          </pc:sldLayoutMkLst>
        </pc:sldLayoutChg>
        <pc:sldLayoutChg chg="del">
          <pc:chgData name="Karen Volle" userId="56a017f8-fff7-4347-a03a-e4e7c9199847" providerId="ADAL" clId="{35BB95BC-3B0A-4F14-A5A0-8FD25993B7BD}" dt="2024-06-06T18:17:31.614" v="308" actId="47"/>
          <pc:sldLayoutMkLst>
            <pc:docMk/>
            <pc:sldMasterMk cId="467094142" sldId="2147483734"/>
            <pc:sldLayoutMk cId="3812904998" sldId="2147483753"/>
          </pc:sldLayoutMkLst>
        </pc:sldLayoutChg>
        <pc:sldLayoutChg chg="del">
          <pc:chgData name="Karen Volle" userId="56a017f8-fff7-4347-a03a-e4e7c9199847" providerId="ADAL" clId="{35BB95BC-3B0A-4F14-A5A0-8FD25993B7BD}" dt="2024-06-06T18:17:31.614" v="308" actId="47"/>
          <pc:sldLayoutMkLst>
            <pc:docMk/>
            <pc:sldMasterMk cId="467094142" sldId="2147483734"/>
            <pc:sldLayoutMk cId="3458589275" sldId="2147483754"/>
          </pc:sldLayoutMkLst>
        </pc:sldLayoutChg>
        <pc:sldLayoutChg chg="del">
          <pc:chgData name="Karen Volle" userId="56a017f8-fff7-4347-a03a-e4e7c9199847" providerId="ADAL" clId="{35BB95BC-3B0A-4F14-A5A0-8FD25993B7BD}" dt="2024-06-06T18:17:31.614" v="308" actId="47"/>
          <pc:sldLayoutMkLst>
            <pc:docMk/>
            <pc:sldMasterMk cId="467094142" sldId="2147483734"/>
            <pc:sldLayoutMk cId="3009946190" sldId="2147483755"/>
          </pc:sldLayoutMkLst>
        </pc:sldLayoutChg>
        <pc:sldLayoutChg chg="del">
          <pc:chgData name="Karen Volle" userId="56a017f8-fff7-4347-a03a-e4e7c9199847" providerId="ADAL" clId="{35BB95BC-3B0A-4F14-A5A0-8FD25993B7BD}" dt="2024-06-06T18:17:31.614" v="308" actId="47"/>
          <pc:sldLayoutMkLst>
            <pc:docMk/>
            <pc:sldMasterMk cId="467094142" sldId="2147483734"/>
            <pc:sldLayoutMk cId="199793891" sldId="2147483756"/>
          </pc:sldLayoutMkLst>
        </pc:sldLayoutChg>
        <pc:sldLayoutChg chg="del">
          <pc:chgData name="Karen Volle" userId="56a017f8-fff7-4347-a03a-e4e7c9199847" providerId="ADAL" clId="{35BB95BC-3B0A-4F14-A5A0-8FD25993B7BD}" dt="2024-06-06T18:17:31.614" v="308" actId="47"/>
          <pc:sldLayoutMkLst>
            <pc:docMk/>
            <pc:sldMasterMk cId="467094142" sldId="2147483734"/>
            <pc:sldLayoutMk cId="1103061569" sldId="2147483757"/>
          </pc:sldLayoutMkLst>
        </pc:sldLayoutChg>
      </pc:sldMasterChg>
      <pc:sldMasterChg chg="addSldLayout delSldLayout">
        <pc:chgData name="Karen Volle" userId="56a017f8-fff7-4347-a03a-e4e7c9199847" providerId="ADAL" clId="{35BB95BC-3B0A-4F14-A5A0-8FD25993B7BD}" dt="2024-06-06T18:18:39.071" v="313" actId="27028"/>
        <pc:sldMasterMkLst>
          <pc:docMk/>
          <pc:sldMasterMk cId="3389113765" sldId="2147486480"/>
        </pc:sldMasterMkLst>
        <pc:sldLayoutChg chg="add del">
          <pc:chgData name="Karen Volle" userId="56a017f8-fff7-4347-a03a-e4e7c9199847" providerId="ADAL" clId="{35BB95BC-3B0A-4F14-A5A0-8FD25993B7BD}" dt="2024-06-06T18:18:39.071" v="313" actId="27028"/>
          <pc:sldLayoutMkLst>
            <pc:docMk/>
            <pc:sldMasterMk cId="3389113765" sldId="2147486480"/>
            <pc:sldLayoutMk cId="246255164" sldId="2147483826"/>
          </pc:sldLayoutMkLst>
        </pc:sldLayoutChg>
      </pc:sldMasterChg>
    </pc:docChg>
  </pc:docChgLst>
  <pc:docChgLst>
    <pc:chgData name="Andrew Houtenville" userId="aea22101-bd61-4dfe-a17f-14b576307e93" providerId="ADAL" clId="{17F84FFE-484F-496E-8CEE-00B7E8A2A796}"/>
    <pc:docChg chg="custSel modSld">
      <pc:chgData name="Andrew Houtenville" userId="aea22101-bd61-4dfe-a17f-14b576307e93" providerId="ADAL" clId="{17F84FFE-484F-496E-8CEE-00B7E8A2A796}" dt="2024-11-01T13:28:36.833" v="423" actId="6549"/>
      <pc:docMkLst>
        <pc:docMk/>
      </pc:docMkLst>
      <pc:sldChg chg="addSp delSp modSp mod modNotesTx">
        <pc:chgData name="Andrew Houtenville" userId="aea22101-bd61-4dfe-a17f-14b576307e93" providerId="ADAL" clId="{17F84FFE-484F-496E-8CEE-00B7E8A2A796}" dt="2024-11-01T13:22:52.691" v="361" actId="5793"/>
        <pc:sldMkLst>
          <pc:docMk/>
          <pc:sldMk cId="3161943851" sldId="12210"/>
        </pc:sldMkLst>
      </pc:sldChg>
      <pc:sldChg chg="addSp delSp modSp mod modNotesTx">
        <pc:chgData name="Andrew Houtenville" userId="aea22101-bd61-4dfe-a17f-14b576307e93" providerId="ADAL" clId="{17F84FFE-484F-496E-8CEE-00B7E8A2A796}" dt="2024-11-01T13:23:45.872" v="374" actId="20577"/>
        <pc:sldMkLst>
          <pc:docMk/>
          <pc:sldMk cId="1746892424" sldId="12211"/>
        </pc:sldMkLst>
      </pc:sldChg>
      <pc:sldChg chg="addSp delSp modSp mod modNotesTx">
        <pc:chgData name="Andrew Houtenville" userId="aea22101-bd61-4dfe-a17f-14b576307e93" providerId="ADAL" clId="{17F84FFE-484F-496E-8CEE-00B7E8A2A796}" dt="2024-11-01T13:28:36.833" v="423" actId="6549"/>
        <pc:sldMkLst>
          <pc:docMk/>
          <pc:sldMk cId="1919990588" sldId="12213"/>
        </pc:sldMkLst>
      </pc:sldChg>
      <pc:sldChg chg="addSp delSp modSp mod modNotesTx">
        <pc:chgData name="Andrew Houtenville" userId="aea22101-bd61-4dfe-a17f-14b576307e93" providerId="ADAL" clId="{17F84FFE-484F-496E-8CEE-00B7E8A2A796}" dt="2024-11-01T13:25:32.918" v="385" actId="6549"/>
        <pc:sldMkLst>
          <pc:docMk/>
          <pc:sldMk cId="2261632116" sldId="12215"/>
        </pc:sldMkLst>
      </pc:sldChg>
    </pc:docChg>
  </pc:docChgLst>
  <pc:docChgLst>
    <pc:chgData name="Karen Volle" userId="56a017f8-fff7-4347-a03a-e4e7c9199847" providerId="ADAL" clId="{D284EB30-F04B-4767-9842-2E261E632088}"/>
    <pc:docChg chg="undo custSel addSld delSld modSld modMainMaster">
      <pc:chgData name="Karen Volle" userId="56a017f8-fff7-4347-a03a-e4e7c9199847" providerId="ADAL" clId="{D284EB30-F04B-4767-9842-2E261E632088}" dt="2024-02-02T13:39:33.067" v="707" actId="47"/>
      <pc:docMkLst>
        <pc:docMk/>
      </pc:docMkLst>
      <pc:sldChg chg="modSp mod">
        <pc:chgData name="Karen Volle" userId="56a017f8-fff7-4347-a03a-e4e7c9199847" providerId="ADAL" clId="{D284EB30-F04B-4767-9842-2E261E632088}" dt="2024-01-31T15:46:35.449" v="91" actId="27636"/>
        <pc:sldMkLst>
          <pc:docMk/>
          <pc:sldMk cId="1544049043" sldId="256"/>
        </pc:sldMkLst>
      </pc:sldChg>
      <pc:sldChg chg="modSp mod">
        <pc:chgData name="Karen Volle" userId="56a017f8-fff7-4347-a03a-e4e7c9199847" providerId="ADAL" clId="{D284EB30-F04B-4767-9842-2E261E632088}" dt="2024-01-31T15:46:35.444" v="89" actId="27636"/>
        <pc:sldMkLst>
          <pc:docMk/>
          <pc:sldMk cId="2419022558" sldId="257"/>
        </pc:sldMkLst>
      </pc:sldChg>
      <pc:sldChg chg="modSp mod">
        <pc:chgData name="Karen Volle" userId="56a017f8-fff7-4347-a03a-e4e7c9199847" providerId="ADAL" clId="{D284EB30-F04B-4767-9842-2E261E632088}" dt="2024-01-31T15:46:35.449" v="90" actId="27636"/>
        <pc:sldMkLst>
          <pc:docMk/>
          <pc:sldMk cId="1301611488" sldId="573"/>
        </pc:sldMkLst>
      </pc:sldChg>
      <pc:sldChg chg="modSp mod">
        <pc:chgData name="Karen Volle" userId="56a017f8-fff7-4347-a03a-e4e7c9199847" providerId="ADAL" clId="{D284EB30-F04B-4767-9842-2E261E632088}" dt="2024-01-31T15:45:47.650" v="84" actId="20577"/>
        <pc:sldMkLst>
          <pc:docMk/>
          <pc:sldMk cId="2237022372" sldId="582"/>
        </pc:sldMkLst>
      </pc:sldChg>
      <pc:sldChg chg="addSp delSp modSp mod">
        <pc:chgData name="Karen Volle" userId="56a017f8-fff7-4347-a03a-e4e7c9199847" providerId="ADAL" clId="{D284EB30-F04B-4767-9842-2E261E632088}" dt="2024-01-31T15:55:15.068" v="683" actId="20577"/>
        <pc:sldMkLst>
          <pc:docMk/>
          <pc:sldMk cId="3918871586" sldId="12141"/>
        </pc:sldMkLst>
      </pc:sldChg>
      <pc:sldChg chg="del">
        <pc:chgData name="Karen Volle" userId="56a017f8-fff7-4347-a03a-e4e7c9199847" providerId="ADAL" clId="{D284EB30-F04B-4767-9842-2E261E632088}" dt="2024-02-02T13:39:33.067" v="707" actId="47"/>
        <pc:sldMkLst>
          <pc:docMk/>
          <pc:sldMk cId="1689347815" sldId="12142"/>
        </pc:sldMkLst>
      </pc:sldChg>
      <pc:sldChg chg="del">
        <pc:chgData name="Karen Volle" userId="56a017f8-fff7-4347-a03a-e4e7c9199847" providerId="ADAL" clId="{D284EB30-F04B-4767-9842-2E261E632088}" dt="2024-01-31T15:51:23.910" v="494" actId="47"/>
        <pc:sldMkLst>
          <pc:docMk/>
          <pc:sldMk cId="2135054318" sldId="12143"/>
        </pc:sldMkLst>
      </pc:sldChg>
      <pc:sldChg chg="modSp del mod">
        <pc:chgData name="Karen Volle" userId="56a017f8-fff7-4347-a03a-e4e7c9199847" providerId="ADAL" clId="{D284EB30-F04B-4767-9842-2E261E632088}" dt="2024-01-31T15:51:23.910" v="494" actId="47"/>
        <pc:sldMkLst>
          <pc:docMk/>
          <pc:sldMk cId="2934512367" sldId="12144"/>
        </pc:sldMkLst>
      </pc:sldChg>
      <pc:sldChg chg="modSp del mod">
        <pc:chgData name="Karen Volle" userId="56a017f8-fff7-4347-a03a-e4e7c9199847" providerId="ADAL" clId="{D284EB30-F04B-4767-9842-2E261E632088}" dt="2024-01-31T15:51:23.910" v="494" actId="47"/>
        <pc:sldMkLst>
          <pc:docMk/>
          <pc:sldMk cId="2601510018" sldId="12145"/>
        </pc:sldMkLst>
      </pc:sldChg>
      <pc:sldChg chg="del">
        <pc:chgData name="Karen Volle" userId="56a017f8-fff7-4347-a03a-e4e7c9199847" providerId="ADAL" clId="{D284EB30-F04B-4767-9842-2E261E632088}" dt="2024-01-31T15:51:23.910" v="494" actId="47"/>
        <pc:sldMkLst>
          <pc:docMk/>
          <pc:sldMk cId="1224458662" sldId="12146"/>
        </pc:sldMkLst>
      </pc:sldChg>
      <pc:sldChg chg="modSp del mod">
        <pc:chgData name="Karen Volle" userId="56a017f8-fff7-4347-a03a-e4e7c9199847" providerId="ADAL" clId="{D284EB30-F04B-4767-9842-2E261E632088}" dt="2024-01-31T15:51:23.910" v="494" actId="47"/>
        <pc:sldMkLst>
          <pc:docMk/>
          <pc:sldMk cId="94455686" sldId="12147"/>
        </pc:sldMkLst>
      </pc:sldChg>
      <pc:sldChg chg="del">
        <pc:chgData name="Karen Volle" userId="56a017f8-fff7-4347-a03a-e4e7c9199847" providerId="ADAL" clId="{D284EB30-F04B-4767-9842-2E261E632088}" dt="2024-01-31T15:51:23.910" v="494" actId="47"/>
        <pc:sldMkLst>
          <pc:docMk/>
          <pc:sldMk cId="1504257400" sldId="12148"/>
        </pc:sldMkLst>
      </pc:sldChg>
      <pc:sldChg chg="del">
        <pc:chgData name="Karen Volle" userId="56a017f8-fff7-4347-a03a-e4e7c9199847" providerId="ADAL" clId="{D284EB30-F04B-4767-9842-2E261E632088}" dt="2024-01-31T15:51:23.910" v="494" actId="47"/>
        <pc:sldMkLst>
          <pc:docMk/>
          <pc:sldMk cId="2869892569" sldId="12149"/>
        </pc:sldMkLst>
      </pc:sldChg>
      <pc:sldChg chg="del">
        <pc:chgData name="Karen Volle" userId="56a017f8-fff7-4347-a03a-e4e7c9199847" providerId="ADAL" clId="{D284EB30-F04B-4767-9842-2E261E632088}" dt="2024-01-31T15:51:23.910" v="494" actId="47"/>
        <pc:sldMkLst>
          <pc:docMk/>
          <pc:sldMk cId="537525161" sldId="12150"/>
        </pc:sldMkLst>
      </pc:sldChg>
      <pc:sldChg chg="del">
        <pc:chgData name="Karen Volle" userId="56a017f8-fff7-4347-a03a-e4e7c9199847" providerId="ADAL" clId="{D284EB30-F04B-4767-9842-2E261E632088}" dt="2024-01-31T15:51:23.910" v="494" actId="47"/>
        <pc:sldMkLst>
          <pc:docMk/>
          <pc:sldMk cId="922934638" sldId="12151"/>
        </pc:sldMkLst>
      </pc:sldChg>
      <pc:sldChg chg="del">
        <pc:chgData name="Karen Volle" userId="56a017f8-fff7-4347-a03a-e4e7c9199847" providerId="ADAL" clId="{D284EB30-F04B-4767-9842-2E261E632088}" dt="2024-01-31T15:51:23.910" v="494" actId="47"/>
        <pc:sldMkLst>
          <pc:docMk/>
          <pc:sldMk cId="1973072973" sldId="12152"/>
        </pc:sldMkLst>
      </pc:sldChg>
      <pc:sldChg chg="del">
        <pc:chgData name="Karen Volle" userId="56a017f8-fff7-4347-a03a-e4e7c9199847" providerId="ADAL" clId="{D284EB30-F04B-4767-9842-2E261E632088}" dt="2024-01-31T15:55:47.890" v="684" actId="47"/>
        <pc:sldMkLst>
          <pc:docMk/>
          <pc:sldMk cId="374949803" sldId="12153"/>
        </pc:sldMkLst>
      </pc:sldChg>
      <pc:sldChg chg="del">
        <pc:chgData name="Karen Volle" userId="56a017f8-fff7-4347-a03a-e4e7c9199847" providerId="ADAL" clId="{D284EB30-F04B-4767-9842-2E261E632088}" dt="2024-01-31T15:55:47.890" v="684" actId="47"/>
        <pc:sldMkLst>
          <pc:docMk/>
          <pc:sldMk cId="3579153432" sldId="12155"/>
        </pc:sldMkLst>
      </pc:sldChg>
      <pc:sldChg chg="del">
        <pc:chgData name="Karen Volle" userId="56a017f8-fff7-4347-a03a-e4e7c9199847" providerId="ADAL" clId="{D284EB30-F04B-4767-9842-2E261E632088}" dt="2024-01-31T15:55:47.890" v="684" actId="47"/>
        <pc:sldMkLst>
          <pc:docMk/>
          <pc:sldMk cId="4252131500" sldId="12157"/>
        </pc:sldMkLst>
      </pc:sldChg>
      <pc:sldChg chg="del">
        <pc:chgData name="Karen Volle" userId="56a017f8-fff7-4347-a03a-e4e7c9199847" providerId="ADAL" clId="{D284EB30-F04B-4767-9842-2E261E632088}" dt="2024-01-31T15:55:47.890" v="684" actId="47"/>
        <pc:sldMkLst>
          <pc:docMk/>
          <pc:sldMk cId="1991111226" sldId="12160"/>
        </pc:sldMkLst>
      </pc:sldChg>
      <pc:sldChg chg="del">
        <pc:chgData name="Karen Volle" userId="56a017f8-fff7-4347-a03a-e4e7c9199847" providerId="ADAL" clId="{D284EB30-F04B-4767-9842-2E261E632088}" dt="2024-01-31T15:55:47.890" v="684" actId="47"/>
        <pc:sldMkLst>
          <pc:docMk/>
          <pc:sldMk cId="3651589721" sldId="12161"/>
        </pc:sldMkLst>
      </pc:sldChg>
      <pc:sldChg chg="del">
        <pc:chgData name="Karen Volle" userId="56a017f8-fff7-4347-a03a-e4e7c9199847" providerId="ADAL" clId="{D284EB30-F04B-4767-9842-2E261E632088}" dt="2024-01-31T15:55:47.890" v="684" actId="47"/>
        <pc:sldMkLst>
          <pc:docMk/>
          <pc:sldMk cId="2163773110" sldId="12162"/>
        </pc:sldMkLst>
      </pc:sldChg>
      <pc:sldChg chg="modSp add mod">
        <pc:chgData name="Karen Volle" userId="56a017f8-fff7-4347-a03a-e4e7c9199847" providerId="ADAL" clId="{D284EB30-F04B-4767-9842-2E261E632088}" dt="2024-01-31T15:50:57.907" v="493" actId="20577"/>
        <pc:sldMkLst>
          <pc:docMk/>
          <pc:sldMk cId="1634075933" sldId="12163"/>
        </pc:sldMkLst>
      </pc:sldChg>
      <pc:sldChg chg="add">
        <pc:chgData name="Karen Volle" userId="56a017f8-fff7-4347-a03a-e4e7c9199847" providerId="ADAL" clId="{D284EB30-F04B-4767-9842-2E261E632088}" dt="2024-02-01T16:01:29.175" v="686"/>
        <pc:sldMkLst>
          <pc:docMk/>
          <pc:sldMk cId="2103906592" sldId="12164"/>
        </pc:sldMkLst>
      </pc:sldChg>
      <pc:sldChg chg="add">
        <pc:chgData name="Karen Volle" userId="56a017f8-fff7-4347-a03a-e4e7c9199847" providerId="ADAL" clId="{D284EB30-F04B-4767-9842-2E261E632088}" dt="2024-02-01T16:01:29.175" v="686"/>
        <pc:sldMkLst>
          <pc:docMk/>
          <pc:sldMk cId="1235879873" sldId="12165"/>
        </pc:sldMkLst>
      </pc:sldChg>
      <pc:sldChg chg="add">
        <pc:chgData name="Karen Volle" userId="56a017f8-fff7-4347-a03a-e4e7c9199847" providerId="ADAL" clId="{D284EB30-F04B-4767-9842-2E261E632088}" dt="2024-02-01T16:01:29.175" v="686"/>
        <pc:sldMkLst>
          <pc:docMk/>
          <pc:sldMk cId="4178299063" sldId="12166"/>
        </pc:sldMkLst>
      </pc:sldChg>
      <pc:sldChg chg="add">
        <pc:chgData name="Karen Volle" userId="56a017f8-fff7-4347-a03a-e4e7c9199847" providerId="ADAL" clId="{D284EB30-F04B-4767-9842-2E261E632088}" dt="2024-02-01T16:01:29.175" v="686"/>
        <pc:sldMkLst>
          <pc:docMk/>
          <pc:sldMk cId="3850768934" sldId="12167"/>
        </pc:sldMkLst>
      </pc:sldChg>
      <pc:sldChg chg="add">
        <pc:chgData name="Karen Volle" userId="56a017f8-fff7-4347-a03a-e4e7c9199847" providerId="ADAL" clId="{D284EB30-F04B-4767-9842-2E261E632088}" dt="2024-02-01T16:01:29.175" v="686"/>
        <pc:sldMkLst>
          <pc:docMk/>
          <pc:sldMk cId="1182277422" sldId="12168"/>
        </pc:sldMkLst>
      </pc:sldChg>
      <pc:sldChg chg="add">
        <pc:chgData name="Karen Volle" userId="56a017f8-fff7-4347-a03a-e4e7c9199847" providerId="ADAL" clId="{D284EB30-F04B-4767-9842-2E261E632088}" dt="2024-02-01T16:01:29.175" v="686"/>
        <pc:sldMkLst>
          <pc:docMk/>
          <pc:sldMk cId="360465221" sldId="12169"/>
        </pc:sldMkLst>
      </pc:sldChg>
      <pc:sldChg chg="add">
        <pc:chgData name="Karen Volle" userId="56a017f8-fff7-4347-a03a-e4e7c9199847" providerId="ADAL" clId="{D284EB30-F04B-4767-9842-2E261E632088}" dt="2024-02-01T16:01:29.175" v="686"/>
        <pc:sldMkLst>
          <pc:docMk/>
          <pc:sldMk cId="4230171705" sldId="12170"/>
        </pc:sldMkLst>
      </pc:sldChg>
      <pc:sldChg chg="add">
        <pc:chgData name="Karen Volle" userId="56a017f8-fff7-4347-a03a-e4e7c9199847" providerId="ADAL" clId="{D284EB30-F04B-4767-9842-2E261E632088}" dt="2024-02-01T16:01:29.175" v="686"/>
        <pc:sldMkLst>
          <pc:docMk/>
          <pc:sldMk cId="3565740751" sldId="12171"/>
        </pc:sldMkLst>
      </pc:sldChg>
      <pc:sldChg chg="add">
        <pc:chgData name="Karen Volle" userId="56a017f8-fff7-4347-a03a-e4e7c9199847" providerId="ADAL" clId="{D284EB30-F04B-4767-9842-2E261E632088}" dt="2024-02-01T16:01:29.175" v="686"/>
        <pc:sldMkLst>
          <pc:docMk/>
          <pc:sldMk cId="2724558499" sldId="12172"/>
        </pc:sldMkLst>
      </pc:sldChg>
      <pc:sldChg chg="add">
        <pc:chgData name="Karen Volle" userId="56a017f8-fff7-4347-a03a-e4e7c9199847" providerId="ADAL" clId="{D284EB30-F04B-4767-9842-2E261E632088}" dt="2024-02-01T16:01:29.175" v="686"/>
        <pc:sldMkLst>
          <pc:docMk/>
          <pc:sldMk cId="63630484" sldId="12173"/>
        </pc:sldMkLst>
      </pc:sldChg>
      <pc:sldChg chg="add">
        <pc:chgData name="Karen Volle" userId="56a017f8-fff7-4347-a03a-e4e7c9199847" providerId="ADAL" clId="{D284EB30-F04B-4767-9842-2E261E632088}" dt="2024-02-01T16:01:29.175" v="686"/>
        <pc:sldMkLst>
          <pc:docMk/>
          <pc:sldMk cId="3957347844" sldId="12174"/>
        </pc:sldMkLst>
      </pc:sldChg>
      <pc:sldChg chg="add">
        <pc:chgData name="Karen Volle" userId="56a017f8-fff7-4347-a03a-e4e7c9199847" providerId="ADAL" clId="{D284EB30-F04B-4767-9842-2E261E632088}" dt="2024-02-01T16:01:29.175" v="686"/>
        <pc:sldMkLst>
          <pc:docMk/>
          <pc:sldMk cId="1578040327" sldId="12175"/>
        </pc:sldMkLst>
      </pc:sldChg>
      <pc:sldChg chg="add">
        <pc:chgData name="Karen Volle" userId="56a017f8-fff7-4347-a03a-e4e7c9199847" providerId="ADAL" clId="{D284EB30-F04B-4767-9842-2E261E632088}" dt="2024-02-01T16:01:29.175" v="686"/>
        <pc:sldMkLst>
          <pc:docMk/>
          <pc:sldMk cId="2005095501" sldId="12176"/>
        </pc:sldMkLst>
      </pc:sldChg>
      <pc:sldChg chg="add">
        <pc:chgData name="Karen Volle" userId="56a017f8-fff7-4347-a03a-e4e7c9199847" providerId="ADAL" clId="{D284EB30-F04B-4767-9842-2E261E632088}" dt="2024-02-01T16:01:29.175" v="686"/>
        <pc:sldMkLst>
          <pc:docMk/>
          <pc:sldMk cId="1631139002" sldId="12177"/>
        </pc:sldMkLst>
      </pc:sldChg>
      <pc:sldChg chg="add">
        <pc:chgData name="Karen Volle" userId="56a017f8-fff7-4347-a03a-e4e7c9199847" providerId="ADAL" clId="{D284EB30-F04B-4767-9842-2E261E632088}" dt="2024-02-01T16:01:29.175" v="686"/>
        <pc:sldMkLst>
          <pc:docMk/>
          <pc:sldMk cId="3156102263" sldId="12178"/>
        </pc:sldMkLst>
      </pc:sldChg>
      <pc:sldChg chg="add">
        <pc:chgData name="Karen Volle" userId="56a017f8-fff7-4347-a03a-e4e7c9199847" providerId="ADAL" clId="{D284EB30-F04B-4767-9842-2E261E632088}" dt="2024-02-01T16:01:29.175" v="686"/>
        <pc:sldMkLst>
          <pc:docMk/>
          <pc:sldMk cId="240858641" sldId="12179"/>
        </pc:sldMkLst>
      </pc:sldChg>
      <pc:sldChg chg="add">
        <pc:chgData name="Karen Volle" userId="56a017f8-fff7-4347-a03a-e4e7c9199847" providerId="ADAL" clId="{D284EB30-F04B-4767-9842-2E261E632088}" dt="2024-02-01T16:01:29.175" v="686"/>
        <pc:sldMkLst>
          <pc:docMk/>
          <pc:sldMk cId="3242754283" sldId="12180"/>
        </pc:sldMkLst>
      </pc:sldChg>
      <pc:sldChg chg="add">
        <pc:chgData name="Karen Volle" userId="56a017f8-fff7-4347-a03a-e4e7c9199847" providerId="ADAL" clId="{D284EB30-F04B-4767-9842-2E261E632088}" dt="2024-02-01T16:01:29.175" v="686"/>
        <pc:sldMkLst>
          <pc:docMk/>
          <pc:sldMk cId="2812370819" sldId="12181"/>
        </pc:sldMkLst>
      </pc:sldChg>
      <pc:sldChg chg="add">
        <pc:chgData name="Karen Volle" userId="56a017f8-fff7-4347-a03a-e4e7c9199847" providerId="ADAL" clId="{D284EB30-F04B-4767-9842-2E261E632088}" dt="2024-02-01T16:01:29.175" v="686"/>
        <pc:sldMkLst>
          <pc:docMk/>
          <pc:sldMk cId="3526844411" sldId="12182"/>
        </pc:sldMkLst>
      </pc:sldChg>
      <pc:sldChg chg="add">
        <pc:chgData name="Karen Volle" userId="56a017f8-fff7-4347-a03a-e4e7c9199847" providerId="ADAL" clId="{D284EB30-F04B-4767-9842-2E261E632088}" dt="2024-02-02T13:39:20.587" v="688"/>
        <pc:sldMkLst>
          <pc:docMk/>
          <pc:sldMk cId="643814075" sldId="12183"/>
        </pc:sldMkLst>
      </pc:sldChg>
      <pc:sldChg chg="add">
        <pc:chgData name="Karen Volle" userId="56a017f8-fff7-4347-a03a-e4e7c9199847" providerId="ADAL" clId="{D284EB30-F04B-4767-9842-2E261E632088}" dt="2024-02-02T13:39:20.635" v="690"/>
        <pc:sldMkLst>
          <pc:docMk/>
          <pc:sldMk cId="2135054318" sldId="12184"/>
        </pc:sldMkLst>
      </pc:sldChg>
      <pc:sldChg chg="add">
        <pc:chgData name="Karen Volle" userId="56a017f8-fff7-4347-a03a-e4e7c9199847" providerId="ADAL" clId="{D284EB30-F04B-4767-9842-2E261E632088}" dt="2024-02-02T13:39:20.677" v="692"/>
        <pc:sldMkLst>
          <pc:docMk/>
          <pc:sldMk cId="65902733" sldId="12185"/>
        </pc:sldMkLst>
      </pc:sldChg>
      <pc:sldChg chg="add">
        <pc:chgData name="Karen Volle" userId="56a017f8-fff7-4347-a03a-e4e7c9199847" providerId="ADAL" clId="{D284EB30-F04B-4767-9842-2E261E632088}" dt="2024-02-02T13:39:20.710" v="694"/>
        <pc:sldMkLst>
          <pc:docMk/>
          <pc:sldMk cId="2538436911" sldId="12186"/>
        </pc:sldMkLst>
      </pc:sldChg>
      <pc:sldChg chg="add">
        <pc:chgData name="Karen Volle" userId="56a017f8-fff7-4347-a03a-e4e7c9199847" providerId="ADAL" clId="{D284EB30-F04B-4767-9842-2E261E632088}" dt="2024-02-02T13:39:20.742" v="696"/>
        <pc:sldMkLst>
          <pc:docMk/>
          <pc:sldMk cId="107823151" sldId="12187"/>
        </pc:sldMkLst>
      </pc:sldChg>
      <pc:sldChg chg="add">
        <pc:chgData name="Karen Volle" userId="56a017f8-fff7-4347-a03a-e4e7c9199847" providerId="ADAL" clId="{D284EB30-F04B-4767-9842-2E261E632088}" dt="2024-02-02T13:39:20.760" v="698"/>
        <pc:sldMkLst>
          <pc:docMk/>
          <pc:sldMk cId="3158430906" sldId="12188"/>
        </pc:sldMkLst>
      </pc:sldChg>
      <pc:sldChg chg="add">
        <pc:chgData name="Karen Volle" userId="56a017f8-fff7-4347-a03a-e4e7c9199847" providerId="ADAL" clId="{D284EB30-F04B-4767-9842-2E261E632088}" dt="2024-02-02T13:39:20.792" v="700"/>
        <pc:sldMkLst>
          <pc:docMk/>
          <pc:sldMk cId="3931729735" sldId="12189"/>
        </pc:sldMkLst>
      </pc:sldChg>
      <pc:sldChg chg="add">
        <pc:chgData name="Karen Volle" userId="56a017f8-fff7-4347-a03a-e4e7c9199847" providerId="ADAL" clId="{D284EB30-F04B-4767-9842-2E261E632088}" dt="2024-02-02T13:39:20.823" v="702"/>
        <pc:sldMkLst>
          <pc:docMk/>
          <pc:sldMk cId="1652681368" sldId="12190"/>
        </pc:sldMkLst>
      </pc:sldChg>
      <pc:sldChg chg="add">
        <pc:chgData name="Karen Volle" userId="56a017f8-fff7-4347-a03a-e4e7c9199847" providerId="ADAL" clId="{D284EB30-F04B-4767-9842-2E261E632088}" dt="2024-02-02T13:39:20.855" v="704"/>
        <pc:sldMkLst>
          <pc:docMk/>
          <pc:sldMk cId="2298519577" sldId="12191"/>
        </pc:sldMkLst>
      </pc:sldChg>
      <pc:sldChg chg="add">
        <pc:chgData name="Karen Volle" userId="56a017f8-fff7-4347-a03a-e4e7c9199847" providerId="ADAL" clId="{D284EB30-F04B-4767-9842-2E261E632088}" dt="2024-02-02T13:39:20.870" v="706"/>
        <pc:sldMkLst>
          <pc:docMk/>
          <pc:sldMk cId="2076722974" sldId="12192"/>
        </pc:sldMkLst>
      </pc:sldChg>
      <pc:sldMasterChg chg="modSldLayout">
        <pc:chgData name="Karen Volle" userId="56a017f8-fff7-4347-a03a-e4e7c9199847" providerId="ADAL" clId="{D284EB30-F04B-4767-9842-2E261E632088}" dt="2024-02-01T16:01:29.175" v="685" actId="27028"/>
        <pc:sldMasterMkLst>
          <pc:docMk/>
          <pc:sldMasterMk cId="3950134177" sldId="2147483696"/>
        </pc:sldMasterMkLst>
        <pc:sldLayoutChg chg="replId">
          <pc:chgData name="Karen Volle" userId="56a017f8-fff7-4347-a03a-e4e7c9199847" providerId="ADAL" clId="{D284EB30-F04B-4767-9842-2E261E632088}" dt="2024-02-01T16:01:29.175" v="685" actId="27028"/>
          <pc:sldLayoutMkLst>
            <pc:docMk/>
            <pc:sldMasterMk cId="3950134177" sldId="2147483696"/>
            <pc:sldLayoutMk cId="3737665058" sldId="2147486479"/>
          </pc:sldLayoutMkLst>
        </pc:sldLayoutChg>
      </pc:sldMasterChg>
      <pc:sldMasterChg chg="addSldLayout">
        <pc:chgData name="Karen Volle" userId="56a017f8-fff7-4347-a03a-e4e7c9199847" providerId="ADAL" clId="{D284EB30-F04B-4767-9842-2E261E632088}" dt="2024-02-01T16:01:29.175" v="685" actId="27028"/>
        <pc:sldMasterMkLst>
          <pc:docMk/>
          <pc:sldMasterMk cId="4098690813" sldId="2147486464"/>
        </pc:sldMasterMkLst>
        <pc:sldLayoutChg chg="add">
          <pc:chgData name="Karen Volle" userId="56a017f8-fff7-4347-a03a-e4e7c9199847" providerId="ADAL" clId="{D284EB30-F04B-4767-9842-2E261E632088}" dt="2024-02-01T16:01:29.175" v="685" actId="27028"/>
          <pc:sldLayoutMkLst>
            <pc:docMk/>
            <pc:sldMasterMk cId="4098690813" sldId="2147486464"/>
            <pc:sldLayoutMk cId="4279423019" sldId="2147483681"/>
          </pc:sldLayoutMkLst>
        </pc:sldLayoutChg>
        <pc:sldLayoutChg chg="add">
          <pc:chgData name="Karen Volle" userId="56a017f8-fff7-4347-a03a-e4e7c9199847" providerId="ADAL" clId="{D284EB30-F04B-4767-9842-2E261E632088}" dt="2024-02-01T16:01:29.175" v="685" actId="27028"/>
          <pc:sldLayoutMkLst>
            <pc:docMk/>
            <pc:sldMasterMk cId="4098690813" sldId="2147486464"/>
            <pc:sldLayoutMk cId="90872565" sldId="2147483690"/>
          </pc:sldLayoutMkLst>
        </pc:sldLayoutChg>
        <pc:sldLayoutChg chg="add">
          <pc:chgData name="Karen Volle" userId="56a017f8-fff7-4347-a03a-e4e7c9199847" providerId="ADAL" clId="{D284EB30-F04B-4767-9842-2E261E632088}" dt="2024-02-01T16:01:29.175" v="685" actId="27028"/>
          <pc:sldLayoutMkLst>
            <pc:docMk/>
            <pc:sldMasterMk cId="4098690813" sldId="2147486464"/>
            <pc:sldLayoutMk cId="3502083477" sldId="2147483691"/>
          </pc:sldLayoutMkLst>
        </pc:sldLayoutChg>
        <pc:sldLayoutChg chg="add">
          <pc:chgData name="Karen Volle" userId="56a017f8-fff7-4347-a03a-e4e7c9199847" providerId="ADAL" clId="{D284EB30-F04B-4767-9842-2E261E632088}" dt="2024-02-01T16:01:29.175" v="685" actId="27028"/>
          <pc:sldLayoutMkLst>
            <pc:docMk/>
            <pc:sldMasterMk cId="4098690813" sldId="2147486464"/>
            <pc:sldLayoutMk cId="3739955186" sldId="2147483706"/>
          </pc:sldLayoutMkLst>
        </pc:sldLayoutChg>
        <pc:sldLayoutChg chg="add">
          <pc:chgData name="Karen Volle" userId="56a017f8-fff7-4347-a03a-e4e7c9199847" providerId="ADAL" clId="{D284EB30-F04B-4767-9842-2E261E632088}" dt="2024-02-01T16:01:29.175" v="685" actId="27028"/>
          <pc:sldLayoutMkLst>
            <pc:docMk/>
            <pc:sldMasterMk cId="4098690813" sldId="2147486464"/>
            <pc:sldLayoutMk cId="3123560312" sldId="2147483712"/>
          </pc:sldLayoutMkLst>
        </pc:sldLayoutChg>
        <pc:sldLayoutChg chg="add">
          <pc:chgData name="Karen Volle" userId="56a017f8-fff7-4347-a03a-e4e7c9199847" providerId="ADAL" clId="{D284EB30-F04B-4767-9842-2E261E632088}" dt="2024-02-01T16:01:29.175" v="685" actId="27028"/>
          <pc:sldLayoutMkLst>
            <pc:docMk/>
            <pc:sldMasterMk cId="4098690813" sldId="2147486464"/>
            <pc:sldLayoutMk cId="4177297565" sldId="2147483714"/>
          </pc:sldLayoutMkLst>
        </pc:sldLayoutChg>
        <pc:sldLayoutChg chg="add">
          <pc:chgData name="Karen Volle" userId="56a017f8-fff7-4347-a03a-e4e7c9199847" providerId="ADAL" clId="{D284EB30-F04B-4767-9842-2E261E632088}" dt="2024-02-01T16:01:29.175" v="685" actId="27028"/>
          <pc:sldLayoutMkLst>
            <pc:docMk/>
            <pc:sldMasterMk cId="4098690813" sldId="2147486464"/>
            <pc:sldLayoutMk cId="1268563415" sldId="2147483715"/>
          </pc:sldLayoutMkLst>
        </pc:sldLayoutChg>
        <pc:sldLayoutChg chg="add">
          <pc:chgData name="Karen Volle" userId="56a017f8-fff7-4347-a03a-e4e7c9199847" providerId="ADAL" clId="{D284EB30-F04B-4767-9842-2E261E632088}" dt="2024-02-01T16:01:29.175" v="685" actId="27028"/>
          <pc:sldLayoutMkLst>
            <pc:docMk/>
            <pc:sldMasterMk cId="4098690813" sldId="2147486464"/>
            <pc:sldLayoutMk cId="374995792" sldId="2147483716"/>
          </pc:sldLayoutMkLst>
        </pc:sldLayoutChg>
        <pc:sldLayoutChg chg="add">
          <pc:chgData name="Karen Volle" userId="56a017f8-fff7-4347-a03a-e4e7c9199847" providerId="ADAL" clId="{D284EB30-F04B-4767-9842-2E261E632088}" dt="2024-02-01T16:01:29.175" v="685" actId="27028"/>
          <pc:sldLayoutMkLst>
            <pc:docMk/>
            <pc:sldMasterMk cId="4098690813" sldId="2147486464"/>
            <pc:sldLayoutMk cId="3330573453" sldId="2147483717"/>
          </pc:sldLayoutMkLst>
        </pc:sldLayoutChg>
        <pc:sldLayoutChg chg="add">
          <pc:chgData name="Karen Volle" userId="56a017f8-fff7-4347-a03a-e4e7c9199847" providerId="ADAL" clId="{D284EB30-F04B-4767-9842-2E261E632088}" dt="2024-02-01T16:01:29.175" v="685" actId="27028"/>
          <pc:sldLayoutMkLst>
            <pc:docMk/>
            <pc:sldMasterMk cId="4098690813" sldId="2147486464"/>
            <pc:sldLayoutMk cId="2881989481" sldId="2147483718"/>
          </pc:sldLayoutMkLst>
        </pc:sldLayoutChg>
        <pc:sldLayoutChg chg="add">
          <pc:chgData name="Karen Volle" userId="56a017f8-fff7-4347-a03a-e4e7c9199847" providerId="ADAL" clId="{D284EB30-F04B-4767-9842-2E261E632088}" dt="2024-02-01T16:01:29.175" v="685" actId="27028"/>
          <pc:sldLayoutMkLst>
            <pc:docMk/>
            <pc:sldMasterMk cId="4098690813" sldId="2147486464"/>
            <pc:sldLayoutMk cId="3832619550" sldId="2147483719"/>
          </pc:sldLayoutMkLst>
        </pc:sldLayoutChg>
        <pc:sldLayoutChg chg="add">
          <pc:chgData name="Karen Volle" userId="56a017f8-fff7-4347-a03a-e4e7c9199847" providerId="ADAL" clId="{D284EB30-F04B-4767-9842-2E261E632088}" dt="2024-02-01T16:01:29.175" v="685" actId="27028"/>
          <pc:sldLayoutMkLst>
            <pc:docMk/>
            <pc:sldMasterMk cId="4098690813" sldId="2147486464"/>
            <pc:sldLayoutMk cId="1047508259" sldId="2147483720"/>
          </pc:sldLayoutMkLst>
        </pc:sldLayoutChg>
        <pc:sldLayoutChg chg="add">
          <pc:chgData name="Karen Volle" userId="56a017f8-fff7-4347-a03a-e4e7c9199847" providerId="ADAL" clId="{D284EB30-F04B-4767-9842-2E261E632088}" dt="2024-02-01T16:01:29.175" v="685" actId="27028"/>
          <pc:sldLayoutMkLst>
            <pc:docMk/>
            <pc:sldMasterMk cId="4098690813" sldId="2147486464"/>
            <pc:sldLayoutMk cId="3176735673" sldId="2147483721"/>
          </pc:sldLayoutMkLst>
        </pc:sldLayoutChg>
        <pc:sldLayoutChg chg="add">
          <pc:chgData name="Karen Volle" userId="56a017f8-fff7-4347-a03a-e4e7c9199847" providerId="ADAL" clId="{D284EB30-F04B-4767-9842-2E261E632088}" dt="2024-02-01T16:01:29.175" v="685" actId="27028"/>
          <pc:sldLayoutMkLst>
            <pc:docMk/>
            <pc:sldMasterMk cId="4098690813" sldId="2147486464"/>
            <pc:sldLayoutMk cId="2949799846" sldId="2147483722"/>
          </pc:sldLayoutMkLst>
        </pc:sldLayoutChg>
        <pc:sldLayoutChg chg="add">
          <pc:chgData name="Karen Volle" userId="56a017f8-fff7-4347-a03a-e4e7c9199847" providerId="ADAL" clId="{D284EB30-F04B-4767-9842-2E261E632088}" dt="2024-02-01T16:01:29.175" v="685" actId="27028"/>
          <pc:sldLayoutMkLst>
            <pc:docMk/>
            <pc:sldMasterMk cId="4098690813" sldId="2147486464"/>
            <pc:sldLayoutMk cId="3108172145" sldId="2147483723"/>
          </pc:sldLayoutMkLst>
        </pc:sldLayoutChg>
        <pc:sldLayoutChg chg="add">
          <pc:chgData name="Karen Volle" userId="56a017f8-fff7-4347-a03a-e4e7c9199847" providerId="ADAL" clId="{D284EB30-F04B-4767-9842-2E261E632088}" dt="2024-02-01T16:01:29.175" v="685" actId="27028"/>
          <pc:sldLayoutMkLst>
            <pc:docMk/>
            <pc:sldMasterMk cId="4098690813" sldId="2147486464"/>
            <pc:sldLayoutMk cId="1054081200" sldId="2147483724"/>
          </pc:sldLayoutMkLst>
        </pc:sldLayoutChg>
        <pc:sldLayoutChg chg="add">
          <pc:chgData name="Karen Volle" userId="56a017f8-fff7-4347-a03a-e4e7c9199847" providerId="ADAL" clId="{D284EB30-F04B-4767-9842-2E261E632088}" dt="2024-02-01T16:01:29.175" v="685" actId="27028"/>
          <pc:sldLayoutMkLst>
            <pc:docMk/>
            <pc:sldMasterMk cId="4098690813" sldId="2147486464"/>
            <pc:sldLayoutMk cId="1690112854" sldId="2147483725"/>
          </pc:sldLayoutMkLst>
        </pc:sldLayoutChg>
        <pc:sldLayoutChg chg="add">
          <pc:chgData name="Karen Volle" userId="56a017f8-fff7-4347-a03a-e4e7c9199847" providerId="ADAL" clId="{D284EB30-F04B-4767-9842-2E261E632088}" dt="2024-02-01T16:01:29.175" v="685" actId="27028"/>
          <pc:sldLayoutMkLst>
            <pc:docMk/>
            <pc:sldMasterMk cId="4098690813" sldId="2147486464"/>
            <pc:sldLayoutMk cId="3417332352" sldId="2147483726"/>
          </pc:sldLayoutMkLst>
        </pc:sldLayoutChg>
        <pc:sldLayoutChg chg="add">
          <pc:chgData name="Karen Volle" userId="56a017f8-fff7-4347-a03a-e4e7c9199847" providerId="ADAL" clId="{D284EB30-F04B-4767-9842-2E261E632088}" dt="2024-02-01T16:01:29.175" v="685" actId="27028"/>
          <pc:sldLayoutMkLst>
            <pc:docMk/>
            <pc:sldMasterMk cId="4098690813" sldId="2147486464"/>
            <pc:sldLayoutMk cId="1583197970" sldId="2147483728"/>
          </pc:sldLayoutMkLst>
        </pc:sldLayoutChg>
      </pc:sldMasterChg>
    </pc:docChg>
  </pc:docChgLst>
  <pc:docChgLst>
    <pc:chgData name="Kate Filanoski" userId="5879a14f-9eb3-4e75-8352-1b2941159ca7" providerId="ADAL" clId="{10F11D21-6ACE-43D6-AE61-38ED2020C85A}"/>
    <pc:docChg chg="undo custSel modSld">
      <pc:chgData name="Kate Filanoski" userId="5879a14f-9eb3-4e75-8352-1b2941159ca7" providerId="ADAL" clId="{10F11D21-6ACE-43D6-AE61-38ED2020C85A}" dt="2023-11-03T17:04:23.675" v="1707" actId="962"/>
      <pc:docMkLst>
        <pc:docMk/>
      </pc:docMkLst>
      <pc:sldChg chg="modSp mod">
        <pc:chgData name="Kate Filanoski" userId="5879a14f-9eb3-4e75-8352-1b2941159ca7" providerId="ADAL" clId="{10F11D21-6ACE-43D6-AE61-38ED2020C85A}" dt="2023-11-03T15:13:27.925" v="128" actId="962"/>
        <pc:sldMkLst>
          <pc:docMk/>
          <pc:sldMk cId="1627019028" sldId="306"/>
        </pc:sldMkLst>
      </pc:sldChg>
      <pc:sldChg chg="modSp mod">
        <pc:chgData name="Kate Filanoski" userId="5879a14f-9eb3-4e75-8352-1b2941159ca7" providerId="ADAL" clId="{10F11D21-6ACE-43D6-AE61-38ED2020C85A}" dt="2023-11-03T15:13:30.083" v="129" actId="962"/>
        <pc:sldMkLst>
          <pc:docMk/>
          <pc:sldMk cId="2135054318" sldId="442"/>
        </pc:sldMkLst>
      </pc:sldChg>
      <pc:sldChg chg="modSp mod">
        <pc:chgData name="Kate Filanoski" userId="5879a14f-9eb3-4e75-8352-1b2941159ca7" providerId="ADAL" clId="{10F11D21-6ACE-43D6-AE61-38ED2020C85A}" dt="2023-11-03T16:54:37.342" v="1677" actId="27636"/>
        <pc:sldMkLst>
          <pc:docMk/>
          <pc:sldMk cId="2210160523" sldId="470"/>
        </pc:sldMkLst>
      </pc:sldChg>
      <pc:sldChg chg="modSp mod">
        <pc:chgData name="Kate Filanoski" userId="5879a14f-9eb3-4e75-8352-1b2941159ca7" providerId="ADAL" clId="{10F11D21-6ACE-43D6-AE61-38ED2020C85A}" dt="2023-11-03T16:54:19.066" v="1673" actId="27636"/>
        <pc:sldMkLst>
          <pc:docMk/>
          <pc:sldMk cId="1524268221" sldId="471"/>
        </pc:sldMkLst>
      </pc:sldChg>
      <pc:sldChg chg="modSp mod">
        <pc:chgData name="Kate Filanoski" userId="5879a14f-9eb3-4e75-8352-1b2941159ca7" providerId="ADAL" clId="{10F11D21-6ACE-43D6-AE61-38ED2020C85A}" dt="2023-11-03T15:13:31.917" v="130" actId="962"/>
        <pc:sldMkLst>
          <pc:docMk/>
          <pc:sldMk cId="2828685036" sldId="472"/>
        </pc:sldMkLst>
      </pc:sldChg>
      <pc:sldChg chg="modSp mod">
        <pc:chgData name="Kate Filanoski" userId="5879a14f-9eb3-4e75-8352-1b2941159ca7" providerId="ADAL" clId="{10F11D21-6ACE-43D6-AE61-38ED2020C85A}" dt="2023-11-03T15:13:38.006" v="133" actId="962"/>
        <pc:sldMkLst>
          <pc:docMk/>
          <pc:sldMk cId="2210314402" sldId="473"/>
        </pc:sldMkLst>
      </pc:sldChg>
      <pc:sldChg chg="modSp mod">
        <pc:chgData name="Kate Filanoski" userId="5879a14f-9eb3-4e75-8352-1b2941159ca7" providerId="ADAL" clId="{10F11D21-6ACE-43D6-AE61-38ED2020C85A}" dt="2023-11-03T15:13:40.244" v="134" actId="962"/>
        <pc:sldMkLst>
          <pc:docMk/>
          <pc:sldMk cId="229204374" sldId="474"/>
        </pc:sldMkLst>
      </pc:sldChg>
      <pc:sldChg chg="modSp mod">
        <pc:chgData name="Kate Filanoski" userId="5879a14f-9eb3-4e75-8352-1b2941159ca7" providerId="ADAL" clId="{10F11D21-6ACE-43D6-AE61-38ED2020C85A}" dt="2023-11-03T15:13:42.997" v="135" actId="962"/>
        <pc:sldMkLst>
          <pc:docMk/>
          <pc:sldMk cId="2376492535" sldId="475"/>
        </pc:sldMkLst>
      </pc:sldChg>
      <pc:sldChg chg="modSp mod">
        <pc:chgData name="Kate Filanoski" userId="5879a14f-9eb3-4e75-8352-1b2941159ca7" providerId="ADAL" clId="{10F11D21-6ACE-43D6-AE61-38ED2020C85A}" dt="2023-11-03T15:13:45.219" v="136" actId="962"/>
        <pc:sldMkLst>
          <pc:docMk/>
          <pc:sldMk cId="3282127672" sldId="476"/>
        </pc:sldMkLst>
      </pc:sldChg>
      <pc:sldChg chg="modSp mod">
        <pc:chgData name="Kate Filanoski" userId="5879a14f-9eb3-4e75-8352-1b2941159ca7" providerId="ADAL" clId="{10F11D21-6ACE-43D6-AE61-38ED2020C85A}" dt="2023-11-03T15:13:47.270" v="137" actId="962"/>
        <pc:sldMkLst>
          <pc:docMk/>
          <pc:sldMk cId="3128451103" sldId="478"/>
        </pc:sldMkLst>
      </pc:sldChg>
      <pc:sldChg chg="modSp mod">
        <pc:chgData name="Kate Filanoski" userId="5879a14f-9eb3-4e75-8352-1b2941159ca7" providerId="ADAL" clId="{10F11D21-6ACE-43D6-AE61-38ED2020C85A}" dt="2023-11-03T17:04:23.675" v="1707" actId="962"/>
        <pc:sldMkLst>
          <pc:docMk/>
          <pc:sldMk cId="2754830181" sldId="506"/>
        </pc:sldMkLst>
      </pc:sldChg>
      <pc:sldChg chg="modSp mod">
        <pc:chgData name="Kate Filanoski" userId="5879a14f-9eb3-4e75-8352-1b2941159ca7" providerId="ADAL" clId="{10F11D21-6ACE-43D6-AE61-38ED2020C85A}" dt="2023-11-03T16:53:38.739" v="1667" actId="13244"/>
        <pc:sldMkLst>
          <pc:docMk/>
          <pc:sldMk cId="4011066312" sldId="11946"/>
        </pc:sldMkLst>
      </pc:sldChg>
      <pc:sldChg chg="modSp mod">
        <pc:chgData name="Kate Filanoski" userId="5879a14f-9eb3-4e75-8352-1b2941159ca7" providerId="ADAL" clId="{10F11D21-6ACE-43D6-AE61-38ED2020C85A}" dt="2023-11-03T16:53:32.553" v="1666" actId="13244"/>
        <pc:sldMkLst>
          <pc:docMk/>
          <pc:sldMk cId="2017358822" sldId="12093"/>
        </pc:sldMkLst>
      </pc:sldChg>
      <pc:sldChg chg="modSp mod">
        <pc:chgData name="Kate Filanoski" userId="5879a14f-9eb3-4e75-8352-1b2941159ca7" providerId="ADAL" clId="{10F11D21-6ACE-43D6-AE61-38ED2020C85A}" dt="2023-11-03T16:53:42.846" v="1668" actId="13244"/>
        <pc:sldMkLst>
          <pc:docMk/>
          <pc:sldMk cId="3357822432" sldId="12095"/>
        </pc:sldMkLst>
      </pc:sldChg>
      <pc:sldChg chg="modSp mod">
        <pc:chgData name="Kate Filanoski" userId="5879a14f-9eb3-4e75-8352-1b2941159ca7" providerId="ADAL" clId="{10F11D21-6ACE-43D6-AE61-38ED2020C85A}" dt="2023-11-03T16:53:26.966" v="1665" actId="13244"/>
        <pc:sldMkLst>
          <pc:docMk/>
          <pc:sldMk cId="735797660" sldId="12140"/>
        </pc:sldMkLst>
      </pc:sldChg>
      <pc:sldChg chg="modSp mod">
        <pc:chgData name="Kate Filanoski" userId="5879a14f-9eb3-4e75-8352-1b2941159ca7" providerId="ADAL" clId="{10F11D21-6ACE-43D6-AE61-38ED2020C85A}" dt="2023-11-03T17:00:53.306" v="1686" actId="962"/>
        <pc:sldMkLst>
          <pc:docMk/>
          <pc:sldMk cId="1176220165" sldId="12142"/>
        </pc:sldMkLst>
      </pc:sldChg>
      <pc:sldChg chg="modSp mod">
        <pc:chgData name="Kate Filanoski" userId="5879a14f-9eb3-4e75-8352-1b2941159ca7" providerId="ADAL" clId="{10F11D21-6ACE-43D6-AE61-38ED2020C85A}" dt="2023-11-03T17:01:34.758" v="1690" actId="13244"/>
        <pc:sldMkLst>
          <pc:docMk/>
          <pc:sldMk cId="1572566904" sldId="12143"/>
        </pc:sldMkLst>
      </pc:sldChg>
      <pc:sldChg chg="addSp modSp mod">
        <pc:chgData name="Kate Filanoski" userId="5879a14f-9eb3-4e75-8352-1b2941159ca7" providerId="ADAL" clId="{10F11D21-6ACE-43D6-AE61-38ED2020C85A}" dt="2023-11-03T17:01:49.649" v="1693" actId="962"/>
        <pc:sldMkLst>
          <pc:docMk/>
          <pc:sldMk cId="976767030" sldId="12144"/>
        </pc:sldMkLst>
      </pc:sldChg>
      <pc:sldChg chg="modSp mod">
        <pc:chgData name="Kate Filanoski" userId="5879a14f-9eb3-4e75-8352-1b2941159ca7" providerId="ADAL" clId="{10F11D21-6ACE-43D6-AE61-38ED2020C85A}" dt="2023-11-03T17:02:07.614" v="1694" actId="13244"/>
        <pc:sldMkLst>
          <pc:docMk/>
          <pc:sldMk cId="228906723" sldId="12145"/>
        </pc:sldMkLst>
      </pc:sldChg>
      <pc:sldChg chg="modSp mod">
        <pc:chgData name="Kate Filanoski" userId="5879a14f-9eb3-4e75-8352-1b2941159ca7" providerId="ADAL" clId="{10F11D21-6ACE-43D6-AE61-38ED2020C85A}" dt="2023-11-03T17:02:30.602" v="1695" actId="13244"/>
        <pc:sldMkLst>
          <pc:docMk/>
          <pc:sldMk cId="3627632168" sldId="12146"/>
        </pc:sldMkLst>
      </pc:sldChg>
      <pc:sldChg chg="modSp mod">
        <pc:chgData name="Kate Filanoski" userId="5879a14f-9eb3-4e75-8352-1b2941159ca7" providerId="ADAL" clId="{10F11D21-6ACE-43D6-AE61-38ED2020C85A}" dt="2023-11-03T17:03:03.175" v="1700" actId="13244"/>
        <pc:sldMkLst>
          <pc:docMk/>
          <pc:sldMk cId="2985999217" sldId="12147"/>
        </pc:sldMkLst>
      </pc:sldChg>
      <pc:sldChg chg="modSp">
        <pc:chgData name="Kate Filanoski" userId="5879a14f-9eb3-4e75-8352-1b2941159ca7" providerId="ADAL" clId="{10F11D21-6ACE-43D6-AE61-38ED2020C85A}" dt="2023-11-03T15:31:56.546" v="1664" actId="962"/>
        <pc:sldMkLst>
          <pc:docMk/>
          <pc:sldMk cId="908893944" sldId="12148"/>
        </pc:sldMkLst>
      </pc:sldChg>
      <pc:sldChg chg="modSp mod">
        <pc:chgData name="Kate Filanoski" userId="5879a14f-9eb3-4e75-8352-1b2941159ca7" providerId="ADAL" clId="{10F11D21-6ACE-43D6-AE61-38ED2020C85A}" dt="2023-11-03T17:03:48.918" v="1701" actId="13244"/>
        <pc:sldMkLst>
          <pc:docMk/>
          <pc:sldMk cId="4233110727" sldId="12149"/>
        </pc:sldMkLst>
      </pc:sldChg>
    </pc:docChg>
  </pc:docChgLst>
  <pc:docChgLst>
    <pc:chgData name="Karen Volle" userId="56a017f8-fff7-4347-a03a-e4e7c9199847" providerId="ADAL" clId="{693DB3EC-588F-414B-AE42-0DF2EF8EC3AC}"/>
    <pc:docChg chg="custSel delSld modSld">
      <pc:chgData name="Karen Volle" userId="56a017f8-fff7-4347-a03a-e4e7c9199847" providerId="ADAL" clId="{693DB3EC-588F-414B-AE42-0DF2EF8EC3AC}" dt="2024-11-12T14:40:57.055" v="418" actId="47"/>
      <pc:docMkLst>
        <pc:docMk/>
      </pc:docMkLst>
      <pc:sldChg chg="del">
        <pc:chgData name="Karen Volle" userId="56a017f8-fff7-4347-a03a-e4e7c9199847" providerId="ADAL" clId="{693DB3EC-588F-414B-AE42-0DF2EF8EC3AC}" dt="2024-11-12T14:40:57.055" v="418" actId="47"/>
        <pc:sldMkLst>
          <pc:docMk/>
          <pc:sldMk cId="3249569449" sldId="274"/>
        </pc:sldMkLst>
      </pc:sldChg>
      <pc:sldChg chg="modSp mod">
        <pc:chgData name="Karen Volle" userId="56a017f8-fff7-4347-a03a-e4e7c9199847" providerId="ADAL" clId="{693DB3EC-588F-414B-AE42-0DF2EF8EC3AC}" dt="2024-11-12T14:36:56.363" v="110" actId="20577"/>
        <pc:sldMkLst>
          <pc:docMk/>
          <pc:sldMk cId="2237022372" sldId="582"/>
        </pc:sldMkLst>
      </pc:sldChg>
      <pc:sldChg chg="addSp delSp modSp mod">
        <pc:chgData name="Karen Volle" userId="56a017f8-fff7-4347-a03a-e4e7c9199847" providerId="ADAL" clId="{693DB3EC-588F-414B-AE42-0DF2EF8EC3AC}" dt="2024-11-12T14:40:22.829" v="415" actId="962"/>
        <pc:sldMkLst>
          <pc:docMk/>
          <pc:sldMk cId="1025331170" sldId="12216"/>
        </pc:sldMkLst>
      </pc:sldChg>
      <pc:sldChg chg="del">
        <pc:chgData name="Karen Volle" userId="56a017f8-fff7-4347-a03a-e4e7c9199847" providerId="ADAL" clId="{693DB3EC-588F-414B-AE42-0DF2EF8EC3AC}" dt="2024-11-12T14:40:44.986" v="416" actId="47"/>
        <pc:sldMkLst>
          <pc:docMk/>
          <pc:sldMk cId="3808546887" sldId="12416"/>
        </pc:sldMkLst>
      </pc:sldChg>
      <pc:sldChg chg="del">
        <pc:chgData name="Karen Volle" userId="56a017f8-fff7-4347-a03a-e4e7c9199847" providerId="ADAL" clId="{693DB3EC-588F-414B-AE42-0DF2EF8EC3AC}" dt="2024-11-12T14:40:45.506" v="417" actId="47"/>
        <pc:sldMkLst>
          <pc:docMk/>
          <pc:sldMk cId="3730660420" sldId="12417"/>
        </pc:sldMkLst>
      </pc:sldChg>
      <pc:sldChg chg="del">
        <pc:chgData name="Karen Volle" userId="56a017f8-fff7-4347-a03a-e4e7c9199847" providerId="ADAL" clId="{693DB3EC-588F-414B-AE42-0DF2EF8EC3AC}" dt="2024-11-12T14:40:57.055" v="418" actId="47"/>
        <pc:sldMkLst>
          <pc:docMk/>
          <pc:sldMk cId="3827188130" sldId="12418"/>
        </pc:sldMkLst>
      </pc:sldChg>
      <pc:sldChg chg="del">
        <pc:chgData name="Karen Volle" userId="56a017f8-fff7-4347-a03a-e4e7c9199847" providerId="ADAL" clId="{693DB3EC-588F-414B-AE42-0DF2EF8EC3AC}" dt="2024-11-12T14:40:57.055" v="418" actId="47"/>
        <pc:sldMkLst>
          <pc:docMk/>
          <pc:sldMk cId="2618293134" sldId="12419"/>
        </pc:sldMkLst>
      </pc:sldChg>
      <pc:sldChg chg="del">
        <pc:chgData name="Karen Volle" userId="56a017f8-fff7-4347-a03a-e4e7c9199847" providerId="ADAL" clId="{693DB3EC-588F-414B-AE42-0DF2EF8EC3AC}" dt="2024-11-12T14:40:57.055" v="418" actId="47"/>
        <pc:sldMkLst>
          <pc:docMk/>
          <pc:sldMk cId="3368122231" sldId="12420"/>
        </pc:sldMkLst>
      </pc:sldChg>
      <pc:sldChg chg="del">
        <pc:chgData name="Karen Volle" userId="56a017f8-fff7-4347-a03a-e4e7c9199847" providerId="ADAL" clId="{693DB3EC-588F-414B-AE42-0DF2EF8EC3AC}" dt="2024-11-12T14:40:57.055" v="418" actId="47"/>
        <pc:sldMkLst>
          <pc:docMk/>
          <pc:sldMk cId="2433297627" sldId="12421"/>
        </pc:sldMkLst>
      </pc:sldChg>
      <pc:sldChg chg="del">
        <pc:chgData name="Karen Volle" userId="56a017f8-fff7-4347-a03a-e4e7c9199847" providerId="ADAL" clId="{693DB3EC-588F-414B-AE42-0DF2EF8EC3AC}" dt="2024-11-12T14:40:57.055" v="418" actId="47"/>
        <pc:sldMkLst>
          <pc:docMk/>
          <pc:sldMk cId="203097925" sldId="12422"/>
        </pc:sldMkLst>
      </pc:sldChg>
      <pc:sldChg chg="del">
        <pc:chgData name="Karen Volle" userId="56a017f8-fff7-4347-a03a-e4e7c9199847" providerId="ADAL" clId="{693DB3EC-588F-414B-AE42-0DF2EF8EC3AC}" dt="2024-11-12T14:37:50.906" v="111" actId="47"/>
        <pc:sldMkLst>
          <pc:docMk/>
          <pc:sldMk cId="3114681287" sldId="12424"/>
        </pc:sldMkLst>
      </pc:sldChg>
      <pc:sldChg chg="del">
        <pc:chgData name="Karen Volle" userId="56a017f8-fff7-4347-a03a-e4e7c9199847" providerId="ADAL" clId="{693DB3EC-588F-414B-AE42-0DF2EF8EC3AC}" dt="2024-11-12T14:37:50.906" v="111" actId="47"/>
        <pc:sldMkLst>
          <pc:docMk/>
          <pc:sldMk cId="1208020659" sldId="12425"/>
        </pc:sldMkLst>
      </pc:sldChg>
      <pc:sldChg chg="del">
        <pc:chgData name="Karen Volle" userId="56a017f8-fff7-4347-a03a-e4e7c9199847" providerId="ADAL" clId="{693DB3EC-588F-414B-AE42-0DF2EF8EC3AC}" dt="2024-11-12T14:37:50.906" v="111" actId="47"/>
        <pc:sldMkLst>
          <pc:docMk/>
          <pc:sldMk cId="1585995859" sldId="12426"/>
        </pc:sldMkLst>
      </pc:sldChg>
      <pc:sldChg chg="del">
        <pc:chgData name="Karen Volle" userId="56a017f8-fff7-4347-a03a-e4e7c9199847" providerId="ADAL" clId="{693DB3EC-588F-414B-AE42-0DF2EF8EC3AC}" dt="2024-11-12T14:37:50.906" v="111" actId="47"/>
        <pc:sldMkLst>
          <pc:docMk/>
          <pc:sldMk cId="3280831468" sldId="12427"/>
        </pc:sldMkLst>
      </pc:sldChg>
      <pc:sldChg chg="del">
        <pc:chgData name="Karen Volle" userId="56a017f8-fff7-4347-a03a-e4e7c9199847" providerId="ADAL" clId="{693DB3EC-588F-414B-AE42-0DF2EF8EC3AC}" dt="2024-11-12T14:37:50.906" v="111" actId="47"/>
        <pc:sldMkLst>
          <pc:docMk/>
          <pc:sldMk cId="3358688659" sldId="12428"/>
        </pc:sldMkLst>
      </pc:sldChg>
      <pc:sldChg chg="del">
        <pc:chgData name="Karen Volle" userId="56a017f8-fff7-4347-a03a-e4e7c9199847" providerId="ADAL" clId="{693DB3EC-588F-414B-AE42-0DF2EF8EC3AC}" dt="2024-11-12T14:37:50.906" v="111" actId="47"/>
        <pc:sldMkLst>
          <pc:docMk/>
          <pc:sldMk cId="825743523" sldId="12429"/>
        </pc:sldMkLst>
      </pc:sldChg>
      <pc:sldChg chg="del">
        <pc:chgData name="Karen Volle" userId="56a017f8-fff7-4347-a03a-e4e7c9199847" providerId="ADAL" clId="{693DB3EC-588F-414B-AE42-0DF2EF8EC3AC}" dt="2024-11-12T14:37:50.906" v="111" actId="47"/>
        <pc:sldMkLst>
          <pc:docMk/>
          <pc:sldMk cId="3515761781" sldId="12430"/>
        </pc:sldMkLst>
      </pc:sldChg>
      <pc:sldChg chg="del">
        <pc:chgData name="Karen Volle" userId="56a017f8-fff7-4347-a03a-e4e7c9199847" providerId="ADAL" clId="{693DB3EC-588F-414B-AE42-0DF2EF8EC3AC}" dt="2024-11-12T14:37:50.906" v="111" actId="47"/>
        <pc:sldMkLst>
          <pc:docMk/>
          <pc:sldMk cId="1735160202" sldId="12431"/>
        </pc:sldMkLst>
      </pc:sldChg>
      <pc:sldChg chg="del">
        <pc:chgData name="Karen Volle" userId="56a017f8-fff7-4347-a03a-e4e7c9199847" providerId="ADAL" clId="{693DB3EC-588F-414B-AE42-0DF2EF8EC3AC}" dt="2024-11-12T14:37:50.906" v="111" actId="47"/>
        <pc:sldMkLst>
          <pc:docMk/>
          <pc:sldMk cId="681946520" sldId="12432"/>
        </pc:sldMkLst>
      </pc:sldChg>
      <pc:sldChg chg="del">
        <pc:chgData name="Karen Volle" userId="56a017f8-fff7-4347-a03a-e4e7c9199847" providerId="ADAL" clId="{693DB3EC-588F-414B-AE42-0DF2EF8EC3AC}" dt="2024-11-12T14:37:50.906" v="111" actId="47"/>
        <pc:sldMkLst>
          <pc:docMk/>
          <pc:sldMk cId="3882547786" sldId="12433"/>
        </pc:sldMkLst>
      </pc:sldChg>
      <pc:sldChg chg="del">
        <pc:chgData name="Karen Volle" userId="56a017f8-fff7-4347-a03a-e4e7c9199847" providerId="ADAL" clId="{693DB3EC-588F-414B-AE42-0DF2EF8EC3AC}" dt="2024-11-12T14:37:50.906" v="111" actId="47"/>
        <pc:sldMkLst>
          <pc:docMk/>
          <pc:sldMk cId="1607256670" sldId="12434"/>
        </pc:sldMkLst>
      </pc:sldChg>
    </pc:docChg>
  </pc:docChgLst>
  <pc:docChgLst>
    <pc:chgData name="Andrew Houtenville" userId="aea22101-bd61-4dfe-a17f-14b576307e93" providerId="ADAL" clId="{8FB8F263-E40E-43EC-9BBE-2F692204C2DA}"/>
    <pc:docChg chg="undo redo custSel addSld delSld modSld">
      <pc:chgData name="Andrew Houtenville" userId="aea22101-bd61-4dfe-a17f-14b576307e93" providerId="ADAL" clId="{8FB8F263-E40E-43EC-9BBE-2F692204C2DA}" dt="2024-06-07T14:12:33.435" v="1754" actId="962"/>
      <pc:docMkLst>
        <pc:docMk/>
      </pc:docMkLst>
      <pc:sldChg chg="del">
        <pc:chgData name="Andrew Houtenville" userId="aea22101-bd61-4dfe-a17f-14b576307e93" providerId="ADAL" clId="{8FB8F263-E40E-43EC-9BBE-2F692204C2DA}" dt="2024-06-07T13:38:57.454" v="211" actId="47"/>
        <pc:sldMkLst>
          <pc:docMk/>
          <pc:sldMk cId="4011066312" sldId="11946"/>
        </pc:sldMkLst>
      </pc:sldChg>
      <pc:sldChg chg="del">
        <pc:chgData name="Andrew Houtenville" userId="aea22101-bd61-4dfe-a17f-14b576307e93" providerId="ADAL" clId="{8FB8F263-E40E-43EC-9BBE-2F692204C2DA}" dt="2024-06-07T13:38:57.454" v="211" actId="47"/>
        <pc:sldMkLst>
          <pc:docMk/>
          <pc:sldMk cId="3357822432" sldId="12095"/>
        </pc:sldMkLst>
      </pc:sldChg>
      <pc:sldChg chg="modSp mod">
        <pc:chgData name="Andrew Houtenville" userId="aea22101-bd61-4dfe-a17f-14b576307e93" providerId="ADAL" clId="{8FB8F263-E40E-43EC-9BBE-2F692204C2DA}" dt="2024-06-07T13:16:12.818" v="72" actId="6549"/>
        <pc:sldMkLst>
          <pc:docMk/>
          <pc:sldMk cId="3527199843" sldId="12096"/>
        </pc:sldMkLst>
      </pc:sldChg>
      <pc:sldChg chg="addSp delSp modSp add del mod">
        <pc:chgData name="Andrew Houtenville" userId="aea22101-bd61-4dfe-a17f-14b576307e93" providerId="ADAL" clId="{8FB8F263-E40E-43EC-9BBE-2F692204C2DA}" dt="2024-06-07T13:34:43.324" v="166" actId="47"/>
        <pc:sldMkLst>
          <pc:docMk/>
          <pc:sldMk cId="735797660" sldId="12140"/>
        </pc:sldMkLst>
      </pc:sldChg>
      <pc:sldChg chg="modSp add del mod">
        <pc:chgData name="Andrew Houtenville" userId="aea22101-bd61-4dfe-a17f-14b576307e93" providerId="ADAL" clId="{8FB8F263-E40E-43EC-9BBE-2F692204C2DA}" dt="2024-06-07T13:34:43.324" v="166" actId="47"/>
        <pc:sldMkLst>
          <pc:docMk/>
          <pc:sldMk cId="3127163715" sldId="12209"/>
        </pc:sldMkLst>
      </pc:sldChg>
      <pc:sldChg chg="addSp modSp add mod modNotesTx">
        <pc:chgData name="Andrew Houtenville" userId="aea22101-bd61-4dfe-a17f-14b576307e93" providerId="ADAL" clId="{8FB8F263-E40E-43EC-9BBE-2F692204C2DA}" dt="2024-06-07T14:06:53.009" v="1464" actId="962"/>
        <pc:sldMkLst>
          <pc:docMk/>
          <pc:sldMk cId="3161943851" sldId="12210"/>
        </pc:sldMkLst>
      </pc:sldChg>
      <pc:sldChg chg="addSp delSp modSp add mod modNotesTx">
        <pc:chgData name="Andrew Houtenville" userId="aea22101-bd61-4dfe-a17f-14b576307e93" providerId="ADAL" clId="{8FB8F263-E40E-43EC-9BBE-2F692204C2DA}" dt="2024-06-07T14:12:33.435" v="1754" actId="962"/>
        <pc:sldMkLst>
          <pc:docMk/>
          <pc:sldMk cId="1746892424" sldId="12211"/>
        </pc:sldMkLst>
      </pc:sldChg>
      <pc:sldChg chg="modSp add del mod">
        <pc:chgData name="Andrew Houtenville" userId="aea22101-bd61-4dfe-a17f-14b576307e93" providerId="ADAL" clId="{8FB8F263-E40E-43EC-9BBE-2F692204C2DA}" dt="2024-06-07T13:15:34.026" v="53" actId="47"/>
        <pc:sldMkLst>
          <pc:docMk/>
          <pc:sldMk cId="1191820749" sldId="12212"/>
        </pc:sldMkLst>
      </pc:sldChg>
      <pc:sldChg chg="addSp modSp add del mod modNotesTx">
        <pc:chgData name="Andrew Houtenville" userId="aea22101-bd61-4dfe-a17f-14b576307e93" providerId="ADAL" clId="{8FB8F263-E40E-43EC-9BBE-2F692204C2DA}" dt="2024-06-07T14:12:14.530" v="1746" actId="962"/>
        <pc:sldMkLst>
          <pc:docMk/>
          <pc:sldMk cId="1919990588" sldId="12213"/>
        </pc:sldMkLst>
      </pc:sldChg>
      <pc:sldChg chg="add del">
        <pc:chgData name="Andrew Houtenville" userId="aea22101-bd61-4dfe-a17f-14b576307e93" providerId="ADAL" clId="{8FB8F263-E40E-43EC-9BBE-2F692204C2DA}" dt="2024-06-07T13:38:57.454" v="211" actId="47"/>
        <pc:sldMkLst>
          <pc:docMk/>
          <pc:sldMk cId="1395365116" sldId="12214"/>
        </pc:sldMkLst>
      </pc:sldChg>
      <pc:sldChg chg="addSp modSp add del mod modNotesTx">
        <pc:chgData name="Andrew Houtenville" userId="aea22101-bd61-4dfe-a17f-14b576307e93" providerId="ADAL" clId="{8FB8F263-E40E-43EC-9BBE-2F692204C2DA}" dt="2024-06-07T14:07:17.934" v="1470" actId="962"/>
        <pc:sldMkLst>
          <pc:docMk/>
          <pc:sldMk cId="2261632116" sldId="12215"/>
        </pc:sldMkLst>
      </pc:sldChg>
    </pc:docChg>
  </pc:docChgLst>
  <pc:docChgLst>
    <pc:chgData name="Kate Filanoski" userId="5879a14f-9eb3-4e75-8352-1b2941159ca7" providerId="ADAL" clId="{51A7554A-E6BC-4D0F-8BC6-B3663FD6B3A1}"/>
    <pc:docChg chg="undo custSel addSld delSld modSld addMainMaster">
      <pc:chgData name="Kate Filanoski" userId="5879a14f-9eb3-4e75-8352-1b2941159ca7" providerId="ADAL" clId="{51A7554A-E6BC-4D0F-8BC6-B3663FD6B3A1}" dt="2024-04-12T21:27:24.732" v="4941" actId="20577"/>
      <pc:docMkLst>
        <pc:docMk/>
      </pc:docMkLst>
      <pc:sldChg chg="del">
        <pc:chgData name="Kate Filanoski" userId="5879a14f-9eb3-4e75-8352-1b2941159ca7" providerId="ADAL" clId="{51A7554A-E6BC-4D0F-8BC6-B3663FD6B3A1}" dt="2024-04-05T14:12:27.042" v="108" actId="47"/>
        <pc:sldMkLst>
          <pc:docMk/>
          <pc:sldMk cId="1689347815" sldId="12184"/>
        </pc:sldMkLst>
      </pc:sldChg>
      <pc:sldChg chg="delSp modSp add mod">
        <pc:chgData name="Kate Filanoski" userId="5879a14f-9eb3-4e75-8352-1b2941159ca7" providerId="ADAL" clId="{51A7554A-E6BC-4D0F-8BC6-B3663FD6B3A1}" dt="2024-04-12T21:16:35.600" v="4699" actId="13244"/>
        <pc:sldMkLst>
          <pc:docMk/>
          <pc:sldMk cId="14197636" sldId="12185"/>
        </pc:sldMkLst>
      </pc:sldChg>
      <pc:sldChg chg="modSp add mod">
        <pc:chgData name="Kate Filanoski" userId="5879a14f-9eb3-4e75-8352-1b2941159ca7" providerId="ADAL" clId="{51A7554A-E6BC-4D0F-8BC6-B3663FD6B3A1}" dt="2024-04-12T21:22:08.418" v="4771" actId="33553"/>
        <pc:sldMkLst>
          <pc:docMk/>
          <pc:sldMk cId="840759796" sldId="12186"/>
        </pc:sldMkLst>
      </pc:sldChg>
      <pc:sldChg chg="modSp add mod">
        <pc:chgData name="Kate Filanoski" userId="5879a14f-9eb3-4e75-8352-1b2941159ca7" providerId="ADAL" clId="{51A7554A-E6BC-4D0F-8BC6-B3663FD6B3A1}" dt="2024-04-12T21:22:13.627" v="4772" actId="33553"/>
        <pc:sldMkLst>
          <pc:docMk/>
          <pc:sldMk cId="1815925300" sldId="12187"/>
        </pc:sldMkLst>
      </pc:sldChg>
      <pc:sldChg chg="addSp modSp add mod modNotesTx">
        <pc:chgData name="Kate Filanoski" userId="5879a14f-9eb3-4e75-8352-1b2941159ca7" providerId="ADAL" clId="{51A7554A-E6BC-4D0F-8BC6-B3663FD6B3A1}" dt="2024-04-12T21:22:18.775" v="4773" actId="33553"/>
        <pc:sldMkLst>
          <pc:docMk/>
          <pc:sldMk cId="3183461019" sldId="12188"/>
        </pc:sldMkLst>
      </pc:sldChg>
      <pc:sldChg chg="addSp modSp add mod modNotesTx">
        <pc:chgData name="Kate Filanoski" userId="5879a14f-9eb3-4e75-8352-1b2941159ca7" providerId="ADAL" clId="{51A7554A-E6BC-4D0F-8BC6-B3663FD6B3A1}" dt="2024-04-12T21:22:23.734" v="4774" actId="33553"/>
        <pc:sldMkLst>
          <pc:docMk/>
          <pc:sldMk cId="3378552482" sldId="12189"/>
        </pc:sldMkLst>
      </pc:sldChg>
      <pc:sldChg chg="modSp add mod">
        <pc:chgData name="Kate Filanoski" userId="5879a14f-9eb3-4e75-8352-1b2941159ca7" providerId="ADAL" clId="{51A7554A-E6BC-4D0F-8BC6-B3663FD6B3A1}" dt="2024-04-12T21:22:27.643" v="4775" actId="33553"/>
        <pc:sldMkLst>
          <pc:docMk/>
          <pc:sldMk cId="1307130696" sldId="12190"/>
        </pc:sldMkLst>
      </pc:sldChg>
      <pc:sldChg chg="delSp modSp add mod">
        <pc:chgData name="Kate Filanoski" userId="5879a14f-9eb3-4e75-8352-1b2941159ca7" providerId="ADAL" clId="{51A7554A-E6BC-4D0F-8BC6-B3663FD6B3A1}" dt="2024-04-12T21:22:31.312" v="4776" actId="33553"/>
        <pc:sldMkLst>
          <pc:docMk/>
          <pc:sldMk cId="161676128" sldId="12191"/>
        </pc:sldMkLst>
      </pc:sldChg>
      <pc:sldChg chg="addSp delSp modSp add mod">
        <pc:chgData name="Kate Filanoski" userId="5879a14f-9eb3-4e75-8352-1b2941159ca7" providerId="ADAL" clId="{51A7554A-E6BC-4D0F-8BC6-B3663FD6B3A1}" dt="2024-04-12T21:27:09.161" v="4924" actId="20577"/>
        <pc:sldMkLst>
          <pc:docMk/>
          <pc:sldMk cId="1792802323" sldId="12192"/>
        </pc:sldMkLst>
      </pc:sldChg>
      <pc:sldChg chg="modSp add mod">
        <pc:chgData name="Kate Filanoski" userId="5879a14f-9eb3-4e75-8352-1b2941159ca7" providerId="ADAL" clId="{51A7554A-E6BC-4D0F-8BC6-B3663FD6B3A1}" dt="2024-04-12T21:22:47.192" v="4779" actId="33553"/>
        <pc:sldMkLst>
          <pc:docMk/>
          <pc:sldMk cId="1114690245" sldId="12193"/>
        </pc:sldMkLst>
      </pc:sldChg>
      <pc:sldChg chg="modSp add mod">
        <pc:chgData name="Kate Filanoski" userId="5879a14f-9eb3-4e75-8352-1b2941159ca7" providerId="ADAL" clId="{51A7554A-E6BC-4D0F-8BC6-B3663FD6B3A1}" dt="2024-04-12T21:22:51.521" v="4780" actId="33553"/>
        <pc:sldMkLst>
          <pc:docMk/>
          <pc:sldMk cId="3398627655" sldId="12194"/>
        </pc:sldMkLst>
      </pc:sldChg>
      <pc:sldChg chg="delSp modSp add mod">
        <pc:chgData name="Kate Filanoski" userId="5879a14f-9eb3-4e75-8352-1b2941159ca7" providerId="ADAL" clId="{51A7554A-E6BC-4D0F-8BC6-B3663FD6B3A1}" dt="2024-04-12T21:22:57.396" v="4781" actId="33553"/>
        <pc:sldMkLst>
          <pc:docMk/>
          <pc:sldMk cId="1750547516" sldId="12195"/>
        </pc:sldMkLst>
      </pc:sldChg>
      <pc:sldChg chg="addSp delSp modSp add mod modNotesTx">
        <pc:chgData name="Kate Filanoski" userId="5879a14f-9eb3-4e75-8352-1b2941159ca7" providerId="ADAL" clId="{51A7554A-E6BC-4D0F-8BC6-B3663FD6B3A1}" dt="2024-04-12T21:23:04.551" v="4782" actId="33553"/>
        <pc:sldMkLst>
          <pc:docMk/>
          <pc:sldMk cId="2444084172" sldId="12196"/>
        </pc:sldMkLst>
      </pc:sldChg>
      <pc:sldChg chg="addSp delSp modSp add mod">
        <pc:chgData name="Kate Filanoski" userId="5879a14f-9eb3-4e75-8352-1b2941159ca7" providerId="ADAL" clId="{51A7554A-E6BC-4D0F-8BC6-B3663FD6B3A1}" dt="2024-04-12T21:26:31.622" v="4907" actId="14100"/>
        <pc:sldMkLst>
          <pc:docMk/>
          <pc:sldMk cId="864091501" sldId="12197"/>
        </pc:sldMkLst>
      </pc:sldChg>
      <pc:sldChg chg="addSp modSp add mod">
        <pc:chgData name="Kate Filanoski" userId="5879a14f-9eb3-4e75-8352-1b2941159ca7" providerId="ADAL" clId="{51A7554A-E6BC-4D0F-8BC6-B3663FD6B3A1}" dt="2024-04-12T21:27:24.732" v="4941" actId="20577"/>
        <pc:sldMkLst>
          <pc:docMk/>
          <pc:sldMk cId="1905452888" sldId="12198"/>
        </pc:sldMkLst>
      </pc:sldChg>
      <pc:sldChg chg="addSp delSp modSp add mod">
        <pc:chgData name="Kate Filanoski" userId="5879a14f-9eb3-4e75-8352-1b2941159ca7" providerId="ADAL" clId="{51A7554A-E6BC-4D0F-8BC6-B3663FD6B3A1}" dt="2024-04-12T21:23:35.834" v="4788" actId="33553"/>
        <pc:sldMkLst>
          <pc:docMk/>
          <pc:sldMk cId="1413554088" sldId="12199"/>
        </pc:sldMkLst>
      </pc:sldChg>
      <pc:sldChg chg="addSp delSp modSp add mod modNotesTx">
        <pc:chgData name="Kate Filanoski" userId="5879a14f-9eb3-4e75-8352-1b2941159ca7" providerId="ADAL" clId="{51A7554A-E6BC-4D0F-8BC6-B3663FD6B3A1}" dt="2024-04-12T21:24:09.727" v="4791" actId="33553"/>
        <pc:sldMkLst>
          <pc:docMk/>
          <pc:sldMk cId="1930041275" sldId="12200"/>
        </pc:sldMkLst>
      </pc:sldChg>
      <pc:sldChg chg="modSp add mod">
        <pc:chgData name="Kate Filanoski" userId="5879a14f-9eb3-4e75-8352-1b2941159ca7" providerId="ADAL" clId="{51A7554A-E6BC-4D0F-8BC6-B3663FD6B3A1}" dt="2024-04-12T21:24:14.235" v="4792" actId="33553"/>
        <pc:sldMkLst>
          <pc:docMk/>
          <pc:sldMk cId="2125554652" sldId="12201"/>
        </pc:sldMkLst>
      </pc:sldChg>
      <pc:sldChg chg="addSp delSp modSp add mod">
        <pc:chgData name="Kate Filanoski" userId="5879a14f-9eb3-4e75-8352-1b2941159ca7" providerId="ADAL" clId="{51A7554A-E6BC-4D0F-8BC6-B3663FD6B3A1}" dt="2024-04-12T21:24:17.586" v="4793" actId="33553"/>
        <pc:sldMkLst>
          <pc:docMk/>
          <pc:sldMk cId="4188324882" sldId="12202"/>
        </pc:sldMkLst>
      </pc:sldChg>
      <pc:sldChg chg="delSp modSp add mod">
        <pc:chgData name="Kate Filanoski" userId="5879a14f-9eb3-4e75-8352-1b2941159ca7" providerId="ADAL" clId="{51A7554A-E6BC-4D0F-8BC6-B3663FD6B3A1}" dt="2024-04-12T21:24:21.057" v="4794" actId="33553"/>
        <pc:sldMkLst>
          <pc:docMk/>
          <pc:sldMk cId="53236925" sldId="12203"/>
        </pc:sldMkLst>
      </pc:sldChg>
      <pc:sldChg chg="delSp modSp add mod">
        <pc:chgData name="Kate Filanoski" userId="5879a14f-9eb3-4e75-8352-1b2941159ca7" providerId="ADAL" clId="{51A7554A-E6BC-4D0F-8BC6-B3663FD6B3A1}" dt="2024-04-12T21:24:32.092" v="4805" actId="20577"/>
        <pc:sldMkLst>
          <pc:docMk/>
          <pc:sldMk cId="1117792613" sldId="12204"/>
        </pc:sldMkLst>
      </pc:sldChg>
      <pc:sldChg chg="addSp delSp modSp add mod">
        <pc:chgData name="Kate Filanoski" userId="5879a14f-9eb3-4e75-8352-1b2941159ca7" providerId="ADAL" clId="{51A7554A-E6BC-4D0F-8BC6-B3663FD6B3A1}" dt="2024-04-12T21:25:37.323" v="4841" actId="14100"/>
        <pc:sldMkLst>
          <pc:docMk/>
          <pc:sldMk cId="1472001129" sldId="12205"/>
        </pc:sldMkLst>
      </pc:sldChg>
      <pc:sldChg chg="addSp delSp modSp add mod">
        <pc:chgData name="Kate Filanoski" userId="5879a14f-9eb3-4e75-8352-1b2941159ca7" providerId="ADAL" clId="{51A7554A-E6BC-4D0F-8BC6-B3663FD6B3A1}" dt="2024-04-12T21:25:58.484" v="4896" actId="14100"/>
        <pc:sldMkLst>
          <pc:docMk/>
          <pc:sldMk cId="669296712" sldId="12206"/>
        </pc:sldMkLst>
      </pc:sldChg>
      <pc:sldChg chg="modSp add mod">
        <pc:chgData name="Kate Filanoski" userId="5879a14f-9eb3-4e75-8352-1b2941159ca7" providerId="ADAL" clId="{51A7554A-E6BC-4D0F-8BC6-B3663FD6B3A1}" dt="2024-04-05T15:38:06.281" v="566" actId="962"/>
        <pc:sldMkLst>
          <pc:docMk/>
          <pc:sldMk cId="857599794" sldId="12207"/>
        </pc:sldMkLst>
      </pc:sldChg>
      <pc:sldChg chg="modSp add mod">
        <pc:chgData name="Kate Filanoski" userId="5879a14f-9eb3-4e75-8352-1b2941159ca7" providerId="ADAL" clId="{51A7554A-E6BC-4D0F-8BC6-B3663FD6B3A1}" dt="2024-04-05T15:38:16.062" v="567" actId="962"/>
        <pc:sldMkLst>
          <pc:docMk/>
          <pc:sldMk cId="2135054318" sldId="12208"/>
        </pc:sldMkLst>
      </pc:sldChg>
      <pc:sldChg chg="add">
        <pc:chgData name="Kate Filanoski" userId="5879a14f-9eb3-4e75-8352-1b2941159ca7" providerId="ADAL" clId="{51A7554A-E6BC-4D0F-8BC6-B3663FD6B3A1}" dt="2024-04-05T14:12:20.302" v="105"/>
        <pc:sldMkLst>
          <pc:docMk/>
          <pc:sldMk cId="1230621864" sldId="12209"/>
        </pc:sldMkLst>
      </pc:sldChg>
      <pc:sldChg chg="add">
        <pc:chgData name="Kate Filanoski" userId="5879a14f-9eb3-4e75-8352-1b2941159ca7" providerId="ADAL" clId="{51A7554A-E6BC-4D0F-8BC6-B3663FD6B3A1}" dt="2024-04-05T14:12:20.302" v="105"/>
        <pc:sldMkLst>
          <pc:docMk/>
          <pc:sldMk cId="3330241537" sldId="12210"/>
        </pc:sldMkLst>
      </pc:sldChg>
      <pc:sldChg chg="modSp add mod">
        <pc:chgData name="Kate Filanoski" userId="5879a14f-9eb3-4e75-8352-1b2941159ca7" providerId="ADAL" clId="{51A7554A-E6BC-4D0F-8BC6-B3663FD6B3A1}" dt="2024-04-05T14:12:20.320" v="106" actId="27636"/>
        <pc:sldMkLst>
          <pc:docMk/>
          <pc:sldMk cId="2620422125" sldId="12211"/>
        </pc:sldMkLst>
      </pc:sldChg>
      <pc:sldChg chg="add">
        <pc:chgData name="Kate Filanoski" userId="5879a14f-9eb3-4e75-8352-1b2941159ca7" providerId="ADAL" clId="{51A7554A-E6BC-4D0F-8BC6-B3663FD6B3A1}" dt="2024-04-05T14:12:20.302" v="105"/>
        <pc:sldMkLst>
          <pc:docMk/>
          <pc:sldMk cId="569169393" sldId="12212"/>
        </pc:sldMkLst>
      </pc:sldChg>
      <pc:sldChg chg="add">
        <pc:chgData name="Kate Filanoski" userId="5879a14f-9eb3-4e75-8352-1b2941159ca7" providerId="ADAL" clId="{51A7554A-E6BC-4D0F-8BC6-B3663FD6B3A1}" dt="2024-04-05T14:12:20.302" v="105"/>
        <pc:sldMkLst>
          <pc:docMk/>
          <pc:sldMk cId="3549616963" sldId="12213"/>
        </pc:sldMkLst>
      </pc:sldChg>
      <pc:sldMasterChg chg="add addSldLayout">
        <pc:chgData name="Kate Filanoski" userId="5879a14f-9eb3-4e75-8352-1b2941159ca7" providerId="ADAL" clId="{51A7554A-E6BC-4D0F-8BC6-B3663FD6B3A1}" dt="2024-04-05T13:59:37.732" v="10" actId="27028"/>
        <pc:sldMasterMkLst>
          <pc:docMk/>
          <pc:sldMasterMk cId="0" sldId="2147483648"/>
        </pc:sldMasterMkLst>
        <pc:sldLayoutChg chg="add">
          <pc:chgData name="Kate Filanoski" userId="5879a14f-9eb3-4e75-8352-1b2941159ca7" providerId="ADAL" clId="{51A7554A-E6BC-4D0F-8BC6-B3663FD6B3A1}" dt="2024-04-05T13:59:37.732" v="10" actId="27028"/>
          <pc:sldLayoutMkLst>
            <pc:docMk/>
            <pc:sldMasterMk cId="0" sldId="2147483648"/>
            <pc:sldLayoutMk cId="0" sldId="2147483655"/>
          </pc:sldLayoutMkLst>
        </pc:sldLayoutChg>
      </pc:sldMasterChg>
      <pc:sldMasterChg chg="add addSldLayout">
        <pc:chgData name="Kate Filanoski" userId="5879a14f-9eb3-4e75-8352-1b2941159ca7" providerId="ADAL" clId="{51A7554A-E6BC-4D0F-8BC6-B3663FD6B3A1}" dt="2024-04-05T14:12:20.288" v="104" actId="27028"/>
        <pc:sldMasterMkLst>
          <pc:docMk/>
          <pc:sldMasterMk cId="3389113765" sldId="2147486480"/>
        </pc:sldMasterMkLst>
        <pc:sldLayoutChg chg="add">
          <pc:chgData name="Kate Filanoski" userId="5879a14f-9eb3-4e75-8352-1b2941159ca7" providerId="ADAL" clId="{51A7554A-E6BC-4D0F-8BC6-B3663FD6B3A1}" dt="2024-04-05T14:12:20.288" v="104" actId="27028"/>
          <pc:sldLayoutMkLst>
            <pc:docMk/>
            <pc:sldMasterMk cId="3389113765" sldId="2147486480"/>
            <pc:sldLayoutMk cId="2695366616" sldId="2147486481"/>
          </pc:sldLayoutMkLst>
        </pc:sldLayoutChg>
        <pc:sldLayoutChg chg="add">
          <pc:chgData name="Kate Filanoski" userId="5879a14f-9eb3-4e75-8352-1b2941159ca7" providerId="ADAL" clId="{51A7554A-E6BC-4D0F-8BC6-B3663FD6B3A1}" dt="2024-04-05T14:12:20.288" v="104" actId="27028"/>
          <pc:sldLayoutMkLst>
            <pc:docMk/>
            <pc:sldMasterMk cId="3389113765" sldId="2147486480"/>
            <pc:sldLayoutMk cId="375103200" sldId="2147486482"/>
          </pc:sldLayoutMkLst>
        </pc:sldLayoutChg>
        <pc:sldLayoutChg chg="add">
          <pc:chgData name="Kate Filanoski" userId="5879a14f-9eb3-4e75-8352-1b2941159ca7" providerId="ADAL" clId="{51A7554A-E6BC-4D0F-8BC6-B3663FD6B3A1}" dt="2024-04-05T14:12:20.288" v="104" actId="27028"/>
          <pc:sldLayoutMkLst>
            <pc:docMk/>
            <pc:sldMasterMk cId="3389113765" sldId="2147486480"/>
            <pc:sldLayoutMk cId="1285390670" sldId="2147486483"/>
          </pc:sldLayoutMkLst>
        </pc:sldLayoutChg>
        <pc:sldLayoutChg chg="add">
          <pc:chgData name="Kate Filanoski" userId="5879a14f-9eb3-4e75-8352-1b2941159ca7" providerId="ADAL" clId="{51A7554A-E6BC-4D0F-8BC6-B3663FD6B3A1}" dt="2024-04-05T14:12:20.288" v="104" actId="27028"/>
          <pc:sldLayoutMkLst>
            <pc:docMk/>
            <pc:sldMasterMk cId="3389113765" sldId="2147486480"/>
            <pc:sldLayoutMk cId="4183632511" sldId="2147486484"/>
          </pc:sldLayoutMkLst>
        </pc:sldLayoutChg>
        <pc:sldLayoutChg chg="add">
          <pc:chgData name="Kate Filanoski" userId="5879a14f-9eb3-4e75-8352-1b2941159ca7" providerId="ADAL" clId="{51A7554A-E6BC-4D0F-8BC6-B3663FD6B3A1}" dt="2024-04-05T14:12:20.288" v="104" actId="27028"/>
          <pc:sldLayoutMkLst>
            <pc:docMk/>
            <pc:sldMasterMk cId="3389113765" sldId="2147486480"/>
            <pc:sldLayoutMk cId="2479779279" sldId="2147486485"/>
          </pc:sldLayoutMkLst>
        </pc:sldLayoutChg>
        <pc:sldLayoutChg chg="add">
          <pc:chgData name="Kate Filanoski" userId="5879a14f-9eb3-4e75-8352-1b2941159ca7" providerId="ADAL" clId="{51A7554A-E6BC-4D0F-8BC6-B3663FD6B3A1}" dt="2024-04-05T14:12:20.288" v="104" actId="27028"/>
          <pc:sldLayoutMkLst>
            <pc:docMk/>
            <pc:sldMasterMk cId="3389113765" sldId="2147486480"/>
            <pc:sldLayoutMk cId="354173909" sldId="2147486486"/>
          </pc:sldLayoutMkLst>
        </pc:sldLayoutChg>
        <pc:sldLayoutChg chg="add">
          <pc:chgData name="Kate Filanoski" userId="5879a14f-9eb3-4e75-8352-1b2941159ca7" providerId="ADAL" clId="{51A7554A-E6BC-4D0F-8BC6-B3663FD6B3A1}" dt="2024-04-05T14:12:20.288" v="104" actId="27028"/>
          <pc:sldLayoutMkLst>
            <pc:docMk/>
            <pc:sldMasterMk cId="3389113765" sldId="2147486480"/>
            <pc:sldLayoutMk cId="3635682287" sldId="2147486487"/>
          </pc:sldLayoutMkLst>
        </pc:sldLayoutChg>
        <pc:sldLayoutChg chg="add">
          <pc:chgData name="Kate Filanoski" userId="5879a14f-9eb3-4e75-8352-1b2941159ca7" providerId="ADAL" clId="{51A7554A-E6BC-4D0F-8BC6-B3663FD6B3A1}" dt="2024-04-05T14:12:20.288" v="104" actId="27028"/>
          <pc:sldLayoutMkLst>
            <pc:docMk/>
            <pc:sldMasterMk cId="3389113765" sldId="2147486480"/>
            <pc:sldLayoutMk cId="3131287230" sldId="2147486488"/>
          </pc:sldLayoutMkLst>
        </pc:sldLayoutChg>
        <pc:sldLayoutChg chg="add">
          <pc:chgData name="Kate Filanoski" userId="5879a14f-9eb3-4e75-8352-1b2941159ca7" providerId="ADAL" clId="{51A7554A-E6BC-4D0F-8BC6-B3663FD6B3A1}" dt="2024-04-05T14:12:20.288" v="104" actId="27028"/>
          <pc:sldLayoutMkLst>
            <pc:docMk/>
            <pc:sldMasterMk cId="3389113765" sldId="2147486480"/>
            <pc:sldLayoutMk cId="917097635" sldId="2147486489"/>
          </pc:sldLayoutMkLst>
        </pc:sldLayoutChg>
        <pc:sldLayoutChg chg="add">
          <pc:chgData name="Kate Filanoski" userId="5879a14f-9eb3-4e75-8352-1b2941159ca7" providerId="ADAL" clId="{51A7554A-E6BC-4D0F-8BC6-B3663FD6B3A1}" dt="2024-04-05T14:12:20.288" v="104" actId="27028"/>
          <pc:sldLayoutMkLst>
            <pc:docMk/>
            <pc:sldMasterMk cId="3389113765" sldId="2147486480"/>
            <pc:sldLayoutMk cId="1047770375" sldId="2147486490"/>
          </pc:sldLayoutMkLst>
        </pc:sldLayoutChg>
        <pc:sldLayoutChg chg="add">
          <pc:chgData name="Kate Filanoski" userId="5879a14f-9eb3-4e75-8352-1b2941159ca7" providerId="ADAL" clId="{51A7554A-E6BC-4D0F-8BC6-B3663FD6B3A1}" dt="2024-04-05T14:12:20.288" v="104" actId="27028"/>
          <pc:sldLayoutMkLst>
            <pc:docMk/>
            <pc:sldMasterMk cId="3389113765" sldId="2147486480"/>
            <pc:sldLayoutMk cId="3735949031" sldId="2147486491"/>
          </pc:sldLayoutMkLst>
        </pc:sldLayoutChg>
        <pc:sldLayoutChg chg="add">
          <pc:chgData name="Kate Filanoski" userId="5879a14f-9eb3-4e75-8352-1b2941159ca7" providerId="ADAL" clId="{51A7554A-E6BC-4D0F-8BC6-B3663FD6B3A1}" dt="2024-04-05T14:12:20.288" v="104" actId="27028"/>
          <pc:sldLayoutMkLst>
            <pc:docMk/>
            <pc:sldMasterMk cId="3389113765" sldId="2147486480"/>
            <pc:sldLayoutMk cId="1966714060" sldId="2147486492"/>
          </pc:sldLayoutMkLst>
        </pc:sldLayoutChg>
      </pc:sldMasterChg>
    </pc:docChg>
  </pc:docChgLst>
  <pc:docChgLst>
    <pc:chgData name="Andrew Houtenville" userId="aea22101-bd61-4dfe-a17f-14b576307e93" providerId="ADAL" clId="{0D213C41-915A-491A-8B7D-7D2C2B1F8CC7}"/>
    <pc:docChg chg="undo redo custSel addSld delSld modSld">
      <pc:chgData name="Andrew Houtenville" userId="aea22101-bd61-4dfe-a17f-14b576307e93" providerId="ADAL" clId="{0D213C41-915A-491A-8B7D-7D2C2B1F8CC7}" dt="2024-10-04T13:57:04.747" v="1325" actId="962"/>
      <pc:docMkLst>
        <pc:docMk/>
      </pc:docMkLst>
      <pc:sldChg chg="del">
        <pc:chgData name="Andrew Houtenville" userId="aea22101-bd61-4dfe-a17f-14b576307e93" providerId="ADAL" clId="{0D213C41-915A-491A-8B7D-7D2C2B1F8CC7}" dt="2024-10-04T12:42:06.138" v="61" actId="47"/>
        <pc:sldMkLst>
          <pc:docMk/>
          <pc:sldMk cId="1377615727" sldId="261"/>
        </pc:sldMkLst>
      </pc:sldChg>
      <pc:sldChg chg="add">
        <pc:chgData name="Andrew Houtenville" userId="aea22101-bd61-4dfe-a17f-14b576307e93" providerId="ADAL" clId="{0D213C41-915A-491A-8B7D-7D2C2B1F8CC7}" dt="2024-10-04T12:41:58.282" v="60"/>
        <pc:sldMkLst>
          <pc:docMk/>
          <pc:sldMk cId="81309838" sldId="1053"/>
        </pc:sldMkLst>
      </pc:sldChg>
      <pc:sldChg chg="del">
        <pc:chgData name="Andrew Houtenville" userId="aea22101-bd61-4dfe-a17f-14b576307e93" providerId="ADAL" clId="{0D213C41-915A-491A-8B7D-7D2C2B1F8CC7}" dt="2024-10-04T12:42:11.976" v="62" actId="47"/>
        <pc:sldMkLst>
          <pc:docMk/>
          <pc:sldMk cId="494388865" sldId="12109"/>
        </pc:sldMkLst>
      </pc:sldChg>
      <pc:sldChg chg="del">
        <pc:chgData name="Andrew Houtenville" userId="aea22101-bd61-4dfe-a17f-14b576307e93" providerId="ADAL" clId="{0D213C41-915A-491A-8B7D-7D2C2B1F8CC7}" dt="2024-10-04T12:41:33.688" v="58" actId="47"/>
        <pc:sldMkLst>
          <pc:docMk/>
          <pc:sldMk cId="1108405502" sldId="12208"/>
        </pc:sldMkLst>
      </pc:sldChg>
      <pc:sldChg chg="addSp delSp modSp mod modNotesTx">
        <pc:chgData name="Andrew Houtenville" userId="aea22101-bd61-4dfe-a17f-14b576307e93" providerId="ADAL" clId="{0D213C41-915A-491A-8B7D-7D2C2B1F8CC7}" dt="2024-10-04T13:55:00.264" v="1181" actId="962"/>
        <pc:sldMkLst>
          <pc:docMk/>
          <pc:sldMk cId="3161943851" sldId="12210"/>
        </pc:sldMkLst>
      </pc:sldChg>
      <pc:sldChg chg="addSp delSp modSp mod modNotesTx">
        <pc:chgData name="Andrew Houtenville" userId="aea22101-bd61-4dfe-a17f-14b576307e93" providerId="ADAL" clId="{0D213C41-915A-491A-8B7D-7D2C2B1F8CC7}" dt="2024-10-04T13:56:46.065" v="1279" actId="962"/>
        <pc:sldMkLst>
          <pc:docMk/>
          <pc:sldMk cId="1746892424" sldId="12211"/>
        </pc:sldMkLst>
      </pc:sldChg>
      <pc:sldChg chg="addSp delSp modSp mod modNotesTx">
        <pc:chgData name="Andrew Houtenville" userId="aea22101-bd61-4dfe-a17f-14b576307e93" providerId="ADAL" clId="{0D213C41-915A-491A-8B7D-7D2C2B1F8CC7}" dt="2024-10-04T13:57:04.747" v="1325" actId="962"/>
        <pc:sldMkLst>
          <pc:docMk/>
          <pc:sldMk cId="1919990588" sldId="12213"/>
        </pc:sldMkLst>
      </pc:sldChg>
      <pc:sldChg chg="addSp delSp modSp mod modNotesTx">
        <pc:chgData name="Andrew Houtenville" userId="aea22101-bd61-4dfe-a17f-14b576307e93" providerId="ADAL" clId="{0D213C41-915A-491A-8B7D-7D2C2B1F8CC7}" dt="2024-10-04T13:50:32.582" v="985" actId="962"/>
        <pc:sldMkLst>
          <pc:docMk/>
          <pc:sldMk cId="2261632116" sldId="12215"/>
        </pc:sldMkLst>
      </pc:sldChg>
      <pc:sldChg chg="delSp modSp mod">
        <pc:chgData name="Andrew Houtenville" userId="aea22101-bd61-4dfe-a17f-14b576307e93" providerId="ADAL" clId="{0D213C41-915A-491A-8B7D-7D2C2B1F8CC7}" dt="2024-10-04T13:23:15.588" v="92" actId="478"/>
        <pc:sldMkLst>
          <pc:docMk/>
          <pc:sldMk cId="1025331170" sldId="12216"/>
        </pc:sldMkLst>
      </pc:sldChg>
      <pc:sldChg chg="add del">
        <pc:chgData name="Andrew Houtenville" userId="aea22101-bd61-4dfe-a17f-14b576307e93" providerId="ADAL" clId="{0D213C41-915A-491A-8B7D-7D2C2B1F8CC7}" dt="2024-10-04T12:40:14.426" v="3"/>
        <pc:sldMkLst>
          <pc:docMk/>
          <pc:sldMk cId="572293837" sldId="12254"/>
        </pc:sldMkLst>
      </pc:sldChg>
      <pc:sldChg chg="add del">
        <pc:chgData name="Andrew Houtenville" userId="aea22101-bd61-4dfe-a17f-14b576307e93" providerId="ADAL" clId="{0D213C41-915A-491A-8B7D-7D2C2B1F8CC7}" dt="2024-10-04T12:40:23.968" v="5"/>
        <pc:sldMkLst>
          <pc:docMk/>
          <pc:sldMk cId="1834254270" sldId="12254"/>
        </pc:sldMkLst>
      </pc:sldChg>
      <pc:sldChg chg="add del">
        <pc:chgData name="Andrew Houtenville" userId="aea22101-bd61-4dfe-a17f-14b576307e93" providerId="ADAL" clId="{0D213C41-915A-491A-8B7D-7D2C2B1F8CC7}" dt="2024-10-04T12:40:13.328" v="2"/>
        <pc:sldMkLst>
          <pc:docMk/>
          <pc:sldMk cId="3293962069" sldId="12255"/>
        </pc:sldMkLst>
      </pc:sldChg>
      <pc:sldChg chg="modSp add mod">
        <pc:chgData name="Andrew Houtenville" userId="aea22101-bd61-4dfe-a17f-14b576307e93" providerId="ADAL" clId="{0D213C41-915A-491A-8B7D-7D2C2B1F8CC7}" dt="2024-10-04T12:47:01.239" v="88" actId="5793"/>
        <pc:sldMkLst>
          <pc:docMk/>
          <pc:sldMk cId="925444152" sldId="12381"/>
        </pc:sldMkLst>
      </pc:sldChg>
      <pc:sldChg chg="addSp delSp modSp add">
        <pc:chgData name="Andrew Houtenville" userId="aea22101-bd61-4dfe-a17f-14b576307e93" providerId="ADAL" clId="{0D213C41-915A-491A-8B7D-7D2C2B1F8CC7}" dt="2024-10-04T12:43:43.773" v="69" actId="14100"/>
        <pc:sldMkLst>
          <pc:docMk/>
          <pc:sldMk cId="3633221221" sldId="12415"/>
        </pc:sldMkLst>
      </pc:sldChg>
    </pc:docChg>
  </pc:docChgLst>
  <pc:docChgLst>
    <pc:chgData name="Amy Chamberlain" userId="fb464598-4a5d-4385-bf9f-7180a83ea77a" providerId="ADAL" clId="{A7069C25-928E-4021-A944-0FF4717FE59E}"/>
    <pc:docChg chg="undo redo custSel addSld modSld addMainMaster modMainMaster">
      <pc:chgData name="Amy Chamberlain" userId="fb464598-4a5d-4385-bf9f-7180a83ea77a" providerId="ADAL" clId="{A7069C25-928E-4021-A944-0FF4717FE59E}" dt="2024-10-04T15:22:06.014" v="994" actId="962"/>
      <pc:docMkLst>
        <pc:docMk/>
      </pc:docMkLst>
      <pc:sldChg chg="modSp mod">
        <pc:chgData name="Amy Chamberlain" userId="fb464598-4a5d-4385-bf9f-7180a83ea77a" providerId="ADAL" clId="{A7069C25-928E-4021-A944-0FF4717FE59E}" dt="2024-10-04T15:13:30.481" v="134" actId="962"/>
        <pc:sldMkLst>
          <pc:docMk/>
          <pc:sldMk cId="1544049043" sldId="256"/>
        </pc:sldMkLst>
      </pc:sldChg>
      <pc:sldChg chg="modSp mod">
        <pc:chgData name="Amy Chamberlain" userId="fb464598-4a5d-4385-bf9f-7180a83ea77a" providerId="ADAL" clId="{A7069C25-928E-4021-A944-0FF4717FE59E}" dt="2024-10-04T15:13:40.728" v="137" actId="962"/>
        <pc:sldMkLst>
          <pc:docMk/>
          <pc:sldMk cId="1567393462" sldId="260"/>
        </pc:sldMkLst>
      </pc:sldChg>
      <pc:sldChg chg="modSp mod">
        <pc:chgData name="Amy Chamberlain" userId="fb464598-4a5d-4385-bf9f-7180a83ea77a" providerId="ADAL" clId="{A7069C25-928E-4021-A944-0FF4717FE59E}" dt="2024-10-04T15:15:21.208" v="152" actId="962"/>
        <pc:sldMkLst>
          <pc:docMk/>
          <pc:sldMk cId="2754830181" sldId="506"/>
        </pc:sldMkLst>
      </pc:sldChg>
      <pc:sldChg chg="delSp modSp mod">
        <pc:chgData name="Amy Chamberlain" userId="fb464598-4a5d-4385-bf9f-7180a83ea77a" providerId="ADAL" clId="{A7069C25-928E-4021-A944-0FF4717FE59E}" dt="2024-10-04T15:17:42.771" v="156" actId="962"/>
        <pc:sldMkLst>
          <pc:docMk/>
          <pc:sldMk cId="1025331170" sldId="12216"/>
        </pc:sldMkLst>
      </pc:sldChg>
      <pc:sldChg chg="add">
        <pc:chgData name="Amy Chamberlain" userId="fb464598-4a5d-4385-bf9f-7180a83ea77a" providerId="ADAL" clId="{A7069C25-928E-4021-A944-0FF4717FE59E}" dt="2024-10-01T15:03:04.877" v="129"/>
        <pc:sldMkLst>
          <pc:docMk/>
          <pc:sldMk cId="2240193032" sldId="12217"/>
        </pc:sldMkLst>
      </pc:sldChg>
      <pc:sldChg chg="add">
        <pc:chgData name="Amy Chamberlain" userId="fb464598-4a5d-4385-bf9f-7180a83ea77a" providerId="ADAL" clId="{A7069C25-928E-4021-A944-0FF4717FE59E}" dt="2024-10-01T15:03:04.877" v="129"/>
        <pc:sldMkLst>
          <pc:docMk/>
          <pc:sldMk cId="372281075" sldId="12218"/>
        </pc:sldMkLst>
      </pc:sldChg>
      <pc:sldChg chg="add">
        <pc:chgData name="Amy Chamberlain" userId="fb464598-4a5d-4385-bf9f-7180a83ea77a" providerId="ADAL" clId="{A7069C25-928E-4021-A944-0FF4717FE59E}" dt="2024-10-01T15:03:04.877" v="129"/>
        <pc:sldMkLst>
          <pc:docMk/>
          <pc:sldMk cId="4135748156" sldId="12219"/>
        </pc:sldMkLst>
      </pc:sldChg>
      <pc:sldChg chg="add">
        <pc:chgData name="Amy Chamberlain" userId="fb464598-4a5d-4385-bf9f-7180a83ea77a" providerId="ADAL" clId="{A7069C25-928E-4021-A944-0FF4717FE59E}" dt="2024-10-01T15:03:04.877" v="129"/>
        <pc:sldMkLst>
          <pc:docMk/>
          <pc:sldMk cId="1732200625" sldId="12220"/>
        </pc:sldMkLst>
      </pc:sldChg>
      <pc:sldChg chg="add">
        <pc:chgData name="Amy Chamberlain" userId="fb464598-4a5d-4385-bf9f-7180a83ea77a" providerId="ADAL" clId="{A7069C25-928E-4021-A944-0FF4717FE59E}" dt="2024-10-01T15:03:04.877" v="129"/>
        <pc:sldMkLst>
          <pc:docMk/>
          <pc:sldMk cId="3342270565" sldId="12221"/>
        </pc:sldMkLst>
      </pc:sldChg>
      <pc:sldChg chg="add">
        <pc:chgData name="Amy Chamberlain" userId="fb464598-4a5d-4385-bf9f-7180a83ea77a" providerId="ADAL" clId="{A7069C25-928E-4021-A944-0FF4717FE59E}" dt="2024-10-01T15:03:04.877" v="129"/>
        <pc:sldMkLst>
          <pc:docMk/>
          <pc:sldMk cId="1319847690" sldId="12222"/>
        </pc:sldMkLst>
      </pc:sldChg>
      <pc:sldChg chg="add">
        <pc:chgData name="Amy Chamberlain" userId="fb464598-4a5d-4385-bf9f-7180a83ea77a" providerId="ADAL" clId="{A7069C25-928E-4021-A944-0FF4717FE59E}" dt="2024-10-01T15:03:04.877" v="129"/>
        <pc:sldMkLst>
          <pc:docMk/>
          <pc:sldMk cId="278005343" sldId="12223"/>
        </pc:sldMkLst>
      </pc:sldChg>
      <pc:sldChg chg="add">
        <pc:chgData name="Amy Chamberlain" userId="fb464598-4a5d-4385-bf9f-7180a83ea77a" providerId="ADAL" clId="{A7069C25-928E-4021-A944-0FF4717FE59E}" dt="2024-10-01T15:03:04.877" v="129"/>
        <pc:sldMkLst>
          <pc:docMk/>
          <pc:sldMk cId="3908366778" sldId="12224"/>
        </pc:sldMkLst>
      </pc:sldChg>
      <pc:sldChg chg="add">
        <pc:chgData name="Amy Chamberlain" userId="fb464598-4a5d-4385-bf9f-7180a83ea77a" providerId="ADAL" clId="{A7069C25-928E-4021-A944-0FF4717FE59E}" dt="2024-10-01T15:03:04.877" v="129"/>
        <pc:sldMkLst>
          <pc:docMk/>
          <pc:sldMk cId="1210399909" sldId="12225"/>
        </pc:sldMkLst>
      </pc:sldChg>
      <pc:sldChg chg="add">
        <pc:chgData name="Amy Chamberlain" userId="fb464598-4a5d-4385-bf9f-7180a83ea77a" providerId="ADAL" clId="{A7069C25-928E-4021-A944-0FF4717FE59E}" dt="2024-10-01T15:03:04.877" v="129"/>
        <pc:sldMkLst>
          <pc:docMk/>
          <pc:sldMk cId="3984117287" sldId="12226"/>
        </pc:sldMkLst>
      </pc:sldChg>
      <pc:sldChg chg="add">
        <pc:chgData name="Amy Chamberlain" userId="fb464598-4a5d-4385-bf9f-7180a83ea77a" providerId="ADAL" clId="{A7069C25-928E-4021-A944-0FF4717FE59E}" dt="2024-10-01T15:03:04.877" v="129"/>
        <pc:sldMkLst>
          <pc:docMk/>
          <pc:sldMk cId="3869790126" sldId="12227"/>
        </pc:sldMkLst>
      </pc:sldChg>
      <pc:sldChg chg="add">
        <pc:chgData name="Amy Chamberlain" userId="fb464598-4a5d-4385-bf9f-7180a83ea77a" providerId="ADAL" clId="{A7069C25-928E-4021-A944-0FF4717FE59E}" dt="2024-10-01T15:03:04.877" v="129"/>
        <pc:sldMkLst>
          <pc:docMk/>
          <pc:sldMk cId="305001360" sldId="12228"/>
        </pc:sldMkLst>
      </pc:sldChg>
      <pc:sldChg chg="add">
        <pc:chgData name="Amy Chamberlain" userId="fb464598-4a5d-4385-bf9f-7180a83ea77a" providerId="ADAL" clId="{A7069C25-928E-4021-A944-0FF4717FE59E}" dt="2024-10-01T15:03:04.877" v="129"/>
        <pc:sldMkLst>
          <pc:docMk/>
          <pc:sldMk cId="2331737471" sldId="12229"/>
        </pc:sldMkLst>
      </pc:sldChg>
      <pc:sldChg chg="add">
        <pc:chgData name="Amy Chamberlain" userId="fb464598-4a5d-4385-bf9f-7180a83ea77a" providerId="ADAL" clId="{A7069C25-928E-4021-A944-0FF4717FE59E}" dt="2024-10-01T15:03:04.877" v="129"/>
        <pc:sldMkLst>
          <pc:docMk/>
          <pc:sldMk cId="1443883327" sldId="12230"/>
        </pc:sldMkLst>
      </pc:sldChg>
      <pc:sldChg chg="add">
        <pc:chgData name="Amy Chamberlain" userId="fb464598-4a5d-4385-bf9f-7180a83ea77a" providerId="ADAL" clId="{A7069C25-928E-4021-A944-0FF4717FE59E}" dt="2024-10-01T15:03:04.877" v="129"/>
        <pc:sldMkLst>
          <pc:docMk/>
          <pc:sldMk cId="423197123" sldId="12231"/>
        </pc:sldMkLst>
      </pc:sldChg>
      <pc:sldChg chg="add">
        <pc:chgData name="Amy Chamberlain" userId="fb464598-4a5d-4385-bf9f-7180a83ea77a" providerId="ADAL" clId="{A7069C25-928E-4021-A944-0FF4717FE59E}" dt="2024-10-01T15:03:04.877" v="129"/>
        <pc:sldMkLst>
          <pc:docMk/>
          <pc:sldMk cId="2044661491" sldId="12232"/>
        </pc:sldMkLst>
      </pc:sldChg>
      <pc:sldChg chg="add">
        <pc:chgData name="Amy Chamberlain" userId="fb464598-4a5d-4385-bf9f-7180a83ea77a" providerId="ADAL" clId="{A7069C25-928E-4021-A944-0FF4717FE59E}" dt="2024-10-01T15:03:04.877" v="129"/>
        <pc:sldMkLst>
          <pc:docMk/>
          <pc:sldMk cId="2747079794" sldId="12233"/>
        </pc:sldMkLst>
      </pc:sldChg>
      <pc:sldChg chg="add">
        <pc:chgData name="Amy Chamberlain" userId="fb464598-4a5d-4385-bf9f-7180a83ea77a" providerId="ADAL" clId="{A7069C25-928E-4021-A944-0FF4717FE59E}" dt="2024-10-01T15:03:04.877" v="129"/>
        <pc:sldMkLst>
          <pc:docMk/>
          <pc:sldMk cId="727439591" sldId="12234"/>
        </pc:sldMkLst>
      </pc:sldChg>
      <pc:sldChg chg="add">
        <pc:chgData name="Amy Chamberlain" userId="fb464598-4a5d-4385-bf9f-7180a83ea77a" providerId="ADAL" clId="{A7069C25-928E-4021-A944-0FF4717FE59E}" dt="2024-10-01T15:03:04.877" v="129"/>
        <pc:sldMkLst>
          <pc:docMk/>
          <pc:sldMk cId="3593166174" sldId="12235"/>
        </pc:sldMkLst>
      </pc:sldChg>
      <pc:sldChg chg="add">
        <pc:chgData name="Amy Chamberlain" userId="fb464598-4a5d-4385-bf9f-7180a83ea77a" providerId="ADAL" clId="{A7069C25-928E-4021-A944-0FF4717FE59E}" dt="2024-10-01T15:03:04.877" v="129"/>
        <pc:sldMkLst>
          <pc:docMk/>
          <pc:sldMk cId="4181367184" sldId="12236"/>
        </pc:sldMkLst>
      </pc:sldChg>
      <pc:sldChg chg="add">
        <pc:chgData name="Amy Chamberlain" userId="fb464598-4a5d-4385-bf9f-7180a83ea77a" providerId="ADAL" clId="{A7069C25-928E-4021-A944-0FF4717FE59E}" dt="2024-10-01T15:03:04.877" v="129"/>
        <pc:sldMkLst>
          <pc:docMk/>
          <pc:sldMk cId="4230060265" sldId="12237"/>
        </pc:sldMkLst>
      </pc:sldChg>
      <pc:sldChg chg="add">
        <pc:chgData name="Amy Chamberlain" userId="fb464598-4a5d-4385-bf9f-7180a83ea77a" providerId="ADAL" clId="{A7069C25-928E-4021-A944-0FF4717FE59E}" dt="2024-10-01T15:03:04.877" v="129"/>
        <pc:sldMkLst>
          <pc:docMk/>
          <pc:sldMk cId="308132648" sldId="12238"/>
        </pc:sldMkLst>
      </pc:sldChg>
      <pc:sldChg chg="add">
        <pc:chgData name="Amy Chamberlain" userId="fb464598-4a5d-4385-bf9f-7180a83ea77a" providerId="ADAL" clId="{A7069C25-928E-4021-A944-0FF4717FE59E}" dt="2024-10-01T15:03:04.877" v="129"/>
        <pc:sldMkLst>
          <pc:docMk/>
          <pc:sldMk cId="2993694447" sldId="12239"/>
        </pc:sldMkLst>
      </pc:sldChg>
      <pc:sldChg chg="add">
        <pc:chgData name="Amy Chamberlain" userId="fb464598-4a5d-4385-bf9f-7180a83ea77a" providerId="ADAL" clId="{A7069C25-928E-4021-A944-0FF4717FE59E}" dt="2024-10-01T15:03:04.877" v="129"/>
        <pc:sldMkLst>
          <pc:docMk/>
          <pc:sldMk cId="2336844932" sldId="12240"/>
        </pc:sldMkLst>
      </pc:sldChg>
      <pc:sldChg chg="add">
        <pc:chgData name="Amy Chamberlain" userId="fb464598-4a5d-4385-bf9f-7180a83ea77a" providerId="ADAL" clId="{A7069C25-928E-4021-A944-0FF4717FE59E}" dt="2024-10-01T15:03:04.877" v="129"/>
        <pc:sldMkLst>
          <pc:docMk/>
          <pc:sldMk cId="1820036143" sldId="12241"/>
        </pc:sldMkLst>
      </pc:sldChg>
      <pc:sldChg chg="add">
        <pc:chgData name="Amy Chamberlain" userId="fb464598-4a5d-4385-bf9f-7180a83ea77a" providerId="ADAL" clId="{A7069C25-928E-4021-A944-0FF4717FE59E}" dt="2024-10-03T18:47:49.907" v="131"/>
        <pc:sldMkLst>
          <pc:docMk/>
          <pc:sldMk cId="2934973839" sldId="12242"/>
        </pc:sldMkLst>
      </pc:sldChg>
      <pc:sldChg chg="modSp add mod">
        <pc:chgData name="Amy Chamberlain" userId="fb464598-4a5d-4385-bf9f-7180a83ea77a" providerId="ADAL" clId="{A7069C25-928E-4021-A944-0FF4717FE59E}" dt="2024-10-04T15:20:29.548" v="778" actId="962"/>
        <pc:sldMkLst>
          <pc:docMk/>
          <pc:sldMk cId="2135054318" sldId="12243"/>
        </pc:sldMkLst>
      </pc:sldChg>
      <pc:sldChg chg="add">
        <pc:chgData name="Amy Chamberlain" userId="fb464598-4a5d-4385-bf9f-7180a83ea77a" providerId="ADAL" clId="{A7069C25-928E-4021-A944-0FF4717FE59E}" dt="2024-10-03T18:47:49.907" v="131"/>
        <pc:sldMkLst>
          <pc:docMk/>
          <pc:sldMk cId="3287271511" sldId="12244"/>
        </pc:sldMkLst>
      </pc:sldChg>
      <pc:sldChg chg="add">
        <pc:chgData name="Amy Chamberlain" userId="fb464598-4a5d-4385-bf9f-7180a83ea77a" providerId="ADAL" clId="{A7069C25-928E-4021-A944-0FF4717FE59E}" dt="2024-10-03T18:47:49.907" v="131"/>
        <pc:sldMkLst>
          <pc:docMk/>
          <pc:sldMk cId="2364609200" sldId="12245"/>
        </pc:sldMkLst>
      </pc:sldChg>
      <pc:sldChg chg="add">
        <pc:chgData name="Amy Chamberlain" userId="fb464598-4a5d-4385-bf9f-7180a83ea77a" providerId="ADAL" clId="{A7069C25-928E-4021-A944-0FF4717FE59E}" dt="2024-10-03T18:47:49.907" v="131"/>
        <pc:sldMkLst>
          <pc:docMk/>
          <pc:sldMk cId="2484461982" sldId="12246"/>
        </pc:sldMkLst>
      </pc:sldChg>
      <pc:sldChg chg="add">
        <pc:chgData name="Amy Chamberlain" userId="fb464598-4a5d-4385-bf9f-7180a83ea77a" providerId="ADAL" clId="{A7069C25-928E-4021-A944-0FF4717FE59E}" dt="2024-10-03T18:47:49.907" v="131"/>
        <pc:sldMkLst>
          <pc:docMk/>
          <pc:sldMk cId="3240198190" sldId="12247"/>
        </pc:sldMkLst>
      </pc:sldChg>
      <pc:sldChg chg="add">
        <pc:chgData name="Amy Chamberlain" userId="fb464598-4a5d-4385-bf9f-7180a83ea77a" providerId="ADAL" clId="{A7069C25-928E-4021-A944-0FF4717FE59E}" dt="2024-10-03T18:47:49.907" v="131"/>
        <pc:sldMkLst>
          <pc:docMk/>
          <pc:sldMk cId="1527105049" sldId="12248"/>
        </pc:sldMkLst>
      </pc:sldChg>
      <pc:sldChg chg="add">
        <pc:chgData name="Amy Chamberlain" userId="fb464598-4a5d-4385-bf9f-7180a83ea77a" providerId="ADAL" clId="{A7069C25-928E-4021-A944-0FF4717FE59E}" dt="2024-10-03T18:47:49.907" v="131"/>
        <pc:sldMkLst>
          <pc:docMk/>
          <pc:sldMk cId="3810773480" sldId="12249"/>
        </pc:sldMkLst>
      </pc:sldChg>
      <pc:sldChg chg="add">
        <pc:chgData name="Amy Chamberlain" userId="fb464598-4a5d-4385-bf9f-7180a83ea77a" providerId="ADAL" clId="{A7069C25-928E-4021-A944-0FF4717FE59E}" dt="2024-10-03T18:47:49.907" v="131"/>
        <pc:sldMkLst>
          <pc:docMk/>
          <pc:sldMk cId="1992627111" sldId="12250"/>
        </pc:sldMkLst>
      </pc:sldChg>
      <pc:sldChg chg="add">
        <pc:chgData name="Amy Chamberlain" userId="fb464598-4a5d-4385-bf9f-7180a83ea77a" providerId="ADAL" clId="{A7069C25-928E-4021-A944-0FF4717FE59E}" dt="2024-10-03T18:47:49.907" v="131"/>
        <pc:sldMkLst>
          <pc:docMk/>
          <pc:sldMk cId="2143373053" sldId="12251"/>
        </pc:sldMkLst>
      </pc:sldChg>
      <pc:sldChg chg="modSp add mod">
        <pc:chgData name="Amy Chamberlain" userId="fb464598-4a5d-4385-bf9f-7180a83ea77a" providerId="ADAL" clId="{A7069C25-928E-4021-A944-0FF4717FE59E}" dt="2024-10-04T15:19:00.030" v="294" actId="962"/>
        <pc:sldMkLst>
          <pc:docMk/>
          <pc:sldMk cId="36213289" sldId="12252"/>
        </pc:sldMkLst>
      </pc:sldChg>
      <pc:sldChg chg="modSp add mod">
        <pc:chgData name="Amy Chamberlain" userId="fb464598-4a5d-4385-bf9f-7180a83ea77a" providerId="ADAL" clId="{A7069C25-928E-4021-A944-0FF4717FE59E}" dt="2024-10-04T15:22:06.014" v="994" actId="962"/>
        <pc:sldMkLst>
          <pc:docMk/>
          <pc:sldMk cId="3459491765" sldId="12253"/>
        </pc:sldMkLst>
      </pc:sldChg>
      <pc:sldMasterChg chg="add addSldLayout">
        <pc:chgData name="Amy Chamberlain" userId="fb464598-4a5d-4385-bf9f-7180a83ea77a" providerId="ADAL" clId="{A7069C25-928E-4021-A944-0FF4717FE59E}" dt="2024-10-01T15:03:04.833" v="128" actId="27028"/>
        <pc:sldMasterMkLst>
          <pc:docMk/>
          <pc:sldMasterMk cId="2380550569" sldId="2147483648"/>
        </pc:sldMasterMkLst>
        <pc:sldLayoutChg chg="add">
          <pc:chgData name="Amy Chamberlain" userId="fb464598-4a5d-4385-bf9f-7180a83ea77a" providerId="ADAL" clId="{A7069C25-928E-4021-A944-0FF4717FE59E}" dt="2024-10-01T15:03:04.833" v="128" actId="27028"/>
          <pc:sldLayoutMkLst>
            <pc:docMk/>
            <pc:sldMasterMk cId="2380550569" sldId="2147483648"/>
            <pc:sldLayoutMk cId="2002435452" sldId="2147483649"/>
          </pc:sldLayoutMkLst>
        </pc:sldLayoutChg>
        <pc:sldLayoutChg chg="add">
          <pc:chgData name="Amy Chamberlain" userId="fb464598-4a5d-4385-bf9f-7180a83ea77a" providerId="ADAL" clId="{A7069C25-928E-4021-A944-0FF4717FE59E}" dt="2024-10-01T15:03:04.833" v="128" actId="27028"/>
          <pc:sldLayoutMkLst>
            <pc:docMk/>
            <pc:sldMasterMk cId="2380550569" sldId="2147483648"/>
            <pc:sldLayoutMk cId="631811680" sldId="2147483650"/>
          </pc:sldLayoutMkLst>
        </pc:sldLayoutChg>
        <pc:sldLayoutChg chg="add">
          <pc:chgData name="Amy Chamberlain" userId="fb464598-4a5d-4385-bf9f-7180a83ea77a" providerId="ADAL" clId="{A7069C25-928E-4021-A944-0FF4717FE59E}" dt="2024-10-01T15:03:04.833" v="128" actId="27028"/>
          <pc:sldLayoutMkLst>
            <pc:docMk/>
            <pc:sldMasterMk cId="2380550569" sldId="2147483648"/>
            <pc:sldLayoutMk cId="36692761" sldId="2147483651"/>
          </pc:sldLayoutMkLst>
        </pc:sldLayoutChg>
        <pc:sldLayoutChg chg="add">
          <pc:chgData name="Amy Chamberlain" userId="fb464598-4a5d-4385-bf9f-7180a83ea77a" providerId="ADAL" clId="{A7069C25-928E-4021-A944-0FF4717FE59E}" dt="2024-10-01T15:03:04.833" v="128" actId="27028"/>
          <pc:sldLayoutMkLst>
            <pc:docMk/>
            <pc:sldMasterMk cId="2380550569" sldId="2147483648"/>
            <pc:sldLayoutMk cId="2650748657" sldId="2147483652"/>
          </pc:sldLayoutMkLst>
        </pc:sldLayoutChg>
        <pc:sldLayoutChg chg="add">
          <pc:chgData name="Amy Chamberlain" userId="fb464598-4a5d-4385-bf9f-7180a83ea77a" providerId="ADAL" clId="{A7069C25-928E-4021-A944-0FF4717FE59E}" dt="2024-10-01T15:03:04.833" v="128" actId="27028"/>
          <pc:sldLayoutMkLst>
            <pc:docMk/>
            <pc:sldMasterMk cId="2380550569" sldId="2147483648"/>
            <pc:sldLayoutMk cId="3412557329" sldId="2147483653"/>
          </pc:sldLayoutMkLst>
        </pc:sldLayoutChg>
        <pc:sldLayoutChg chg="add">
          <pc:chgData name="Amy Chamberlain" userId="fb464598-4a5d-4385-bf9f-7180a83ea77a" providerId="ADAL" clId="{A7069C25-928E-4021-A944-0FF4717FE59E}" dt="2024-10-01T15:03:04.833" v="128" actId="27028"/>
          <pc:sldLayoutMkLst>
            <pc:docMk/>
            <pc:sldMasterMk cId="2380550569" sldId="2147483648"/>
            <pc:sldLayoutMk cId="1031743954" sldId="2147483654"/>
          </pc:sldLayoutMkLst>
        </pc:sldLayoutChg>
        <pc:sldLayoutChg chg="add">
          <pc:chgData name="Amy Chamberlain" userId="fb464598-4a5d-4385-bf9f-7180a83ea77a" providerId="ADAL" clId="{A7069C25-928E-4021-A944-0FF4717FE59E}" dt="2024-10-01T15:03:04.833" v="128" actId="27028"/>
          <pc:sldLayoutMkLst>
            <pc:docMk/>
            <pc:sldMasterMk cId="2380550569" sldId="2147483648"/>
            <pc:sldLayoutMk cId="3095881393" sldId="2147483655"/>
          </pc:sldLayoutMkLst>
        </pc:sldLayoutChg>
        <pc:sldLayoutChg chg="add">
          <pc:chgData name="Amy Chamberlain" userId="fb464598-4a5d-4385-bf9f-7180a83ea77a" providerId="ADAL" clId="{A7069C25-928E-4021-A944-0FF4717FE59E}" dt="2024-10-01T15:03:04.833" v="128" actId="27028"/>
          <pc:sldLayoutMkLst>
            <pc:docMk/>
            <pc:sldMasterMk cId="2380550569" sldId="2147483648"/>
            <pc:sldLayoutMk cId="749873114" sldId="2147483656"/>
          </pc:sldLayoutMkLst>
        </pc:sldLayoutChg>
        <pc:sldLayoutChg chg="add">
          <pc:chgData name="Amy Chamberlain" userId="fb464598-4a5d-4385-bf9f-7180a83ea77a" providerId="ADAL" clId="{A7069C25-928E-4021-A944-0FF4717FE59E}" dt="2024-10-01T15:03:04.833" v="128" actId="27028"/>
          <pc:sldLayoutMkLst>
            <pc:docMk/>
            <pc:sldMasterMk cId="2380550569" sldId="2147483648"/>
            <pc:sldLayoutMk cId="598530228" sldId="2147483657"/>
          </pc:sldLayoutMkLst>
        </pc:sldLayoutChg>
        <pc:sldLayoutChg chg="add">
          <pc:chgData name="Amy Chamberlain" userId="fb464598-4a5d-4385-bf9f-7180a83ea77a" providerId="ADAL" clId="{A7069C25-928E-4021-A944-0FF4717FE59E}" dt="2024-10-01T15:03:04.833" v="128" actId="27028"/>
          <pc:sldLayoutMkLst>
            <pc:docMk/>
            <pc:sldMasterMk cId="2380550569" sldId="2147483648"/>
            <pc:sldLayoutMk cId="3801662704" sldId="2147483658"/>
          </pc:sldLayoutMkLst>
        </pc:sldLayoutChg>
        <pc:sldLayoutChg chg="add">
          <pc:chgData name="Amy Chamberlain" userId="fb464598-4a5d-4385-bf9f-7180a83ea77a" providerId="ADAL" clId="{A7069C25-928E-4021-A944-0FF4717FE59E}" dt="2024-10-01T15:03:04.833" v="128" actId="27028"/>
          <pc:sldLayoutMkLst>
            <pc:docMk/>
            <pc:sldMasterMk cId="2380550569" sldId="2147483648"/>
            <pc:sldLayoutMk cId="2650200319" sldId="2147483659"/>
          </pc:sldLayoutMkLst>
        </pc:sldLayoutChg>
        <pc:sldLayoutChg chg="add">
          <pc:chgData name="Amy Chamberlain" userId="fb464598-4a5d-4385-bf9f-7180a83ea77a" providerId="ADAL" clId="{A7069C25-928E-4021-A944-0FF4717FE59E}" dt="2024-10-01T15:03:04.833" v="128" actId="27028"/>
          <pc:sldLayoutMkLst>
            <pc:docMk/>
            <pc:sldMasterMk cId="2380550569" sldId="2147483648"/>
            <pc:sldLayoutMk cId="1597639374" sldId="2147483661"/>
          </pc:sldLayoutMkLst>
        </pc:sldLayoutChg>
        <pc:sldLayoutChg chg="add">
          <pc:chgData name="Amy Chamberlain" userId="fb464598-4a5d-4385-bf9f-7180a83ea77a" providerId="ADAL" clId="{A7069C25-928E-4021-A944-0FF4717FE59E}" dt="2024-10-01T15:03:04.833" v="128" actId="27028"/>
          <pc:sldLayoutMkLst>
            <pc:docMk/>
            <pc:sldMasterMk cId="2380550569" sldId="2147483648"/>
            <pc:sldLayoutMk cId="1412324331" sldId="2147483664"/>
          </pc:sldLayoutMkLst>
        </pc:sldLayoutChg>
        <pc:sldLayoutChg chg="add">
          <pc:chgData name="Amy Chamberlain" userId="fb464598-4a5d-4385-bf9f-7180a83ea77a" providerId="ADAL" clId="{A7069C25-928E-4021-A944-0FF4717FE59E}" dt="2024-10-01T15:03:04.833" v="128" actId="27028"/>
          <pc:sldLayoutMkLst>
            <pc:docMk/>
            <pc:sldMasterMk cId="2380550569" sldId="2147483648"/>
            <pc:sldLayoutMk cId="2646439565" sldId="2147483665"/>
          </pc:sldLayoutMkLst>
        </pc:sldLayoutChg>
        <pc:sldLayoutChg chg="add">
          <pc:chgData name="Amy Chamberlain" userId="fb464598-4a5d-4385-bf9f-7180a83ea77a" providerId="ADAL" clId="{A7069C25-928E-4021-A944-0FF4717FE59E}" dt="2024-10-01T15:03:04.833" v="128" actId="27028"/>
          <pc:sldLayoutMkLst>
            <pc:docMk/>
            <pc:sldMasterMk cId="2380550569" sldId="2147483648"/>
            <pc:sldLayoutMk cId="268549191" sldId="2147483666"/>
          </pc:sldLayoutMkLst>
        </pc:sldLayoutChg>
      </pc:sldMasterChg>
      <pc:sldMasterChg chg="modSldLayout">
        <pc:chgData name="Amy Chamberlain" userId="fb464598-4a5d-4385-bf9f-7180a83ea77a" providerId="ADAL" clId="{A7069C25-928E-4021-A944-0FF4717FE59E}" dt="2024-10-01T15:03:04.833" v="128" actId="27028"/>
        <pc:sldMasterMkLst>
          <pc:docMk/>
          <pc:sldMasterMk cId="3389113765" sldId="2147486480"/>
        </pc:sldMasterMkLst>
        <pc:sldLayoutChg chg="replId">
          <pc:chgData name="Amy Chamberlain" userId="fb464598-4a5d-4385-bf9f-7180a83ea77a" providerId="ADAL" clId="{A7069C25-928E-4021-A944-0FF4717FE59E}" dt="2024-10-01T15:03:04.833" v="128" actId="27028"/>
          <pc:sldLayoutMkLst>
            <pc:docMk/>
            <pc:sldMasterMk cId="3389113765" sldId="2147486480"/>
            <pc:sldLayoutMk cId="3131287230" sldId="2147486488"/>
          </pc:sldLayoutMkLst>
        </pc:sldLayoutChg>
        <pc:sldLayoutChg chg="replId">
          <pc:chgData name="Amy Chamberlain" userId="fb464598-4a5d-4385-bf9f-7180a83ea77a" providerId="ADAL" clId="{A7069C25-928E-4021-A944-0FF4717FE59E}" dt="2024-10-01T15:03:04.833" v="128" actId="27028"/>
          <pc:sldLayoutMkLst>
            <pc:docMk/>
            <pc:sldMasterMk cId="3389113765" sldId="2147486480"/>
            <pc:sldLayoutMk cId="917097635" sldId="2147486489"/>
          </pc:sldLayoutMkLst>
        </pc:sldLayoutChg>
        <pc:sldLayoutChg chg="replId">
          <pc:chgData name="Amy Chamberlain" userId="fb464598-4a5d-4385-bf9f-7180a83ea77a" providerId="ADAL" clId="{A7069C25-928E-4021-A944-0FF4717FE59E}" dt="2024-10-01T15:03:04.833" v="128" actId="27028"/>
          <pc:sldLayoutMkLst>
            <pc:docMk/>
            <pc:sldMasterMk cId="3389113765" sldId="2147486480"/>
            <pc:sldLayoutMk cId="1047770375" sldId="2147486490"/>
          </pc:sldLayoutMkLst>
        </pc:sldLayoutChg>
      </pc:sldMasterChg>
    </pc:docChg>
  </pc:docChgLst>
  <pc:docChgLst>
    <pc:chgData name="Hyun Ju Kim" userId="ed53671c-34f1-4299-873b-1d8a5bf3b77e" providerId="ADAL" clId="{F0DABDAF-AA1C-4590-B63D-72045CB9A450}"/>
    <pc:docChg chg="custSel modSld">
      <pc:chgData name="Hyun Ju Kim" userId="ed53671c-34f1-4299-873b-1d8a5bf3b77e" providerId="ADAL" clId="{F0DABDAF-AA1C-4590-B63D-72045CB9A450}" dt="2025-01-10T14:19:08.196" v="109" actId="1076"/>
      <pc:docMkLst>
        <pc:docMk/>
      </pc:docMkLst>
      <pc:sldChg chg="modSp mod">
        <pc:chgData name="Hyun Ju Kim" userId="ed53671c-34f1-4299-873b-1d8a5bf3b77e" providerId="ADAL" clId="{F0DABDAF-AA1C-4590-B63D-72045CB9A450}" dt="2025-01-09T18:12:55.060" v="63" actId="20577"/>
        <pc:sldMkLst>
          <pc:docMk/>
          <pc:sldMk cId="2972209448" sldId="264"/>
        </pc:sldMkLst>
        <pc:spChg chg="mod">
          <ac:chgData name="Hyun Ju Kim" userId="ed53671c-34f1-4299-873b-1d8a5bf3b77e" providerId="ADAL" clId="{F0DABDAF-AA1C-4590-B63D-72045CB9A450}" dt="2025-01-09T18:12:55.060" v="63" actId="20577"/>
          <ac:spMkLst>
            <pc:docMk/>
            <pc:sldMk cId="2972209448" sldId="264"/>
            <ac:spMk id="3" creationId="{53E1CC08-6C74-4EE9-8526-A4845D26EE2A}"/>
          </ac:spMkLst>
        </pc:spChg>
      </pc:sldChg>
      <pc:sldChg chg="modSp mod">
        <pc:chgData name="Hyun Ju Kim" userId="ed53671c-34f1-4299-873b-1d8a5bf3b77e" providerId="ADAL" clId="{F0DABDAF-AA1C-4590-B63D-72045CB9A450}" dt="2025-01-09T18:11:31.296" v="52" actId="20577"/>
        <pc:sldMkLst>
          <pc:docMk/>
          <pc:sldMk cId="2237022372" sldId="582"/>
        </pc:sldMkLst>
        <pc:spChg chg="mod">
          <ac:chgData name="Hyun Ju Kim" userId="ed53671c-34f1-4299-873b-1d8a5bf3b77e" providerId="ADAL" clId="{F0DABDAF-AA1C-4590-B63D-72045CB9A450}" dt="2025-01-09T18:11:31.296" v="52" actId="20577"/>
          <ac:spMkLst>
            <pc:docMk/>
            <pc:sldMk cId="2237022372" sldId="582"/>
            <ac:spMk id="3" creationId="{4B922925-3559-40AC-B514-4AFF24DE8FDB}"/>
          </ac:spMkLst>
        </pc:spChg>
      </pc:sldChg>
      <pc:sldChg chg="addSp delSp modSp mod">
        <pc:chgData name="Hyun Ju Kim" userId="ed53671c-34f1-4299-873b-1d8a5bf3b77e" providerId="ADAL" clId="{F0DABDAF-AA1C-4590-B63D-72045CB9A450}" dt="2025-01-10T14:18:05.001" v="104" actId="14100"/>
        <pc:sldMkLst>
          <pc:docMk/>
          <pc:sldMk cId="3161943851" sldId="12210"/>
        </pc:sldMkLst>
        <pc:spChg chg="mod">
          <ac:chgData name="Hyun Ju Kim" userId="ed53671c-34f1-4299-873b-1d8a5bf3b77e" providerId="ADAL" clId="{F0DABDAF-AA1C-4590-B63D-72045CB9A450}" dt="2025-01-09T18:13:13.356" v="71" actId="20577"/>
          <ac:spMkLst>
            <pc:docMk/>
            <pc:sldMk cId="3161943851" sldId="12210"/>
            <ac:spMk id="2" creationId="{CAD9B724-0BBC-4052-8F50-158D8643067E}"/>
          </ac:spMkLst>
        </pc:spChg>
      </pc:sldChg>
      <pc:sldChg chg="addSp delSp modSp mod">
        <pc:chgData name="Hyun Ju Kim" userId="ed53671c-34f1-4299-873b-1d8a5bf3b77e" providerId="ADAL" clId="{F0DABDAF-AA1C-4590-B63D-72045CB9A450}" dt="2025-01-10T14:17:52.409" v="103" actId="1076"/>
        <pc:sldMkLst>
          <pc:docMk/>
          <pc:sldMk cId="1746892424" sldId="12211"/>
        </pc:sldMkLst>
        <pc:spChg chg="mod">
          <ac:chgData name="Hyun Ju Kim" userId="ed53671c-34f1-4299-873b-1d8a5bf3b77e" providerId="ADAL" clId="{F0DABDAF-AA1C-4590-B63D-72045CB9A450}" dt="2025-01-09T18:13:19.202" v="79" actId="20577"/>
          <ac:spMkLst>
            <pc:docMk/>
            <pc:sldMk cId="1746892424" sldId="12211"/>
            <ac:spMk id="2" creationId="{CAD9B724-0BBC-4052-8F50-158D8643067E}"/>
          </ac:spMkLst>
        </pc:spChg>
      </pc:sldChg>
      <pc:sldChg chg="addSp delSp modSp mod">
        <pc:chgData name="Hyun Ju Kim" userId="ed53671c-34f1-4299-873b-1d8a5bf3b77e" providerId="ADAL" clId="{F0DABDAF-AA1C-4590-B63D-72045CB9A450}" dt="2025-01-10T14:19:08.196" v="109" actId="1076"/>
        <pc:sldMkLst>
          <pc:docMk/>
          <pc:sldMk cId="1919990588" sldId="12213"/>
        </pc:sldMkLst>
        <pc:spChg chg="mod">
          <ac:chgData name="Hyun Ju Kim" userId="ed53671c-34f1-4299-873b-1d8a5bf3b77e" providerId="ADAL" clId="{F0DABDAF-AA1C-4590-B63D-72045CB9A450}" dt="2025-01-09T18:13:40.311" v="95" actId="20577"/>
          <ac:spMkLst>
            <pc:docMk/>
            <pc:sldMk cId="1919990588" sldId="12213"/>
            <ac:spMk id="2" creationId="{CAD9B724-0BBC-4052-8F50-158D8643067E}"/>
          </ac:spMkLst>
        </pc:spChg>
      </pc:sldChg>
      <pc:sldChg chg="addSp delSp modSp mod">
        <pc:chgData name="Hyun Ju Kim" userId="ed53671c-34f1-4299-873b-1d8a5bf3b77e" providerId="ADAL" clId="{F0DABDAF-AA1C-4590-B63D-72045CB9A450}" dt="2025-01-09T20:21:43.196" v="100"/>
        <pc:sldMkLst>
          <pc:docMk/>
          <pc:sldMk cId="2261632116" sldId="12215"/>
        </pc:sldMkLst>
        <pc:spChg chg="mod">
          <ac:chgData name="Hyun Ju Kim" userId="ed53671c-34f1-4299-873b-1d8a5bf3b77e" providerId="ADAL" clId="{F0DABDAF-AA1C-4590-B63D-72045CB9A450}" dt="2025-01-09T18:13:33.334" v="87" actId="20577"/>
          <ac:spMkLst>
            <pc:docMk/>
            <pc:sldMk cId="2261632116" sldId="12215"/>
            <ac:spMk id="2" creationId="{CAD9B724-0BBC-4052-8F50-158D8643067E}"/>
          </ac:spMkLst>
        </pc:spChg>
      </pc:sldChg>
    </pc:docChg>
  </pc:docChgLst>
  <pc:docChgLst>
    <pc:chgData name="Karen Volle" userId="56a017f8-fff7-4347-a03a-e4e7c9199847" providerId="ADAL" clId="{2AB4BA31-C4AF-4792-849F-5EBB1ED06F1D}"/>
    <pc:docChg chg="undo custSel delSld modSld sldOrd">
      <pc:chgData name="Karen Volle" userId="56a017f8-fff7-4347-a03a-e4e7c9199847" providerId="ADAL" clId="{2AB4BA31-C4AF-4792-849F-5EBB1ED06F1D}" dt="2024-07-29T12:56:05.107" v="631"/>
      <pc:docMkLst>
        <pc:docMk/>
      </pc:docMkLst>
      <pc:sldChg chg="modSp mod">
        <pc:chgData name="Karen Volle" userId="56a017f8-fff7-4347-a03a-e4e7c9199847" providerId="ADAL" clId="{2AB4BA31-C4AF-4792-849F-5EBB1ED06F1D}" dt="2024-07-26T13:34:33.218" v="126" actId="20577"/>
        <pc:sldMkLst>
          <pc:docMk/>
          <pc:sldMk cId="104172155" sldId="305"/>
        </pc:sldMkLst>
      </pc:sldChg>
      <pc:sldChg chg="modSp mod">
        <pc:chgData name="Karen Volle" userId="56a017f8-fff7-4347-a03a-e4e7c9199847" providerId="ADAL" clId="{2AB4BA31-C4AF-4792-849F-5EBB1ED06F1D}" dt="2024-07-26T13:35:29.708" v="152" actId="27636"/>
        <pc:sldMkLst>
          <pc:docMk/>
          <pc:sldMk cId="1689347815" sldId="306"/>
        </pc:sldMkLst>
      </pc:sldChg>
      <pc:sldChg chg="del">
        <pc:chgData name="Karen Volle" userId="56a017f8-fff7-4347-a03a-e4e7c9199847" providerId="ADAL" clId="{2AB4BA31-C4AF-4792-849F-5EBB1ED06F1D}" dt="2024-07-26T13:35:51.798" v="153" actId="47"/>
        <pc:sldMkLst>
          <pc:docMk/>
          <pc:sldMk cId="2135054318" sldId="442"/>
        </pc:sldMkLst>
      </pc:sldChg>
      <pc:sldChg chg="del">
        <pc:chgData name="Karen Volle" userId="56a017f8-fff7-4347-a03a-e4e7c9199847" providerId="ADAL" clId="{2AB4BA31-C4AF-4792-849F-5EBB1ED06F1D}" dt="2024-07-26T13:35:51.798" v="153" actId="47"/>
        <pc:sldMkLst>
          <pc:docMk/>
          <pc:sldMk cId="2321355190" sldId="521"/>
        </pc:sldMkLst>
      </pc:sldChg>
      <pc:sldChg chg="del">
        <pc:chgData name="Karen Volle" userId="56a017f8-fff7-4347-a03a-e4e7c9199847" providerId="ADAL" clId="{2AB4BA31-C4AF-4792-849F-5EBB1ED06F1D}" dt="2024-07-26T13:35:51.798" v="153" actId="47"/>
        <pc:sldMkLst>
          <pc:docMk/>
          <pc:sldMk cId="1529116561" sldId="531"/>
        </pc:sldMkLst>
      </pc:sldChg>
      <pc:sldChg chg="del">
        <pc:chgData name="Karen Volle" userId="56a017f8-fff7-4347-a03a-e4e7c9199847" providerId="ADAL" clId="{2AB4BA31-C4AF-4792-849F-5EBB1ED06F1D}" dt="2024-07-26T13:35:51.798" v="153" actId="47"/>
        <pc:sldMkLst>
          <pc:docMk/>
          <pc:sldMk cId="2510908062" sldId="538"/>
        </pc:sldMkLst>
      </pc:sldChg>
      <pc:sldChg chg="del">
        <pc:chgData name="Karen Volle" userId="56a017f8-fff7-4347-a03a-e4e7c9199847" providerId="ADAL" clId="{2AB4BA31-C4AF-4792-849F-5EBB1ED06F1D}" dt="2024-07-26T13:35:51.798" v="153" actId="47"/>
        <pc:sldMkLst>
          <pc:docMk/>
          <pc:sldMk cId="3176137097" sldId="543"/>
        </pc:sldMkLst>
      </pc:sldChg>
      <pc:sldChg chg="del">
        <pc:chgData name="Karen Volle" userId="56a017f8-fff7-4347-a03a-e4e7c9199847" providerId="ADAL" clId="{2AB4BA31-C4AF-4792-849F-5EBB1ED06F1D}" dt="2024-07-26T13:35:51.798" v="153" actId="47"/>
        <pc:sldMkLst>
          <pc:docMk/>
          <pc:sldMk cId="4037523919" sldId="549"/>
        </pc:sldMkLst>
      </pc:sldChg>
      <pc:sldChg chg="del">
        <pc:chgData name="Karen Volle" userId="56a017f8-fff7-4347-a03a-e4e7c9199847" providerId="ADAL" clId="{2AB4BA31-C4AF-4792-849F-5EBB1ED06F1D}" dt="2024-07-26T13:35:51.798" v="153" actId="47"/>
        <pc:sldMkLst>
          <pc:docMk/>
          <pc:sldMk cId="2542607629" sldId="551"/>
        </pc:sldMkLst>
      </pc:sldChg>
      <pc:sldChg chg="del">
        <pc:chgData name="Karen Volle" userId="56a017f8-fff7-4347-a03a-e4e7c9199847" providerId="ADAL" clId="{2AB4BA31-C4AF-4792-849F-5EBB1ED06F1D}" dt="2024-07-26T13:35:51.798" v="153" actId="47"/>
        <pc:sldMkLst>
          <pc:docMk/>
          <pc:sldMk cId="3548970049" sldId="552"/>
        </pc:sldMkLst>
      </pc:sldChg>
      <pc:sldChg chg="del">
        <pc:chgData name="Karen Volle" userId="56a017f8-fff7-4347-a03a-e4e7c9199847" providerId="ADAL" clId="{2AB4BA31-C4AF-4792-849F-5EBB1ED06F1D}" dt="2024-07-26T13:35:51.798" v="153" actId="47"/>
        <pc:sldMkLst>
          <pc:docMk/>
          <pc:sldMk cId="2990536631" sldId="553"/>
        </pc:sldMkLst>
      </pc:sldChg>
    </pc:docChg>
  </pc:docChgLst>
  <pc:docChgLst>
    <pc:chgData name="Megan Henly" userId="886c3e4a-c5fb-4d90-8ac1-76009426fd41" providerId="ADAL" clId="{407916D5-3867-4C4B-90D3-51661FDBF46F}"/>
    <pc:docChg chg="undo custSel modSld sldOrd">
      <pc:chgData name="Megan Henly" userId="886c3e4a-c5fb-4d90-8ac1-76009426fd41" providerId="ADAL" clId="{407916D5-3867-4C4B-90D3-51661FDBF46F}" dt="2024-02-02T15:58:53.430" v="151" actId="20577"/>
      <pc:docMkLst>
        <pc:docMk/>
      </pc:docMkLst>
      <pc:sldChg chg="modSp mod">
        <pc:chgData name="Megan Henly" userId="886c3e4a-c5fb-4d90-8ac1-76009426fd41" providerId="ADAL" clId="{407916D5-3867-4C4B-90D3-51661FDBF46F}" dt="2024-02-02T15:02:48.960" v="108" actId="20577"/>
        <pc:sldMkLst>
          <pc:docMk/>
          <pc:sldMk cId="1377615727" sldId="261"/>
        </pc:sldMkLst>
      </pc:sldChg>
      <pc:sldChg chg="modSp mod">
        <pc:chgData name="Megan Henly" userId="886c3e4a-c5fb-4d90-8ac1-76009426fd41" providerId="ADAL" clId="{407916D5-3867-4C4B-90D3-51661FDBF46F}" dt="2024-02-02T15:03:14.879" v="130" actId="20577"/>
        <pc:sldMkLst>
          <pc:docMk/>
          <pc:sldMk cId="2972209448" sldId="264"/>
        </pc:sldMkLst>
      </pc:sldChg>
      <pc:sldChg chg="modSp mod">
        <pc:chgData name="Megan Henly" userId="886c3e4a-c5fb-4d90-8ac1-76009426fd41" providerId="ADAL" clId="{407916D5-3867-4C4B-90D3-51661FDBF46F}" dt="2024-02-02T15:03:00.934" v="119" actId="20577"/>
        <pc:sldMkLst>
          <pc:docMk/>
          <pc:sldMk cId="2237022372" sldId="582"/>
        </pc:sldMkLst>
      </pc:sldChg>
      <pc:sldChg chg="addSp delSp modSp mod">
        <pc:chgData name="Megan Henly" userId="886c3e4a-c5fb-4d90-8ac1-76009426fd41" providerId="ADAL" clId="{407916D5-3867-4C4B-90D3-51661FDBF46F}" dt="2024-02-02T15:04:37.032" v="137" actId="1076"/>
        <pc:sldMkLst>
          <pc:docMk/>
          <pc:sldMk cId="4011066312" sldId="11946"/>
        </pc:sldMkLst>
      </pc:sldChg>
      <pc:sldChg chg="addSp delSp modSp mod">
        <pc:chgData name="Megan Henly" userId="886c3e4a-c5fb-4d90-8ac1-76009426fd41" providerId="ADAL" clId="{407916D5-3867-4C4B-90D3-51661FDBF46F}" dt="2024-02-02T14:40:16.544" v="25" actId="478"/>
        <pc:sldMkLst>
          <pc:docMk/>
          <pc:sldMk cId="2491864597" sldId="12023"/>
        </pc:sldMkLst>
      </pc:sldChg>
      <pc:sldChg chg="addSp delSp modSp mod modClrScheme chgLayout">
        <pc:chgData name="Megan Henly" userId="886c3e4a-c5fb-4d90-8ac1-76009426fd41" providerId="ADAL" clId="{407916D5-3867-4C4B-90D3-51661FDBF46F}" dt="2024-02-02T15:03:33.924" v="131" actId="1035"/>
        <pc:sldMkLst>
          <pc:docMk/>
          <pc:sldMk cId="2017358822" sldId="12093"/>
        </pc:sldMkLst>
      </pc:sldChg>
      <pc:sldChg chg="addSp delSp modSp mod">
        <pc:chgData name="Megan Henly" userId="886c3e4a-c5fb-4d90-8ac1-76009426fd41" providerId="ADAL" clId="{407916D5-3867-4C4B-90D3-51661FDBF46F}" dt="2024-02-02T15:04:20.687" v="135" actId="1076"/>
        <pc:sldMkLst>
          <pc:docMk/>
          <pc:sldMk cId="3357822432" sldId="12095"/>
        </pc:sldMkLst>
      </pc:sldChg>
      <pc:sldChg chg="modSp mod">
        <pc:chgData name="Megan Henly" userId="886c3e4a-c5fb-4d90-8ac1-76009426fd41" providerId="ADAL" clId="{407916D5-3867-4C4B-90D3-51661FDBF46F}" dt="2024-02-02T14:54:45.491" v="72" actId="20577"/>
        <pc:sldMkLst>
          <pc:docMk/>
          <pc:sldMk cId="3527199843" sldId="12096"/>
        </pc:sldMkLst>
      </pc:sldChg>
      <pc:sldChg chg="addSp delSp modSp mod ord">
        <pc:chgData name="Megan Henly" userId="886c3e4a-c5fb-4d90-8ac1-76009426fd41" providerId="ADAL" clId="{407916D5-3867-4C4B-90D3-51661FDBF46F}" dt="2024-02-02T15:04:03.480" v="133" actId="1076"/>
        <pc:sldMkLst>
          <pc:docMk/>
          <pc:sldMk cId="735797660" sldId="12140"/>
        </pc:sldMkLst>
      </pc:sldChg>
      <pc:sldChg chg="modSp mod">
        <pc:chgData name="Megan Henly" userId="886c3e4a-c5fb-4d90-8ac1-76009426fd41" providerId="ADAL" clId="{407916D5-3867-4C4B-90D3-51661FDBF46F}" dt="2024-02-02T15:58:53.430" v="151" actId="20577"/>
        <pc:sldMkLst>
          <pc:docMk/>
          <pc:sldMk cId="1634075933" sldId="12163"/>
        </pc:sldMkLst>
      </pc:sldChg>
    </pc:docChg>
  </pc:docChgLst>
  <pc:docChgLst>
    <pc:chgData name="Andrew Houtenville" userId="aea22101-bd61-4dfe-a17f-14b576307e93" providerId="ADAL" clId="{ED84F28A-5A4D-4428-9EA7-C50A62528A73}"/>
    <pc:docChg chg="undo redo custSel addSld delSld modSld sldOrd">
      <pc:chgData name="Andrew Houtenville" userId="aea22101-bd61-4dfe-a17f-14b576307e93" providerId="ADAL" clId="{ED84F28A-5A4D-4428-9EA7-C50A62528A73}" dt="2024-01-05T16:59:01.185" v="1893" actId="20577"/>
      <pc:docMkLst>
        <pc:docMk/>
      </pc:docMkLst>
      <pc:sldChg chg="modSp mod">
        <pc:chgData name="Andrew Houtenville" userId="aea22101-bd61-4dfe-a17f-14b576307e93" providerId="ADAL" clId="{ED84F28A-5A4D-4428-9EA7-C50A62528A73}" dt="2024-01-05T16:22:11.931" v="46" actId="20577"/>
        <pc:sldMkLst>
          <pc:docMk/>
          <pc:sldMk cId="2491864597" sldId="12023"/>
        </pc:sldMkLst>
      </pc:sldChg>
      <pc:sldChg chg="addSp delSp modSp mod">
        <pc:chgData name="Andrew Houtenville" userId="aea22101-bd61-4dfe-a17f-14b576307e93" providerId="ADAL" clId="{ED84F28A-5A4D-4428-9EA7-C50A62528A73}" dt="2024-01-05T16:24:15.533" v="172" actId="1038"/>
        <pc:sldMkLst>
          <pc:docMk/>
          <pc:sldMk cId="2017358822" sldId="12093"/>
        </pc:sldMkLst>
      </pc:sldChg>
      <pc:sldChg chg="modSp mod">
        <pc:chgData name="Andrew Houtenville" userId="aea22101-bd61-4dfe-a17f-14b576307e93" providerId="ADAL" clId="{ED84F28A-5A4D-4428-9EA7-C50A62528A73}" dt="2024-01-05T16:22:20.148" v="58" actId="313"/>
        <pc:sldMkLst>
          <pc:docMk/>
          <pc:sldMk cId="3527199843" sldId="12096"/>
        </pc:sldMkLst>
      </pc:sldChg>
      <pc:sldChg chg="modSp mod">
        <pc:chgData name="Andrew Houtenville" userId="aea22101-bd61-4dfe-a17f-14b576307e93" providerId="ADAL" clId="{ED84F28A-5A4D-4428-9EA7-C50A62528A73}" dt="2024-01-05T13:42:24.704" v="0" actId="27636"/>
        <pc:sldMkLst>
          <pc:docMk/>
          <pc:sldMk cId="2934512367" sldId="12144"/>
        </pc:sldMkLst>
      </pc:sldChg>
      <pc:sldChg chg="modSp mod">
        <pc:chgData name="Andrew Houtenville" userId="aea22101-bd61-4dfe-a17f-14b576307e93" providerId="ADAL" clId="{ED84F28A-5A4D-4428-9EA7-C50A62528A73}" dt="2024-01-05T13:42:24.720" v="1" actId="27636"/>
        <pc:sldMkLst>
          <pc:docMk/>
          <pc:sldMk cId="2601510018" sldId="12145"/>
        </pc:sldMkLst>
      </pc:sldChg>
      <pc:sldChg chg="modSp mod">
        <pc:chgData name="Andrew Houtenville" userId="aea22101-bd61-4dfe-a17f-14b576307e93" providerId="ADAL" clId="{ED84F28A-5A4D-4428-9EA7-C50A62528A73}" dt="2024-01-05T13:42:24.735" v="2" actId="27636"/>
        <pc:sldMkLst>
          <pc:docMk/>
          <pc:sldMk cId="94455686" sldId="12147"/>
        </pc:sldMkLst>
      </pc:sldChg>
      <pc:sldChg chg="delSp modSp add mod delAnim modAnim">
        <pc:chgData name="Andrew Houtenville" userId="aea22101-bd61-4dfe-a17f-14b576307e93" providerId="ADAL" clId="{ED84F28A-5A4D-4428-9EA7-C50A62528A73}" dt="2024-01-05T16:47:43.924" v="1164" actId="478"/>
        <pc:sldMkLst>
          <pc:docMk/>
          <pc:sldMk cId="374949803" sldId="12153"/>
        </pc:sldMkLst>
      </pc:sldChg>
      <pc:sldChg chg="add del">
        <pc:chgData name="Andrew Houtenville" userId="aea22101-bd61-4dfe-a17f-14b576307e93" providerId="ADAL" clId="{ED84F28A-5A4D-4428-9EA7-C50A62528A73}" dt="2024-01-05T16:26:40.138" v="205" actId="47"/>
        <pc:sldMkLst>
          <pc:docMk/>
          <pc:sldMk cId="2803597022" sldId="12153"/>
        </pc:sldMkLst>
      </pc:sldChg>
      <pc:sldChg chg="addSp delSp modSp add mod addAnim delAnim modAnim">
        <pc:chgData name="Andrew Houtenville" userId="aea22101-bd61-4dfe-a17f-14b576307e93" providerId="ADAL" clId="{ED84F28A-5A4D-4428-9EA7-C50A62528A73}" dt="2024-01-05T16:54:17.449" v="1228"/>
        <pc:sldMkLst>
          <pc:docMk/>
          <pc:sldMk cId="2226543586" sldId="12154"/>
        </pc:sldMkLst>
      </pc:sldChg>
      <pc:sldChg chg="modSp add mod ord">
        <pc:chgData name="Andrew Houtenville" userId="aea22101-bd61-4dfe-a17f-14b576307e93" providerId="ADAL" clId="{ED84F28A-5A4D-4428-9EA7-C50A62528A73}" dt="2024-01-05T16:54:21.593" v="1231"/>
        <pc:sldMkLst>
          <pc:docMk/>
          <pc:sldMk cId="3579153432" sldId="12155"/>
        </pc:sldMkLst>
      </pc:sldChg>
      <pc:sldChg chg="modSp add mod">
        <pc:chgData name="Andrew Houtenville" userId="aea22101-bd61-4dfe-a17f-14b576307e93" providerId="ADAL" clId="{ED84F28A-5A4D-4428-9EA7-C50A62528A73}" dt="2024-01-05T16:54:08.532" v="1225" actId="20577"/>
        <pc:sldMkLst>
          <pc:docMk/>
          <pc:sldMk cId="354639605" sldId="12156"/>
        </pc:sldMkLst>
      </pc:sldChg>
      <pc:sldChg chg="add">
        <pc:chgData name="Andrew Houtenville" userId="aea22101-bd61-4dfe-a17f-14b576307e93" providerId="ADAL" clId="{ED84F28A-5A4D-4428-9EA7-C50A62528A73}" dt="2024-01-05T16:53:41.808" v="1213"/>
        <pc:sldMkLst>
          <pc:docMk/>
          <pc:sldMk cId="4252131500" sldId="12157"/>
        </pc:sldMkLst>
      </pc:sldChg>
      <pc:sldChg chg="add">
        <pc:chgData name="Andrew Houtenville" userId="aea22101-bd61-4dfe-a17f-14b576307e93" providerId="ADAL" clId="{ED84F28A-5A4D-4428-9EA7-C50A62528A73}" dt="2024-01-05T16:53:41.808" v="1213"/>
        <pc:sldMkLst>
          <pc:docMk/>
          <pc:sldMk cId="1589664416" sldId="12158"/>
        </pc:sldMkLst>
      </pc:sldChg>
      <pc:sldChg chg="add">
        <pc:chgData name="Andrew Houtenville" userId="aea22101-bd61-4dfe-a17f-14b576307e93" providerId="ADAL" clId="{ED84F28A-5A4D-4428-9EA7-C50A62528A73}" dt="2024-01-05T16:53:41.808" v="1213"/>
        <pc:sldMkLst>
          <pc:docMk/>
          <pc:sldMk cId="3870214686" sldId="12159"/>
        </pc:sldMkLst>
      </pc:sldChg>
      <pc:sldChg chg="modSp add mod">
        <pc:chgData name="Andrew Houtenville" userId="aea22101-bd61-4dfe-a17f-14b576307e93" providerId="ADAL" clId="{ED84F28A-5A4D-4428-9EA7-C50A62528A73}" dt="2024-01-05T16:59:01.185" v="1893" actId="20577"/>
        <pc:sldMkLst>
          <pc:docMk/>
          <pc:sldMk cId="1991111226" sldId="12160"/>
        </pc:sldMkLst>
      </pc:sldChg>
    </pc:docChg>
  </pc:docChgLst>
  <pc:docChgLst>
    <pc:chgData name="Karen Volle" userId="56a017f8-fff7-4347-a03a-e4e7c9199847" providerId="ADAL" clId="{A54F65F3-AB00-4BDF-A11F-ACA411EB604A}"/>
    <pc:docChg chg="undo custSel addSld delSld modSld addMainMaster modMainMaster">
      <pc:chgData name="Karen Volle" userId="56a017f8-fff7-4347-a03a-e4e7c9199847" providerId="ADAL" clId="{A54F65F3-AB00-4BDF-A11F-ACA411EB604A}" dt="2025-03-26T19:45:37.229" v="254" actId="47"/>
      <pc:docMkLst>
        <pc:docMk/>
      </pc:docMkLst>
      <pc:sldChg chg="modSp mod">
        <pc:chgData name="Karen Volle" userId="56a017f8-fff7-4347-a03a-e4e7c9199847" providerId="ADAL" clId="{A54F65F3-AB00-4BDF-A11F-ACA411EB604A}" dt="2025-03-17T20:01:06.458" v="7" actId="20577"/>
        <pc:sldMkLst>
          <pc:docMk/>
          <pc:sldMk cId="2419022558" sldId="257"/>
        </pc:sldMkLst>
        <pc:spChg chg="mod">
          <ac:chgData name="Karen Volle" userId="56a017f8-fff7-4347-a03a-e4e7c9199847" providerId="ADAL" clId="{A54F65F3-AB00-4BDF-A11F-ACA411EB604A}" dt="2025-03-17T20:01:06.458" v="7" actId="20577"/>
          <ac:spMkLst>
            <pc:docMk/>
            <pc:sldMk cId="2419022558" sldId="257"/>
            <ac:spMk id="3" creationId="{514675EA-F78D-48A7-B127-E5D3889F7E0D}"/>
          </ac:spMkLst>
        </pc:spChg>
      </pc:sldChg>
      <pc:sldChg chg="del">
        <pc:chgData name="Karen Volle" userId="56a017f8-fff7-4347-a03a-e4e7c9199847" providerId="ADAL" clId="{A54F65F3-AB00-4BDF-A11F-ACA411EB604A}" dt="2025-03-17T20:03:11.305" v="114" actId="47"/>
        <pc:sldMkLst>
          <pc:docMk/>
          <pc:sldMk cId="2240193032" sldId="294"/>
        </pc:sldMkLst>
      </pc:sldChg>
      <pc:sldChg chg="modSp mod">
        <pc:chgData name="Karen Volle" userId="56a017f8-fff7-4347-a03a-e4e7c9199847" providerId="ADAL" clId="{A54F65F3-AB00-4BDF-A11F-ACA411EB604A}" dt="2025-03-17T20:01:20.732" v="16" actId="20577"/>
        <pc:sldMkLst>
          <pc:docMk/>
          <pc:sldMk cId="1301611488" sldId="573"/>
        </pc:sldMkLst>
        <pc:spChg chg="mod">
          <ac:chgData name="Karen Volle" userId="56a017f8-fff7-4347-a03a-e4e7c9199847" providerId="ADAL" clId="{A54F65F3-AB00-4BDF-A11F-ACA411EB604A}" dt="2025-03-17T20:01:20.732" v="16" actId="20577"/>
          <ac:spMkLst>
            <pc:docMk/>
            <pc:sldMk cId="1301611488" sldId="573"/>
            <ac:spMk id="3" creationId="{514675EA-F78D-48A7-B127-E5D3889F7E0D}"/>
          </ac:spMkLst>
        </pc:spChg>
      </pc:sldChg>
      <pc:sldChg chg="modSp mod">
        <pc:chgData name="Karen Volle" userId="56a017f8-fff7-4347-a03a-e4e7c9199847" providerId="ADAL" clId="{A54F65F3-AB00-4BDF-A11F-ACA411EB604A}" dt="2025-03-17T20:02:50.998" v="113" actId="20577"/>
        <pc:sldMkLst>
          <pc:docMk/>
          <pc:sldMk cId="2237022372" sldId="582"/>
        </pc:sldMkLst>
        <pc:spChg chg="mod">
          <ac:chgData name="Karen Volle" userId="56a017f8-fff7-4347-a03a-e4e7c9199847" providerId="ADAL" clId="{A54F65F3-AB00-4BDF-A11F-ACA411EB604A}" dt="2025-03-17T20:02:50.998" v="113" actId="20577"/>
          <ac:spMkLst>
            <pc:docMk/>
            <pc:sldMk cId="2237022372" sldId="582"/>
            <ac:spMk id="3" creationId="{4B922925-3559-40AC-B514-4AFF24DE8FDB}"/>
          </ac:spMkLst>
        </pc:spChg>
      </pc:sldChg>
      <pc:sldChg chg="del">
        <pc:chgData name="Karen Volle" userId="56a017f8-fff7-4347-a03a-e4e7c9199847" providerId="ADAL" clId="{A54F65F3-AB00-4BDF-A11F-ACA411EB604A}" dt="2025-03-17T20:05:27.209" v="233" actId="2696"/>
        <pc:sldMkLst>
          <pc:docMk/>
          <pc:sldMk cId="3114681287" sldId="12425"/>
        </pc:sldMkLst>
      </pc:sldChg>
      <pc:sldChg chg="del">
        <pc:chgData name="Karen Volle" userId="56a017f8-fff7-4347-a03a-e4e7c9199847" providerId="ADAL" clId="{A54F65F3-AB00-4BDF-A11F-ACA411EB604A}" dt="2025-03-17T20:05:27.209" v="233" actId="2696"/>
        <pc:sldMkLst>
          <pc:docMk/>
          <pc:sldMk cId="1650646969" sldId="12426"/>
        </pc:sldMkLst>
      </pc:sldChg>
      <pc:sldChg chg="del">
        <pc:chgData name="Karen Volle" userId="56a017f8-fff7-4347-a03a-e4e7c9199847" providerId="ADAL" clId="{A54F65F3-AB00-4BDF-A11F-ACA411EB604A}" dt="2025-03-17T20:05:27.209" v="233" actId="2696"/>
        <pc:sldMkLst>
          <pc:docMk/>
          <pc:sldMk cId="1028611488" sldId="12427"/>
        </pc:sldMkLst>
      </pc:sldChg>
      <pc:sldChg chg="del">
        <pc:chgData name="Karen Volle" userId="56a017f8-fff7-4347-a03a-e4e7c9199847" providerId="ADAL" clId="{A54F65F3-AB00-4BDF-A11F-ACA411EB604A}" dt="2025-03-17T20:05:27.209" v="233" actId="2696"/>
        <pc:sldMkLst>
          <pc:docMk/>
          <pc:sldMk cId="16548865" sldId="12428"/>
        </pc:sldMkLst>
      </pc:sldChg>
      <pc:sldChg chg="del">
        <pc:chgData name="Karen Volle" userId="56a017f8-fff7-4347-a03a-e4e7c9199847" providerId="ADAL" clId="{A54F65F3-AB00-4BDF-A11F-ACA411EB604A}" dt="2025-03-17T20:05:27.209" v="233" actId="2696"/>
        <pc:sldMkLst>
          <pc:docMk/>
          <pc:sldMk cId="1612923910" sldId="12429"/>
        </pc:sldMkLst>
      </pc:sldChg>
      <pc:sldChg chg="del">
        <pc:chgData name="Karen Volle" userId="56a017f8-fff7-4347-a03a-e4e7c9199847" providerId="ADAL" clId="{A54F65F3-AB00-4BDF-A11F-ACA411EB604A}" dt="2025-03-17T20:05:27.209" v="233" actId="2696"/>
        <pc:sldMkLst>
          <pc:docMk/>
          <pc:sldMk cId="2198670667" sldId="12430"/>
        </pc:sldMkLst>
      </pc:sldChg>
      <pc:sldChg chg="del">
        <pc:chgData name="Karen Volle" userId="56a017f8-fff7-4347-a03a-e4e7c9199847" providerId="ADAL" clId="{A54F65F3-AB00-4BDF-A11F-ACA411EB604A}" dt="2025-03-17T20:05:27.209" v="233" actId="2696"/>
        <pc:sldMkLst>
          <pc:docMk/>
          <pc:sldMk cId="2637656829" sldId="12431"/>
        </pc:sldMkLst>
      </pc:sldChg>
      <pc:sldChg chg="del">
        <pc:chgData name="Karen Volle" userId="56a017f8-fff7-4347-a03a-e4e7c9199847" providerId="ADAL" clId="{A54F65F3-AB00-4BDF-A11F-ACA411EB604A}" dt="2025-03-17T20:05:27.209" v="233" actId="2696"/>
        <pc:sldMkLst>
          <pc:docMk/>
          <pc:sldMk cId="3969112287" sldId="12432"/>
        </pc:sldMkLst>
      </pc:sldChg>
      <pc:sldChg chg="del">
        <pc:chgData name="Karen Volle" userId="56a017f8-fff7-4347-a03a-e4e7c9199847" providerId="ADAL" clId="{A54F65F3-AB00-4BDF-A11F-ACA411EB604A}" dt="2025-03-17T20:05:47.429" v="234" actId="47"/>
        <pc:sldMkLst>
          <pc:docMk/>
          <pc:sldMk cId="3940257978" sldId="12433"/>
        </pc:sldMkLst>
      </pc:sldChg>
      <pc:sldChg chg="del">
        <pc:chgData name="Karen Volle" userId="56a017f8-fff7-4347-a03a-e4e7c9199847" providerId="ADAL" clId="{A54F65F3-AB00-4BDF-A11F-ACA411EB604A}" dt="2025-03-17T20:05:48.951" v="235" actId="47"/>
        <pc:sldMkLst>
          <pc:docMk/>
          <pc:sldMk cId="2469869927" sldId="12434"/>
        </pc:sldMkLst>
      </pc:sldChg>
      <pc:sldChg chg="del">
        <pc:chgData name="Karen Volle" userId="56a017f8-fff7-4347-a03a-e4e7c9199847" providerId="ADAL" clId="{A54F65F3-AB00-4BDF-A11F-ACA411EB604A}" dt="2025-03-17T20:05:02.902" v="232" actId="2696"/>
        <pc:sldMkLst>
          <pc:docMk/>
          <pc:sldMk cId="1179304536" sldId="12435"/>
        </pc:sldMkLst>
      </pc:sldChg>
      <pc:sldChg chg="del">
        <pc:chgData name="Karen Volle" userId="56a017f8-fff7-4347-a03a-e4e7c9199847" providerId="ADAL" clId="{A54F65F3-AB00-4BDF-A11F-ACA411EB604A}" dt="2025-03-17T20:05:02.902" v="232" actId="2696"/>
        <pc:sldMkLst>
          <pc:docMk/>
          <pc:sldMk cId="3794086132" sldId="12436"/>
        </pc:sldMkLst>
      </pc:sldChg>
      <pc:sldChg chg="del">
        <pc:chgData name="Karen Volle" userId="56a017f8-fff7-4347-a03a-e4e7c9199847" providerId="ADAL" clId="{A54F65F3-AB00-4BDF-A11F-ACA411EB604A}" dt="2025-03-17T20:05:02.902" v="232" actId="2696"/>
        <pc:sldMkLst>
          <pc:docMk/>
          <pc:sldMk cId="1051671206" sldId="12437"/>
        </pc:sldMkLst>
      </pc:sldChg>
      <pc:sldChg chg="del">
        <pc:chgData name="Karen Volle" userId="56a017f8-fff7-4347-a03a-e4e7c9199847" providerId="ADAL" clId="{A54F65F3-AB00-4BDF-A11F-ACA411EB604A}" dt="2025-03-17T20:05:02.902" v="232" actId="2696"/>
        <pc:sldMkLst>
          <pc:docMk/>
          <pc:sldMk cId="1806910677" sldId="12438"/>
        </pc:sldMkLst>
      </pc:sldChg>
      <pc:sldChg chg="del">
        <pc:chgData name="Karen Volle" userId="56a017f8-fff7-4347-a03a-e4e7c9199847" providerId="ADAL" clId="{A54F65F3-AB00-4BDF-A11F-ACA411EB604A}" dt="2025-03-17T20:05:02.902" v="232" actId="2696"/>
        <pc:sldMkLst>
          <pc:docMk/>
          <pc:sldMk cId="3421923259" sldId="12439"/>
        </pc:sldMkLst>
      </pc:sldChg>
      <pc:sldChg chg="del">
        <pc:chgData name="Karen Volle" userId="56a017f8-fff7-4347-a03a-e4e7c9199847" providerId="ADAL" clId="{A54F65F3-AB00-4BDF-A11F-ACA411EB604A}" dt="2025-03-17T20:05:02.902" v="232" actId="2696"/>
        <pc:sldMkLst>
          <pc:docMk/>
          <pc:sldMk cId="1725387312" sldId="12440"/>
        </pc:sldMkLst>
      </pc:sldChg>
      <pc:sldChg chg="del">
        <pc:chgData name="Karen Volle" userId="56a017f8-fff7-4347-a03a-e4e7c9199847" providerId="ADAL" clId="{A54F65F3-AB00-4BDF-A11F-ACA411EB604A}" dt="2025-03-17T20:05:02.902" v="232" actId="2696"/>
        <pc:sldMkLst>
          <pc:docMk/>
          <pc:sldMk cId="3767770854" sldId="12441"/>
        </pc:sldMkLst>
      </pc:sldChg>
      <pc:sldChg chg="del">
        <pc:chgData name="Karen Volle" userId="56a017f8-fff7-4347-a03a-e4e7c9199847" providerId="ADAL" clId="{A54F65F3-AB00-4BDF-A11F-ACA411EB604A}" dt="2025-03-17T20:05:02.902" v="232" actId="2696"/>
        <pc:sldMkLst>
          <pc:docMk/>
          <pc:sldMk cId="98471868" sldId="12442"/>
        </pc:sldMkLst>
      </pc:sldChg>
      <pc:sldChg chg="del">
        <pc:chgData name="Karen Volle" userId="56a017f8-fff7-4347-a03a-e4e7c9199847" providerId="ADAL" clId="{A54F65F3-AB00-4BDF-A11F-ACA411EB604A}" dt="2025-03-17T20:05:02.902" v="232" actId="2696"/>
        <pc:sldMkLst>
          <pc:docMk/>
          <pc:sldMk cId="3570666174" sldId="12443"/>
        </pc:sldMkLst>
      </pc:sldChg>
      <pc:sldChg chg="del">
        <pc:chgData name="Karen Volle" userId="56a017f8-fff7-4347-a03a-e4e7c9199847" providerId="ADAL" clId="{A54F65F3-AB00-4BDF-A11F-ACA411EB604A}" dt="2025-03-17T20:05:02.902" v="232" actId="2696"/>
        <pc:sldMkLst>
          <pc:docMk/>
          <pc:sldMk cId="134680949" sldId="12444"/>
        </pc:sldMkLst>
      </pc:sldChg>
      <pc:sldChg chg="del">
        <pc:chgData name="Karen Volle" userId="56a017f8-fff7-4347-a03a-e4e7c9199847" providerId="ADAL" clId="{A54F65F3-AB00-4BDF-A11F-ACA411EB604A}" dt="2025-03-17T20:05:02.902" v="232" actId="2696"/>
        <pc:sldMkLst>
          <pc:docMk/>
          <pc:sldMk cId="2487399088" sldId="12445"/>
        </pc:sldMkLst>
      </pc:sldChg>
      <pc:sldChg chg="del">
        <pc:chgData name="Karen Volle" userId="56a017f8-fff7-4347-a03a-e4e7c9199847" providerId="ADAL" clId="{A54F65F3-AB00-4BDF-A11F-ACA411EB604A}" dt="2025-03-17T20:05:02.902" v="232" actId="2696"/>
        <pc:sldMkLst>
          <pc:docMk/>
          <pc:sldMk cId="295398458" sldId="12446"/>
        </pc:sldMkLst>
      </pc:sldChg>
      <pc:sldChg chg="del">
        <pc:chgData name="Karen Volle" userId="56a017f8-fff7-4347-a03a-e4e7c9199847" providerId="ADAL" clId="{A54F65F3-AB00-4BDF-A11F-ACA411EB604A}" dt="2025-03-17T20:05:02.902" v="232" actId="2696"/>
        <pc:sldMkLst>
          <pc:docMk/>
          <pc:sldMk cId="391464218" sldId="12447"/>
        </pc:sldMkLst>
      </pc:sldChg>
      <pc:sldChg chg="del">
        <pc:chgData name="Karen Volle" userId="56a017f8-fff7-4347-a03a-e4e7c9199847" providerId="ADAL" clId="{A54F65F3-AB00-4BDF-A11F-ACA411EB604A}" dt="2025-03-17T20:05:54.884" v="236" actId="47"/>
        <pc:sldMkLst>
          <pc:docMk/>
          <pc:sldMk cId="1060936794" sldId="12448"/>
        </pc:sldMkLst>
      </pc:sldChg>
      <pc:sldChg chg="add del">
        <pc:chgData name="Karen Volle" userId="56a017f8-fff7-4347-a03a-e4e7c9199847" providerId="ADAL" clId="{A54F65F3-AB00-4BDF-A11F-ACA411EB604A}" dt="2025-03-26T19:45:37.229" v="254" actId="47"/>
        <pc:sldMkLst>
          <pc:docMk/>
          <pc:sldMk cId="3625644417" sldId="12450"/>
        </pc:sldMkLst>
      </pc:sldChg>
      <pc:sldChg chg="add del">
        <pc:chgData name="Karen Volle" userId="56a017f8-fff7-4347-a03a-e4e7c9199847" providerId="ADAL" clId="{A54F65F3-AB00-4BDF-A11F-ACA411EB604A}" dt="2025-03-26T19:45:37.229" v="254" actId="47"/>
        <pc:sldMkLst>
          <pc:docMk/>
          <pc:sldMk cId="1959965716" sldId="12451"/>
        </pc:sldMkLst>
      </pc:sldChg>
      <pc:sldChg chg="add del">
        <pc:chgData name="Karen Volle" userId="56a017f8-fff7-4347-a03a-e4e7c9199847" providerId="ADAL" clId="{A54F65F3-AB00-4BDF-A11F-ACA411EB604A}" dt="2025-03-26T19:45:37.229" v="254" actId="47"/>
        <pc:sldMkLst>
          <pc:docMk/>
          <pc:sldMk cId="759303307" sldId="12452"/>
        </pc:sldMkLst>
      </pc:sldChg>
      <pc:sldChg chg="add del">
        <pc:chgData name="Karen Volle" userId="56a017f8-fff7-4347-a03a-e4e7c9199847" providerId="ADAL" clId="{A54F65F3-AB00-4BDF-A11F-ACA411EB604A}" dt="2025-03-26T19:45:37.229" v="254" actId="47"/>
        <pc:sldMkLst>
          <pc:docMk/>
          <pc:sldMk cId="1375474773" sldId="12453"/>
        </pc:sldMkLst>
      </pc:sldChg>
      <pc:sldChg chg="add del">
        <pc:chgData name="Karen Volle" userId="56a017f8-fff7-4347-a03a-e4e7c9199847" providerId="ADAL" clId="{A54F65F3-AB00-4BDF-A11F-ACA411EB604A}" dt="2025-03-26T19:45:37.229" v="254" actId="47"/>
        <pc:sldMkLst>
          <pc:docMk/>
          <pc:sldMk cId="2198163821" sldId="12454"/>
        </pc:sldMkLst>
      </pc:sldChg>
      <pc:sldChg chg="add del">
        <pc:chgData name="Karen Volle" userId="56a017f8-fff7-4347-a03a-e4e7c9199847" providerId="ADAL" clId="{A54F65F3-AB00-4BDF-A11F-ACA411EB604A}" dt="2025-03-26T19:45:37.229" v="254" actId="47"/>
        <pc:sldMkLst>
          <pc:docMk/>
          <pc:sldMk cId="1324269936" sldId="12455"/>
        </pc:sldMkLst>
      </pc:sldChg>
      <pc:sldChg chg="add del">
        <pc:chgData name="Karen Volle" userId="56a017f8-fff7-4347-a03a-e4e7c9199847" providerId="ADAL" clId="{A54F65F3-AB00-4BDF-A11F-ACA411EB604A}" dt="2025-03-26T19:45:37.229" v="254" actId="47"/>
        <pc:sldMkLst>
          <pc:docMk/>
          <pc:sldMk cId="2751853554" sldId="12456"/>
        </pc:sldMkLst>
      </pc:sldChg>
      <pc:sldChg chg="add del">
        <pc:chgData name="Karen Volle" userId="56a017f8-fff7-4347-a03a-e4e7c9199847" providerId="ADAL" clId="{A54F65F3-AB00-4BDF-A11F-ACA411EB604A}" dt="2025-03-26T19:45:37.229" v="254" actId="47"/>
        <pc:sldMkLst>
          <pc:docMk/>
          <pc:sldMk cId="543991737" sldId="12457"/>
        </pc:sldMkLst>
      </pc:sldChg>
      <pc:sldChg chg="add del">
        <pc:chgData name="Karen Volle" userId="56a017f8-fff7-4347-a03a-e4e7c9199847" providerId="ADAL" clId="{A54F65F3-AB00-4BDF-A11F-ACA411EB604A}" dt="2025-03-26T19:45:37.229" v="254" actId="47"/>
        <pc:sldMkLst>
          <pc:docMk/>
          <pc:sldMk cId="1039699338" sldId="12458"/>
        </pc:sldMkLst>
      </pc:sldChg>
      <pc:sldChg chg="add del">
        <pc:chgData name="Karen Volle" userId="56a017f8-fff7-4347-a03a-e4e7c9199847" providerId="ADAL" clId="{A54F65F3-AB00-4BDF-A11F-ACA411EB604A}" dt="2025-03-26T19:45:37.229" v="254" actId="47"/>
        <pc:sldMkLst>
          <pc:docMk/>
          <pc:sldMk cId="1019771460" sldId="12459"/>
        </pc:sldMkLst>
      </pc:sldChg>
      <pc:sldChg chg="add del">
        <pc:chgData name="Karen Volle" userId="56a017f8-fff7-4347-a03a-e4e7c9199847" providerId="ADAL" clId="{A54F65F3-AB00-4BDF-A11F-ACA411EB604A}" dt="2025-03-26T19:45:37.229" v="254" actId="47"/>
        <pc:sldMkLst>
          <pc:docMk/>
          <pc:sldMk cId="1166014071" sldId="12460"/>
        </pc:sldMkLst>
      </pc:sldChg>
      <pc:sldChg chg="add del">
        <pc:chgData name="Karen Volle" userId="56a017f8-fff7-4347-a03a-e4e7c9199847" providerId="ADAL" clId="{A54F65F3-AB00-4BDF-A11F-ACA411EB604A}" dt="2025-03-26T19:45:37.229" v="254" actId="47"/>
        <pc:sldMkLst>
          <pc:docMk/>
          <pc:sldMk cId="1899155790" sldId="12461"/>
        </pc:sldMkLst>
      </pc:sldChg>
      <pc:sldChg chg="add del">
        <pc:chgData name="Karen Volle" userId="56a017f8-fff7-4347-a03a-e4e7c9199847" providerId="ADAL" clId="{A54F65F3-AB00-4BDF-A11F-ACA411EB604A}" dt="2025-03-26T19:45:37.229" v="254" actId="47"/>
        <pc:sldMkLst>
          <pc:docMk/>
          <pc:sldMk cId="2247123554" sldId="12462"/>
        </pc:sldMkLst>
      </pc:sldChg>
      <pc:sldChg chg="add">
        <pc:chgData name="Karen Volle" userId="56a017f8-fff7-4347-a03a-e4e7c9199847" providerId="ADAL" clId="{A54F65F3-AB00-4BDF-A11F-ACA411EB604A}" dt="2025-03-26T19:43:27.741" v="253"/>
        <pc:sldMkLst>
          <pc:docMk/>
          <pc:sldMk cId="3343130068" sldId="12463"/>
        </pc:sldMkLst>
      </pc:sldChg>
      <pc:sldChg chg="add">
        <pc:chgData name="Karen Volle" userId="56a017f8-fff7-4347-a03a-e4e7c9199847" providerId="ADAL" clId="{A54F65F3-AB00-4BDF-A11F-ACA411EB604A}" dt="2025-03-26T19:43:27.741" v="253"/>
        <pc:sldMkLst>
          <pc:docMk/>
          <pc:sldMk cId="1726832804" sldId="12464"/>
        </pc:sldMkLst>
      </pc:sldChg>
      <pc:sldChg chg="add">
        <pc:chgData name="Karen Volle" userId="56a017f8-fff7-4347-a03a-e4e7c9199847" providerId="ADAL" clId="{A54F65F3-AB00-4BDF-A11F-ACA411EB604A}" dt="2025-03-26T19:43:27.741" v="253"/>
        <pc:sldMkLst>
          <pc:docMk/>
          <pc:sldMk cId="153725831" sldId="12465"/>
        </pc:sldMkLst>
      </pc:sldChg>
      <pc:sldChg chg="add">
        <pc:chgData name="Karen Volle" userId="56a017f8-fff7-4347-a03a-e4e7c9199847" providerId="ADAL" clId="{A54F65F3-AB00-4BDF-A11F-ACA411EB604A}" dt="2025-03-26T19:43:27.741" v="253"/>
        <pc:sldMkLst>
          <pc:docMk/>
          <pc:sldMk cId="2598562022" sldId="12466"/>
        </pc:sldMkLst>
      </pc:sldChg>
      <pc:sldChg chg="add">
        <pc:chgData name="Karen Volle" userId="56a017f8-fff7-4347-a03a-e4e7c9199847" providerId="ADAL" clId="{A54F65F3-AB00-4BDF-A11F-ACA411EB604A}" dt="2025-03-26T19:43:27.741" v="253"/>
        <pc:sldMkLst>
          <pc:docMk/>
          <pc:sldMk cId="100263541" sldId="12467"/>
        </pc:sldMkLst>
      </pc:sldChg>
      <pc:sldChg chg="add">
        <pc:chgData name="Karen Volle" userId="56a017f8-fff7-4347-a03a-e4e7c9199847" providerId="ADAL" clId="{A54F65F3-AB00-4BDF-A11F-ACA411EB604A}" dt="2025-03-26T19:43:27.741" v="253"/>
        <pc:sldMkLst>
          <pc:docMk/>
          <pc:sldMk cId="541423970" sldId="12468"/>
        </pc:sldMkLst>
      </pc:sldChg>
      <pc:sldChg chg="add">
        <pc:chgData name="Karen Volle" userId="56a017f8-fff7-4347-a03a-e4e7c9199847" providerId="ADAL" clId="{A54F65F3-AB00-4BDF-A11F-ACA411EB604A}" dt="2025-03-26T19:43:27.741" v="253"/>
        <pc:sldMkLst>
          <pc:docMk/>
          <pc:sldMk cId="3951471953" sldId="12469"/>
        </pc:sldMkLst>
      </pc:sldChg>
      <pc:sldChg chg="add">
        <pc:chgData name="Karen Volle" userId="56a017f8-fff7-4347-a03a-e4e7c9199847" providerId="ADAL" clId="{A54F65F3-AB00-4BDF-A11F-ACA411EB604A}" dt="2025-03-26T19:43:27.741" v="253"/>
        <pc:sldMkLst>
          <pc:docMk/>
          <pc:sldMk cId="1261953961" sldId="12470"/>
        </pc:sldMkLst>
      </pc:sldChg>
      <pc:sldChg chg="add">
        <pc:chgData name="Karen Volle" userId="56a017f8-fff7-4347-a03a-e4e7c9199847" providerId="ADAL" clId="{A54F65F3-AB00-4BDF-A11F-ACA411EB604A}" dt="2025-03-26T19:43:27.741" v="253"/>
        <pc:sldMkLst>
          <pc:docMk/>
          <pc:sldMk cId="3326011254" sldId="12471"/>
        </pc:sldMkLst>
      </pc:sldChg>
      <pc:sldChg chg="add">
        <pc:chgData name="Karen Volle" userId="56a017f8-fff7-4347-a03a-e4e7c9199847" providerId="ADAL" clId="{A54F65F3-AB00-4BDF-A11F-ACA411EB604A}" dt="2025-03-26T19:43:27.741" v="253"/>
        <pc:sldMkLst>
          <pc:docMk/>
          <pc:sldMk cId="3160663586" sldId="12472"/>
        </pc:sldMkLst>
      </pc:sldChg>
      <pc:sldChg chg="add">
        <pc:chgData name="Karen Volle" userId="56a017f8-fff7-4347-a03a-e4e7c9199847" providerId="ADAL" clId="{A54F65F3-AB00-4BDF-A11F-ACA411EB604A}" dt="2025-03-26T19:43:27.741" v="253"/>
        <pc:sldMkLst>
          <pc:docMk/>
          <pc:sldMk cId="4276064675" sldId="12473"/>
        </pc:sldMkLst>
      </pc:sldChg>
      <pc:sldChg chg="add">
        <pc:chgData name="Karen Volle" userId="56a017f8-fff7-4347-a03a-e4e7c9199847" providerId="ADAL" clId="{A54F65F3-AB00-4BDF-A11F-ACA411EB604A}" dt="2025-03-26T19:43:27.741" v="253"/>
        <pc:sldMkLst>
          <pc:docMk/>
          <pc:sldMk cId="2547102661" sldId="12474"/>
        </pc:sldMkLst>
      </pc:sldChg>
      <pc:sldChg chg="add">
        <pc:chgData name="Karen Volle" userId="56a017f8-fff7-4347-a03a-e4e7c9199847" providerId="ADAL" clId="{A54F65F3-AB00-4BDF-A11F-ACA411EB604A}" dt="2025-03-26T19:43:27.741" v="253"/>
        <pc:sldMkLst>
          <pc:docMk/>
          <pc:sldMk cId="2160822215" sldId="12475"/>
        </pc:sldMkLst>
      </pc:sldChg>
      <pc:sldMasterChg chg="add addSldLayout">
        <pc:chgData name="Karen Volle" userId="56a017f8-fff7-4347-a03a-e4e7c9199847" providerId="ADAL" clId="{A54F65F3-AB00-4BDF-A11F-ACA411EB604A}" dt="2025-03-26T19:43:11.206" v="250" actId="27028"/>
        <pc:sldMasterMkLst>
          <pc:docMk/>
          <pc:sldMasterMk cId="3299725229" sldId="2147483672"/>
        </pc:sldMasterMkLst>
        <pc:sldLayoutChg chg="add">
          <pc:chgData name="Karen Volle" userId="56a017f8-fff7-4347-a03a-e4e7c9199847" providerId="ADAL" clId="{A54F65F3-AB00-4BDF-A11F-ACA411EB604A}" dt="2025-03-26T19:43:11.206" v="250" actId="27028"/>
          <pc:sldLayoutMkLst>
            <pc:docMk/>
            <pc:sldMasterMk cId="3299725229" sldId="2147483672"/>
            <pc:sldLayoutMk cId="2144245937" sldId="2147483673"/>
          </pc:sldLayoutMkLst>
        </pc:sldLayoutChg>
        <pc:sldLayoutChg chg="add">
          <pc:chgData name="Karen Volle" userId="56a017f8-fff7-4347-a03a-e4e7c9199847" providerId="ADAL" clId="{A54F65F3-AB00-4BDF-A11F-ACA411EB604A}" dt="2025-03-26T19:43:11.206" v="250" actId="27028"/>
          <pc:sldLayoutMkLst>
            <pc:docMk/>
            <pc:sldMasterMk cId="3299725229" sldId="2147483672"/>
            <pc:sldLayoutMk cId="2931031535" sldId="2147483674"/>
          </pc:sldLayoutMkLst>
        </pc:sldLayoutChg>
        <pc:sldLayoutChg chg="add">
          <pc:chgData name="Karen Volle" userId="56a017f8-fff7-4347-a03a-e4e7c9199847" providerId="ADAL" clId="{A54F65F3-AB00-4BDF-A11F-ACA411EB604A}" dt="2025-03-26T19:43:11.206" v="250" actId="27028"/>
          <pc:sldLayoutMkLst>
            <pc:docMk/>
            <pc:sldMasterMk cId="3299725229" sldId="2147483672"/>
            <pc:sldLayoutMk cId="2302421913" sldId="2147483675"/>
          </pc:sldLayoutMkLst>
        </pc:sldLayoutChg>
        <pc:sldLayoutChg chg="add">
          <pc:chgData name="Karen Volle" userId="56a017f8-fff7-4347-a03a-e4e7c9199847" providerId="ADAL" clId="{A54F65F3-AB00-4BDF-A11F-ACA411EB604A}" dt="2025-03-26T19:43:11.206" v="250" actId="27028"/>
          <pc:sldLayoutMkLst>
            <pc:docMk/>
            <pc:sldMasterMk cId="3299725229" sldId="2147483672"/>
            <pc:sldLayoutMk cId="1251925902" sldId="2147483676"/>
          </pc:sldLayoutMkLst>
        </pc:sldLayoutChg>
        <pc:sldLayoutChg chg="add">
          <pc:chgData name="Karen Volle" userId="56a017f8-fff7-4347-a03a-e4e7c9199847" providerId="ADAL" clId="{A54F65F3-AB00-4BDF-A11F-ACA411EB604A}" dt="2025-03-26T19:43:11.206" v="250" actId="27028"/>
          <pc:sldLayoutMkLst>
            <pc:docMk/>
            <pc:sldMasterMk cId="3299725229" sldId="2147483672"/>
            <pc:sldLayoutMk cId="812983129" sldId="2147483677"/>
          </pc:sldLayoutMkLst>
        </pc:sldLayoutChg>
        <pc:sldLayoutChg chg="add">
          <pc:chgData name="Karen Volle" userId="56a017f8-fff7-4347-a03a-e4e7c9199847" providerId="ADAL" clId="{A54F65F3-AB00-4BDF-A11F-ACA411EB604A}" dt="2025-03-26T19:43:11.206" v="250" actId="27028"/>
          <pc:sldLayoutMkLst>
            <pc:docMk/>
            <pc:sldMasterMk cId="3299725229" sldId="2147483672"/>
            <pc:sldLayoutMk cId="720709795" sldId="2147483678"/>
          </pc:sldLayoutMkLst>
        </pc:sldLayoutChg>
        <pc:sldLayoutChg chg="add">
          <pc:chgData name="Karen Volle" userId="56a017f8-fff7-4347-a03a-e4e7c9199847" providerId="ADAL" clId="{A54F65F3-AB00-4BDF-A11F-ACA411EB604A}" dt="2025-03-26T19:43:11.206" v="250" actId="27028"/>
          <pc:sldLayoutMkLst>
            <pc:docMk/>
            <pc:sldMasterMk cId="3299725229" sldId="2147483672"/>
            <pc:sldLayoutMk cId="303294305" sldId="2147483679"/>
          </pc:sldLayoutMkLst>
        </pc:sldLayoutChg>
        <pc:sldLayoutChg chg="add">
          <pc:chgData name="Karen Volle" userId="56a017f8-fff7-4347-a03a-e4e7c9199847" providerId="ADAL" clId="{A54F65F3-AB00-4BDF-A11F-ACA411EB604A}" dt="2025-03-26T19:43:11.206" v="250" actId="27028"/>
          <pc:sldLayoutMkLst>
            <pc:docMk/>
            <pc:sldMasterMk cId="3299725229" sldId="2147483672"/>
            <pc:sldLayoutMk cId="3065580010" sldId="2147483680"/>
          </pc:sldLayoutMkLst>
        </pc:sldLayoutChg>
        <pc:sldLayoutChg chg="add">
          <pc:chgData name="Karen Volle" userId="56a017f8-fff7-4347-a03a-e4e7c9199847" providerId="ADAL" clId="{A54F65F3-AB00-4BDF-A11F-ACA411EB604A}" dt="2025-03-26T19:43:11.206" v="250" actId="27028"/>
          <pc:sldLayoutMkLst>
            <pc:docMk/>
            <pc:sldMasterMk cId="3299725229" sldId="2147483672"/>
            <pc:sldLayoutMk cId="1447589965" sldId="2147483681"/>
          </pc:sldLayoutMkLst>
        </pc:sldLayoutChg>
        <pc:sldLayoutChg chg="add">
          <pc:chgData name="Karen Volle" userId="56a017f8-fff7-4347-a03a-e4e7c9199847" providerId="ADAL" clId="{A54F65F3-AB00-4BDF-A11F-ACA411EB604A}" dt="2025-03-26T19:43:11.206" v="250" actId="27028"/>
          <pc:sldLayoutMkLst>
            <pc:docMk/>
            <pc:sldMasterMk cId="3299725229" sldId="2147483672"/>
            <pc:sldLayoutMk cId="3475212432" sldId="2147483682"/>
          </pc:sldLayoutMkLst>
        </pc:sldLayoutChg>
      </pc:sldMasterChg>
      <pc:sldMasterChg chg="delSldLayout">
        <pc:chgData name="Karen Volle" userId="56a017f8-fff7-4347-a03a-e4e7c9199847" providerId="ADAL" clId="{A54F65F3-AB00-4BDF-A11F-ACA411EB604A}" dt="2025-03-17T20:03:11.305" v="114" actId="47"/>
        <pc:sldMasterMkLst>
          <pc:docMk/>
          <pc:sldMasterMk cId="1667720633" sldId="2147486357"/>
        </pc:sldMasterMkLst>
        <pc:sldLayoutChg chg="del">
          <pc:chgData name="Karen Volle" userId="56a017f8-fff7-4347-a03a-e4e7c9199847" providerId="ADAL" clId="{A54F65F3-AB00-4BDF-A11F-ACA411EB604A}" dt="2025-03-17T20:03:11.305" v="114" actId="47"/>
          <pc:sldLayoutMkLst>
            <pc:docMk/>
            <pc:sldMasterMk cId="1667720633" sldId="2147486357"/>
            <pc:sldLayoutMk cId="1107781037" sldId="2147486493"/>
          </pc:sldLayoutMkLst>
        </pc:sldLayoutChg>
      </pc:sldMasterChg>
      <pc:sldMasterChg chg="replId">
        <pc:chgData name="Karen Volle" userId="56a017f8-fff7-4347-a03a-e4e7c9199847" providerId="ADAL" clId="{A54F65F3-AB00-4BDF-A11F-ACA411EB604A}" dt="2025-03-26T19:43:11.206" v="250" actId="27028"/>
        <pc:sldMasterMkLst>
          <pc:docMk/>
          <pc:sldMasterMk cId="4098690813" sldId="2147486493"/>
        </pc:sldMasterMkLst>
      </pc:sldMasterChg>
    </pc:docChg>
  </pc:docChgLst>
  <pc:docChgLst>
    <pc:chgData name="Amy Chamberlain" userId="fb464598-4a5d-4385-bf9f-7180a83ea77a" providerId="ADAL" clId="{1943399B-D5A7-4586-A2C9-516A490493B7}"/>
    <pc:docChg chg="undo redo custSel modSld">
      <pc:chgData name="Amy Chamberlain" userId="fb464598-4a5d-4385-bf9f-7180a83ea77a" providerId="ADAL" clId="{1943399B-D5A7-4586-A2C9-516A490493B7}" dt="2025-04-04T17:03:02.873" v="60" actId="20577"/>
      <pc:docMkLst>
        <pc:docMk/>
      </pc:docMkLst>
      <pc:sldChg chg="modSp mod">
        <pc:chgData name="Amy Chamberlain" userId="fb464598-4a5d-4385-bf9f-7180a83ea77a" providerId="ADAL" clId="{1943399B-D5A7-4586-A2C9-516A490493B7}" dt="2025-04-04T17:03:02.873" v="60" actId="20577"/>
        <pc:sldMkLst>
          <pc:docMk/>
          <pc:sldMk cId="1951450773" sldId="621"/>
        </pc:sldMkLst>
        <pc:spChg chg="mod">
          <ac:chgData name="Amy Chamberlain" userId="fb464598-4a5d-4385-bf9f-7180a83ea77a" providerId="ADAL" clId="{1943399B-D5A7-4586-A2C9-516A490493B7}" dt="2025-04-04T17:03:02.873" v="60" actId="20577"/>
          <ac:spMkLst>
            <pc:docMk/>
            <pc:sldMk cId="1951450773" sldId="621"/>
            <ac:spMk id="2" creationId="{66A8236C-1A5D-7D37-9DBA-467C98B94C28}"/>
          </ac:spMkLst>
        </pc:spChg>
        <pc:spChg chg="ord">
          <ac:chgData name="Amy Chamberlain" userId="fb464598-4a5d-4385-bf9f-7180a83ea77a" providerId="ADAL" clId="{1943399B-D5A7-4586-A2C9-516A490493B7}" dt="2025-04-04T15:21:03.672" v="14" actId="13244"/>
          <ac:spMkLst>
            <pc:docMk/>
            <pc:sldMk cId="1951450773" sldId="621"/>
            <ac:spMk id="3" creationId="{12338D62-414B-C5CA-4353-073ABDF82423}"/>
          </ac:spMkLst>
        </pc:spChg>
        <pc:spChg chg="mod">
          <ac:chgData name="Amy Chamberlain" userId="fb464598-4a5d-4385-bf9f-7180a83ea77a" providerId="ADAL" clId="{1943399B-D5A7-4586-A2C9-516A490493B7}" dt="2025-04-04T15:20:55.292" v="12" actId="962"/>
          <ac:spMkLst>
            <pc:docMk/>
            <pc:sldMk cId="1951450773" sldId="621"/>
            <ac:spMk id="4" creationId="{56096D06-FA75-DD31-785D-07C99251E544}"/>
          </ac:spMkLst>
        </pc:spChg>
        <pc:spChg chg="mod">
          <ac:chgData name="Amy Chamberlain" userId="fb464598-4a5d-4385-bf9f-7180a83ea77a" providerId="ADAL" clId="{1943399B-D5A7-4586-A2C9-516A490493B7}" dt="2025-04-04T15:20:57.707" v="13" actId="962"/>
          <ac:spMkLst>
            <pc:docMk/>
            <pc:sldMk cId="1951450773" sldId="621"/>
            <ac:spMk id="5" creationId="{8ECB2B8C-DE5C-D742-C3B0-DDD0E31CF038}"/>
          </ac:spMkLst>
        </pc:spChg>
        <pc:picChg chg="mod">
          <ac:chgData name="Amy Chamberlain" userId="fb464598-4a5d-4385-bf9f-7180a83ea77a" providerId="ADAL" clId="{1943399B-D5A7-4586-A2C9-516A490493B7}" dt="2025-04-04T15:18:57.192" v="5" actId="962"/>
          <ac:picMkLst>
            <pc:docMk/>
            <pc:sldMk cId="1951450773" sldId="621"/>
            <ac:picMk id="6" creationId="{F50462FC-D3E8-2171-6F1C-F39F311D358B}"/>
          </ac:picMkLst>
        </pc:picChg>
        <pc:picChg chg="mod">
          <ac:chgData name="Amy Chamberlain" userId="fb464598-4a5d-4385-bf9f-7180a83ea77a" providerId="ADAL" clId="{1943399B-D5A7-4586-A2C9-516A490493B7}" dt="2025-04-04T15:19:46.918" v="7" actId="962"/>
          <ac:picMkLst>
            <pc:docMk/>
            <pc:sldMk cId="1951450773" sldId="621"/>
            <ac:picMk id="7" creationId="{5B5D325D-3BB7-FB25-6E43-E540FCFC5B12}"/>
          </ac:picMkLst>
        </pc:picChg>
      </pc:sldChg>
      <pc:sldChg chg="modSp mod">
        <pc:chgData name="Amy Chamberlain" userId="fb464598-4a5d-4385-bf9f-7180a83ea77a" providerId="ADAL" clId="{1943399B-D5A7-4586-A2C9-516A490493B7}" dt="2025-04-04T15:17:37.733" v="3" actId="962"/>
        <pc:sldMkLst>
          <pc:docMk/>
          <pc:sldMk cId="1919990588" sldId="12213"/>
        </pc:sldMkLst>
        <pc:picChg chg="mod">
          <ac:chgData name="Amy Chamberlain" userId="fb464598-4a5d-4385-bf9f-7180a83ea77a" providerId="ADAL" clId="{1943399B-D5A7-4586-A2C9-516A490493B7}" dt="2025-04-04T15:17:37.733" v="3" actId="962"/>
          <ac:picMkLst>
            <pc:docMk/>
            <pc:sldMk cId="1919990588" sldId="12213"/>
            <ac:picMk id="14" creationId="{4271E72C-65A3-610C-8CD2-11BA3EE32348}"/>
          </ac:picMkLst>
        </pc:picChg>
      </pc:sldChg>
      <pc:sldChg chg="modSp mod">
        <pc:chgData name="Amy Chamberlain" userId="fb464598-4a5d-4385-bf9f-7180a83ea77a" providerId="ADAL" clId="{1943399B-D5A7-4586-A2C9-516A490493B7}" dt="2025-04-04T15:17:34.348" v="1" actId="962"/>
        <pc:sldMkLst>
          <pc:docMk/>
          <pc:sldMk cId="2261632116" sldId="12215"/>
        </pc:sldMkLst>
        <pc:picChg chg="mod">
          <ac:chgData name="Amy Chamberlain" userId="fb464598-4a5d-4385-bf9f-7180a83ea77a" providerId="ADAL" clId="{1943399B-D5A7-4586-A2C9-516A490493B7}" dt="2025-04-04T15:17:34.348" v="1" actId="962"/>
          <ac:picMkLst>
            <pc:docMk/>
            <pc:sldMk cId="2261632116" sldId="12215"/>
            <ac:picMk id="18" creationId="{7AA27CD8-3EE5-B2A7-2017-013C4BBE07F5}"/>
          </ac:picMkLst>
        </pc:picChg>
      </pc:sldChg>
      <pc:sldChg chg="modSp mod">
        <pc:chgData name="Amy Chamberlain" userId="fb464598-4a5d-4385-bf9f-7180a83ea77a" providerId="ADAL" clId="{1943399B-D5A7-4586-A2C9-516A490493B7}" dt="2025-04-04T15:21:35.401" v="16" actId="962"/>
        <pc:sldMkLst>
          <pc:docMk/>
          <pc:sldMk cId="1726832804" sldId="12464"/>
        </pc:sldMkLst>
        <pc:spChg chg="mod">
          <ac:chgData name="Amy Chamberlain" userId="fb464598-4a5d-4385-bf9f-7180a83ea77a" providerId="ADAL" clId="{1943399B-D5A7-4586-A2C9-516A490493B7}" dt="2025-04-04T15:21:33.676" v="15" actId="962"/>
          <ac:spMkLst>
            <pc:docMk/>
            <pc:sldMk cId="1726832804" sldId="12464"/>
            <ac:spMk id="9" creationId="{4A268F9A-A45A-3505-3426-14895C28F014}"/>
          </ac:spMkLst>
        </pc:spChg>
        <pc:spChg chg="mod">
          <ac:chgData name="Amy Chamberlain" userId="fb464598-4a5d-4385-bf9f-7180a83ea77a" providerId="ADAL" clId="{1943399B-D5A7-4586-A2C9-516A490493B7}" dt="2025-04-04T15:21:35.401" v="16" actId="962"/>
          <ac:spMkLst>
            <pc:docMk/>
            <pc:sldMk cId="1726832804" sldId="12464"/>
            <ac:spMk id="11" creationId="{4237690B-B11F-132F-00E7-BCBEAA5144B8}"/>
          </ac:spMkLst>
        </pc:spChg>
      </pc:sldChg>
      <pc:sldChg chg="modSp mod">
        <pc:chgData name="Amy Chamberlain" userId="fb464598-4a5d-4385-bf9f-7180a83ea77a" providerId="ADAL" clId="{1943399B-D5A7-4586-A2C9-516A490493B7}" dt="2025-04-04T15:22:03.006" v="18" actId="962"/>
        <pc:sldMkLst>
          <pc:docMk/>
          <pc:sldMk cId="153725831" sldId="12465"/>
        </pc:sldMkLst>
        <pc:spChg chg="mod">
          <ac:chgData name="Amy Chamberlain" userId="fb464598-4a5d-4385-bf9f-7180a83ea77a" providerId="ADAL" clId="{1943399B-D5A7-4586-A2C9-516A490493B7}" dt="2025-04-04T15:22:03.006" v="18" actId="962"/>
          <ac:spMkLst>
            <pc:docMk/>
            <pc:sldMk cId="153725831" sldId="12465"/>
            <ac:spMk id="6" creationId="{9ACD3A66-989D-F202-2A99-77F651EEA0CA}"/>
          </ac:spMkLst>
        </pc:spChg>
        <pc:spChg chg="mod">
          <ac:chgData name="Amy Chamberlain" userId="fb464598-4a5d-4385-bf9f-7180a83ea77a" providerId="ADAL" clId="{1943399B-D5A7-4586-A2C9-516A490493B7}" dt="2025-04-04T15:22:00.599" v="17" actId="962"/>
          <ac:spMkLst>
            <pc:docMk/>
            <pc:sldMk cId="153725831" sldId="12465"/>
            <ac:spMk id="7" creationId="{1F2BFF86-727D-4425-9705-D1B5D9F565E3}"/>
          </ac:spMkLst>
        </pc:spChg>
      </pc:sldChg>
      <pc:sldChg chg="modSp mod">
        <pc:chgData name="Amy Chamberlain" userId="fb464598-4a5d-4385-bf9f-7180a83ea77a" providerId="ADAL" clId="{1943399B-D5A7-4586-A2C9-516A490493B7}" dt="2025-04-04T15:22:20.172" v="21" actId="962"/>
        <pc:sldMkLst>
          <pc:docMk/>
          <pc:sldMk cId="2598562022" sldId="12466"/>
        </pc:sldMkLst>
        <pc:spChg chg="ord">
          <ac:chgData name="Amy Chamberlain" userId="fb464598-4a5d-4385-bf9f-7180a83ea77a" providerId="ADAL" clId="{1943399B-D5A7-4586-A2C9-516A490493B7}" dt="2025-04-04T15:22:15.152" v="19" actId="13244"/>
          <ac:spMkLst>
            <pc:docMk/>
            <pc:sldMk cId="2598562022" sldId="12466"/>
            <ac:spMk id="2" creationId="{2ADB4E1B-2D48-13BC-3D92-C5458AD09B53}"/>
          </ac:spMkLst>
        </pc:spChg>
        <pc:spChg chg="mod">
          <ac:chgData name="Amy Chamberlain" userId="fb464598-4a5d-4385-bf9f-7180a83ea77a" providerId="ADAL" clId="{1943399B-D5A7-4586-A2C9-516A490493B7}" dt="2025-04-04T15:22:19.175" v="20" actId="962"/>
          <ac:spMkLst>
            <pc:docMk/>
            <pc:sldMk cId="2598562022" sldId="12466"/>
            <ac:spMk id="5" creationId="{AAC4B423-7234-5FC1-8481-DC07E615548E}"/>
          </ac:spMkLst>
        </pc:spChg>
        <pc:spChg chg="mod">
          <ac:chgData name="Amy Chamberlain" userId="fb464598-4a5d-4385-bf9f-7180a83ea77a" providerId="ADAL" clId="{1943399B-D5A7-4586-A2C9-516A490493B7}" dt="2025-04-04T15:22:20.172" v="21" actId="962"/>
          <ac:spMkLst>
            <pc:docMk/>
            <pc:sldMk cId="2598562022" sldId="12466"/>
            <ac:spMk id="6" creationId="{3798099F-3DE9-18D8-E86C-F06500E42F29}"/>
          </ac:spMkLst>
        </pc:spChg>
      </pc:sldChg>
      <pc:sldChg chg="modSp mod">
        <pc:chgData name="Amy Chamberlain" userId="fb464598-4a5d-4385-bf9f-7180a83ea77a" providerId="ADAL" clId="{1943399B-D5A7-4586-A2C9-516A490493B7}" dt="2025-04-04T15:22:32.083" v="23" actId="962"/>
        <pc:sldMkLst>
          <pc:docMk/>
          <pc:sldMk cId="100263541" sldId="12467"/>
        </pc:sldMkLst>
        <pc:spChg chg="mod">
          <ac:chgData name="Amy Chamberlain" userId="fb464598-4a5d-4385-bf9f-7180a83ea77a" providerId="ADAL" clId="{1943399B-D5A7-4586-A2C9-516A490493B7}" dt="2025-04-04T15:22:31.271" v="22" actId="962"/>
          <ac:spMkLst>
            <pc:docMk/>
            <pc:sldMk cId="100263541" sldId="12467"/>
            <ac:spMk id="5" creationId="{6F9CFB01-8FCD-C935-86E0-6CE9084F1939}"/>
          </ac:spMkLst>
        </pc:spChg>
        <pc:spChg chg="mod">
          <ac:chgData name="Amy Chamberlain" userId="fb464598-4a5d-4385-bf9f-7180a83ea77a" providerId="ADAL" clId="{1943399B-D5A7-4586-A2C9-516A490493B7}" dt="2025-04-04T15:22:32.083" v="23" actId="962"/>
          <ac:spMkLst>
            <pc:docMk/>
            <pc:sldMk cId="100263541" sldId="12467"/>
            <ac:spMk id="6" creationId="{2F654A3E-3EE3-0BBE-95A3-79A9E8657CAB}"/>
          </ac:spMkLst>
        </pc:spChg>
      </pc:sldChg>
      <pc:sldChg chg="modSp mod">
        <pc:chgData name="Amy Chamberlain" userId="fb464598-4a5d-4385-bf9f-7180a83ea77a" providerId="ADAL" clId="{1943399B-D5A7-4586-A2C9-516A490493B7}" dt="2025-04-04T15:22:54.065" v="26" actId="13244"/>
        <pc:sldMkLst>
          <pc:docMk/>
          <pc:sldMk cId="541423970" sldId="12468"/>
        </pc:sldMkLst>
        <pc:spChg chg="mod">
          <ac:chgData name="Amy Chamberlain" userId="fb464598-4a5d-4385-bf9f-7180a83ea77a" providerId="ADAL" clId="{1943399B-D5A7-4586-A2C9-516A490493B7}" dt="2025-04-04T15:22:44.431" v="24" actId="962"/>
          <ac:spMkLst>
            <pc:docMk/>
            <pc:sldMk cId="541423970" sldId="12468"/>
            <ac:spMk id="4" creationId="{4E3BA8BE-DEDD-0554-D894-A2EFC722E458}"/>
          </ac:spMkLst>
        </pc:spChg>
        <pc:spChg chg="mod">
          <ac:chgData name="Amy Chamberlain" userId="fb464598-4a5d-4385-bf9f-7180a83ea77a" providerId="ADAL" clId="{1943399B-D5A7-4586-A2C9-516A490493B7}" dt="2025-04-04T15:22:45.283" v="25" actId="962"/>
          <ac:spMkLst>
            <pc:docMk/>
            <pc:sldMk cId="541423970" sldId="12468"/>
            <ac:spMk id="5" creationId="{49C095D6-1250-F7A2-DABF-7316DE654B3E}"/>
          </ac:spMkLst>
        </pc:spChg>
        <pc:picChg chg="ord">
          <ac:chgData name="Amy Chamberlain" userId="fb464598-4a5d-4385-bf9f-7180a83ea77a" providerId="ADAL" clId="{1943399B-D5A7-4586-A2C9-516A490493B7}" dt="2025-04-04T15:22:54.065" v="26" actId="13244"/>
          <ac:picMkLst>
            <pc:docMk/>
            <pc:sldMk cId="541423970" sldId="12468"/>
            <ac:picMk id="16" creationId="{9AA1729D-FDE5-FF25-F73E-8B65938C5B51}"/>
          </ac:picMkLst>
        </pc:picChg>
      </pc:sldChg>
      <pc:sldChg chg="modSp mod">
        <pc:chgData name="Amy Chamberlain" userId="fb464598-4a5d-4385-bf9f-7180a83ea77a" providerId="ADAL" clId="{1943399B-D5A7-4586-A2C9-516A490493B7}" dt="2025-04-04T15:23:06.508" v="28" actId="962"/>
        <pc:sldMkLst>
          <pc:docMk/>
          <pc:sldMk cId="3951471953" sldId="12469"/>
        </pc:sldMkLst>
        <pc:spChg chg="mod">
          <ac:chgData name="Amy Chamberlain" userId="fb464598-4a5d-4385-bf9f-7180a83ea77a" providerId="ADAL" clId="{1943399B-D5A7-4586-A2C9-516A490493B7}" dt="2025-04-04T15:23:06.063" v="27" actId="962"/>
          <ac:spMkLst>
            <pc:docMk/>
            <pc:sldMk cId="3951471953" sldId="12469"/>
            <ac:spMk id="4" creationId="{4E3BA8BE-DEDD-0554-D894-A2EFC722E458}"/>
          </ac:spMkLst>
        </pc:spChg>
        <pc:spChg chg="mod">
          <ac:chgData name="Amy Chamberlain" userId="fb464598-4a5d-4385-bf9f-7180a83ea77a" providerId="ADAL" clId="{1943399B-D5A7-4586-A2C9-516A490493B7}" dt="2025-04-04T15:23:06.508" v="28" actId="962"/>
          <ac:spMkLst>
            <pc:docMk/>
            <pc:sldMk cId="3951471953" sldId="12469"/>
            <ac:spMk id="5" creationId="{49C095D6-1250-F7A2-DABF-7316DE654B3E}"/>
          </ac:spMkLst>
        </pc:spChg>
      </pc:sldChg>
      <pc:sldChg chg="modSp mod">
        <pc:chgData name="Amy Chamberlain" userId="fb464598-4a5d-4385-bf9f-7180a83ea77a" providerId="ADAL" clId="{1943399B-D5A7-4586-A2C9-516A490493B7}" dt="2025-04-04T15:23:17.690" v="30" actId="962"/>
        <pc:sldMkLst>
          <pc:docMk/>
          <pc:sldMk cId="1261953961" sldId="12470"/>
        </pc:sldMkLst>
        <pc:spChg chg="mod">
          <ac:chgData name="Amy Chamberlain" userId="fb464598-4a5d-4385-bf9f-7180a83ea77a" providerId="ADAL" clId="{1943399B-D5A7-4586-A2C9-516A490493B7}" dt="2025-04-04T15:23:17.127" v="29" actId="962"/>
          <ac:spMkLst>
            <pc:docMk/>
            <pc:sldMk cId="1261953961" sldId="12470"/>
            <ac:spMk id="4" creationId="{7C156755-7BE2-66A0-BBA6-676DAA68B39E}"/>
          </ac:spMkLst>
        </pc:spChg>
        <pc:spChg chg="mod">
          <ac:chgData name="Amy Chamberlain" userId="fb464598-4a5d-4385-bf9f-7180a83ea77a" providerId="ADAL" clId="{1943399B-D5A7-4586-A2C9-516A490493B7}" dt="2025-04-04T15:23:17.690" v="30" actId="962"/>
          <ac:spMkLst>
            <pc:docMk/>
            <pc:sldMk cId="1261953961" sldId="12470"/>
            <ac:spMk id="5" creationId="{E2654487-7844-2E22-17B5-F76A99B030F8}"/>
          </ac:spMkLst>
        </pc:spChg>
      </pc:sldChg>
      <pc:sldChg chg="modSp mod">
        <pc:chgData name="Amy Chamberlain" userId="fb464598-4a5d-4385-bf9f-7180a83ea77a" providerId="ADAL" clId="{1943399B-D5A7-4586-A2C9-516A490493B7}" dt="2025-04-04T15:23:25.571" v="32" actId="962"/>
        <pc:sldMkLst>
          <pc:docMk/>
          <pc:sldMk cId="3326011254" sldId="12471"/>
        </pc:sldMkLst>
        <pc:spChg chg="mod">
          <ac:chgData name="Amy Chamberlain" userId="fb464598-4a5d-4385-bf9f-7180a83ea77a" providerId="ADAL" clId="{1943399B-D5A7-4586-A2C9-516A490493B7}" dt="2025-04-04T15:23:25.171" v="31" actId="962"/>
          <ac:spMkLst>
            <pc:docMk/>
            <pc:sldMk cId="3326011254" sldId="12471"/>
            <ac:spMk id="4" creationId="{7C156755-7BE2-66A0-BBA6-676DAA68B39E}"/>
          </ac:spMkLst>
        </pc:spChg>
        <pc:spChg chg="mod">
          <ac:chgData name="Amy Chamberlain" userId="fb464598-4a5d-4385-bf9f-7180a83ea77a" providerId="ADAL" clId="{1943399B-D5A7-4586-A2C9-516A490493B7}" dt="2025-04-04T15:23:25.571" v="32" actId="962"/>
          <ac:spMkLst>
            <pc:docMk/>
            <pc:sldMk cId="3326011254" sldId="12471"/>
            <ac:spMk id="5" creationId="{E2654487-7844-2E22-17B5-F76A99B030F8}"/>
          </ac:spMkLst>
        </pc:spChg>
      </pc:sldChg>
      <pc:sldChg chg="modSp mod">
        <pc:chgData name="Amy Chamberlain" userId="fb464598-4a5d-4385-bf9f-7180a83ea77a" providerId="ADAL" clId="{1943399B-D5A7-4586-A2C9-516A490493B7}" dt="2025-04-04T15:23:34.212" v="34" actId="962"/>
        <pc:sldMkLst>
          <pc:docMk/>
          <pc:sldMk cId="3160663586" sldId="12472"/>
        </pc:sldMkLst>
        <pc:spChg chg="mod">
          <ac:chgData name="Amy Chamberlain" userId="fb464598-4a5d-4385-bf9f-7180a83ea77a" providerId="ADAL" clId="{1943399B-D5A7-4586-A2C9-516A490493B7}" dt="2025-04-04T15:23:33.724" v="33" actId="962"/>
          <ac:spMkLst>
            <pc:docMk/>
            <pc:sldMk cId="3160663586" sldId="12472"/>
            <ac:spMk id="3" creationId="{51AA1AB2-D856-A5E5-427E-4D86357B578A}"/>
          </ac:spMkLst>
        </pc:spChg>
        <pc:spChg chg="mod">
          <ac:chgData name="Amy Chamberlain" userId="fb464598-4a5d-4385-bf9f-7180a83ea77a" providerId="ADAL" clId="{1943399B-D5A7-4586-A2C9-516A490493B7}" dt="2025-04-04T15:23:34.212" v="34" actId="962"/>
          <ac:spMkLst>
            <pc:docMk/>
            <pc:sldMk cId="3160663586" sldId="12472"/>
            <ac:spMk id="4" creationId="{154DB494-0213-DACF-8B27-2257F2F5C5EE}"/>
          </ac:spMkLst>
        </pc:spChg>
      </pc:sldChg>
      <pc:sldChg chg="modSp mod">
        <pc:chgData name="Amy Chamberlain" userId="fb464598-4a5d-4385-bf9f-7180a83ea77a" providerId="ADAL" clId="{1943399B-D5A7-4586-A2C9-516A490493B7}" dt="2025-04-04T15:23:45.902" v="36" actId="962"/>
        <pc:sldMkLst>
          <pc:docMk/>
          <pc:sldMk cId="4276064675" sldId="12473"/>
        </pc:sldMkLst>
        <pc:spChg chg="mod">
          <ac:chgData name="Amy Chamberlain" userId="fb464598-4a5d-4385-bf9f-7180a83ea77a" providerId="ADAL" clId="{1943399B-D5A7-4586-A2C9-516A490493B7}" dt="2025-04-04T15:23:45.418" v="35" actId="962"/>
          <ac:spMkLst>
            <pc:docMk/>
            <pc:sldMk cId="4276064675" sldId="12473"/>
            <ac:spMk id="4" creationId="{5F9E0F7E-A384-D15C-A105-0CAD92BC5E3F}"/>
          </ac:spMkLst>
        </pc:spChg>
        <pc:spChg chg="mod">
          <ac:chgData name="Amy Chamberlain" userId="fb464598-4a5d-4385-bf9f-7180a83ea77a" providerId="ADAL" clId="{1943399B-D5A7-4586-A2C9-516A490493B7}" dt="2025-04-04T15:23:45.902" v="36" actId="962"/>
          <ac:spMkLst>
            <pc:docMk/>
            <pc:sldMk cId="4276064675" sldId="12473"/>
            <ac:spMk id="5" creationId="{E011D5CC-A3BA-6C59-B248-01FF285BA994}"/>
          </ac:spMkLst>
        </pc:spChg>
      </pc:sldChg>
      <pc:sldChg chg="modSp mod">
        <pc:chgData name="Amy Chamberlain" userId="fb464598-4a5d-4385-bf9f-7180a83ea77a" providerId="ADAL" clId="{1943399B-D5A7-4586-A2C9-516A490493B7}" dt="2025-04-04T15:23:54.177" v="38" actId="962"/>
        <pc:sldMkLst>
          <pc:docMk/>
          <pc:sldMk cId="2547102661" sldId="12474"/>
        </pc:sldMkLst>
        <pc:spChg chg="mod">
          <ac:chgData name="Amy Chamberlain" userId="fb464598-4a5d-4385-bf9f-7180a83ea77a" providerId="ADAL" clId="{1943399B-D5A7-4586-A2C9-516A490493B7}" dt="2025-04-04T15:23:53.753" v="37" actId="962"/>
          <ac:spMkLst>
            <pc:docMk/>
            <pc:sldMk cId="2547102661" sldId="12474"/>
            <ac:spMk id="4" creationId="{5F9E0F7E-A384-D15C-A105-0CAD92BC5E3F}"/>
          </ac:spMkLst>
        </pc:spChg>
        <pc:spChg chg="mod">
          <ac:chgData name="Amy Chamberlain" userId="fb464598-4a5d-4385-bf9f-7180a83ea77a" providerId="ADAL" clId="{1943399B-D5A7-4586-A2C9-516A490493B7}" dt="2025-04-04T15:23:54.177" v="38" actId="962"/>
          <ac:spMkLst>
            <pc:docMk/>
            <pc:sldMk cId="2547102661" sldId="12474"/>
            <ac:spMk id="5" creationId="{E011D5CC-A3BA-6C59-B248-01FF285BA994}"/>
          </ac:spMkLst>
        </pc:spChg>
      </pc:sldChg>
      <pc:sldChg chg="modSp mod">
        <pc:chgData name="Amy Chamberlain" userId="fb464598-4a5d-4385-bf9f-7180a83ea77a" providerId="ADAL" clId="{1943399B-D5A7-4586-A2C9-516A490493B7}" dt="2025-04-04T15:24:06.897" v="40" actId="962"/>
        <pc:sldMkLst>
          <pc:docMk/>
          <pc:sldMk cId="2160822215" sldId="12475"/>
        </pc:sldMkLst>
        <pc:spChg chg="mod">
          <ac:chgData name="Amy Chamberlain" userId="fb464598-4a5d-4385-bf9f-7180a83ea77a" providerId="ADAL" clId="{1943399B-D5A7-4586-A2C9-516A490493B7}" dt="2025-04-04T15:24:05.963" v="39" actId="962"/>
          <ac:spMkLst>
            <pc:docMk/>
            <pc:sldMk cId="2160822215" sldId="12475"/>
            <ac:spMk id="4" creationId="{41BD6EF2-D6C1-9E0D-F8CB-248A7F4B3436}"/>
          </ac:spMkLst>
        </pc:spChg>
        <pc:spChg chg="mod">
          <ac:chgData name="Amy Chamberlain" userId="fb464598-4a5d-4385-bf9f-7180a83ea77a" providerId="ADAL" clId="{1943399B-D5A7-4586-A2C9-516A490493B7}" dt="2025-04-04T15:24:06.897" v="40" actId="962"/>
          <ac:spMkLst>
            <pc:docMk/>
            <pc:sldMk cId="2160822215" sldId="12475"/>
            <ac:spMk id="5" creationId="{1DCAD106-DAF2-8444-8310-CDA8C14A4B7E}"/>
          </ac:spMkLst>
        </pc:spChg>
      </pc:sldChg>
    </pc:docChg>
  </pc:docChgLst>
  <pc:docChgLst>
    <pc:chgData name="Andrew Houtenville" userId="aea22101-bd61-4dfe-a17f-14b576307e93" providerId="ADAL" clId="{6BD74CD0-3F91-4E77-976F-8D5C38F5CF43}"/>
    <pc:docChg chg="undo redo custSel addSld delSld modSld sldOrd">
      <pc:chgData name="Andrew Houtenville" userId="aea22101-bd61-4dfe-a17f-14b576307e93" providerId="ADAL" clId="{6BD74CD0-3F91-4E77-976F-8D5C38F5CF43}" dt="2023-12-08T15:34:48.280" v="446" actId="478"/>
      <pc:docMkLst>
        <pc:docMk/>
      </pc:docMkLst>
      <pc:sldChg chg="delSp mod">
        <pc:chgData name="Andrew Houtenville" userId="aea22101-bd61-4dfe-a17f-14b576307e93" providerId="ADAL" clId="{6BD74CD0-3F91-4E77-976F-8D5C38F5CF43}" dt="2023-12-08T15:31:48.336" v="441" actId="478"/>
        <pc:sldMkLst>
          <pc:docMk/>
          <pc:sldMk cId="1627019028" sldId="306"/>
        </pc:sldMkLst>
      </pc:sldChg>
      <pc:sldChg chg="addSp delSp modSp mod">
        <pc:chgData name="Andrew Houtenville" userId="aea22101-bd61-4dfe-a17f-14b576307e93" providerId="ADAL" clId="{6BD74CD0-3F91-4E77-976F-8D5C38F5CF43}" dt="2023-12-08T15:30:55.739" v="434" actId="1036"/>
        <pc:sldMkLst>
          <pc:docMk/>
          <pc:sldMk cId="4011066312" sldId="11946"/>
        </pc:sldMkLst>
      </pc:sldChg>
      <pc:sldChg chg="modSp mod">
        <pc:chgData name="Andrew Houtenville" userId="aea22101-bd61-4dfe-a17f-14b576307e93" providerId="ADAL" clId="{6BD74CD0-3F91-4E77-976F-8D5C38F5CF43}" dt="2023-12-08T15:01:55.204" v="13" actId="6549"/>
        <pc:sldMkLst>
          <pc:docMk/>
          <pc:sldMk cId="2491864597" sldId="12023"/>
        </pc:sldMkLst>
      </pc:sldChg>
      <pc:sldChg chg="addSp delSp modSp mod">
        <pc:chgData name="Andrew Houtenville" userId="aea22101-bd61-4dfe-a17f-14b576307e93" providerId="ADAL" clId="{6BD74CD0-3F91-4E77-976F-8D5C38F5CF43}" dt="2023-12-08T15:29:53.510" v="304" actId="1038"/>
        <pc:sldMkLst>
          <pc:docMk/>
          <pc:sldMk cId="2017358822" sldId="12093"/>
        </pc:sldMkLst>
      </pc:sldChg>
      <pc:sldChg chg="addSp delSp modSp add del mod ord">
        <pc:chgData name="Andrew Houtenville" userId="aea22101-bd61-4dfe-a17f-14b576307e93" providerId="ADAL" clId="{6BD74CD0-3F91-4E77-976F-8D5C38F5CF43}" dt="2023-12-08T15:30:24.683" v="357" actId="1038"/>
        <pc:sldMkLst>
          <pc:docMk/>
          <pc:sldMk cId="3357822432" sldId="12095"/>
        </pc:sldMkLst>
      </pc:sldChg>
      <pc:sldChg chg="modSp mod">
        <pc:chgData name="Andrew Houtenville" userId="aea22101-bd61-4dfe-a17f-14b576307e93" providerId="ADAL" clId="{6BD74CD0-3F91-4E77-976F-8D5C38F5CF43}" dt="2023-12-08T15:02:34.955" v="59" actId="20577"/>
        <pc:sldMkLst>
          <pc:docMk/>
          <pc:sldMk cId="3527199843" sldId="12096"/>
        </pc:sldMkLst>
      </pc:sldChg>
      <pc:sldChg chg="addSp delSp modSp add del mod">
        <pc:chgData name="Andrew Houtenville" userId="aea22101-bd61-4dfe-a17f-14b576307e93" providerId="ADAL" clId="{6BD74CD0-3F91-4E77-976F-8D5C38F5CF43}" dt="2023-12-08T15:29:32.467" v="243" actId="1038"/>
        <pc:sldMkLst>
          <pc:docMk/>
          <pc:sldMk cId="735797660" sldId="12140"/>
        </pc:sldMkLst>
      </pc:sldChg>
      <pc:sldChg chg="delSp mod">
        <pc:chgData name="Andrew Houtenville" userId="aea22101-bd61-4dfe-a17f-14b576307e93" providerId="ADAL" clId="{6BD74CD0-3F91-4E77-976F-8D5C38F5CF43}" dt="2023-12-08T15:31:43.864" v="440" actId="478"/>
        <pc:sldMkLst>
          <pc:docMk/>
          <pc:sldMk cId="2135054318" sldId="12162"/>
        </pc:sldMkLst>
      </pc:sldChg>
      <pc:sldChg chg="delSp mod">
        <pc:chgData name="Andrew Houtenville" userId="aea22101-bd61-4dfe-a17f-14b576307e93" providerId="ADAL" clId="{6BD74CD0-3F91-4E77-976F-8D5C38F5CF43}" dt="2023-12-08T15:31:40.040" v="439" actId="478"/>
        <pc:sldMkLst>
          <pc:docMk/>
          <pc:sldMk cId="2623307948" sldId="12163"/>
        </pc:sldMkLst>
      </pc:sldChg>
      <pc:sldChg chg="delSp mod">
        <pc:chgData name="Andrew Houtenville" userId="aea22101-bd61-4dfe-a17f-14b576307e93" providerId="ADAL" clId="{6BD74CD0-3F91-4E77-976F-8D5C38F5CF43}" dt="2023-12-08T15:31:37.662" v="438" actId="478"/>
        <pc:sldMkLst>
          <pc:docMk/>
          <pc:sldMk cId="579148433" sldId="12164"/>
        </pc:sldMkLst>
      </pc:sldChg>
      <pc:sldChg chg="delSp mod">
        <pc:chgData name="Andrew Houtenville" userId="aea22101-bd61-4dfe-a17f-14b576307e93" providerId="ADAL" clId="{6BD74CD0-3F91-4E77-976F-8D5C38F5CF43}" dt="2023-12-08T15:31:33.621" v="437" actId="478"/>
        <pc:sldMkLst>
          <pc:docMk/>
          <pc:sldMk cId="1596110465" sldId="12165"/>
        </pc:sldMkLst>
      </pc:sldChg>
      <pc:sldChg chg="delSp mod">
        <pc:chgData name="Andrew Houtenville" userId="aea22101-bd61-4dfe-a17f-14b576307e93" providerId="ADAL" clId="{6BD74CD0-3F91-4E77-976F-8D5C38F5CF43}" dt="2023-12-08T15:31:27.181" v="436" actId="478"/>
        <pc:sldMkLst>
          <pc:docMk/>
          <pc:sldMk cId="2752596824" sldId="12166"/>
        </pc:sldMkLst>
      </pc:sldChg>
      <pc:sldChg chg="delSp mod">
        <pc:chgData name="Andrew Houtenville" userId="aea22101-bd61-4dfe-a17f-14b576307e93" providerId="ADAL" clId="{6BD74CD0-3F91-4E77-976F-8D5C38F5CF43}" dt="2023-12-08T15:31:22.727" v="435" actId="478"/>
        <pc:sldMkLst>
          <pc:docMk/>
          <pc:sldMk cId="2323045698" sldId="12167"/>
        </pc:sldMkLst>
      </pc:sldChg>
      <pc:sldChg chg="delSp mod">
        <pc:chgData name="Andrew Houtenville" userId="aea22101-bd61-4dfe-a17f-14b576307e93" providerId="ADAL" clId="{6BD74CD0-3F91-4E77-976F-8D5C38F5CF43}" dt="2023-12-08T15:31:53.790" v="442" actId="478"/>
        <pc:sldMkLst>
          <pc:docMk/>
          <pc:sldMk cId="320199942" sldId="12168"/>
        </pc:sldMkLst>
      </pc:sldChg>
      <pc:sldChg chg="delSp mod">
        <pc:chgData name="Andrew Houtenville" userId="aea22101-bd61-4dfe-a17f-14b576307e93" providerId="ADAL" clId="{6BD74CD0-3F91-4E77-976F-8D5C38F5CF43}" dt="2023-12-08T15:34:40.823" v="443" actId="478"/>
        <pc:sldMkLst>
          <pc:docMk/>
          <pc:sldMk cId="1601225299" sldId="12169"/>
        </pc:sldMkLst>
      </pc:sldChg>
      <pc:sldChg chg="delSp mod">
        <pc:chgData name="Andrew Houtenville" userId="aea22101-bd61-4dfe-a17f-14b576307e93" providerId="ADAL" clId="{6BD74CD0-3F91-4E77-976F-8D5C38F5CF43}" dt="2023-12-08T15:34:43.844" v="444" actId="478"/>
        <pc:sldMkLst>
          <pc:docMk/>
          <pc:sldMk cId="1532296737" sldId="12170"/>
        </pc:sldMkLst>
      </pc:sldChg>
      <pc:sldChg chg="delSp mod">
        <pc:chgData name="Andrew Houtenville" userId="aea22101-bd61-4dfe-a17f-14b576307e93" providerId="ADAL" clId="{6BD74CD0-3F91-4E77-976F-8D5C38F5CF43}" dt="2023-12-08T15:34:46.013" v="445" actId="478"/>
        <pc:sldMkLst>
          <pc:docMk/>
          <pc:sldMk cId="3391307134" sldId="12171"/>
        </pc:sldMkLst>
      </pc:sldChg>
      <pc:sldChg chg="delSp mod">
        <pc:chgData name="Andrew Houtenville" userId="aea22101-bd61-4dfe-a17f-14b576307e93" providerId="ADAL" clId="{6BD74CD0-3F91-4E77-976F-8D5C38F5CF43}" dt="2023-12-08T15:34:48.280" v="446" actId="478"/>
        <pc:sldMkLst>
          <pc:docMk/>
          <pc:sldMk cId="1697776121" sldId="12172"/>
        </pc:sldMkLst>
      </pc:sldChg>
    </pc:docChg>
  </pc:docChgLst>
  <pc:docChgLst>
    <pc:chgData name="Karen Volle" userId="56a017f8-fff7-4347-a03a-e4e7c9199847" providerId="ADAL" clId="{4D07CF7B-D5E1-462C-BB35-55F5241F3273}"/>
    <pc:docChg chg="custSel addSld delSld modSld delMainMaster">
      <pc:chgData name="Karen Volle" userId="56a017f8-fff7-4347-a03a-e4e7c9199847" providerId="ADAL" clId="{4D07CF7B-D5E1-462C-BB35-55F5241F3273}" dt="2024-05-02T20:21:41.375" v="720" actId="15"/>
      <pc:docMkLst>
        <pc:docMk/>
      </pc:docMkLst>
      <pc:sldChg chg="modSp mod">
        <pc:chgData name="Karen Volle" userId="56a017f8-fff7-4347-a03a-e4e7c9199847" providerId="ADAL" clId="{4D07CF7B-D5E1-462C-BB35-55F5241F3273}" dt="2024-04-23T17:54:29.077" v="151" actId="27636"/>
        <pc:sldMkLst>
          <pc:docMk/>
          <pc:sldMk cId="1544049043" sldId="256"/>
        </pc:sldMkLst>
      </pc:sldChg>
      <pc:sldChg chg="modSp mod">
        <pc:chgData name="Karen Volle" userId="56a017f8-fff7-4347-a03a-e4e7c9199847" providerId="ADAL" clId="{4D07CF7B-D5E1-462C-BB35-55F5241F3273}" dt="2024-04-25T17:45:55.765" v="172" actId="6549"/>
        <pc:sldMkLst>
          <pc:docMk/>
          <pc:sldMk cId="2419022558" sldId="257"/>
        </pc:sldMkLst>
      </pc:sldChg>
      <pc:sldChg chg="modSp mod">
        <pc:chgData name="Karen Volle" userId="56a017f8-fff7-4347-a03a-e4e7c9199847" providerId="ADAL" clId="{4D07CF7B-D5E1-462C-BB35-55F5241F3273}" dt="2024-04-23T17:50:45.073" v="17" actId="20577"/>
        <pc:sldMkLst>
          <pc:docMk/>
          <pc:sldMk cId="1377615727" sldId="261"/>
        </pc:sldMkLst>
      </pc:sldChg>
      <pc:sldChg chg="modSp mod">
        <pc:chgData name="Karen Volle" userId="56a017f8-fff7-4347-a03a-e4e7c9199847" providerId="ADAL" clId="{4D07CF7B-D5E1-462C-BB35-55F5241F3273}" dt="2024-04-23T17:51:54.970" v="94" actId="20577"/>
        <pc:sldMkLst>
          <pc:docMk/>
          <pc:sldMk cId="2972209448" sldId="264"/>
        </pc:sldMkLst>
      </pc:sldChg>
      <pc:sldChg chg="addSp delSp modSp mod">
        <pc:chgData name="Karen Volle" userId="56a017f8-fff7-4347-a03a-e4e7c9199847" providerId="ADAL" clId="{4D07CF7B-D5E1-462C-BB35-55F5241F3273}" dt="2024-04-23T17:55:00.661" v="158" actId="1076"/>
        <pc:sldMkLst>
          <pc:docMk/>
          <pc:sldMk cId="3918871586" sldId="12141"/>
        </pc:sldMkLst>
      </pc:sldChg>
      <pc:sldChg chg="del">
        <pc:chgData name="Karen Volle" userId="56a017f8-fff7-4347-a03a-e4e7c9199847" providerId="ADAL" clId="{4D07CF7B-D5E1-462C-BB35-55F5241F3273}" dt="2024-04-23T17:53:31.406" v="142" actId="47"/>
        <pc:sldMkLst>
          <pc:docMk/>
          <pc:sldMk cId="14197636" sldId="12185"/>
        </pc:sldMkLst>
      </pc:sldChg>
      <pc:sldChg chg="del">
        <pc:chgData name="Karen Volle" userId="56a017f8-fff7-4347-a03a-e4e7c9199847" providerId="ADAL" clId="{4D07CF7B-D5E1-462C-BB35-55F5241F3273}" dt="2024-04-23T17:53:31.406" v="142" actId="47"/>
        <pc:sldMkLst>
          <pc:docMk/>
          <pc:sldMk cId="840759796" sldId="12186"/>
        </pc:sldMkLst>
      </pc:sldChg>
      <pc:sldChg chg="del">
        <pc:chgData name="Karen Volle" userId="56a017f8-fff7-4347-a03a-e4e7c9199847" providerId="ADAL" clId="{4D07CF7B-D5E1-462C-BB35-55F5241F3273}" dt="2024-04-23T17:53:31.406" v="142" actId="47"/>
        <pc:sldMkLst>
          <pc:docMk/>
          <pc:sldMk cId="1815925300" sldId="12187"/>
        </pc:sldMkLst>
      </pc:sldChg>
      <pc:sldChg chg="del">
        <pc:chgData name="Karen Volle" userId="56a017f8-fff7-4347-a03a-e4e7c9199847" providerId="ADAL" clId="{4D07CF7B-D5E1-462C-BB35-55F5241F3273}" dt="2024-04-23T17:53:31.406" v="142" actId="47"/>
        <pc:sldMkLst>
          <pc:docMk/>
          <pc:sldMk cId="3183461019" sldId="12188"/>
        </pc:sldMkLst>
      </pc:sldChg>
      <pc:sldChg chg="del">
        <pc:chgData name="Karen Volle" userId="56a017f8-fff7-4347-a03a-e4e7c9199847" providerId="ADAL" clId="{4D07CF7B-D5E1-462C-BB35-55F5241F3273}" dt="2024-04-23T17:53:31.406" v="142" actId="47"/>
        <pc:sldMkLst>
          <pc:docMk/>
          <pc:sldMk cId="3378552482" sldId="12189"/>
        </pc:sldMkLst>
      </pc:sldChg>
      <pc:sldChg chg="del">
        <pc:chgData name="Karen Volle" userId="56a017f8-fff7-4347-a03a-e4e7c9199847" providerId="ADAL" clId="{4D07CF7B-D5E1-462C-BB35-55F5241F3273}" dt="2024-04-23T17:53:31.406" v="142" actId="47"/>
        <pc:sldMkLst>
          <pc:docMk/>
          <pc:sldMk cId="1307130696" sldId="12190"/>
        </pc:sldMkLst>
      </pc:sldChg>
      <pc:sldChg chg="del">
        <pc:chgData name="Karen Volle" userId="56a017f8-fff7-4347-a03a-e4e7c9199847" providerId="ADAL" clId="{4D07CF7B-D5E1-462C-BB35-55F5241F3273}" dt="2024-04-23T17:53:31.406" v="142" actId="47"/>
        <pc:sldMkLst>
          <pc:docMk/>
          <pc:sldMk cId="161676128" sldId="12191"/>
        </pc:sldMkLst>
      </pc:sldChg>
      <pc:sldChg chg="del">
        <pc:chgData name="Karen Volle" userId="56a017f8-fff7-4347-a03a-e4e7c9199847" providerId="ADAL" clId="{4D07CF7B-D5E1-462C-BB35-55F5241F3273}" dt="2024-04-23T17:53:31.406" v="142" actId="47"/>
        <pc:sldMkLst>
          <pc:docMk/>
          <pc:sldMk cId="1792802323" sldId="12192"/>
        </pc:sldMkLst>
      </pc:sldChg>
      <pc:sldChg chg="del">
        <pc:chgData name="Karen Volle" userId="56a017f8-fff7-4347-a03a-e4e7c9199847" providerId="ADAL" clId="{4D07CF7B-D5E1-462C-BB35-55F5241F3273}" dt="2024-04-23T17:53:31.406" v="142" actId="47"/>
        <pc:sldMkLst>
          <pc:docMk/>
          <pc:sldMk cId="1114690245" sldId="12193"/>
        </pc:sldMkLst>
      </pc:sldChg>
      <pc:sldChg chg="del">
        <pc:chgData name="Karen Volle" userId="56a017f8-fff7-4347-a03a-e4e7c9199847" providerId="ADAL" clId="{4D07CF7B-D5E1-462C-BB35-55F5241F3273}" dt="2024-04-23T17:53:31.406" v="142" actId="47"/>
        <pc:sldMkLst>
          <pc:docMk/>
          <pc:sldMk cId="3398627655" sldId="12194"/>
        </pc:sldMkLst>
      </pc:sldChg>
      <pc:sldChg chg="del">
        <pc:chgData name="Karen Volle" userId="56a017f8-fff7-4347-a03a-e4e7c9199847" providerId="ADAL" clId="{4D07CF7B-D5E1-462C-BB35-55F5241F3273}" dt="2024-04-23T17:53:31.406" v="142" actId="47"/>
        <pc:sldMkLst>
          <pc:docMk/>
          <pc:sldMk cId="1750547516" sldId="12195"/>
        </pc:sldMkLst>
      </pc:sldChg>
      <pc:sldChg chg="del">
        <pc:chgData name="Karen Volle" userId="56a017f8-fff7-4347-a03a-e4e7c9199847" providerId="ADAL" clId="{4D07CF7B-D5E1-462C-BB35-55F5241F3273}" dt="2024-04-23T17:53:43.112" v="143" actId="47"/>
        <pc:sldMkLst>
          <pc:docMk/>
          <pc:sldMk cId="2444084172" sldId="12196"/>
        </pc:sldMkLst>
      </pc:sldChg>
      <pc:sldChg chg="del">
        <pc:chgData name="Karen Volle" userId="56a017f8-fff7-4347-a03a-e4e7c9199847" providerId="ADAL" clId="{4D07CF7B-D5E1-462C-BB35-55F5241F3273}" dt="2024-04-23T17:53:43.112" v="143" actId="47"/>
        <pc:sldMkLst>
          <pc:docMk/>
          <pc:sldMk cId="864091501" sldId="12197"/>
        </pc:sldMkLst>
      </pc:sldChg>
      <pc:sldChg chg="del">
        <pc:chgData name="Karen Volle" userId="56a017f8-fff7-4347-a03a-e4e7c9199847" providerId="ADAL" clId="{4D07CF7B-D5E1-462C-BB35-55F5241F3273}" dt="2024-04-23T17:53:43.112" v="143" actId="47"/>
        <pc:sldMkLst>
          <pc:docMk/>
          <pc:sldMk cId="1905452888" sldId="12198"/>
        </pc:sldMkLst>
      </pc:sldChg>
      <pc:sldChg chg="del">
        <pc:chgData name="Karen Volle" userId="56a017f8-fff7-4347-a03a-e4e7c9199847" providerId="ADAL" clId="{4D07CF7B-D5E1-462C-BB35-55F5241F3273}" dt="2024-04-23T17:53:43.112" v="143" actId="47"/>
        <pc:sldMkLst>
          <pc:docMk/>
          <pc:sldMk cId="1413554088" sldId="12199"/>
        </pc:sldMkLst>
      </pc:sldChg>
      <pc:sldChg chg="del">
        <pc:chgData name="Karen Volle" userId="56a017f8-fff7-4347-a03a-e4e7c9199847" providerId="ADAL" clId="{4D07CF7B-D5E1-462C-BB35-55F5241F3273}" dt="2024-04-23T17:53:43.112" v="143" actId="47"/>
        <pc:sldMkLst>
          <pc:docMk/>
          <pc:sldMk cId="1930041275" sldId="12200"/>
        </pc:sldMkLst>
      </pc:sldChg>
      <pc:sldChg chg="del">
        <pc:chgData name="Karen Volle" userId="56a017f8-fff7-4347-a03a-e4e7c9199847" providerId="ADAL" clId="{4D07CF7B-D5E1-462C-BB35-55F5241F3273}" dt="2024-04-23T17:53:43.112" v="143" actId="47"/>
        <pc:sldMkLst>
          <pc:docMk/>
          <pc:sldMk cId="2125554652" sldId="12201"/>
        </pc:sldMkLst>
      </pc:sldChg>
      <pc:sldChg chg="del">
        <pc:chgData name="Karen Volle" userId="56a017f8-fff7-4347-a03a-e4e7c9199847" providerId="ADAL" clId="{4D07CF7B-D5E1-462C-BB35-55F5241F3273}" dt="2024-04-23T17:53:43.112" v="143" actId="47"/>
        <pc:sldMkLst>
          <pc:docMk/>
          <pc:sldMk cId="4188324882" sldId="12202"/>
        </pc:sldMkLst>
      </pc:sldChg>
      <pc:sldChg chg="del">
        <pc:chgData name="Karen Volle" userId="56a017f8-fff7-4347-a03a-e4e7c9199847" providerId="ADAL" clId="{4D07CF7B-D5E1-462C-BB35-55F5241F3273}" dt="2024-04-23T17:53:44.983" v="144" actId="47"/>
        <pc:sldMkLst>
          <pc:docMk/>
          <pc:sldMk cId="53236925" sldId="12203"/>
        </pc:sldMkLst>
      </pc:sldChg>
      <pc:sldChg chg="del">
        <pc:chgData name="Karen Volle" userId="56a017f8-fff7-4347-a03a-e4e7c9199847" providerId="ADAL" clId="{4D07CF7B-D5E1-462C-BB35-55F5241F3273}" dt="2024-04-23T17:53:46.799" v="145" actId="47"/>
        <pc:sldMkLst>
          <pc:docMk/>
          <pc:sldMk cId="1117792613" sldId="12204"/>
        </pc:sldMkLst>
      </pc:sldChg>
      <pc:sldChg chg="del">
        <pc:chgData name="Karen Volle" userId="56a017f8-fff7-4347-a03a-e4e7c9199847" providerId="ADAL" clId="{4D07CF7B-D5E1-462C-BB35-55F5241F3273}" dt="2024-04-23T17:53:48.593" v="146" actId="47"/>
        <pc:sldMkLst>
          <pc:docMk/>
          <pc:sldMk cId="1472001129" sldId="12205"/>
        </pc:sldMkLst>
      </pc:sldChg>
      <pc:sldChg chg="del">
        <pc:chgData name="Karen Volle" userId="56a017f8-fff7-4347-a03a-e4e7c9199847" providerId="ADAL" clId="{4D07CF7B-D5E1-462C-BB35-55F5241F3273}" dt="2024-04-23T17:53:49.620" v="147" actId="47"/>
        <pc:sldMkLst>
          <pc:docMk/>
          <pc:sldMk cId="669296712" sldId="12206"/>
        </pc:sldMkLst>
      </pc:sldChg>
      <pc:sldChg chg="modSp mod">
        <pc:chgData name="Karen Volle" userId="56a017f8-fff7-4347-a03a-e4e7c9199847" providerId="ADAL" clId="{4D07CF7B-D5E1-462C-BB35-55F5241F3273}" dt="2024-04-23T17:52:13.011" v="111" actId="20577"/>
        <pc:sldMkLst>
          <pc:docMk/>
          <pc:sldMk cId="857599794" sldId="12207"/>
        </pc:sldMkLst>
      </pc:sldChg>
      <pc:sldChg chg="modSp add mod">
        <pc:chgData name="Karen Volle" userId="56a017f8-fff7-4347-a03a-e4e7c9199847" providerId="ADAL" clId="{4D07CF7B-D5E1-462C-BB35-55F5241F3273}" dt="2024-05-02T20:21:41.375" v="720" actId="15"/>
        <pc:sldMkLst>
          <pc:docMk/>
          <pc:sldMk cId="1108405502" sldId="12208"/>
        </pc:sldMkLst>
      </pc:sldChg>
      <pc:sldChg chg="del">
        <pc:chgData name="Karen Volle" userId="56a017f8-fff7-4347-a03a-e4e7c9199847" providerId="ADAL" clId="{4D07CF7B-D5E1-462C-BB35-55F5241F3273}" dt="2024-04-23T17:52:38.381" v="112" actId="47"/>
        <pc:sldMkLst>
          <pc:docMk/>
          <pc:sldMk cId="2135054318" sldId="12208"/>
        </pc:sldMkLst>
      </pc:sldChg>
      <pc:sldChg chg="del">
        <pc:chgData name="Karen Volle" userId="56a017f8-fff7-4347-a03a-e4e7c9199847" providerId="ADAL" clId="{4D07CF7B-D5E1-462C-BB35-55F5241F3273}" dt="2024-04-23T17:52:38.381" v="112" actId="47"/>
        <pc:sldMkLst>
          <pc:docMk/>
          <pc:sldMk cId="1230621864" sldId="12209"/>
        </pc:sldMkLst>
      </pc:sldChg>
      <pc:sldChg chg="modSp new del mod">
        <pc:chgData name="Karen Volle" userId="56a017f8-fff7-4347-a03a-e4e7c9199847" providerId="ADAL" clId="{4D07CF7B-D5E1-462C-BB35-55F5241F3273}" dt="2024-05-02T20:21:01.489" v="648" actId="47"/>
        <pc:sldMkLst>
          <pc:docMk/>
          <pc:sldMk cId="1496274072" sldId="12209"/>
        </pc:sldMkLst>
      </pc:sldChg>
      <pc:sldChg chg="del">
        <pc:chgData name="Karen Volle" userId="56a017f8-fff7-4347-a03a-e4e7c9199847" providerId="ADAL" clId="{4D07CF7B-D5E1-462C-BB35-55F5241F3273}" dt="2024-04-23T17:52:38.381" v="112" actId="47"/>
        <pc:sldMkLst>
          <pc:docMk/>
          <pc:sldMk cId="3330241537" sldId="12210"/>
        </pc:sldMkLst>
      </pc:sldChg>
      <pc:sldChg chg="del">
        <pc:chgData name="Karen Volle" userId="56a017f8-fff7-4347-a03a-e4e7c9199847" providerId="ADAL" clId="{4D07CF7B-D5E1-462C-BB35-55F5241F3273}" dt="2024-04-23T17:52:38.381" v="112" actId="47"/>
        <pc:sldMkLst>
          <pc:docMk/>
          <pc:sldMk cId="2620422125" sldId="12211"/>
        </pc:sldMkLst>
      </pc:sldChg>
      <pc:sldChg chg="del">
        <pc:chgData name="Karen Volle" userId="56a017f8-fff7-4347-a03a-e4e7c9199847" providerId="ADAL" clId="{4D07CF7B-D5E1-462C-BB35-55F5241F3273}" dt="2024-04-23T17:52:38.381" v="112" actId="47"/>
        <pc:sldMkLst>
          <pc:docMk/>
          <pc:sldMk cId="569169393" sldId="12212"/>
        </pc:sldMkLst>
      </pc:sldChg>
      <pc:sldChg chg="del">
        <pc:chgData name="Karen Volle" userId="56a017f8-fff7-4347-a03a-e4e7c9199847" providerId="ADAL" clId="{4D07CF7B-D5E1-462C-BB35-55F5241F3273}" dt="2024-04-23T17:52:38.381" v="112" actId="47"/>
        <pc:sldMkLst>
          <pc:docMk/>
          <pc:sldMk cId="3549616963" sldId="12213"/>
        </pc:sldMkLst>
      </pc:sldChg>
      <pc:sldMasterChg chg="del delSldLayout">
        <pc:chgData name="Karen Volle" userId="56a017f8-fff7-4347-a03a-e4e7c9199847" providerId="ADAL" clId="{4D07CF7B-D5E1-462C-BB35-55F5241F3273}" dt="2024-04-23T17:53:49.620" v="147" actId="47"/>
        <pc:sldMasterMkLst>
          <pc:docMk/>
          <pc:sldMasterMk cId="0" sldId="2147483648"/>
        </pc:sldMasterMkLst>
        <pc:sldLayoutChg chg="del">
          <pc:chgData name="Karen Volle" userId="56a017f8-fff7-4347-a03a-e4e7c9199847" providerId="ADAL" clId="{4D07CF7B-D5E1-462C-BB35-55F5241F3273}" dt="2024-04-23T17:53:49.620" v="147" actId="47"/>
          <pc:sldLayoutMkLst>
            <pc:docMk/>
            <pc:sldMasterMk cId="0" sldId="2147483648"/>
            <pc:sldLayoutMk cId="0" sldId="2147483655"/>
          </pc:sldLayoutMkLst>
        </pc:sldLayoutChg>
      </pc:sldMasterChg>
    </pc:docChg>
  </pc:docChgLst>
  <pc:docChgLst>
    <pc:chgData name="Karen Volle" userId="S::kva7@usnh.edu::56a017f8-fff7-4347-a03a-e4e7c9199847" providerId="AD" clId="Web-{013D3700-2EB2-7964-F785-EDE92F7E912E}"/>
    <pc:docChg chg="addSld delSld modSld">
      <pc:chgData name="Karen Volle" userId="S::kva7@usnh.edu::56a017f8-fff7-4347-a03a-e4e7c9199847" providerId="AD" clId="Web-{013D3700-2EB2-7964-F785-EDE92F7E912E}" dt="2025-04-04T14:50:10.556" v="13"/>
      <pc:docMkLst>
        <pc:docMk/>
      </pc:docMkLst>
      <pc:sldChg chg="add">
        <pc:chgData name="Karen Volle" userId="S::kva7@usnh.edu::56a017f8-fff7-4347-a03a-e4e7c9199847" providerId="AD" clId="Web-{013D3700-2EB2-7964-F785-EDE92F7E912E}" dt="2025-04-04T14:49:51.930" v="2"/>
        <pc:sldMkLst>
          <pc:docMk/>
          <pc:sldMk cId="1689347815" sldId="306"/>
        </pc:sldMkLst>
      </pc:sldChg>
      <pc:sldChg chg="add">
        <pc:chgData name="Karen Volle" userId="S::kva7@usnh.edu::56a017f8-fff7-4347-a03a-e4e7c9199847" providerId="AD" clId="Web-{013D3700-2EB2-7964-F785-EDE92F7E912E}" dt="2025-04-04T14:49:51.930" v="3"/>
        <pc:sldMkLst>
          <pc:docMk/>
          <pc:sldMk cId="3114681287" sldId="587"/>
        </pc:sldMkLst>
      </pc:sldChg>
      <pc:sldChg chg="add">
        <pc:chgData name="Karen Volle" userId="S::kva7@usnh.edu::56a017f8-fff7-4347-a03a-e4e7c9199847" providerId="AD" clId="Web-{013D3700-2EB2-7964-F785-EDE92F7E912E}" dt="2025-04-04T14:49:51.977" v="9"/>
        <pc:sldMkLst>
          <pc:docMk/>
          <pc:sldMk cId="3940257978" sldId="609"/>
        </pc:sldMkLst>
      </pc:sldChg>
      <pc:sldChg chg="add">
        <pc:chgData name="Karen Volle" userId="S::kva7@usnh.edu::56a017f8-fff7-4347-a03a-e4e7c9199847" providerId="AD" clId="Web-{013D3700-2EB2-7964-F785-EDE92F7E912E}" dt="2025-04-04T14:49:51.946" v="6"/>
        <pc:sldMkLst>
          <pc:docMk/>
          <pc:sldMk cId="1393954699" sldId="617"/>
        </pc:sldMkLst>
      </pc:sldChg>
      <pc:sldChg chg="add">
        <pc:chgData name="Karen Volle" userId="S::kva7@usnh.edu::56a017f8-fff7-4347-a03a-e4e7c9199847" providerId="AD" clId="Web-{013D3700-2EB2-7964-F785-EDE92F7E912E}" dt="2025-04-04T14:49:51.961" v="7"/>
        <pc:sldMkLst>
          <pc:docMk/>
          <pc:sldMk cId="2699368188" sldId="618"/>
        </pc:sldMkLst>
      </pc:sldChg>
      <pc:sldChg chg="add">
        <pc:chgData name="Karen Volle" userId="S::kva7@usnh.edu::56a017f8-fff7-4347-a03a-e4e7c9199847" providerId="AD" clId="Web-{013D3700-2EB2-7964-F785-EDE92F7E912E}" dt="2025-04-04T14:49:51.946" v="5"/>
        <pc:sldMkLst>
          <pc:docMk/>
          <pc:sldMk cId="209906392" sldId="620"/>
        </pc:sldMkLst>
      </pc:sldChg>
      <pc:sldChg chg="add">
        <pc:chgData name="Karen Volle" userId="S::kva7@usnh.edu::56a017f8-fff7-4347-a03a-e4e7c9199847" providerId="AD" clId="Web-{013D3700-2EB2-7964-F785-EDE92F7E912E}" dt="2025-04-04T14:49:51.993" v="11"/>
        <pc:sldMkLst>
          <pc:docMk/>
          <pc:sldMk cId="1951450773" sldId="621"/>
        </pc:sldMkLst>
      </pc:sldChg>
      <pc:sldChg chg="add">
        <pc:chgData name="Karen Volle" userId="S::kva7@usnh.edu::56a017f8-fff7-4347-a03a-e4e7c9199847" providerId="AD" clId="Web-{013D3700-2EB2-7964-F785-EDE92F7E912E}" dt="2025-04-04T14:49:51.961" v="8"/>
        <pc:sldMkLst>
          <pc:docMk/>
          <pc:sldMk cId="1646246975" sldId="622"/>
        </pc:sldMkLst>
      </pc:sldChg>
      <pc:sldChg chg="add">
        <pc:chgData name="Karen Volle" userId="S::kva7@usnh.edu::56a017f8-fff7-4347-a03a-e4e7c9199847" providerId="AD" clId="Web-{013D3700-2EB2-7964-F785-EDE92F7E912E}" dt="2025-04-04T14:49:51.977" v="10"/>
        <pc:sldMkLst>
          <pc:docMk/>
          <pc:sldMk cId="1055535792" sldId="623"/>
        </pc:sldMkLst>
      </pc:sldChg>
      <pc:sldChg chg="add">
        <pc:chgData name="Karen Volle" userId="S::kva7@usnh.edu::56a017f8-fff7-4347-a03a-e4e7c9199847" providerId="AD" clId="Web-{013D3700-2EB2-7964-F785-EDE92F7E912E}" dt="2025-04-04T14:49:51.946" v="4"/>
        <pc:sldMkLst>
          <pc:docMk/>
          <pc:sldMk cId="2355954583" sldId="624"/>
        </pc:sldMkLst>
      </pc:sldChg>
      <pc:sldChg chg="del">
        <pc:chgData name="Karen Volle" userId="S::kva7@usnh.edu::56a017f8-fff7-4347-a03a-e4e7c9199847" providerId="AD" clId="Web-{013D3700-2EB2-7964-F785-EDE92F7E912E}" dt="2025-04-04T14:50:06.899" v="12"/>
        <pc:sldMkLst>
          <pc:docMk/>
          <pc:sldMk cId="1689347815" sldId="12424"/>
        </pc:sldMkLst>
      </pc:sldChg>
      <pc:sldChg chg="add del replId">
        <pc:chgData name="Karen Volle" userId="S::kva7@usnh.edu::56a017f8-fff7-4347-a03a-e4e7c9199847" providerId="AD" clId="Web-{013D3700-2EB2-7964-F785-EDE92F7E912E}" dt="2025-04-04T14:50:10.556" v="13"/>
        <pc:sldMkLst>
          <pc:docMk/>
          <pc:sldMk cId="1676268202" sldId="12476"/>
        </pc:sldMkLst>
      </pc:sldChg>
    </pc:docChg>
  </pc:docChgLst>
  <pc:docChgLst>
    <pc:chgData name="Karen Volle" userId="56a017f8-fff7-4347-a03a-e4e7c9199847" providerId="ADAL" clId="{A3BFD734-EB04-473E-8D53-A3E3AE686808}"/>
    <pc:docChg chg="custSel addSld delSld modSld addMainMaster delMainMaster">
      <pc:chgData name="Karen Volle" userId="56a017f8-fff7-4347-a03a-e4e7c9199847" providerId="ADAL" clId="{A3BFD734-EB04-473E-8D53-A3E3AE686808}" dt="2023-12-04T15:16:14.112" v="184" actId="20577"/>
      <pc:docMkLst>
        <pc:docMk/>
      </pc:docMkLst>
      <pc:sldChg chg="modSp mod">
        <pc:chgData name="Karen Volle" userId="56a017f8-fff7-4347-a03a-e4e7c9199847" providerId="ADAL" clId="{A3BFD734-EB04-473E-8D53-A3E3AE686808}" dt="2023-11-30T17:20:23.456" v="87" actId="27636"/>
        <pc:sldMkLst>
          <pc:docMk/>
          <pc:sldMk cId="1544049043" sldId="256"/>
        </pc:sldMkLst>
      </pc:sldChg>
      <pc:sldChg chg="del">
        <pc:chgData name="Karen Volle" userId="56a017f8-fff7-4347-a03a-e4e7c9199847" providerId="ADAL" clId="{A3BFD734-EB04-473E-8D53-A3E3AE686808}" dt="2023-11-30T17:19:51.305" v="52" actId="47"/>
        <pc:sldMkLst>
          <pc:docMk/>
          <pc:sldMk cId="2135054318" sldId="442"/>
        </pc:sldMkLst>
      </pc:sldChg>
      <pc:sldChg chg="del">
        <pc:chgData name="Karen Volle" userId="56a017f8-fff7-4347-a03a-e4e7c9199847" providerId="ADAL" clId="{A3BFD734-EB04-473E-8D53-A3E3AE686808}" dt="2023-11-30T17:19:51.305" v="52" actId="47"/>
        <pc:sldMkLst>
          <pc:docMk/>
          <pc:sldMk cId="2210160523" sldId="470"/>
        </pc:sldMkLst>
      </pc:sldChg>
      <pc:sldChg chg="del">
        <pc:chgData name="Karen Volle" userId="56a017f8-fff7-4347-a03a-e4e7c9199847" providerId="ADAL" clId="{A3BFD734-EB04-473E-8D53-A3E3AE686808}" dt="2023-11-30T17:19:51.305" v="52" actId="47"/>
        <pc:sldMkLst>
          <pc:docMk/>
          <pc:sldMk cId="1524268221" sldId="471"/>
        </pc:sldMkLst>
      </pc:sldChg>
      <pc:sldChg chg="del">
        <pc:chgData name="Karen Volle" userId="56a017f8-fff7-4347-a03a-e4e7c9199847" providerId="ADAL" clId="{A3BFD734-EB04-473E-8D53-A3E3AE686808}" dt="2023-11-30T17:19:51.305" v="52" actId="47"/>
        <pc:sldMkLst>
          <pc:docMk/>
          <pc:sldMk cId="2828685036" sldId="472"/>
        </pc:sldMkLst>
      </pc:sldChg>
      <pc:sldChg chg="del">
        <pc:chgData name="Karen Volle" userId="56a017f8-fff7-4347-a03a-e4e7c9199847" providerId="ADAL" clId="{A3BFD734-EB04-473E-8D53-A3E3AE686808}" dt="2023-11-30T17:19:51.305" v="52" actId="47"/>
        <pc:sldMkLst>
          <pc:docMk/>
          <pc:sldMk cId="2210314402" sldId="473"/>
        </pc:sldMkLst>
      </pc:sldChg>
      <pc:sldChg chg="del">
        <pc:chgData name="Karen Volle" userId="56a017f8-fff7-4347-a03a-e4e7c9199847" providerId="ADAL" clId="{A3BFD734-EB04-473E-8D53-A3E3AE686808}" dt="2023-11-30T17:19:51.305" v="52" actId="47"/>
        <pc:sldMkLst>
          <pc:docMk/>
          <pc:sldMk cId="229204374" sldId="474"/>
        </pc:sldMkLst>
      </pc:sldChg>
      <pc:sldChg chg="del">
        <pc:chgData name="Karen Volle" userId="56a017f8-fff7-4347-a03a-e4e7c9199847" providerId="ADAL" clId="{A3BFD734-EB04-473E-8D53-A3E3AE686808}" dt="2023-11-30T17:19:51.305" v="52" actId="47"/>
        <pc:sldMkLst>
          <pc:docMk/>
          <pc:sldMk cId="2376492535" sldId="475"/>
        </pc:sldMkLst>
      </pc:sldChg>
      <pc:sldChg chg="del">
        <pc:chgData name="Karen Volle" userId="56a017f8-fff7-4347-a03a-e4e7c9199847" providerId="ADAL" clId="{A3BFD734-EB04-473E-8D53-A3E3AE686808}" dt="2023-11-30T17:19:51.305" v="52" actId="47"/>
        <pc:sldMkLst>
          <pc:docMk/>
          <pc:sldMk cId="3282127672" sldId="476"/>
        </pc:sldMkLst>
      </pc:sldChg>
      <pc:sldChg chg="del">
        <pc:chgData name="Karen Volle" userId="56a017f8-fff7-4347-a03a-e4e7c9199847" providerId="ADAL" clId="{A3BFD734-EB04-473E-8D53-A3E3AE686808}" dt="2023-11-30T17:19:51.305" v="52" actId="47"/>
        <pc:sldMkLst>
          <pc:docMk/>
          <pc:sldMk cId="3128451103" sldId="478"/>
        </pc:sldMkLst>
      </pc:sldChg>
      <pc:sldChg chg="del">
        <pc:chgData name="Karen Volle" userId="56a017f8-fff7-4347-a03a-e4e7c9199847" providerId="ADAL" clId="{A3BFD734-EB04-473E-8D53-A3E3AE686808}" dt="2023-11-30T17:19:51.305" v="52" actId="47"/>
        <pc:sldMkLst>
          <pc:docMk/>
          <pc:sldMk cId="138445544" sldId="479"/>
        </pc:sldMkLst>
      </pc:sldChg>
      <pc:sldChg chg="addSp delSp modSp mod">
        <pc:chgData name="Karen Volle" userId="56a017f8-fff7-4347-a03a-e4e7c9199847" providerId="ADAL" clId="{A3BFD734-EB04-473E-8D53-A3E3AE686808}" dt="2023-11-30T17:21:12.957" v="140" actId="14100"/>
        <pc:sldMkLst>
          <pc:docMk/>
          <pc:sldMk cId="3918871586" sldId="12141"/>
        </pc:sldMkLst>
      </pc:sldChg>
      <pc:sldChg chg="del">
        <pc:chgData name="Karen Volle" userId="56a017f8-fff7-4347-a03a-e4e7c9199847" providerId="ADAL" clId="{A3BFD734-EB04-473E-8D53-A3E3AE686808}" dt="2023-11-30T17:21:53.018" v="141" actId="47"/>
        <pc:sldMkLst>
          <pc:docMk/>
          <pc:sldMk cId="1176220165" sldId="12142"/>
        </pc:sldMkLst>
      </pc:sldChg>
      <pc:sldChg chg="add">
        <pc:chgData name="Karen Volle" userId="56a017f8-fff7-4347-a03a-e4e7c9199847" providerId="ADAL" clId="{A3BFD734-EB04-473E-8D53-A3E3AE686808}" dt="2023-11-30T17:22:17.548" v="143"/>
        <pc:sldMkLst>
          <pc:docMk/>
          <pc:sldMk cId="2830681894" sldId="12142"/>
        </pc:sldMkLst>
      </pc:sldChg>
      <pc:sldChg chg="del">
        <pc:chgData name="Karen Volle" userId="56a017f8-fff7-4347-a03a-e4e7c9199847" providerId="ADAL" clId="{A3BFD734-EB04-473E-8D53-A3E3AE686808}" dt="2023-11-30T17:21:53.018" v="141" actId="47"/>
        <pc:sldMkLst>
          <pc:docMk/>
          <pc:sldMk cId="1572566904" sldId="12143"/>
        </pc:sldMkLst>
      </pc:sldChg>
      <pc:sldChg chg="add">
        <pc:chgData name="Karen Volle" userId="56a017f8-fff7-4347-a03a-e4e7c9199847" providerId="ADAL" clId="{A3BFD734-EB04-473E-8D53-A3E3AE686808}" dt="2023-11-30T17:22:17.579" v="145"/>
        <pc:sldMkLst>
          <pc:docMk/>
          <pc:sldMk cId="4116438814" sldId="12143"/>
        </pc:sldMkLst>
      </pc:sldChg>
      <pc:sldChg chg="del">
        <pc:chgData name="Karen Volle" userId="56a017f8-fff7-4347-a03a-e4e7c9199847" providerId="ADAL" clId="{A3BFD734-EB04-473E-8D53-A3E3AE686808}" dt="2023-11-30T17:21:53.018" v="141" actId="47"/>
        <pc:sldMkLst>
          <pc:docMk/>
          <pc:sldMk cId="976767030" sldId="12144"/>
        </pc:sldMkLst>
      </pc:sldChg>
      <pc:sldChg chg="add">
        <pc:chgData name="Karen Volle" userId="56a017f8-fff7-4347-a03a-e4e7c9199847" providerId="ADAL" clId="{A3BFD734-EB04-473E-8D53-A3E3AE686808}" dt="2023-11-30T17:22:17.595" v="147"/>
        <pc:sldMkLst>
          <pc:docMk/>
          <pc:sldMk cId="2708994103" sldId="12144"/>
        </pc:sldMkLst>
      </pc:sldChg>
      <pc:sldChg chg="del">
        <pc:chgData name="Karen Volle" userId="56a017f8-fff7-4347-a03a-e4e7c9199847" providerId="ADAL" clId="{A3BFD734-EB04-473E-8D53-A3E3AE686808}" dt="2023-11-30T17:21:53.018" v="141" actId="47"/>
        <pc:sldMkLst>
          <pc:docMk/>
          <pc:sldMk cId="228906723" sldId="12145"/>
        </pc:sldMkLst>
      </pc:sldChg>
      <pc:sldChg chg="add">
        <pc:chgData name="Karen Volle" userId="56a017f8-fff7-4347-a03a-e4e7c9199847" providerId="ADAL" clId="{A3BFD734-EB04-473E-8D53-A3E3AE686808}" dt="2023-11-30T17:22:17.611" v="149"/>
        <pc:sldMkLst>
          <pc:docMk/>
          <pc:sldMk cId="1747292414" sldId="12145"/>
        </pc:sldMkLst>
      </pc:sldChg>
      <pc:sldChg chg="add">
        <pc:chgData name="Karen Volle" userId="56a017f8-fff7-4347-a03a-e4e7c9199847" providerId="ADAL" clId="{A3BFD734-EB04-473E-8D53-A3E3AE686808}" dt="2023-11-30T17:22:17.626" v="151"/>
        <pc:sldMkLst>
          <pc:docMk/>
          <pc:sldMk cId="94519756" sldId="12146"/>
        </pc:sldMkLst>
      </pc:sldChg>
      <pc:sldChg chg="del">
        <pc:chgData name="Karen Volle" userId="56a017f8-fff7-4347-a03a-e4e7c9199847" providerId="ADAL" clId="{A3BFD734-EB04-473E-8D53-A3E3AE686808}" dt="2023-11-30T17:21:53.018" v="141" actId="47"/>
        <pc:sldMkLst>
          <pc:docMk/>
          <pc:sldMk cId="3627632168" sldId="12146"/>
        </pc:sldMkLst>
      </pc:sldChg>
      <pc:sldChg chg="del">
        <pc:chgData name="Karen Volle" userId="56a017f8-fff7-4347-a03a-e4e7c9199847" providerId="ADAL" clId="{A3BFD734-EB04-473E-8D53-A3E3AE686808}" dt="2023-11-30T17:21:53.018" v="141" actId="47"/>
        <pc:sldMkLst>
          <pc:docMk/>
          <pc:sldMk cId="2985999217" sldId="12147"/>
        </pc:sldMkLst>
      </pc:sldChg>
      <pc:sldChg chg="add">
        <pc:chgData name="Karen Volle" userId="56a017f8-fff7-4347-a03a-e4e7c9199847" providerId="ADAL" clId="{A3BFD734-EB04-473E-8D53-A3E3AE686808}" dt="2023-11-30T17:22:17.673" v="153"/>
        <pc:sldMkLst>
          <pc:docMk/>
          <pc:sldMk cId="4108881887" sldId="12147"/>
        </pc:sldMkLst>
      </pc:sldChg>
      <pc:sldChg chg="add">
        <pc:chgData name="Karen Volle" userId="56a017f8-fff7-4347-a03a-e4e7c9199847" providerId="ADAL" clId="{A3BFD734-EB04-473E-8D53-A3E3AE686808}" dt="2023-11-30T17:22:17.689" v="155"/>
        <pc:sldMkLst>
          <pc:docMk/>
          <pc:sldMk cId="60584300" sldId="12148"/>
        </pc:sldMkLst>
      </pc:sldChg>
      <pc:sldChg chg="del">
        <pc:chgData name="Karen Volle" userId="56a017f8-fff7-4347-a03a-e4e7c9199847" providerId="ADAL" clId="{A3BFD734-EB04-473E-8D53-A3E3AE686808}" dt="2023-11-30T17:21:53.018" v="141" actId="47"/>
        <pc:sldMkLst>
          <pc:docMk/>
          <pc:sldMk cId="908893944" sldId="12148"/>
        </pc:sldMkLst>
      </pc:sldChg>
      <pc:sldChg chg="modSp add mod">
        <pc:chgData name="Karen Volle" userId="56a017f8-fff7-4347-a03a-e4e7c9199847" providerId="ADAL" clId="{A3BFD734-EB04-473E-8D53-A3E3AE686808}" dt="2023-11-30T17:22:18.175" v="180" actId="27636"/>
        <pc:sldMkLst>
          <pc:docMk/>
          <pc:sldMk cId="149781013" sldId="12149"/>
        </pc:sldMkLst>
      </pc:sldChg>
      <pc:sldChg chg="del">
        <pc:chgData name="Karen Volle" userId="56a017f8-fff7-4347-a03a-e4e7c9199847" providerId="ADAL" clId="{A3BFD734-EB04-473E-8D53-A3E3AE686808}" dt="2023-11-30T17:21:53.018" v="141" actId="47"/>
        <pc:sldMkLst>
          <pc:docMk/>
          <pc:sldMk cId="4233110727" sldId="12149"/>
        </pc:sldMkLst>
      </pc:sldChg>
      <pc:sldChg chg="add">
        <pc:chgData name="Karen Volle" userId="56a017f8-fff7-4347-a03a-e4e7c9199847" providerId="ADAL" clId="{A3BFD734-EB04-473E-8D53-A3E3AE686808}" dt="2023-11-30T17:22:17.736" v="159"/>
        <pc:sldMkLst>
          <pc:docMk/>
          <pc:sldMk cId="2552022802" sldId="12150"/>
        </pc:sldMkLst>
      </pc:sldChg>
      <pc:sldChg chg="add">
        <pc:chgData name="Karen Volle" userId="56a017f8-fff7-4347-a03a-e4e7c9199847" providerId="ADAL" clId="{A3BFD734-EB04-473E-8D53-A3E3AE686808}" dt="2023-11-30T17:22:17.752" v="161"/>
        <pc:sldMkLst>
          <pc:docMk/>
          <pc:sldMk cId="486871362" sldId="12151"/>
        </pc:sldMkLst>
      </pc:sldChg>
      <pc:sldChg chg="add">
        <pc:chgData name="Karen Volle" userId="56a017f8-fff7-4347-a03a-e4e7c9199847" providerId="ADAL" clId="{A3BFD734-EB04-473E-8D53-A3E3AE686808}" dt="2023-11-30T17:22:17.783" v="163"/>
        <pc:sldMkLst>
          <pc:docMk/>
          <pc:sldMk cId="123142842" sldId="12152"/>
        </pc:sldMkLst>
      </pc:sldChg>
      <pc:sldChg chg="add">
        <pc:chgData name="Karen Volle" userId="56a017f8-fff7-4347-a03a-e4e7c9199847" providerId="ADAL" clId="{A3BFD734-EB04-473E-8D53-A3E3AE686808}" dt="2023-11-30T17:22:17.809" v="165"/>
        <pc:sldMkLst>
          <pc:docMk/>
          <pc:sldMk cId="3279791461" sldId="12153"/>
        </pc:sldMkLst>
      </pc:sldChg>
      <pc:sldChg chg="add">
        <pc:chgData name="Karen Volle" userId="56a017f8-fff7-4347-a03a-e4e7c9199847" providerId="ADAL" clId="{A3BFD734-EB04-473E-8D53-A3E3AE686808}" dt="2023-11-30T17:22:17.830" v="167"/>
        <pc:sldMkLst>
          <pc:docMk/>
          <pc:sldMk cId="3374742554" sldId="12154"/>
        </pc:sldMkLst>
      </pc:sldChg>
      <pc:sldChg chg="add">
        <pc:chgData name="Karen Volle" userId="56a017f8-fff7-4347-a03a-e4e7c9199847" providerId="ADAL" clId="{A3BFD734-EB04-473E-8D53-A3E3AE686808}" dt="2023-11-30T17:22:17.846" v="169"/>
        <pc:sldMkLst>
          <pc:docMk/>
          <pc:sldMk cId="2769459708" sldId="12155"/>
        </pc:sldMkLst>
      </pc:sldChg>
      <pc:sldChg chg="add">
        <pc:chgData name="Karen Volle" userId="56a017f8-fff7-4347-a03a-e4e7c9199847" providerId="ADAL" clId="{A3BFD734-EB04-473E-8D53-A3E3AE686808}" dt="2023-11-30T17:22:17.893" v="171"/>
        <pc:sldMkLst>
          <pc:docMk/>
          <pc:sldMk cId="2888557054" sldId="12156"/>
        </pc:sldMkLst>
      </pc:sldChg>
      <pc:sldChg chg="add">
        <pc:chgData name="Karen Volle" userId="56a017f8-fff7-4347-a03a-e4e7c9199847" providerId="ADAL" clId="{A3BFD734-EB04-473E-8D53-A3E3AE686808}" dt="2023-11-30T17:22:17.924" v="173"/>
        <pc:sldMkLst>
          <pc:docMk/>
          <pc:sldMk cId="2865423087" sldId="12157"/>
        </pc:sldMkLst>
      </pc:sldChg>
      <pc:sldChg chg="add">
        <pc:chgData name="Karen Volle" userId="56a017f8-fff7-4347-a03a-e4e7c9199847" providerId="ADAL" clId="{A3BFD734-EB04-473E-8D53-A3E3AE686808}" dt="2023-11-30T17:22:17.940" v="175"/>
        <pc:sldMkLst>
          <pc:docMk/>
          <pc:sldMk cId="2143338636" sldId="12158"/>
        </pc:sldMkLst>
      </pc:sldChg>
      <pc:sldChg chg="add">
        <pc:chgData name="Karen Volle" userId="56a017f8-fff7-4347-a03a-e4e7c9199847" providerId="ADAL" clId="{A3BFD734-EB04-473E-8D53-A3E3AE686808}" dt="2023-11-30T17:22:17.971" v="177"/>
        <pc:sldMkLst>
          <pc:docMk/>
          <pc:sldMk cId="1097070981" sldId="12159"/>
        </pc:sldMkLst>
      </pc:sldChg>
      <pc:sldChg chg="add">
        <pc:chgData name="Karen Volle" userId="56a017f8-fff7-4347-a03a-e4e7c9199847" providerId="ADAL" clId="{A3BFD734-EB04-473E-8D53-A3E3AE686808}" dt="2023-11-30T17:22:17.987" v="179"/>
        <pc:sldMkLst>
          <pc:docMk/>
          <pc:sldMk cId="256377402" sldId="12160"/>
        </pc:sldMkLst>
      </pc:sldChg>
      <pc:sldMasterChg chg="del delSldLayout">
        <pc:chgData name="Karen Volle" userId="56a017f8-fff7-4347-a03a-e4e7c9199847" providerId="ADAL" clId="{A3BFD734-EB04-473E-8D53-A3E3AE686808}" dt="2023-11-30T17:21:53.018" v="141" actId="47"/>
        <pc:sldMasterMkLst>
          <pc:docMk/>
          <pc:sldMasterMk cId="0" sldId="2147483648"/>
        </pc:sldMasterMkLst>
        <pc:sldLayoutChg chg="del">
          <pc:chgData name="Karen Volle" userId="56a017f8-fff7-4347-a03a-e4e7c9199847" providerId="ADAL" clId="{A3BFD734-EB04-473E-8D53-A3E3AE686808}" dt="2023-11-30T17:21:53.018" v="141" actId="47"/>
          <pc:sldLayoutMkLst>
            <pc:docMk/>
            <pc:sldMasterMk cId="0" sldId="2147483648"/>
            <pc:sldLayoutMk cId="0" sldId="2147483661"/>
          </pc:sldLayoutMkLst>
        </pc:sldLayoutChg>
        <pc:sldLayoutChg chg="del">
          <pc:chgData name="Karen Volle" userId="56a017f8-fff7-4347-a03a-e4e7c9199847" providerId="ADAL" clId="{A3BFD734-EB04-473E-8D53-A3E3AE686808}" dt="2023-11-30T17:21:53.018" v="141" actId="47"/>
          <pc:sldLayoutMkLst>
            <pc:docMk/>
            <pc:sldMasterMk cId="0" sldId="2147483648"/>
            <pc:sldLayoutMk cId="0" sldId="2147483662"/>
          </pc:sldLayoutMkLst>
        </pc:sldLayoutChg>
        <pc:sldLayoutChg chg="del">
          <pc:chgData name="Karen Volle" userId="56a017f8-fff7-4347-a03a-e4e7c9199847" providerId="ADAL" clId="{A3BFD734-EB04-473E-8D53-A3E3AE686808}" dt="2023-11-30T17:21:53.018" v="141" actId="47"/>
          <pc:sldLayoutMkLst>
            <pc:docMk/>
            <pc:sldMasterMk cId="0" sldId="2147483648"/>
            <pc:sldLayoutMk cId="0" sldId="2147483663"/>
          </pc:sldLayoutMkLst>
        </pc:sldLayoutChg>
        <pc:sldLayoutChg chg="del">
          <pc:chgData name="Karen Volle" userId="56a017f8-fff7-4347-a03a-e4e7c9199847" providerId="ADAL" clId="{A3BFD734-EB04-473E-8D53-A3E3AE686808}" dt="2023-11-30T17:21:53.018" v="141" actId="47"/>
          <pc:sldLayoutMkLst>
            <pc:docMk/>
            <pc:sldMasterMk cId="0" sldId="2147483648"/>
            <pc:sldLayoutMk cId="0" sldId="2147483664"/>
          </pc:sldLayoutMkLst>
        </pc:sldLayoutChg>
        <pc:sldLayoutChg chg="del">
          <pc:chgData name="Karen Volle" userId="56a017f8-fff7-4347-a03a-e4e7c9199847" providerId="ADAL" clId="{A3BFD734-EB04-473E-8D53-A3E3AE686808}" dt="2023-11-30T17:21:53.018" v="141" actId="47"/>
          <pc:sldLayoutMkLst>
            <pc:docMk/>
            <pc:sldMasterMk cId="0" sldId="2147483648"/>
            <pc:sldLayoutMk cId="0" sldId="2147483665"/>
          </pc:sldLayoutMkLst>
        </pc:sldLayoutChg>
      </pc:sldMasterChg>
      <pc:sldMasterChg chg="add addSldLayout">
        <pc:chgData name="Karen Volle" userId="56a017f8-fff7-4347-a03a-e4e7c9199847" providerId="ADAL" clId="{A3BFD734-EB04-473E-8D53-A3E3AE686808}" dt="2023-11-30T17:22:17.987" v="178" actId="27028"/>
        <pc:sldMasterMkLst>
          <pc:docMk/>
          <pc:sldMasterMk cId="2642878506" sldId="2147483684"/>
        </pc:sldMasterMkLst>
        <pc:sldLayoutChg chg="add">
          <pc:chgData name="Karen Volle" userId="56a017f8-fff7-4347-a03a-e4e7c9199847" providerId="ADAL" clId="{A3BFD734-EB04-473E-8D53-A3E3AE686808}" dt="2023-11-30T17:22:17.987" v="178" actId="27028"/>
          <pc:sldLayoutMkLst>
            <pc:docMk/>
            <pc:sldMasterMk cId="2642878506" sldId="2147483684"/>
            <pc:sldLayoutMk cId="694508687" sldId="2147483685"/>
          </pc:sldLayoutMkLst>
        </pc:sldLayoutChg>
        <pc:sldLayoutChg chg="add">
          <pc:chgData name="Karen Volle" userId="56a017f8-fff7-4347-a03a-e4e7c9199847" providerId="ADAL" clId="{A3BFD734-EB04-473E-8D53-A3E3AE686808}" dt="2023-11-30T17:22:17.532" v="142" actId="27028"/>
          <pc:sldLayoutMkLst>
            <pc:docMk/>
            <pc:sldMasterMk cId="2642878506" sldId="2147483684"/>
            <pc:sldLayoutMk cId="1345499221" sldId="2147483686"/>
          </pc:sldLayoutMkLst>
        </pc:sldLayoutChg>
        <pc:sldLayoutChg chg="add">
          <pc:chgData name="Karen Volle" userId="56a017f8-fff7-4347-a03a-e4e7c9199847" providerId="ADAL" clId="{A3BFD734-EB04-473E-8D53-A3E3AE686808}" dt="2023-11-30T17:22:17.658" v="152" actId="27028"/>
          <pc:sldLayoutMkLst>
            <pc:docMk/>
            <pc:sldMasterMk cId="2642878506" sldId="2147483684"/>
            <pc:sldLayoutMk cId="1498441929" sldId="2147483688"/>
          </pc:sldLayoutMkLst>
        </pc:sldLayoutChg>
        <pc:sldLayoutChg chg="add">
          <pc:chgData name="Karen Volle" userId="56a017f8-fff7-4347-a03a-e4e7c9199847" providerId="ADAL" clId="{A3BFD734-EB04-473E-8D53-A3E3AE686808}" dt="2023-11-30T17:22:17.956" v="176" actId="27028"/>
          <pc:sldLayoutMkLst>
            <pc:docMk/>
            <pc:sldMasterMk cId="2642878506" sldId="2147483684"/>
            <pc:sldLayoutMk cId="1019513428" sldId="2147483692"/>
          </pc:sldLayoutMkLst>
        </pc:sldLayoutChg>
      </pc:sldMasterChg>
    </pc:docChg>
  </pc:docChgLst>
  <pc:docChgLst>
    <pc:chgData name="Karen Volle" userId="56a017f8-fff7-4347-a03a-e4e7c9199847" providerId="ADAL" clId="{D62FCB4C-F05B-40D4-BBFD-155B94789385}"/>
    <pc:docChg chg="custSel modSld">
      <pc:chgData name="Karen Volle" userId="56a017f8-fff7-4347-a03a-e4e7c9199847" providerId="ADAL" clId="{D62FCB4C-F05B-40D4-BBFD-155B94789385}" dt="2024-07-29T13:12:25.748" v="55"/>
      <pc:docMkLst>
        <pc:docMk/>
      </pc:docMkLst>
      <pc:sldChg chg="delSp modSp mod">
        <pc:chgData name="Karen Volle" userId="56a017f8-fff7-4347-a03a-e4e7c9199847" providerId="ADAL" clId="{D62FCB4C-F05B-40D4-BBFD-155B94789385}" dt="2024-07-29T13:12:25.748" v="55"/>
        <pc:sldMkLst>
          <pc:docMk/>
          <pc:sldMk cId="3918871586" sldId="12141"/>
        </pc:sldMkLst>
      </pc:sldChg>
    </pc:docChg>
  </pc:docChgLst>
  <pc:docChgLst>
    <pc:chgData name="Andrew Houtenville" userId="aea22101-bd61-4dfe-a17f-14b576307e93" providerId="ADAL" clId="{3610418B-B763-42B1-B554-4B4B4C3B05A9}"/>
    <pc:docChg chg="undo custSel addSld modSld">
      <pc:chgData name="Andrew Houtenville" userId="aea22101-bd61-4dfe-a17f-14b576307e93" providerId="ADAL" clId="{3610418B-B763-42B1-B554-4B4B4C3B05A9}" dt="2025-03-07T14:56:05.129" v="1171" actId="20577"/>
      <pc:docMkLst>
        <pc:docMk/>
      </pc:docMkLst>
      <pc:sldChg chg="addSp delSp modSp mod">
        <pc:chgData name="Andrew Houtenville" userId="aea22101-bd61-4dfe-a17f-14b576307e93" providerId="ADAL" clId="{3610418B-B763-42B1-B554-4B4B4C3B05A9}" dt="2025-03-07T14:32:43.782" v="60" actId="1038"/>
        <pc:sldMkLst>
          <pc:docMk/>
          <pc:sldMk cId="3161943851" sldId="12210"/>
        </pc:sldMkLst>
        <pc:spChg chg="mod">
          <ac:chgData name="Andrew Houtenville" userId="aea22101-bd61-4dfe-a17f-14b576307e93" providerId="ADAL" clId="{3610418B-B763-42B1-B554-4B4B4C3B05A9}" dt="2025-03-07T14:32:17.014" v="14" actId="20577"/>
          <ac:spMkLst>
            <pc:docMk/>
            <pc:sldMk cId="3161943851" sldId="12210"/>
            <ac:spMk id="2" creationId="{CAD9B724-0BBC-4052-8F50-158D8643067E}"/>
          </ac:spMkLst>
        </pc:spChg>
      </pc:sldChg>
      <pc:sldChg chg="addSp delSp modSp mod modNotesTx">
        <pc:chgData name="Andrew Houtenville" userId="aea22101-bd61-4dfe-a17f-14b576307e93" providerId="ADAL" clId="{3610418B-B763-42B1-B554-4B4B4C3B05A9}" dt="2025-03-07T14:43:16.724" v="265"/>
        <pc:sldMkLst>
          <pc:docMk/>
          <pc:sldMk cId="1746892424" sldId="12211"/>
        </pc:sldMkLst>
        <pc:spChg chg="mod">
          <ac:chgData name="Andrew Houtenville" userId="aea22101-bd61-4dfe-a17f-14b576307e93" providerId="ADAL" clId="{3610418B-B763-42B1-B554-4B4B4C3B05A9}" dt="2025-03-07T14:33:00.763" v="71" actId="20577"/>
          <ac:spMkLst>
            <pc:docMk/>
            <pc:sldMk cId="1746892424" sldId="12211"/>
            <ac:spMk id="2" creationId="{CAD9B724-0BBC-4052-8F50-158D8643067E}"/>
          </ac:spMkLst>
        </pc:spChg>
      </pc:sldChg>
      <pc:sldChg chg="addSp delSp modSp mod modNotesTx">
        <pc:chgData name="Andrew Houtenville" userId="aea22101-bd61-4dfe-a17f-14b576307e93" providerId="ADAL" clId="{3610418B-B763-42B1-B554-4B4B4C3B05A9}" dt="2025-03-07T14:44:45.228" v="281" actId="20577"/>
        <pc:sldMkLst>
          <pc:docMk/>
          <pc:sldMk cId="1919990588" sldId="12213"/>
        </pc:sldMkLst>
        <pc:spChg chg="mod">
          <ac:chgData name="Andrew Houtenville" userId="aea22101-bd61-4dfe-a17f-14b576307e93" providerId="ADAL" clId="{3610418B-B763-42B1-B554-4B4B4C3B05A9}" dt="2025-03-07T14:33:20.908" v="94" actId="20577"/>
          <ac:spMkLst>
            <pc:docMk/>
            <pc:sldMk cId="1919990588" sldId="12213"/>
            <ac:spMk id="2" creationId="{CAD9B724-0BBC-4052-8F50-158D8643067E}"/>
          </ac:spMkLst>
        </pc:spChg>
      </pc:sldChg>
      <pc:sldChg chg="modSp add mod">
        <pc:chgData name="Andrew Houtenville" userId="aea22101-bd61-4dfe-a17f-14b576307e93" providerId="ADAL" clId="{3610418B-B763-42B1-B554-4B4B4C3B05A9}" dt="2025-03-07T14:56:05.129" v="1171" actId="20577"/>
        <pc:sldMkLst>
          <pc:docMk/>
          <pc:sldMk cId="3292831540" sldId="12449"/>
        </pc:sldMkLst>
        <pc:spChg chg="mod">
          <ac:chgData name="Andrew Houtenville" userId="aea22101-bd61-4dfe-a17f-14b576307e93" providerId="ADAL" clId="{3610418B-B763-42B1-B554-4B4B4C3B05A9}" dt="2025-03-07T14:54:00.841" v="896" actId="6549"/>
          <ac:spMkLst>
            <pc:docMk/>
            <pc:sldMk cId="3292831540" sldId="12449"/>
            <ac:spMk id="2" creationId="{140C8018-749E-E62C-BE97-72A88AF1AA4B}"/>
          </ac:spMkLst>
        </pc:spChg>
        <pc:spChg chg="mod">
          <ac:chgData name="Andrew Houtenville" userId="aea22101-bd61-4dfe-a17f-14b576307e93" providerId="ADAL" clId="{3610418B-B763-42B1-B554-4B4B4C3B05A9}" dt="2025-03-07T14:56:05.129" v="1171" actId="20577"/>
          <ac:spMkLst>
            <pc:docMk/>
            <pc:sldMk cId="3292831540" sldId="12449"/>
            <ac:spMk id="3" creationId="{491C5CB4-8F85-95DB-B59B-7FB0456A566A}"/>
          </ac:spMkLst>
        </pc:spChg>
      </pc:sldChg>
    </pc:docChg>
  </pc:docChgLst>
  <pc:docChgLst>
    <pc:chgData name="Amy Chamberlain" userId="fb464598-4a5d-4385-bf9f-7180a83ea77a" providerId="ADAL" clId="{0D3241CE-DE91-48F0-A206-576CA089DE94}"/>
    <pc:docChg chg="addSld delSld modSld addMainMaster delMainMaster modMainMaster">
      <pc:chgData name="Amy Chamberlain" userId="fb464598-4a5d-4385-bf9f-7180a83ea77a" providerId="ADAL" clId="{0D3241CE-DE91-48F0-A206-576CA089DE94}" dt="2025-01-10T15:44:20.422" v="255" actId="13244"/>
      <pc:docMkLst>
        <pc:docMk/>
      </pc:docMkLst>
      <pc:sldChg chg="modSp mod">
        <pc:chgData name="Amy Chamberlain" userId="fb464598-4a5d-4385-bf9f-7180a83ea77a" providerId="ADAL" clId="{0D3241CE-DE91-48F0-A206-576CA089DE94}" dt="2025-01-10T15:43:01.648" v="249" actId="962"/>
        <pc:sldMkLst>
          <pc:docMk/>
          <pc:sldMk cId="1746892424" sldId="12211"/>
        </pc:sldMkLst>
      </pc:sldChg>
      <pc:sldChg chg="modSp add">
        <pc:chgData name="Amy Chamberlain" userId="fb464598-4a5d-4385-bf9f-7180a83ea77a" providerId="ADAL" clId="{0D3241CE-DE91-48F0-A206-576CA089DE94}" dt="2025-01-10T15:43:28.218" v="252" actId="962"/>
        <pc:sldMkLst>
          <pc:docMk/>
          <pc:sldMk cId="3371693275" sldId="12424"/>
        </pc:sldMkLst>
      </pc:sldChg>
      <pc:sldChg chg="add">
        <pc:chgData name="Amy Chamberlain" userId="fb464598-4a5d-4385-bf9f-7180a83ea77a" providerId="ADAL" clId="{0D3241CE-DE91-48F0-A206-576CA089DE94}" dt="2025-01-09T14:33:47.900" v="1"/>
        <pc:sldMkLst>
          <pc:docMk/>
          <pc:sldMk cId="1962556057" sldId="12425"/>
        </pc:sldMkLst>
      </pc:sldChg>
      <pc:sldChg chg="add">
        <pc:chgData name="Amy Chamberlain" userId="fb464598-4a5d-4385-bf9f-7180a83ea77a" providerId="ADAL" clId="{0D3241CE-DE91-48F0-A206-576CA089DE94}" dt="2025-01-09T14:33:47.900" v="1"/>
        <pc:sldMkLst>
          <pc:docMk/>
          <pc:sldMk cId="1251069689" sldId="12426"/>
        </pc:sldMkLst>
      </pc:sldChg>
      <pc:sldChg chg="modSp add mod">
        <pc:chgData name="Amy Chamberlain" userId="fb464598-4a5d-4385-bf9f-7180a83ea77a" providerId="ADAL" clId="{0D3241CE-DE91-48F0-A206-576CA089DE94}" dt="2025-01-10T15:43:46.246" v="253" actId="13244"/>
        <pc:sldMkLst>
          <pc:docMk/>
          <pc:sldMk cId="1559220285" sldId="12427"/>
        </pc:sldMkLst>
      </pc:sldChg>
      <pc:sldChg chg="add">
        <pc:chgData name="Amy Chamberlain" userId="fb464598-4a5d-4385-bf9f-7180a83ea77a" providerId="ADAL" clId="{0D3241CE-DE91-48F0-A206-576CA089DE94}" dt="2025-01-09T14:33:47.900" v="1"/>
        <pc:sldMkLst>
          <pc:docMk/>
          <pc:sldMk cId="2222544461" sldId="12428"/>
        </pc:sldMkLst>
      </pc:sldChg>
      <pc:sldChg chg="add">
        <pc:chgData name="Amy Chamberlain" userId="fb464598-4a5d-4385-bf9f-7180a83ea77a" providerId="ADAL" clId="{0D3241CE-DE91-48F0-A206-576CA089DE94}" dt="2025-01-09T14:33:47.900" v="1"/>
        <pc:sldMkLst>
          <pc:docMk/>
          <pc:sldMk cId="3340030402" sldId="12429"/>
        </pc:sldMkLst>
      </pc:sldChg>
      <pc:sldChg chg="modSp add mod">
        <pc:chgData name="Amy Chamberlain" userId="fb464598-4a5d-4385-bf9f-7180a83ea77a" providerId="ADAL" clId="{0D3241CE-DE91-48F0-A206-576CA089DE94}" dt="2025-01-10T15:41:44.562" v="245" actId="962"/>
        <pc:sldMkLst>
          <pc:docMk/>
          <pc:sldMk cId="97431813" sldId="12430"/>
        </pc:sldMkLst>
      </pc:sldChg>
      <pc:sldChg chg="add">
        <pc:chgData name="Amy Chamberlain" userId="fb464598-4a5d-4385-bf9f-7180a83ea77a" providerId="ADAL" clId="{0D3241CE-DE91-48F0-A206-576CA089DE94}" dt="2025-01-09T14:33:47.900" v="1"/>
        <pc:sldMkLst>
          <pc:docMk/>
          <pc:sldMk cId="3782472921" sldId="12431"/>
        </pc:sldMkLst>
      </pc:sldChg>
      <pc:sldChg chg="add">
        <pc:chgData name="Amy Chamberlain" userId="fb464598-4a5d-4385-bf9f-7180a83ea77a" providerId="ADAL" clId="{0D3241CE-DE91-48F0-A206-576CA089DE94}" dt="2025-01-09T14:33:47.900" v="1"/>
        <pc:sldMkLst>
          <pc:docMk/>
          <pc:sldMk cId="1636367101" sldId="12432"/>
        </pc:sldMkLst>
      </pc:sldChg>
      <pc:sldChg chg="add">
        <pc:chgData name="Amy Chamberlain" userId="fb464598-4a5d-4385-bf9f-7180a83ea77a" providerId="ADAL" clId="{0D3241CE-DE91-48F0-A206-576CA089DE94}" dt="2025-01-09T14:33:47.900" v="1"/>
        <pc:sldMkLst>
          <pc:docMk/>
          <pc:sldMk cId="92254951" sldId="12433"/>
        </pc:sldMkLst>
      </pc:sldChg>
      <pc:sldChg chg="add">
        <pc:chgData name="Amy Chamberlain" userId="fb464598-4a5d-4385-bf9f-7180a83ea77a" providerId="ADAL" clId="{0D3241CE-DE91-48F0-A206-576CA089DE94}" dt="2025-01-09T14:33:47.900" v="1"/>
        <pc:sldMkLst>
          <pc:docMk/>
          <pc:sldMk cId="1322723431" sldId="12434"/>
        </pc:sldMkLst>
      </pc:sldChg>
      <pc:sldChg chg="add">
        <pc:chgData name="Amy Chamberlain" userId="fb464598-4a5d-4385-bf9f-7180a83ea77a" providerId="ADAL" clId="{0D3241CE-DE91-48F0-A206-576CA089DE94}" dt="2025-01-09T14:33:47.900" v="1"/>
        <pc:sldMkLst>
          <pc:docMk/>
          <pc:sldMk cId="546429883" sldId="12435"/>
        </pc:sldMkLst>
      </pc:sldChg>
      <pc:sldChg chg="add">
        <pc:chgData name="Amy Chamberlain" userId="fb464598-4a5d-4385-bf9f-7180a83ea77a" providerId="ADAL" clId="{0D3241CE-DE91-48F0-A206-576CA089DE94}" dt="2025-01-09T14:33:47.900" v="1"/>
        <pc:sldMkLst>
          <pc:docMk/>
          <pc:sldMk cId="2619086245" sldId="12436"/>
        </pc:sldMkLst>
      </pc:sldChg>
      <pc:sldChg chg="add">
        <pc:chgData name="Amy Chamberlain" userId="fb464598-4a5d-4385-bf9f-7180a83ea77a" providerId="ADAL" clId="{0D3241CE-DE91-48F0-A206-576CA089DE94}" dt="2025-01-09T14:33:47.900" v="1"/>
        <pc:sldMkLst>
          <pc:docMk/>
          <pc:sldMk cId="1757855848" sldId="12437"/>
        </pc:sldMkLst>
      </pc:sldChg>
      <pc:sldChg chg="add">
        <pc:chgData name="Amy Chamberlain" userId="fb464598-4a5d-4385-bf9f-7180a83ea77a" providerId="ADAL" clId="{0D3241CE-DE91-48F0-A206-576CA089DE94}" dt="2025-01-09T14:33:47.900" v="1"/>
        <pc:sldMkLst>
          <pc:docMk/>
          <pc:sldMk cId="290674582" sldId="12438"/>
        </pc:sldMkLst>
      </pc:sldChg>
      <pc:sldChg chg="add">
        <pc:chgData name="Amy Chamberlain" userId="fb464598-4a5d-4385-bf9f-7180a83ea77a" providerId="ADAL" clId="{0D3241CE-DE91-48F0-A206-576CA089DE94}" dt="2025-01-09T14:33:47.900" v="1"/>
        <pc:sldMkLst>
          <pc:docMk/>
          <pc:sldMk cId="238302080" sldId="12439"/>
        </pc:sldMkLst>
      </pc:sldChg>
      <pc:sldChg chg="add">
        <pc:chgData name="Amy Chamberlain" userId="fb464598-4a5d-4385-bf9f-7180a83ea77a" providerId="ADAL" clId="{0D3241CE-DE91-48F0-A206-576CA089DE94}" dt="2025-01-09T14:33:47.900" v="1"/>
        <pc:sldMkLst>
          <pc:docMk/>
          <pc:sldMk cId="2847812910" sldId="12440"/>
        </pc:sldMkLst>
      </pc:sldChg>
      <pc:sldChg chg="add">
        <pc:chgData name="Amy Chamberlain" userId="fb464598-4a5d-4385-bf9f-7180a83ea77a" providerId="ADAL" clId="{0D3241CE-DE91-48F0-A206-576CA089DE94}" dt="2025-01-09T14:33:47.900" v="1"/>
        <pc:sldMkLst>
          <pc:docMk/>
          <pc:sldMk cId="2132695195" sldId="12441"/>
        </pc:sldMkLst>
      </pc:sldChg>
      <pc:sldChg chg="add">
        <pc:chgData name="Amy Chamberlain" userId="fb464598-4a5d-4385-bf9f-7180a83ea77a" providerId="ADAL" clId="{0D3241CE-DE91-48F0-A206-576CA089DE94}" dt="2025-01-09T14:33:47.900" v="1"/>
        <pc:sldMkLst>
          <pc:docMk/>
          <pc:sldMk cId="889710130" sldId="12442"/>
        </pc:sldMkLst>
      </pc:sldChg>
      <pc:sldChg chg="add">
        <pc:chgData name="Amy Chamberlain" userId="fb464598-4a5d-4385-bf9f-7180a83ea77a" providerId="ADAL" clId="{0D3241CE-DE91-48F0-A206-576CA089DE94}" dt="2025-01-09T14:33:47.900" v="1"/>
        <pc:sldMkLst>
          <pc:docMk/>
          <pc:sldMk cId="504575553" sldId="12443"/>
        </pc:sldMkLst>
      </pc:sldChg>
      <pc:sldChg chg="modSp add mod">
        <pc:chgData name="Amy Chamberlain" userId="fb464598-4a5d-4385-bf9f-7180a83ea77a" providerId="ADAL" clId="{0D3241CE-DE91-48F0-A206-576CA089DE94}" dt="2025-01-10T15:41:44.583" v="246" actId="962"/>
        <pc:sldMkLst>
          <pc:docMk/>
          <pc:sldMk cId="2389856080" sldId="12444"/>
        </pc:sldMkLst>
      </pc:sldChg>
      <pc:sldChg chg="modSp add mod">
        <pc:chgData name="Amy Chamberlain" userId="fb464598-4a5d-4385-bf9f-7180a83ea77a" providerId="ADAL" clId="{0D3241CE-DE91-48F0-A206-576CA089DE94}" dt="2025-01-10T15:44:05.435" v="254" actId="13244"/>
        <pc:sldMkLst>
          <pc:docMk/>
          <pc:sldMk cId="1460434602" sldId="12445"/>
        </pc:sldMkLst>
      </pc:sldChg>
      <pc:sldChg chg="modSp add mod">
        <pc:chgData name="Amy Chamberlain" userId="fb464598-4a5d-4385-bf9f-7180a83ea77a" providerId="ADAL" clId="{0D3241CE-DE91-48F0-A206-576CA089DE94}" dt="2025-01-10T15:44:20.422" v="255" actId="13244"/>
        <pc:sldMkLst>
          <pc:docMk/>
          <pc:sldMk cId="1503085065" sldId="12446"/>
        </pc:sldMkLst>
      </pc:sldChg>
      <pc:sldChg chg="add">
        <pc:chgData name="Amy Chamberlain" userId="fb464598-4a5d-4385-bf9f-7180a83ea77a" providerId="ADAL" clId="{0D3241CE-DE91-48F0-A206-576CA089DE94}" dt="2025-01-09T14:33:47.900" v="1"/>
        <pc:sldMkLst>
          <pc:docMk/>
          <pc:sldMk cId="3204986909" sldId="12447"/>
        </pc:sldMkLst>
      </pc:sldChg>
      <pc:sldChg chg="add">
        <pc:chgData name="Amy Chamberlain" userId="fb464598-4a5d-4385-bf9f-7180a83ea77a" providerId="ADAL" clId="{0D3241CE-DE91-48F0-A206-576CA089DE94}" dt="2025-01-09T14:33:47.900" v="1"/>
        <pc:sldMkLst>
          <pc:docMk/>
          <pc:sldMk cId="2458615617" sldId="12448"/>
        </pc:sldMkLst>
      </pc:sldChg>
      <pc:sldChg chg="add">
        <pc:chgData name="Amy Chamberlain" userId="fb464598-4a5d-4385-bf9f-7180a83ea77a" providerId="ADAL" clId="{0D3241CE-DE91-48F0-A206-576CA089DE94}" dt="2025-01-09T14:33:47.900" v="1"/>
        <pc:sldMkLst>
          <pc:docMk/>
          <pc:sldMk cId="188236386" sldId="12449"/>
        </pc:sldMkLst>
      </pc:sldChg>
      <pc:sldChg chg="add">
        <pc:chgData name="Amy Chamberlain" userId="fb464598-4a5d-4385-bf9f-7180a83ea77a" providerId="ADAL" clId="{0D3241CE-DE91-48F0-A206-576CA089DE94}" dt="2025-01-09T14:33:47.900" v="1"/>
        <pc:sldMkLst>
          <pc:docMk/>
          <pc:sldMk cId="1624445997" sldId="12450"/>
        </pc:sldMkLst>
      </pc:sldChg>
      <pc:sldChg chg="modSp add mod">
        <pc:chgData name="Amy Chamberlain" userId="fb464598-4a5d-4385-bf9f-7180a83ea77a" providerId="ADAL" clId="{0D3241CE-DE91-48F0-A206-576CA089DE94}" dt="2025-01-10T15:41:44.600" v="247" actId="962"/>
        <pc:sldMkLst>
          <pc:docMk/>
          <pc:sldMk cId="2347567135" sldId="12451"/>
        </pc:sldMkLst>
      </pc:sldChg>
      <pc:sldChg chg="add">
        <pc:chgData name="Amy Chamberlain" userId="fb464598-4a5d-4385-bf9f-7180a83ea77a" providerId="ADAL" clId="{0D3241CE-DE91-48F0-A206-576CA089DE94}" dt="2025-01-09T14:33:47.900" v="1"/>
        <pc:sldMkLst>
          <pc:docMk/>
          <pc:sldMk cId="3346321879" sldId="12452"/>
        </pc:sldMkLst>
      </pc:sldChg>
      <pc:sldChg chg="add">
        <pc:chgData name="Amy Chamberlain" userId="fb464598-4a5d-4385-bf9f-7180a83ea77a" providerId="ADAL" clId="{0D3241CE-DE91-48F0-A206-576CA089DE94}" dt="2025-01-09T14:33:47.900" v="1"/>
        <pc:sldMkLst>
          <pc:docMk/>
          <pc:sldMk cId="4207089381" sldId="12453"/>
        </pc:sldMkLst>
      </pc:sldChg>
      <pc:sldChg chg="add">
        <pc:chgData name="Amy Chamberlain" userId="fb464598-4a5d-4385-bf9f-7180a83ea77a" providerId="ADAL" clId="{0D3241CE-DE91-48F0-A206-576CA089DE94}" dt="2025-01-09T14:33:47.900" v="1"/>
        <pc:sldMkLst>
          <pc:docMk/>
          <pc:sldMk cId="3545497609" sldId="12454"/>
        </pc:sldMkLst>
      </pc:sldChg>
      <pc:sldChg chg="add del">
        <pc:chgData name="Amy Chamberlain" userId="fb464598-4a5d-4385-bf9f-7180a83ea77a" providerId="ADAL" clId="{0D3241CE-DE91-48F0-A206-576CA089DE94}" dt="2025-01-10T13:39:51.656" v="243" actId="2696"/>
        <pc:sldMkLst>
          <pc:docMk/>
          <pc:sldMk cId="1689347815" sldId="12455"/>
        </pc:sldMkLst>
      </pc:sldChg>
      <pc:sldChg chg="add">
        <pc:chgData name="Amy Chamberlain" userId="fb464598-4a5d-4385-bf9f-7180a83ea77a" providerId="ADAL" clId="{0D3241CE-DE91-48F0-A206-576CA089DE94}" dt="2025-01-10T13:39:42.478" v="242"/>
        <pc:sldMkLst>
          <pc:docMk/>
          <pc:sldMk cId="3114681287" sldId="12456"/>
        </pc:sldMkLst>
      </pc:sldChg>
      <pc:sldChg chg="add">
        <pc:chgData name="Amy Chamberlain" userId="fb464598-4a5d-4385-bf9f-7180a83ea77a" providerId="ADAL" clId="{0D3241CE-DE91-48F0-A206-576CA089DE94}" dt="2025-01-10T13:39:42.478" v="242"/>
        <pc:sldMkLst>
          <pc:docMk/>
          <pc:sldMk cId="3048679709" sldId="12457"/>
        </pc:sldMkLst>
      </pc:sldChg>
      <pc:sldChg chg="add">
        <pc:chgData name="Amy Chamberlain" userId="fb464598-4a5d-4385-bf9f-7180a83ea77a" providerId="ADAL" clId="{0D3241CE-DE91-48F0-A206-576CA089DE94}" dt="2025-01-10T13:39:42.478" v="242"/>
        <pc:sldMkLst>
          <pc:docMk/>
          <pc:sldMk cId="2024006477" sldId="12458"/>
        </pc:sldMkLst>
      </pc:sldChg>
      <pc:sldChg chg="add">
        <pc:chgData name="Amy Chamberlain" userId="fb464598-4a5d-4385-bf9f-7180a83ea77a" providerId="ADAL" clId="{0D3241CE-DE91-48F0-A206-576CA089DE94}" dt="2025-01-10T13:39:42.478" v="242"/>
        <pc:sldMkLst>
          <pc:docMk/>
          <pc:sldMk cId="2966667500" sldId="12459"/>
        </pc:sldMkLst>
      </pc:sldChg>
      <pc:sldChg chg="add">
        <pc:chgData name="Amy Chamberlain" userId="fb464598-4a5d-4385-bf9f-7180a83ea77a" providerId="ADAL" clId="{0D3241CE-DE91-48F0-A206-576CA089DE94}" dt="2025-01-10T13:39:42.478" v="242"/>
        <pc:sldMkLst>
          <pc:docMk/>
          <pc:sldMk cId="3038555064" sldId="12460"/>
        </pc:sldMkLst>
      </pc:sldChg>
      <pc:sldChg chg="add">
        <pc:chgData name="Amy Chamberlain" userId="fb464598-4a5d-4385-bf9f-7180a83ea77a" providerId="ADAL" clId="{0D3241CE-DE91-48F0-A206-576CA089DE94}" dt="2025-01-10T13:39:42.478" v="242"/>
        <pc:sldMkLst>
          <pc:docMk/>
          <pc:sldMk cId="3767871097" sldId="12461"/>
        </pc:sldMkLst>
      </pc:sldChg>
      <pc:sldChg chg="add">
        <pc:chgData name="Amy Chamberlain" userId="fb464598-4a5d-4385-bf9f-7180a83ea77a" providerId="ADAL" clId="{0D3241CE-DE91-48F0-A206-576CA089DE94}" dt="2025-01-10T13:39:42.478" v="242"/>
        <pc:sldMkLst>
          <pc:docMk/>
          <pc:sldMk cId="684488698" sldId="12462"/>
        </pc:sldMkLst>
      </pc:sldChg>
      <pc:sldChg chg="add">
        <pc:chgData name="Amy Chamberlain" userId="fb464598-4a5d-4385-bf9f-7180a83ea77a" providerId="ADAL" clId="{0D3241CE-DE91-48F0-A206-576CA089DE94}" dt="2025-01-10T13:39:42.478" v="242"/>
        <pc:sldMkLst>
          <pc:docMk/>
          <pc:sldMk cId="1714256968" sldId="12463"/>
        </pc:sldMkLst>
      </pc:sldChg>
      <pc:sldChg chg="add">
        <pc:chgData name="Amy Chamberlain" userId="fb464598-4a5d-4385-bf9f-7180a83ea77a" providerId="ADAL" clId="{0D3241CE-DE91-48F0-A206-576CA089DE94}" dt="2025-01-10T13:39:42.478" v="242"/>
        <pc:sldMkLst>
          <pc:docMk/>
          <pc:sldMk cId="3080210383" sldId="12464"/>
        </pc:sldMkLst>
      </pc:sldChg>
      <pc:sldChg chg="add">
        <pc:chgData name="Amy Chamberlain" userId="fb464598-4a5d-4385-bf9f-7180a83ea77a" providerId="ADAL" clId="{0D3241CE-DE91-48F0-A206-576CA089DE94}" dt="2025-01-10T13:39:42.478" v="242"/>
        <pc:sldMkLst>
          <pc:docMk/>
          <pc:sldMk cId="1977978267" sldId="12465"/>
        </pc:sldMkLst>
      </pc:sldChg>
      <pc:sldMasterChg chg="add addSldLayout">
        <pc:chgData name="Amy Chamberlain" userId="fb464598-4a5d-4385-bf9f-7180a83ea77a" providerId="ADAL" clId="{0D3241CE-DE91-48F0-A206-576CA089DE94}" dt="2025-01-09T14:33:47.866" v="0" actId="27028"/>
        <pc:sldMasterMkLst>
          <pc:docMk/>
          <pc:sldMasterMk cId="0" sldId="2147483660"/>
        </pc:sldMasterMkLst>
        <pc:sldLayoutChg chg="add">
          <pc:chgData name="Amy Chamberlain" userId="fb464598-4a5d-4385-bf9f-7180a83ea77a" providerId="ADAL" clId="{0D3241CE-DE91-48F0-A206-576CA089DE94}" dt="2025-01-09T14:33:47.866" v="0" actId="27028"/>
          <pc:sldLayoutMkLst>
            <pc:docMk/>
            <pc:sldMasterMk cId="0" sldId="2147483660"/>
            <pc:sldLayoutMk cId="0" sldId="2147483661"/>
          </pc:sldLayoutMkLst>
        </pc:sldLayoutChg>
        <pc:sldLayoutChg chg="add">
          <pc:chgData name="Amy Chamberlain" userId="fb464598-4a5d-4385-bf9f-7180a83ea77a" providerId="ADAL" clId="{0D3241CE-DE91-48F0-A206-576CA089DE94}" dt="2025-01-09T14:33:47.866" v="0" actId="27028"/>
          <pc:sldLayoutMkLst>
            <pc:docMk/>
            <pc:sldMasterMk cId="0" sldId="2147483660"/>
            <pc:sldLayoutMk cId="0" sldId="2147483662"/>
          </pc:sldLayoutMkLst>
        </pc:sldLayoutChg>
        <pc:sldLayoutChg chg="add">
          <pc:chgData name="Amy Chamberlain" userId="fb464598-4a5d-4385-bf9f-7180a83ea77a" providerId="ADAL" clId="{0D3241CE-DE91-48F0-A206-576CA089DE94}" dt="2025-01-09T14:33:47.866" v="0" actId="27028"/>
          <pc:sldLayoutMkLst>
            <pc:docMk/>
            <pc:sldMasterMk cId="0" sldId="2147483660"/>
            <pc:sldLayoutMk cId="0" sldId="2147483663"/>
          </pc:sldLayoutMkLst>
        </pc:sldLayoutChg>
        <pc:sldLayoutChg chg="add">
          <pc:chgData name="Amy Chamberlain" userId="fb464598-4a5d-4385-bf9f-7180a83ea77a" providerId="ADAL" clId="{0D3241CE-DE91-48F0-A206-576CA089DE94}" dt="2025-01-09T14:33:47.866" v="0" actId="27028"/>
          <pc:sldLayoutMkLst>
            <pc:docMk/>
            <pc:sldMasterMk cId="0" sldId="2147483660"/>
            <pc:sldLayoutMk cId="0" sldId="2147483664"/>
          </pc:sldLayoutMkLst>
        </pc:sldLayoutChg>
        <pc:sldLayoutChg chg="add">
          <pc:chgData name="Amy Chamberlain" userId="fb464598-4a5d-4385-bf9f-7180a83ea77a" providerId="ADAL" clId="{0D3241CE-DE91-48F0-A206-576CA089DE94}" dt="2025-01-09T14:33:47.866" v="0" actId="27028"/>
          <pc:sldLayoutMkLst>
            <pc:docMk/>
            <pc:sldMasterMk cId="0" sldId="2147483660"/>
            <pc:sldLayoutMk cId="0" sldId="2147483665"/>
          </pc:sldLayoutMkLst>
        </pc:sldLayoutChg>
        <pc:sldLayoutChg chg="add">
          <pc:chgData name="Amy Chamberlain" userId="fb464598-4a5d-4385-bf9f-7180a83ea77a" providerId="ADAL" clId="{0D3241CE-DE91-48F0-A206-576CA089DE94}" dt="2025-01-09T14:33:47.866" v="0" actId="27028"/>
          <pc:sldLayoutMkLst>
            <pc:docMk/>
            <pc:sldMasterMk cId="0" sldId="2147483660"/>
            <pc:sldLayoutMk cId="0" sldId="2147483666"/>
          </pc:sldLayoutMkLst>
        </pc:sldLayoutChg>
        <pc:sldLayoutChg chg="add">
          <pc:chgData name="Amy Chamberlain" userId="fb464598-4a5d-4385-bf9f-7180a83ea77a" providerId="ADAL" clId="{0D3241CE-DE91-48F0-A206-576CA089DE94}" dt="2025-01-09T14:33:47.866" v="0" actId="27028"/>
          <pc:sldLayoutMkLst>
            <pc:docMk/>
            <pc:sldMasterMk cId="0" sldId="2147483660"/>
            <pc:sldLayoutMk cId="0" sldId="2147483667"/>
          </pc:sldLayoutMkLst>
        </pc:sldLayoutChg>
        <pc:sldLayoutChg chg="add">
          <pc:chgData name="Amy Chamberlain" userId="fb464598-4a5d-4385-bf9f-7180a83ea77a" providerId="ADAL" clId="{0D3241CE-DE91-48F0-A206-576CA089DE94}" dt="2025-01-09T14:33:47.866" v="0" actId="27028"/>
          <pc:sldLayoutMkLst>
            <pc:docMk/>
            <pc:sldMasterMk cId="0" sldId="2147483660"/>
            <pc:sldLayoutMk cId="0" sldId="2147483668"/>
          </pc:sldLayoutMkLst>
        </pc:sldLayoutChg>
        <pc:sldLayoutChg chg="add">
          <pc:chgData name="Amy Chamberlain" userId="fb464598-4a5d-4385-bf9f-7180a83ea77a" providerId="ADAL" clId="{0D3241CE-DE91-48F0-A206-576CA089DE94}" dt="2025-01-09T14:33:47.866" v="0" actId="27028"/>
          <pc:sldLayoutMkLst>
            <pc:docMk/>
            <pc:sldMasterMk cId="0" sldId="2147483660"/>
            <pc:sldLayoutMk cId="0" sldId="2147483669"/>
          </pc:sldLayoutMkLst>
        </pc:sldLayoutChg>
        <pc:sldLayoutChg chg="add">
          <pc:chgData name="Amy Chamberlain" userId="fb464598-4a5d-4385-bf9f-7180a83ea77a" providerId="ADAL" clId="{0D3241CE-DE91-48F0-A206-576CA089DE94}" dt="2025-01-09T14:33:47.866" v="0" actId="27028"/>
          <pc:sldLayoutMkLst>
            <pc:docMk/>
            <pc:sldMasterMk cId="0" sldId="2147483660"/>
            <pc:sldLayoutMk cId="0" sldId="2147483670"/>
          </pc:sldLayoutMkLst>
        </pc:sldLayoutChg>
        <pc:sldLayoutChg chg="add">
          <pc:chgData name="Amy Chamberlain" userId="fb464598-4a5d-4385-bf9f-7180a83ea77a" providerId="ADAL" clId="{0D3241CE-DE91-48F0-A206-576CA089DE94}" dt="2025-01-09T14:33:47.866" v="0" actId="27028"/>
          <pc:sldLayoutMkLst>
            <pc:docMk/>
            <pc:sldMasterMk cId="0" sldId="2147483660"/>
            <pc:sldLayoutMk cId="0" sldId="2147483671"/>
          </pc:sldLayoutMkLst>
        </pc:sldLayoutChg>
        <pc:sldLayoutChg chg="add">
          <pc:chgData name="Amy Chamberlain" userId="fb464598-4a5d-4385-bf9f-7180a83ea77a" providerId="ADAL" clId="{0D3241CE-DE91-48F0-A206-576CA089DE94}" dt="2025-01-09T14:33:47.866" v="0" actId="27028"/>
          <pc:sldLayoutMkLst>
            <pc:docMk/>
            <pc:sldMasterMk cId="0" sldId="2147483660"/>
            <pc:sldLayoutMk cId="2714438138" sldId="2147483672"/>
          </pc:sldLayoutMkLst>
        </pc:sldLayoutChg>
      </pc:sldMasterChg>
      <pc:sldMasterChg chg="del delSldLayout">
        <pc:chgData name="Amy Chamberlain" userId="fb464598-4a5d-4385-bf9f-7180a83ea77a" providerId="ADAL" clId="{0D3241CE-DE91-48F0-A206-576CA089DE94}" dt="2025-01-09T14:33:48.446" v="5"/>
        <pc:sldMasterMkLst>
          <pc:docMk/>
          <pc:sldMasterMk cId="1700480930" sldId="2147483683"/>
        </pc:sldMasterMkLst>
        <pc:sldLayoutChg chg="del">
          <pc:chgData name="Amy Chamberlain" userId="fb464598-4a5d-4385-bf9f-7180a83ea77a" providerId="ADAL" clId="{0D3241CE-DE91-48F0-A206-576CA089DE94}" dt="2025-01-09T14:33:48.446" v="5"/>
          <pc:sldLayoutMkLst>
            <pc:docMk/>
            <pc:sldMasterMk cId="1700480930" sldId="2147483683"/>
            <pc:sldLayoutMk cId="3627372299" sldId="2147486411"/>
          </pc:sldLayoutMkLst>
        </pc:sldLayoutChg>
        <pc:sldLayoutChg chg="del">
          <pc:chgData name="Amy Chamberlain" userId="fb464598-4a5d-4385-bf9f-7180a83ea77a" providerId="ADAL" clId="{0D3241CE-DE91-48F0-A206-576CA089DE94}" dt="2025-01-09T14:33:48.446" v="5"/>
          <pc:sldLayoutMkLst>
            <pc:docMk/>
            <pc:sldMasterMk cId="1700480930" sldId="2147483683"/>
            <pc:sldLayoutMk cId="2405656303" sldId="2147486412"/>
          </pc:sldLayoutMkLst>
        </pc:sldLayoutChg>
        <pc:sldLayoutChg chg="del">
          <pc:chgData name="Amy Chamberlain" userId="fb464598-4a5d-4385-bf9f-7180a83ea77a" providerId="ADAL" clId="{0D3241CE-DE91-48F0-A206-576CA089DE94}" dt="2025-01-09T14:33:48.446" v="5"/>
          <pc:sldLayoutMkLst>
            <pc:docMk/>
            <pc:sldMasterMk cId="1700480930" sldId="2147483683"/>
            <pc:sldLayoutMk cId="756317330" sldId="2147486413"/>
          </pc:sldLayoutMkLst>
        </pc:sldLayoutChg>
        <pc:sldLayoutChg chg="del">
          <pc:chgData name="Amy Chamberlain" userId="fb464598-4a5d-4385-bf9f-7180a83ea77a" providerId="ADAL" clId="{0D3241CE-DE91-48F0-A206-576CA089DE94}" dt="2025-01-09T14:33:48.446" v="5"/>
          <pc:sldLayoutMkLst>
            <pc:docMk/>
            <pc:sldMasterMk cId="1700480930" sldId="2147483683"/>
            <pc:sldLayoutMk cId="4230966949" sldId="2147486414"/>
          </pc:sldLayoutMkLst>
        </pc:sldLayoutChg>
        <pc:sldLayoutChg chg="del">
          <pc:chgData name="Amy Chamberlain" userId="fb464598-4a5d-4385-bf9f-7180a83ea77a" providerId="ADAL" clId="{0D3241CE-DE91-48F0-A206-576CA089DE94}" dt="2025-01-09T14:33:48.446" v="5"/>
          <pc:sldLayoutMkLst>
            <pc:docMk/>
            <pc:sldMasterMk cId="1700480930" sldId="2147483683"/>
            <pc:sldLayoutMk cId="2941310773" sldId="2147486415"/>
          </pc:sldLayoutMkLst>
        </pc:sldLayoutChg>
        <pc:sldLayoutChg chg="del">
          <pc:chgData name="Amy Chamberlain" userId="fb464598-4a5d-4385-bf9f-7180a83ea77a" providerId="ADAL" clId="{0D3241CE-DE91-48F0-A206-576CA089DE94}" dt="2025-01-09T14:33:48.446" v="5"/>
          <pc:sldLayoutMkLst>
            <pc:docMk/>
            <pc:sldMasterMk cId="1700480930" sldId="2147483683"/>
            <pc:sldLayoutMk cId="576459384" sldId="2147486416"/>
          </pc:sldLayoutMkLst>
        </pc:sldLayoutChg>
        <pc:sldLayoutChg chg="del">
          <pc:chgData name="Amy Chamberlain" userId="fb464598-4a5d-4385-bf9f-7180a83ea77a" providerId="ADAL" clId="{0D3241CE-DE91-48F0-A206-576CA089DE94}" dt="2025-01-09T14:33:48.446" v="5"/>
          <pc:sldLayoutMkLst>
            <pc:docMk/>
            <pc:sldMasterMk cId="1700480930" sldId="2147483683"/>
            <pc:sldLayoutMk cId="2796571997" sldId="2147486417"/>
          </pc:sldLayoutMkLst>
        </pc:sldLayoutChg>
        <pc:sldLayoutChg chg="del">
          <pc:chgData name="Amy Chamberlain" userId="fb464598-4a5d-4385-bf9f-7180a83ea77a" providerId="ADAL" clId="{0D3241CE-DE91-48F0-A206-576CA089DE94}" dt="2025-01-09T14:33:48.446" v="5"/>
          <pc:sldLayoutMkLst>
            <pc:docMk/>
            <pc:sldMasterMk cId="1700480930" sldId="2147483683"/>
            <pc:sldLayoutMk cId="3683122042" sldId="2147486418"/>
          </pc:sldLayoutMkLst>
        </pc:sldLayoutChg>
        <pc:sldLayoutChg chg="del">
          <pc:chgData name="Amy Chamberlain" userId="fb464598-4a5d-4385-bf9f-7180a83ea77a" providerId="ADAL" clId="{0D3241CE-DE91-48F0-A206-576CA089DE94}" dt="2025-01-09T14:33:48.446" v="5"/>
          <pc:sldLayoutMkLst>
            <pc:docMk/>
            <pc:sldMasterMk cId="1700480930" sldId="2147483683"/>
            <pc:sldLayoutMk cId="3982974320" sldId="2147486419"/>
          </pc:sldLayoutMkLst>
        </pc:sldLayoutChg>
        <pc:sldLayoutChg chg="del">
          <pc:chgData name="Amy Chamberlain" userId="fb464598-4a5d-4385-bf9f-7180a83ea77a" providerId="ADAL" clId="{0D3241CE-DE91-48F0-A206-576CA089DE94}" dt="2025-01-09T14:33:48.446" v="5"/>
          <pc:sldLayoutMkLst>
            <pc:docMk/>
            <pc:sldMasterMk cId="1700480930" sldId="2147483683"/>
            <pc:sldLayoutMk cId="1160935221" sldId="2147486420"/>
          </pc:sldLayoutMkLst>
        </pc:sldLayoutChg>
        <pc:sldLayoutChg chg="del">
          <pc:chgData name="Amy Chamberlain" userId="fb464598-4a5d-4385-bf9f-7180a83ea77a" providerId="ADAL" clId="{0D3241CE-DE91-48F0-A206-576CA089DE94}" dt="2025-01-09T14:33:48.446" v="5"/>
          <pc:sldLayoutMkLst>
            <pc:docMk/>
            <pc:sldMasterMk cId="1700480930" sldId="2147483683"/>
            <pc:sldLayoutMk cId="93427779" sldId="2147486421"/>
          </pc:sldLayoutMkLst>
        </pc:sldLayoutChg>
        <pc:sldLayoutChg chg="del">
          <pc:chgData name="Amy Chamberlain" userId="fb464598-4a5d-4385-bf9f-7180a83ea77a" providerId="ADAL" clId="{0D3241CE-DE91-48F0-A206-576CA089DE94}" dt="2025-01-09T14:33:48.446" v="5"/>
          <pc:sldLayoutMkLst>
            <pc:docMk/>
            <pc:sldMasterMk cId="1700480930" sldId="2147483683"/>
            <pc:sldLayoutMk cId="17538079" sldId="2147486422"/>
          </pc:sldLayoutMkLst>
        </pc:sldLayoutChg>
        <pc:sldLayoutChg chg="del">
          <pc:chgData name="Amy Chamberlain" userId="fb464598-4a5d-4385-bf9f-7180a83ea77a" providerId="ADAL" clId="{0D3241CE-DE91-48F0-A206-576CA089DE94}" dt="2025-01-09T14:33:48.446" v="5"/>
          <pc:sldLayoutMkLst>
            <pc:docMk/>
            <pc:sldMasterMk cId="1700480930" sldId="2147483683"/>
            <pc:sldLayoutMk cId="76908091" sldId="2147486423"/>
          </pc:sldLayoutMkLst>
        </pc:sldLayoutChg>
        <pc:sldLayoutChg chg="del">
          <pc:chgData name="Amy Chamberlain" userId="fb464598-4a5d-4385-bf9f-7180a83ea77a" providerId="ADAL" clId="{0D3241CE-DE91-48F0-A206-576CA089DE94}" dt="2025-01-09T14:33:48.446" v="5"/>
          <pc:sldLayoutMkLst>
            <pc:docMk/>
            <pc:sldMasterMk cId="1700480930" sldId="2147483683"/>
            <pc:sldLayoutMk cId="1951086938" sldId="2147486424"/>
          </pc:sldLayoutMkLst>
        </pc:sldLayoutChg>
        <pc:sldLayoutChg chg="del">
          <pc:chgData name="Amy Chamberlain" userId="fb464598-4a5d-4385-bf9f-7180a83ea77a" providerId="ADAL" clId="{0D3241CE-DE91-48F0-A206-576CA089DE94}" dt="2025-01-09T14:33:48.446" v="5"/>
          <pc:sldLayoutMkLst>
            <pc:docMk/>
            <pc:sldMasterMk cId="1700480930" sldId="2147483683"/>
            <pc:sldLayoutMk cId="923636330" sldId="2147486425"/>
          </pc:sldLayoutMkLst>
        </pc:sldLayoutChg>
        <pc:sldLayoutChg chg="del">
          <pc:chgData name="Amy Chamberlain" userId="fb464598-4a5d-4385-bf9f-7180a83ea77a" providerId="ADAL" clId="{0D3241CE-DE91-48F0-A206-576CA089DE94}" dt="2025-01-09T14:33:48.446" v="5"/>
          <pc:sldLayoutMkLst>
            <pc:docMk/>
            <pc:sldMasterMk cId="1700480930" sldId="2147483683"/>
            <pc:sldLayoutMk cId="1872292350" sldId="2147486427"/>
          </pc:sldLayoutMkLst>
        </pc:sldLayoutChg>
        <pc:sldLayoutChg chg="del">
          <pc:chgData name="Amy Chamberlain" userId="fb464598-4a5d-4385-bf9f-7180a83ea77a" providerId="ADAL" clId="{0D3241CE-DE91-48F0-A206-576CA089DE94}" dt="2025-01-09T14:33:48.446" v="5"/>
          <pc:sldLayoutMkLst>
            <pc:docMk/>
            <pc:sldMasterMk cId="1700480930" sldId="2147483683"/>
            <pc:sldLayoutMk cId="1201467874" sldId="2147486428"/>
          </pc:sldLayoutMkLst>
        </pc:sldLayoutChg>
        <pc:sldLayoutChg chg="del">
          <pc:chgData name="Amy Chamberlain" userId="fb464598-4a5d-4385-bf9f-7180a83ea77a" providerId="ADAL" clId="{0D3241CE-DE91-48F0-A206-576CA089DE94}" dt="2025-01-09T14:33:48.446" v="5"/>
          <pc:sldLayoutMkLst>
            <pc:docMk/>
            <pc:sldMasterMk cId="1700480930" sldId="2147483683"/>
            <pc:sldLayoutMk cId="753038833" sldId="2147486429"/>
          </pc:sldLayoutMkLst>
        </pc:sldLayoutChg>
        <pc:sldLayoutChg chg="del">
          <pc:chgData name="Amy Chamberlain" userId="fb464598-4a5d-4385-bf9f-7180a83ea77a" providerId="ADAL" clId="{0D3241CE-DE91-48F0-A206-576CA089DE94}" dt="2025-01-09T14:33:48.446" v="5"/>
          <pc:sldLayoutMkLst>
            <pc:docMk/>
            <pc:sldMasterMk cId="1700480930" sldId="2147483683"/>
            <pc:sldLayoutMk cId="1233656161" sldId="2147486430"/>
          </pc:sldLayoutMkLst>
        </pc:sldLayoutChg>
        <pc:sldLayoutChg chg="del">
          <pc:chgData name="Amy Chamberlain" userId="fb464598-4a5d-4385-bf9f-7180a83ea77a" providerId="ADAL" clId="{0D3241CE-DE91-48F0-A206-576CA089DE94}" dt="2025-01-09T14:33:48.446" v="5"/>
          <pc:sldLayoutMkLst>
            <pc:docMk/>
            <pc:sldMasterMk cId="1700480930" sldId="2147483683"/>
            <pc:sldLayoutMk cId="3177336316" sldId="2147486431"/>
          </pc:sldLayoutMkLst>
        </pc:sldLayoutChg>
        <pc:sldLayoutChg chg="del">
          <pc:chgData name="Amy Chamberlain" userId="fb464598-4a5d-4385-bf9f-7180a83ea77a" providerId="ADAL" clId="{0D3241CE-DE91-48F0-A206-576CA089DE94}" dt="2025-01-09T14:33:48.446" v="5"/>
          <pc:sldLayoutMkLst>
            <pc:docMk/>
            <pc:sldMasterMk cId="1700480930" sldId="2147483683"/>
            <pc:sldLayoutMk cId="1540966469" sldId="2147486432"/>
          </pc:sldLayoutMkLst>
        </pc:sldLayoutChg>
        <pc:sldLayoutChg chg="del">
          <pc:chgData name="Amy Chamberlain" userId="fb464598-4a5d-4385-bf9f-7180a83ea77a" providerId="ADAL" clId="{0D3241CE-DE91-48F0-A206-576CA089DE94}" dt="2025-01-09T14:33:48.446" v="5"/>
          <pc:sldLayoutMkLst>
            <pc:docMk/>
            <pc:sldMasterMk cId="1700480930" sldId="2147483683"/>
            <pc:sldLayoutMk cId="2931615584" sldId="2147486433"/>
          </pc:sldLayoutMkLst>
        </pc:sldLayoutChg>
        <pc:sldLayoutChg chg="del">
          <pc:chgData name="Amy Chamberlain" userId="fb464598-4a5d-4385-bf9f-7180a83ea77a" providerId="ADAL" clId="{0D3241CE-DE91-48F0-A206-576CA089DE94}" dt="2025-01-09T14:33:48.446" v="5"/>
          <pc:sldLayoutMkLst>
            <pc:docMk/>
            <pc:sldMasterMk cId="1700480930" sldId="2147483683"/>
            <pc:sldLayoutMk cId="2098834028" sldId="2147486434"/>
          </pc:sldLayoutMkLst>
        </pc:sldLayoutChg>
        <pc:sldLayoutChg chg="del">
          <pc:chgData name="Amy Chamberlain" userId="fb464598-4a5d-4385-bf9f-7180a83ea77a" providerId="ADAL" clId="{0D3241CE-DE91-48F0-A206-576CA089DE94}" dt="2025-01-09T14:33:48.446" v="5"/>
          <pc:sldLayoutMkLst>
            <pc:docMk/>
            <pc:sldMasterMk cId="1700480930" sldId="2147483683"/>
            <pc:sldLayoutMk cId="765552561" sldId="2147486435"/>
          </pc:sldLayoutMkLst>
        </pc:sldLayoutChg>
        <pc:sldLayoutChg chg="del">
          <pc:chgData name="Amy Chamberlain" userId="fb464598-4a5d-4385-bf9f-7180a83ea77a" providerId="ADAL" clId="{0D3241CE-DE91-48F0-A206-576CA089DE94}" dt="2025-01-09T14:33:48.446" v="5"/>
          <pc:sldLayoutMkLst>
            <pc:docMk/>
            <pc:sldMasterMk cId="1700480930" sldId="2147483683"/>
            <pc:sldLayoutMk cId="2263184795" sldId="2147486436"/>
          </pc:sldLayoutMkLst>
        </pc:sldLayoutChg>
        <pc:sldLayoutChg chg="del">
          <pc:chgData name="Amy Chamberlain" userId="fb464598-4a5d-4385-bf9f-7180a83ea77a" providerId="ADAL" clId="{0D3241CE-DE91-48F0-A206-576CA089DE94}" dt="2025-01-09T14:33:48.446" v="5"/>
          <pc:sldLayoutMkLst>
            <pc:docMk/>
            <pc:sldMasterMk cId="1700480930" sldId="2147483683"/>
            <pc:sldLayoutMk cId="1498859155" sldId="2147486437"/>
          </pc:sldLayoutMkLst>
        </pc:sldLayoutChg>
        <pc:sldLayoutChg chg="del">
          <pc:chgData name="Amy Chamberlain" userId="fb464598-4a5d-4385-bf9f-7180a83ea77a" providerId="ADAL" clId="{0D3241CE-DE91-48F0-A206-576CA089DE94}" dt="2025-01-09T14:33:48.446" v="5"/>
          <pc:sldLayoutMkLst>
            <pc:docMk/>
            <pc:sldMasterMk cId="1700480930" sldId="2147483683"/>
            <pc:sldLayoutMk cId="994589265" sldId="2147486438"/>
          </pc:sldLayoutMkLst>
        </pc:sldLayoutChg>
        <pc:sldLayoutChg chg="del">
          <pc:chgData name="Amy Chamberlain" userId="fb464598-4a5d-4385-bf9f-7180a83ea77a" providerId="ADAL" clId="{0D3241CE-DE91-48F0-A206-576CA089DE94}" dt="2025-01-09T14:33:48.446" v="5"/>
          <pc:sldLayoutMkLst>
            <pc:docMk/>
            <pc:sldMasterMk cId="1700480930" sldId="2147483683"/>
            <pc:sldLayoutMk cId="4248686019" sldId="2147486454"/>
          </pc:sldLayoutMkLst>
        </pc:sldLayoutChg>
        <pc:sldLayoutChg chg="del">
          <pc:chgData name="Amy Chamberlain" userId="fb464598-4a5d-4385-bf9f-7180a83ea77a" providerId="ADAL" clId="{0D3241CE-DE91-48F0-A206-576CA089DE94}" dt="2025-01-09T14:33:48.446" v="5"/>
          <pc:sldLayoutMkLst>
            <pc:docMk/>
            <pc:sldMasterMk cId="1700480930" sldId="2147483683"/>
            <pc:sldLayoutMk cId="191218868" sldId="2147486455"/>
          </pc:sldLayoutMkLst>
        </pc:sldLayoutChg>
        <pc:sldLayoutChg chg="del">
          <pc:chgData name="Amy Chamberlain" userId="fb464598-4a5d-4385-bf9f-7180a83ea77a" providerId="ADAL" clId="{0D3241CE-DE91-48F0-A206-576CA089DE94}" dt="2025-01-09T14:33:48.446" v="5"/>
          <pc:sldLayoutMkLst>
            <pc:docMk/>
            <pc:sldMasterMk cId="1700480930" sldId="2147483683"/>
            <pc:sldLayoutMk cId="3760231577" sldId="2147486456"/>
          </pc:sldLayoutMkLst>
        </pc:sldLayoutChg>
      </pc:sldMasterChg>
      <pc:sldMasterChg chg="del delSldLayout">
        <pc:chgData name="Amy Chamberlain" userId="fb464598-4a5d-4385-bf9f-7180a83ea77a" providerId="ADAL" clId="{0D3241CE-DE91-48F0-A206-576CA089DE94}" dt="2025-01-09T14:33:48.465" v="10"/>
        <pc:sldMasterMkLst>
          <pc:docMk/>
          <pc:sldMasterMk cId="3950134177" sldId="2147483696"/>
        </pc:sldMasterMkLst>
        <pc:sldLayoutChg chg="del">
          <pc:chgData name="Amy Chamberlain" userId="fb464598-4a5d-4385-bf9f-7180a83ea77a" providerId="ADAL" clId="{0D3241CE-DE91-48F0-A206-576CA089DE94}" dt="2025-01-09T14:33:48.465" v="10"/>
          <pc:sldLayoutMkLst>
            <pc:docMk/>
            <pc:sldMasterMk cId="3950134177" sldId="2147483696"/>
            <pc:sldLayoutMk cId="3286767969" sldId="2147483697"/>
          </pc:sldLayoutMkLst>
        </pc:sldLayoutChg>
        <pc:sldLayoutChg chg="del">
          <pc:chgData name="Amy Chamberlain" userId="fb464598-4a5d-4385-bf9f-7180a83ea77a" providerId="ADAL" clId="{0D3241CE-DE91-48F0-A206-576CA089DE94}" dt="2025-01-09T14:33:48.465" v="10"/>
          <pc:sldLayoutMkLst>
            <pc:docMk/>
            <pc:sldMasterMk cId="3950134177" sldId="2147483696"/>
            <pc:sldLayoutMk cId="3458507332" sldId="2147483698"/>
          </pc:sldLayoutMkLst>
        </pc:sldLayoutChg>
        <pc:sldLayoutChg chg="del">
          <pc:chgData name="Amy Chamberlain" userId="fb464598-4a5d-4385-bf9f-7180a83ea77a" providerId="ADAL" clId="{0D3241CE-DE91-48F0-A206-576CA089DE94}" dt="2025-01-09T14:33:48.465" v="10"/>
          <pc:sldLayoutMkLst>
            <pc:docMk/>
            <pc:sldMasterMk cId="3950134177" sldId="2147483696"/>
            <pc:sldLayoutMk cId="873055888" sldId="2147483699"/>
          </pc:sldLayoutMkLst>
        </pc:sldLayoutChg>
        <pc:sldLayoutChg chg="del">
          <pc:chgData name="Amy Chamberlain" userId="fb464598-4a5d-4385-bf9f-7180a83ea77a" providerId="ADAL" clId="{0D3241CE-DE91-48F0-A206-576CA089DE94}" dt="2025-01-09T14:33:48.465" v="10"/>
          <pc:sldLayoutMkLst>
            <pc:docMk/>
            <pc:sldMasterMk cId="3950134177" sldId="2147483696"/>
            <pc:sldLayoutMk cId="3424710689" sldId="2147483700"/>
          </pc:sldLayoutMkLst>
        </pc:sldLayoutChg>
        <pc:sldLayoutChg chg="del">
          <pc:chgData name="Amy Chamberlain" userId="fb464598-4a5d-4385-bf9f-7180a83ea77a" providerId="ADAL" clId="{0D3241CE-DE91-48F0-A206-576CA089DE94}" dt="2025-01-09T14:33:48.465" v="10"/>
          <pc:sldLayoutMkLst>
            <pc:docMk/>
            <pc:sldMasterMk cId="3950134177" sldId="2147483696"/>
            <pc:sldLayoutMk cId="79549537" sldId="2147483701"/>
          </pc:sldLayoutMkLst>
        </pc:sldLayoutChg>
        <pc:sldLayoutChg chg="del">
          <pc:chgData name="Amy Chamberlain" userId="fb464598-4a5d-4385-bf9f-7180a83ea77a" providerId="ADAL" clId="{0D3241CE-DE91-48F0-A206-576CA089DE94}" dt="2025-01-09T14:33:48.465" v="10"/>
          <pc:sldLayoutMkLst>
            <pc:docMk/>
            <pc:sldMasterMk cId="3950134177" sldId="2147483696"/>
            <pc:sldLayoutMk cId="466722473" sldId="2147483702"/>
          </pc:sldLayoutMkLst>
        </pc:sldLayoutChg>
        <pc:sldLayoutChg chg="del">
          <pc:chgData name="Amy Chamberlain" userId="fb464598-4a5d-4385-bf9f-7180a83ea77a" providerId="ADAL" clId="{0D3241CE-DE91-48F0-A206-576CA089DE94}" dt="2025-01-09T14:33:48.465" v="10"/>
          <pc:sldLayoutMkLst>
            <pc:docMk/>
            <pc:sldMasterMk cId="3950134177" sldId="2147483696"/>
            <pc:sldLayoutMk cId="1035005324" sldId="2147483703"/>
          </pc:sldLayoutMkLst>
        </pc:sldLayoutChg>
        <pc:sldLayoutChg chg="del">
          <pc:chgData name="Amy Chamberlain" userId="fb464598-4a5d-4385-bf9f-7180a83ea77a" providerId="ADAL" clId="{0D3241CE-DE91-48F0-A206-576CA089DE94}" dt="2025-01-09T14:33:48.465" v="10"/>
          <pc:sldLayoutMkLst>
            <pc:docMk/>
            <pc:sldMasterMk cId="3950134177" sldId="2147483696"/>
            <pc:sldLayoutMk cId="2843789618" sldId="2147483704"/>
          </pc:sldLayoutMkLst>
        </pc:sldLayoutChg>
        <pc:sldLayoutChg chg="del">
          <pc:chgData name="Amy Chamberlain" userId="fb464598-4a5d-4385-bf9f-7180a83ea77a" providerId="ADAL" clId="{0D3241CE-DE91-48F0-A206-576CA089DE94}" dt="2025-01-09T14:33:48.465" v="10"/>
          <pc:sldLayoutMkLst>
            <pc:docMk/>
            <pc:sldMasterMk cId="3950134177" sldId="2147483696"/>
            <pc:sldLayoutMk cId="2210445308" sldId="2147483705"/>
          </pc:sldLayoutMkLst>
        </pc:sldLayoutChg>
        <pc:sldLayoutChg chg="del">
          <pc:chgData name="Amy Chamberlain" userId="fb464598-4a5d-4385-bf9f-7180a83ea77a" providerId="ADAL" clId="{0D3241CE-DE91-48F0-A206-576CA089DE94}" dt="2025-01-09T14:33:48.465" v="10"/>
          <pc:sldLayoutMkLst>
            <pc:docMk/>
            <pc:sldMasterMk cId="3950134177" sldId="2147483696"/>
            <pc:sldLayoutMk cId="785581107" sldId="2147483707"/>
          </pc:sldLayoutMkLst>
        </pc:sldLayoutChg>
        <pc:sldLayoutChg chg="del">
          <pc:chgData name="Amy Chamberlain" userId="fb464598-4a5d-4385-bf9f-7180a83ea77a" providerId="ADAL" clId="{0D3241CE-DE91-48F0-A206-576CA089DE94}" dt="2025-01-09T14:33:48.465" v="10"/>
          <pc:sldLayoutMkLst>
            <pc:docMk/>
            <pc:sldMasterMk cId="3950134177" sldId="2147483696"/>
            <pc:sldLayoutMk cId="3737665058" sldId="2147486479"/>
          </pc:sldLayoutMkLst>
        </pc:sldLayoutChg>
      </pc:sldMasterChg>
      <pc:sldMasterChg chg="del delSldLayout">
        <pc:chgData name="Amy Chamberlain" userId="fb464598-4a5d-4385-bf9f-7180a83ea77a" providerId="ADAL" clId="{0D3241CE-DE91-48F0-A206-576CA089DE94}" dt="2025-01-09T14:33:48.487" v="14"/>
        <pc:sldMasterMkLst>
          <pc:docMk/>
          <pc:sldMasterMk cId="1654002984" sldId="2147483752"/>
        </pc:sldMasterMkLst>
        <pc:sldLayoutChg chg="del">
          <pc:chgData name="Amy Chamberlain" userId="fb464598-4a5d-4385-bf9f-7180a83ea77a" providerId="ADAL" clId="{0D3241CE-DE91-48F0-A206-576CA089DE94}" dt="2025-01-09T14:33:48.487" v="14"/>
          <pc:sldLayoutMkLst>
            <pc:docMk/>
            <pc:sldMasterMk cId="1654002984" sldId="2147483752"/>
            <pc:sldLayoutMk cId="3898008436" sldId="2147483753"/>
          </pc:sldLayoutMkLst>
        </pc:sldLayoutChg>
        <pc:sldLayoutChg chg="del">
          <pc:chgData name="Amy Chamberlain" userId="fb464598-4a5d-4385-bf9f-7180a83ea77a" providerId="ADAL" clId="{0D3241CE-DE91-48F0-A206-576CA089DE94}" dt="2025-01-09T14:33:48.487" v="14"/>
          <pc:sldLayoutMkLst>
            <pc:docMk/>
            <pc:sldMasterMk cId="1654002984" sldId="2147483752"/>
            <pc:sldLayoutMk cId="97189109" sldId="2147483754"/>
          </pc:sldLayoutMkLst>
        </pc:sldLayoutChg>
        <pc:sldLayoutChg chg="del">
          <pc:chgData name="Amy Chamberlain" userId="fb464598-4a5d-4385-bf9f-7180a83ea77a" providerId="ADAL" clId="{0D3241CE-DE91-48F0-A206-576CA089DE94}" dt="2025-01-09T14:33:48.487" v="14"/>
          <pc:sldLayoutMkLst>
            <pc:docMk/>
            <pc:sldMasterMk cId="1654002984" sldId="2147483752"/>
            <pc:sldLayoutMk cId="711158861" sldId="2147483756"/>
          </pc:sldLayoutMkLst>
        </pc:sldLayoutChg>
      </pc:sldMasterChg>
      <pc:sldMasterChg chg="del delSldLayout">
        <pc:chgData name="Amy Chamberlain" userId="fb464598-4a5d-4385-bf9f-7180a83ea77a" providerId="ADAL" clId="{0D3241CE-DE91-48F0-A206-576CA089DE94}" dt="2025-01-09T14:33:48.467" v="11"/>
        <pc:sldMasterMkLst>
          <pc:docMk/>
          <pc:sldMasterMk cId="789463414" sldId="2147484294"/>
        </pc:sldMasterMkLst>
        <pc:sldLayoutChg chg="del">
          <pc:chgData name="Amy Chamberlain" userId="fb464598-4a5d-4385-bf9f-7180a83ea77a" providerId="ADAL" clId="{0D3241CE-DE91-48F0-A206-576CA089DE94}" dt="2025-01-09T14:33:48.467" v="11"/>
          <pc:sldLayoutMkLst>
            <pc:docMk/>
            <pc:sldMasterMk cId="789463414" sldId="2147484294"/>
            <pc:sldLayoutMk cId="4118857057" sldId="2147484295"/>
          </pc:sldLayoutMkLst>
        </pc:sldLayoutChg>
        <pc:sldLayoutChg chg="del">
          <pc:chgData name="Amy Chamberlain" userId="fb464598-4a5d-4385-bf9f-7180a83ea77a" providerId="ADAL" clId="{0D3241CE-DE91-48F0-A206-576CA089DE94}" dt="2025-01-09T14:33:48.467" v="11"/>
          <pc:sldLayoutMkLst>
            <pc:docMk/>
            <pc:sldMasterMk cId="789463414" sldId="2147484294"/>
            <pc:sldLayoutMk cId="3360270332" sldId="2147484296"/>
          </pc:sldLayoutMkLst>
        </pc:sldLayoutChg>
        <pc:sldLayoutChg chg="del">
          <pc:chgData name="Amy Chamberlain" userId="fb464598-4a5d-4385-bf9f-7180a83ea77a" providerId="ADAL" clId="{0D3241CE-DE91-48F0-A206-576CA089DE94}" dt="2025-01-09T14:33:48.467" v="11"/>
          <pc:sldLayoutMkLst>
            <pc:docMk/>
            <pc:sldMasterMk cId="789463414" sldId="2147484294"/>
            <pc:sldLayoutMk cId="1992525634" sldId="2147484297"/>
          </pc:sldLayoutMkLst>
        </pc:sldLayoutChg>
        <pc:sldLayoutChg chg="del">
          <pc:chgData name="Amy Chamberlain" userId="fb464598-4a5d-4385-bf9f-7180a83ea77a" providerId="ADAL" clId="{0D3241CE-DE91-48F0-A206-576CA089DE94}" dt="2025-01-09T14:33:48.467" v="11"/>
          <pc:sldLayoutMkLst>
            <pc:docMk/>
            <pc:sldMasterMk cId="789463414" sldId="2147484294"/>
            <pc:sldLayoutMk cId="72222386" sldId="2147484298"/>
          </pc:sldLayoutMkLst>
        </pc:sldLayoutChg>
        <pc:sldLayoutChg chg="del">
          <pc:chgData name="Amy Chamberlain" userId="fb464598-4a5d-4385-bf9f-7180a83ea77a" providerId="ADAL" clId="{0D3241CE-DE91-48F0-A206-576CA089DE94}" dt="2025-01-09T14:33:48.467" v="11"/>
          <pc:sldLayoutMkLst>
            <pc:docMk/>
            <pc:sldMasterMk cId="789463414" sldId="2147484294"/>
            <pc:sldLayoutMk cId="4167633217" sldId="2147484299"/>
          </pc:sldLayoutMkLst>
        </pc:sldLayoutChg>
        <pc:sldLayoutChg chg="del">
          <pc:chgData name="Amy Chamberlain" userId="fb464598-4a5d-4385-bf9f-7180a83ea77a" providerId="ADAL" clId="{0D3241CE-DE91-48F0-A206-576CA089DE94}" dt="2025-01-09T14:33:48.467" v="11"/>
          <pc:sldLayoutMkLst>
            <pc:docMk/>
            <pc:sldMasterMk cId="789463414" sldId="2147484294"/>
            <pc:sldLayoutMk cId="1005469729" sldId="2147484300"/>
          </pc:sldLayoutMkLst>
        </pc:sldLayoutChg>
        <pc:sldLayoutChg chg="del">
          <pc:chgData name="Amy Chamberlain" userId="fb464598-4a5d-4385-bf9f-7180a83ea77a" providerId="ADAL" clId="{0D3241CE-DE91-48F0-A206-576CA089DE94}" dt="2025-01-09T14:33:48.467" v="11"/>
          <pc:sldLayoutMkLst>
            <pc:docMk/>
            <pc:sldMasterMk cId="789463414" sldId="2147484294"/>
            <pc:sldLayoutMk cId="1283671127" sldId="2147484301"/>
          </pc:sldLayoutMkLst>
        </pc:sldLayoutChg>
        <pc:sldLayoutChg chg="del">
          <pc:chgData name="Amy Chamberlain" userId="fb464598-4a5d-4385-bf9f-7180a83ea77a" providerId="ADAL" clId="{0D3241CE-DE91-48F0-A206-576CA089DE94}" dt="2025-01-09T14:33:48.467" v="11"/>
          <pc:sldLayoutMkLst>
            <pc:docMk/>
            <pc:sldMasterMk cId="789463414" sldId="2147484294"/>
            <pc:sldLayoutMk cId="1018134750" sldId="2147484302"/>
          </pc:sldLayoutMkLst>
        </pc:sldLayoutChg>
        <pc:sldLayoutChg chg="del">
          <pc:chgData name="Amy Chamberlain" userId="fb464598-4a5d-4385-bf9f-7180a83ea77a" providerId="ADAL" clId="{0D3241CE-DE91-48F0-A206-576CA089DE94}" dt="2025-01-09T14:33:48.467" v="11"/>
          <pc:sldLayoutMkLst>
            <pc:docMk/>
            <pc:sldMasterMk cId="789463414" sldId="2147484294"/>
            <pc:sldLayoutMk cId="1043541816" sldId="2147484303"/>
          </pc:sldLayoutMkLst>
        </pc:sldLayoutChg>
        <pc:sldLayoutChg chg="del">
          <pc:chgData name="Amy Chamberlain" userId="fb464598-4a5d-4385-bf9f-7180a83ea77a" providerId="ADAL" clId="{0D3241CE-DE91-48F0-A206-576CA089DE94}" dt="2025-01-09T14:33:48.467" v="11"/>
          <pc:sldLayoutMkLst>
            <pc:docMk/>
            <pc:sldMasterMk cId="789463414" sldId="2147484294"/>
            <pc:sldLayoutMk cId="657680456" sldId="2147484304"/>
          </pc:sldLayoutMkLst>
        </pc:sldLayoutChg>
        <pc:sldLayoutChg chg="del">
          <pc:chgData name="Amy Chamberlain" userId="fb464598-4a5d-4385-bf9f-7180a83ea77a" providerId="ADAL" clId="{0D3241CE-DE91-48F0-A206-576CA089DE94}" dt="2025-01-09T14:33:48.467" v="11"/>
          <pc:sldLayoutMkLst>
            <pc:docMk/>
            <pc:sldMasterMk cId="789463414" sldId="2147484294"/>
            <pc:sldLayoutMk cId="778530058" sldId="2147484305"/>
          </pc:sldLayoutMkLst>
        </pc:sldLayoutChg>
        <pc:sldLayoutChg chg="del">
          <pc:chgData name="Amy Chamberlain" userId="fb464598-4a5d-4385-bf9f-7180a83ea77a" providerId="ADAL" clId="{0D3241CE-DE91-48F0-A206-576CA089DE94}" dt="2025-01-09T14:33:48.467" v="11"/>
          <pc:sldLayoutMkLst>
            <pc:docMk/>
            <pc:sldMasterMk cId="789463414" sldId="2147484294"/>
            <pc:sldLayoutMk cId="3554668045" sldId="2147484306"/>
          </pc:sldLayoutMkLst>
        </pc:sldLayoutChg>
        <pc:sldLayoutChg chg="del">
          <pc:chgData name="Amy Chamberlain" userId="fb464598-4a5d-4385-bf9f-7180a83ea77a" providerId="ADAL" clId="{0D3241CE-DE91-48F0-A206-576CA089DE94}" dt="2025-01-09T14:33:48.467" v="11"/>
          <pc:sldLayoutMkLst>
            <pc:docMk/>
            <pc:sldMasterMk cId="789463414" sldId="2147484294"/>
            <pc:sldLayoutMk cId="3274872512" sldId="2147484307"/>
          </pc:sldLayoutMkLst>
        </pc:sldLayoutChg>
        <pc:sldLayoutChg chg="del">
          <pc:chgData name="Amy Chamberlain" userId="fb464598-4a5d-4385-bf9f-7180a83ea77a" providerId="ADAL" clId="{0D3241CE-DE91-48F0-A206-576CA089DE94}" dt="2025-01-09T14:33:48.467" v="11"/>
          <pc:sldLayoutMkLst>
            <pc:docMk/>
            <pc:sldMasterMk cId="789463414" sldId="2147484294"/>
            <pc:sldLayoutMk cId="528579874" sldId="2147484308"/>
          </pc:sldLayoutMkLst>
        </pc:sldLayoutChg>
        <pc:sldLayoutChg chg="del">
          <pc:chgData name="Amy Chamberlain" userId="fb464598-4a5d-4385-bf9f-7180a83ea77a" providerId="ADAL" clId="{0D3241CE-DE91-48F0-A206-576CA089DE94}" dt="2025-01-09T14:33:48.467" v="11"/>
          <pc:sldLayoutMkLst>
            <pc:docMk/>
            <pc:sldMasterMk cId="789463414" sldId="2147484294"/>
            <pc:sldLayoutMk cId="2355621938" sldId="2147484309"/>
          </pc:sldLayoutMkLst>
        </pc:sldLayoutChg>
        <pc:sldLayoutChg chg="del">
          <pc:chgData name="Amy Chamberlain" userId="fb464598-4a5d-4385-bf9f-7180a83ea77a" providerId="ADAL" clId="{0D3241CE-DE91-48F0-A206-576CA089DE94}" dt="2025-01-09T14:33:48.467" v="11"/>
          <pc:sldLayoutMkLst>
            <pc:docMk/>
            <pc:sldMasterMk cId="789463414" sldId="2147484294"/>
            <pc:sldLayoutMk cId="2751136870" sldId="2147484310"/>
          </pc:sldLayoutMkLst>
        </pc:sldLayoutChg>
        <pc:sldLayoutChg chg="del">
          <pc:chgData name="Amy Chamberlain" userId="fb464598-4a5d-4385-bf9f-7180a83ea77a" providerId="ADAL" clId="{0D3241CE-DE91-48F0-A206-576CA089DE94}" dt="2025-01-09T14:33:48.467" v="11"/>
          <pc:sldLayoutMkLst>
            <pc:docMk/>
            <pc:sldMasterMk cId="789463414" sldId="2147484294"/>
            <pc:sldLayoutMk cId="3432762034" sldId="2147484311"/>
          </pc:sldLayoutMkLst>
        </pc:sldLayoutChg>
        <pc:sldLayoutChg chg="del">
          <pc:chgData name="Amy Chamberlain" userId="fb464598-4a5d-4385-bf9f-7180a83ea77a" providerId="ADAL" clId="{0D3241CE-DE91-48F0-A206-576CA089DE94}" dt="2025-01-09T14:33:48.467" v="11"/>
          <pc:sldLayoutMkLst>
            <pc:docMk/>
            <pc:sldMasterMk cId="789463414" sldId="2147484294"/>
            <pc:sldLayoutMk cId="365416494" sldId="2147484312"/>
          </pc:sldLayoutMkLst>
        </pc:sldLayoutChg>
        <pc:sldLayoutChg chg="del">
          <pc:chgData name="Amy Chamberlain" userId="fb464598-4a5d-4385-bf9f-7180a83ea77a" providerId="ADAL" clId="{0D3241CE-DE91-48F0-A206-576CA089DE94}" dt="2025-01-09T14:33:48.467" v="11"/>
          <pc:sldLayoutMkLst>
            <pc:docMk/>
            <pc:sldMasterMk cId="789463414" sldId="2147484294"/>
            <pc:sldLayoutMk cId="3610330889" sldId="2147484313"/>
          </pc:sldLayoutMkLst>
        </pc:sldLayoutChg>
        <pc:sldLayoutChg chg="del">
          <pc:chgData name="Amy Chamberlain" userId="fb464598-4a5d-4385-bf9f-7180a83ea77a" providerId="ADAL" clId="{0D3241CE-DE91-48F0-A206-576CA089DE94}" dt="2025-01-09T14:33:48.467" v="11"/>
          <pc:sldLayoutMkLst>
            <pc:docMk/>
            <pc:sldMasterMk cId="789463414" sldId="2147484294"/>
            <pc:sldLayoutMk cId="1413409782" sldId="2147484314"/>
          </pc:sldLayoutMkLst>
        </pc:sldLayoutChg>
        <pc:sldLayoutChg chg="del">
          <pc:chgData name="Amy Chamberlain" userId="fb464598-4a5d-4385-bf9f-7180a83ea77a" providerId="ADAL" clId="{0D3241CE-DE91-48F0-A206-576CA089DE94}" dt="2025-01-09T14:33:48.467" v="11"/>
          <pc:sldLayoutMkLst>
            <pc:docMk/>
            <pc:sldMasterMk cId="789463414" sldId="2147484294"/>
            <pc:sldLayoutMk cId="36036698" sldId="2147484315"/>
          </pc:sldLayoutMkLst>
        </pc:sldLayoutChg>
        <pc:sldLayoutChg chg="del">
          <pc:chgData name="Amy Chamberlain" userId="fb464598-4a5d-4385-bf9f-7180a83ea77a" providerId="ADAL" clId="{0D3241CE-DE91-48F0-A206-576CA089DE94}" dt="2025-01-09T14:33:48.467" v="11"/>
          <pc:sldLayoutMkLst>
            <pc:docMk/>
            <pc:sldMasterMk cId="789463414" sldId="2147484294"/>
            <pc:sldLayoutMk cId="4013167416" sldId="2147484316"/>
          </pc:sldLayoutMkLst>
        </pc:sldLayoutChg>
        <pc:sldLayoutChg chg="del">
          <pc:chgData name="Amy Chamberlain" userId="fb464598-4a5d-4385-bf9f-7180a83ea77a" providerId="ADAL" clId="{0D3241CE-DE91-48F0-A206-576CA089DE94}" dt="2025-01-09T14:33:48.467" v="11"/>
          <pc:sldLayoutMkLst>
            <pc:docMk/>
            <pc:sldMasterMk cId="789463414" sldId="2147484294"/>
            <pc:sldLayoutMk cId="1240152613" sldId="2147484317"/>
          </pc:sldLayoutMkLst>
        </pc:sldLayoutChg>
        <pc:sldLayoutChg chg="del">
          <pc:chgData name="Amy Chamberlain" userId="fb464598-4a5d-4385-bf9f-7180a83ea77a" providerId="ADAL" clId="{0D3241CE-DE91-48F0-A206-576CA089DE94}" dt="2025-01-09T14:33:48.467" v="11"/>
          <pc:sldLayoutMkLst>
            <pc:docMk/>
            <pc:sldMasterMk cId="789463414" sldId="2147484294"/>
            <pc:sldLayoutMk cId="1450246277" sldId="2147484318"/>
          </pc:sldLayoutMkLst>
        </pc:sldLayoutChg>
        <pc:sldLayoutChg chg="del">
          <pc:chgData name="Amy Chamberlain" userId="fb464598-4a5d-4385-bf9f-7180a83ea77a" providerId="ADAL" clId="{0D3241CE-DE91-48F0-A206-576CA089DE94}" dt="2025-01-09T14:33:48.467" v="11"/>
          <pc:sldLayoutMkLst>
            <pc:docMk/>
            <pc:sldMasterMk cId="789463414" sldId="2147484294"/>
            <pc:sldLayoutMk cId="2423718280" sldId="2147484319"/>
          </pc:sldLayoutMkLst>
        </pc:sldLayoutChg>
        <pc:sldLayoutChg chg="del">
          <pc:chgData name="Amy Chamberlain" userId="fb464598-4a5d-4385-bf9f-7180a83ea77a" providerId="ADAL" clId="{0D3241CE-DE91-48F0-A206-576CA089DE94}" dt="2025-01-09T14:33:48.467" v="11"/>
          <pc:sldLayoutMkLst>
            <pc:docMk/>
            <pc:sldMasterMk cId="789463414" sldId="2147484294"/>
            <pc:sldLayoutMk cId="3645508730" sldId="2147484320"/>
          </pc:sldLayoutMkLst>
        </pc:sldLayoutChg>
        <pc:sldLayoutChg chg="del">
          <pc:chgData name="Amy Chamberlain" userId="fb464598-4a5d-4385-bf9f-7180a83ea77a" providerId="ADAL" clId="{0D3241CE-DE91-48F0-A206-576CA089DE94}" dt="2025-01-09T14:33:48.467" v="11"/>
          <pc:sldLayoutMkLst>
            <pc:docMk/>
            <pc:sldMasterMk cId="789463414" sldId="2147484294"/>
            <pc:sldLayoutMk cId="848930800" sldId="2147484321"/>
          </pc:sldLayoutMkLst>
        </pc:sldLayoutChg>
        <pc:sldLayoutChg chg="del">
          <pc:chgData name="Amy Chamberlain" userId="fb464598-4a5d-4385-bf9f-7180a83ea77a" providerId="ADAL" clId="{0D3241CE-DE91-48F0-A206-576CA089DE94}" dt="2025-01-09T14:33:48.467" v="11"/>
          <pc:sldLayoutMkLst>
            <pc:docMk/>
            <pc:sldMasterMk cId="789463414" sldId="2147484294"/>
            <pc:sldLayoutMk cId="3527980307" sldId="2147484322"/>
          </pc:sldLayoutMkLst>
        </pc:sldLayoutChg>
        <pc:sldLayoutChg chg="del">
          <pc:chgData name="Amy Chamberlain" userId="fb464598-4a5d-4385-bf9f-7180a83ea77a" providerId="ADAL" clId="{0D3241CE-DE91-48F0-A206-576CA089DE94}" dt="2025-01-09T14:33:48.467" v="11"/>
          <pc:sldLayoutMkLst>
            <pc:docMk/>
            <pc:sldMasterMk cId="789463414" sldId="2147484294"/>
            <pc:sldLayoutMk cId="1284596060" sldId="2147484323"/>
          </pc:sldLayoutMkLst>
        </pc:sldLayoutChg>
        <pc:sldLayoutChg chg="del">
          <pc:chgData name="Amy Chamberlain" userId="fb464598-4a5d-4385-bf9f-7180a83ea77a" providerId="ADAL" clId="{0D3241CE-DE91-48F0-A206-576CA089DE94}" dt="2025-01-09T14:33:48.467" v="11"/>
          <pc:sldLayoutMkLst>
            <pc:docMk/>
            <pc:sldMasterMk cId="789463414" sldId="2147484294"/>
            <pc:sldLayoutMk cId="2627167968" sldId="2147484324"/>
          </pc:sldLayoutMkLst>
        </pc:sldLayoutChg>
        <pc:sldLayoutChg chg="del">
          <pc:chgData name="Amy Chamberlain" userId="fb464598-4a5d-4385-bf9f-7180a83ea77a" providerId="ADAL" clId="{0D3241CE-DE91-48F0-A206-576CA089DE94}" dt="2025-01-09T14:33:48.467" v="11"/>
          <pc:sldLayoutMkLst>
            <pc:docMk/>
            <pc:sldMasterMk cId="789463414" sldId="2147484294"/>
            <pc:sldLayoutMk cId="2530453816" sldId="2147484325"/>
          </pc:sldLayoutMkLst>
        </pc:sldLayoutChg>
        <pc:sldLayoutChg chg="del">
          <pc:chgData name="Amy Chamberlain" userId="fb464598-4a5d-4385-bf9f-7180a83ea77a" providerId="ADAL" clId="{0D3241CE-DE91-48F0-A206-576CA089DE94}" dt="2025-01-09T14:33:48.467" v="11"/>
          <pc:sldLayoutMkLst>
            <pc:docMk/>
            <pc:sldMasterMk cId="789463414" sldId="2147484294"/>
            <pc:sldLayoutMk cId="5037828" sldId="2147484326"/>
          </pc:sldLayoutMkLst>
        </pc:sldLayoutChg>
        <pc:sldLayoutChg chg="del">
          <pc:chgData name="Amy Chamberlain" userId="fb464598-4a5d-4385-bf9f-7180a83ea77a" providerId="ADAL" clId="{0D3241CE-DE91-48F0-A206-576CA089DE94}" dt="2025-01-09T14:33:48.467" v="11"/>
          <pc:sldLayoutMkLst>
            <pc:docMk/>
            <pc:sldMasterMk cId="789463414" sldId="2147484294"/>
            <pc:sldLayoutMk cId="3354008270" sldId="2147484327"/>
          </pc:sldLayoutMkLst>
        </pc:sldLayoutChg>
        <pc:sldLayoutChg chg="del">
          <pc:chgData name="Amy Chamberlain" userId="fb464598-4a5d-4385-bf9f-7180a83ea77a" providerId="ADAL" clId="{0D3241CE-DE91-48F0-A206-576CA089DE94}" dt="2025-01-09T14:33:48.467" v="11"/>
          <pc:sldLayoutMkLst>
            <pc:docMk/>
            <pc:sldMasterMk cId="789463414" sldId="2147484294"/>
            <pc:sldLayoutMk cId="3542506880" sldId="2147484328"/>
          </pc:sldLayoutMkLst>
        </pc:sldLayoutChg>
        <pc:sldLayoutChg chg="del">
          <pc:chgData name="Amy Chamberlain" userId="fb464598-4a5d-4385-bf9f-7180a83ea77a" providerId="ADAL" clId="{0D3241CE-DE91-48F0-A206-576CA089DE94}" dt="2025-01-09T14:33:48.467" v="11"/>
          <pc:sldLayoutMkLst>
            <pc:docMk/>
            <pc:sldMasterMk cId="789463414" sldId="2147484294"/>
            <pc:sldLayoutMk cId="2239683433" sldId="2147484329"/>
          </pc:sldLayoutMkLst>
        </pc:sldLayoutChg>
        <pc:sldLayoutChg chg="del">
          <pc:chgData name="Amy Chamberlain" userId="fb464598-4a5d-4385-bf9f-7180a83ea77a" providerId="ADAL" clId="{0D3241CE-DE91-48F0-A206-576CA089DE94}" dt="2025-01-09T14:33:48.467" v="11"/>
          <pc:sldLayoutMkLst>
            <pc:docMk/>
            <pc:sldMasterMk cId="789463414" sldId="2147484294"/>
            <pc:sldLayoutMk cId="2632380494" sldId="2147484330"/>
          </pc:sldLayoutMkLst>
        </pc:sldLayoutChg>
        <pc:sldLayoutChg chg="del">
          <pc:chgData name="Amy Chamberlain" userId="fb464598-4a5d-4385-bf9f-7180a83ea77a" providerId="ADAL" clId="{0D3241CE-DE91-48F0-A206-576CA089DE94}" dt="2025-01-09T14:33:48.467" v="11"/>
          <pc:sldLayoutMkLst>
            <pc:docMk/>
            <pc:sldMasterMk cId="789463414" sldId="2147484294"/>
            <pc:sldLayoutMk cId="3264090778" sldId="2147484331"/>
          </pc:sldLayoutMkLst>
        </pc:sldLayoutChg>
        <pc:sldLayoutChg chg="del">
          <pc:chgData name="Amy Chamberlain" userId="fb464598-4a5d-4385-bf9f-7180a83ea77a" providerId="ADAL" clId="{0D3241CE-DE91-48F0-A206-576CA089DE94}" dt="2025-01-09T14:33:48.467" v="11"/>
          <pc:sldLayoutMkLst>
            <pc:docMk/>
            <pc:sldMasterMk cId="789463414" sldId="2147484294"/>
            <pc:sldLayoutMk cId="1268309301" sldId="2147484332"/>
          </pc:sldLayoutMkLst>
        </pc:sldLayoutChg>
        <pc:sldLayoutChg chg="del">
          <pc:chgData name="Amy Chamberlain" userId="fb464598-4a5d-4385-bf9f-7180a83ea77a" providerId="ADAL" clId="{0D3241CE-DE91-48F0-A206-576CA089DE94}" dt="2025-01-09T14:33:48.467" v="11"/>
          <pc:sldLayoutMkLst>
            <pc:docMk/>
            <pc:sldMasterMk cId="789463414" sldId="2147484294"/>
            <pc:sldLayoutMk cId="3510875383" sldId="2147484333"/>
          </pc:sldLayoutMkLst>
        </pc:sldLayoutChg>
        <pc:sldLayoutChg chg="del">
          <pc:chgData name="Amy Chamberlain" userId="fb464598-4a5d-4385-bf9f-7180a83ea77a" providerId="ADAL" clId="{0D3241CE-DE91-48F0-A206-576CA089DE94}" dt="2025-01-09T14:33:48.467" v="11"/>
          <pc:sldLayoutMkLst>
            <pc:docMk/>
            <pc:sldMasterMk cId="789463414" sldId="2147484294"/>
            <pc:sldLayoutMk cId="2517719021" sldId="2147484334"/>
          </pc:sldLayoutMkLst>
        </pc:sldLayoutChg>
        <pc:sldLayoutChg chg="del">
          <pc:chgData name="Amy Chamberlain" userId="fb464598-4a5d-4385-bf9f-7180a83ea77a" providerId="ADAL" clId="{0D3241CE-DE91-48F0-A206-576CA089DE94}" dt="2025-01-09T14:33:48.467" v="11"/>
          <pc:sldLayoutMkLst>
            <pc:docMk/>
            <pc:sldMasterMk cId="789463414" sldId="2147484294"/>
            <pc:sldLayoutMk cId="2926463660" sldId="2147484335"/>
          </pc:sldLayoutMkLst>
        </pc:sldLayoutChg>
        <pc:sldLayoutChg chg="del">
          <pc:chgData name="Amy Chamberlain" userId="fb464598-4a5d-4385-bf9f-7180a83ea77a" providerId="ADAL" clId="{0D3241CE-DE91-48F0-A206-576CA089DE94}" dt="2025-01-09T14:33:48.467" v="11"/>
          <pc:sldLayoutMkLst>
            <pc:docMk/>
            <pc:sldMasterMk cId="789463414" sldId="2147484294"/>
            <pc:sldLayoutMk cId="4068761724" sldId="2147484336"/>
          </pc:sldLayoutMkLst>
        </pc:sldLayoutChg>
        <pc:sldLayoutChg chg="del">
          <pc:chgData name="Amy Chamberlain" userId="fb464598-4a5d-4385-bf9f-7180a83ea77a" providerId="ADAL" clId="{0D3241CE-DE91-48F0-A206-576CA089DE94}" dt="2025-01-09T14:33:48.467" v="11"/>
          <pc:sldLayoutMkLst>
            <pc:docMk/>
            <pc:sldMasterMk cId="789463414" sldId="2147484294"/>
            <pc:sldLayoutMk cId="1705336098" sldId="2147484337"/>
          </pc:sldLayoutMkLst>
        </pc:sldLayoutChg>
        <pc:sldLayoutChg chg="del">
          <pc:chgData name="Amy Chamberlain" userId="fb464598-4a5d-4385-bf9f-7180a83ea77a" providerId="ADAL" clId="{0D3241CE-DE91-48F0-A206-576CA089DE94}" dt="2025-01-09T14:33:48.467" v="11"/>
          <pc:sldLayoutMkLst>
            <pc:docMk/>
            <pc:sldMasterMk cId="789463414" sldId="2147484294"/>
            <pc:sldLayoutMk cId="3603626903" sldId="2147484338"/>
          </pc:sldLayoutMkLst>
        </pc:sldLayoutChg>
        <pc:sldLayoutChg chg="del">
          <pc:chgData name="Amy Chamberlain" userId="fb464598-4a5d-4385-bf9f-7180a83ea77a" providerId="ADAL" clId="{0D3241CE-DE91-48F0-A206-576CA089DE94}" dt="2025-01-09T14:33:48.467" v="11"/>
          <pc:sldLayoutMkLst>
            <pc:docMk/>
            <pc:sldMasterMk cId="789463414" sldId="2147484294"/>
            <pc:sldLayoutMk cId="2322205494" sldId="2147484339"/>
          </pc:sldLayoutMkLst>
        </pc:sldLayoutChg>
        <pc:sldLayoutChg chg="del">
          <pc:chgData name="Amy Chamberlain" userId="fb464598-4a5d-4385-bf9f-7180a83ea77a" providerId="ADAL" clId="{0D3241CE-DE91-48F0-A206-576CA089DE94}" dt="2025-01-09T14:33:48.467" v="11"/>
          <pc:sldLayoutMkLst>
            <pc:docMk/>
            <pc:sldMasterMk cId="789463414" sldId="2147484294"/>
            <pc:sldLayoutMk cId="378826837" sldId="2147484340"/>
          </pc:sldLayoutMkLst>
        </pc:sldLayoutChg>
        <pc:sldLayoutChg chg="del">
          <pc:chgData name="Amy Chamberlain" userId="fb464598-4a5d-4385-bf9f-7180a83ea77a" providerId="ADAL" clId="{0D3241CE-DE91-48F0-A206-576CA089DE94}" dt="2025-01-09T14:33:48.467" v="11"/>
          <pc:sldLayoutMkLst>
            <pc:docMk/>
            <pc:sldMasterMk cId="789463414" sldId="2147484294"/>
            <pc:sldLayoutMk cId="3579059326" sldId="2147484341"/>
          </pc:sldLayoutMkLst>
        </pc:sldLayoutChg>
        <pc:sldLayoutChg chg="del">
          <pc:chgData name="Amy Chamberlain" userId="fb464598-4a5d-4385-bf9f-7180a83ea77a" providerId="ADAL" clId="{0D3241CE-DE91-48F0-A206-576CA089DE94}" dt="2025-01-09T14:33:48.467" v="11"/>
          <pc:sldLayoutMkLst>
            <pc:docMk/>
            <pc:sldMasterMk cId="789463414" sldId="2147484294"/>
            <pc:sldLayoutMk cId="1577689408" sldId="2147484342"/>
          </pc:sldLayoutMkLst>
        </pc:sldLayoutChg>
        <pc:sldLayoutChg chg="del">
          <pc:chgData name="Amy Chamberlain" userId="fb464598-4a5d-4385-bf9f-7180a83ea77a" providerId="ADAL" clId="{0D3241CE-DE91-48F0-A206-576CA089DE94}" dt="2025-01-09T14:33:48.467" v="11"/>
          <pc:sldLayoutMkLst>
            <pc:docMk/>
            <pc:sldMasterMk cId="789463414" sldId="2147484294"/>
            <pc:sldLayoutMk cId="4285732046" sldId="2147484393"/>
          </pc:sldLayoutMkLst>
        </pc:sldLayoutChg>
        <pc:sldLayoutChg chg="del">
          <pc:chgData name="Amy Chamberlain" userId="fb464598-4a5d-4385-bf9f-7180a83ea77a" providerId="ADAL" clId="{0D3241CE-DE91-48F0-A206-576CA089DE94}" dt="2025-01-09T14:33:48.467" v="11"/>
          <pc:sldLayoutMkLst>
            <pc:docMk/>
            <pc:sldMasterMk cId="789463414" sldId="2147484294"/>
            <pc:sldLayoutMk cId="1268637661" sldId="2147484395"/>
          </pc:sldLayoutMkLst>
        </pc:sldLayoutChg>
        <pc:sldLayoutChg chg="del">
          <pc:chgData name="Amy Chamberlain" userId="fb464598-4a5d-4385-bf9f-7180a83ea77a" providerId="ADAL" clId="{0D3241CE-DE91-48F0-A206-576CA089DE94}" dt="2025-01-09T14:33:48.467" v="11"/>
          <pc:sldLayoutMkLst>
            <pc:docMk/>
            <pc:sldMasterMk cId="789463414" sldId="2147484294"/>
            <pc:sldLayoutMk cId="434283596" sldId="2147484396"/>
          </pc:sldLayoutMkLst>
        </pc:sldLayoutChg>
        <pc:sldLayoutChg chg="del">
          <pc:chgData name="Amy Chamberlain" userId="fb464598-4a5d-4385-bf9f-7180a83ea77a" providerId="ADAL" clId="{0D3241CE-DE91-48F0-A206-576CA089DE94}" dt="2025-01-09T14:33:48.467" v="11"/>
          <pc:sldLayoutMkLst>
            <pc:docMk/>
            <pc:sldMasterMk cId="789463414" sldId="2147484294"/>
            <pc:sldLayoutMk cId="1877177732" sldId="2147484397"/>
          </pc:sldLayoutMkLst>
        </pc:sldLayoutChg>
        <pc:sldLayoutChg chg="del">
          <pc:chgData name="Amy Chamberlain" userId="fb464598-4a5d-4385-bf9f-7180a83ea77a" providerId="ADAL" clId="{0D3241CE-DE91-48F0-A206-576CA089DE94}" dt="2025-01-09T14:33:48.467" v="11"/>
          <pc:sldLayoutMkLst>
            <pc:docMk/>
            <pc:sldMasterMk cId="789463414" sldId="2147484294"/>
            <pc:sldLayoutMk cId="1619481292" sldId="2147484524"/>
          </pc:sldLayoutMkLst>
        </pc:sldLayoutChg>
        <pc:sldLayoutChg chg="del">
          <pc:chgData name="Amy Chamberlain" userId="fb464598-4a5d-4385-bf9f-7180a83ea77a" providerId="ADAL" clId="{0D3241CE-DE91-48F0-A206-576CA089DE94}" dt="2025-01-09T14:33:48.467" v="11"/>
          <pc:sldLayoutMkLst>
            <pc:docMk/>
            <pc:sldMasterMk cId="789463414" sldId="2147484294"/>
            <pc:sldLayoutMk cId="253507474" sldId="2147484641"/>
          </pc:sldLayoutMkLst>
        </pc:sldLayoutChg>
      </pc:sldMasterChg>
      <pc:sldMasterChg chg="del delSldLayout">
        <pc:chgData name="Amy Chamberlain" userId="fb464598-4a5d-4385-bf9f-7180a83ea77a" providerId="ADAL" clId="{0D3241CE-DE91-48F0-A206-576CA089DE94}" dt="2025-01-09T14:33:48.475" v="12"/>
        <pc:sldMasterMkLst>
          <pc:docMk/>
          <pc:sldMasterMk cId="995517646" sldId="2147484525"/>
        </pc:sldMasterMkLst>
        <pc:sldLayoutChg chg="del">
          <pc:chgData name="Amy Chamberlain" userId="fb464598-4a5d-4385-bf9f-7180a83ea77a" providerId="ADAL" clId="{0D3241CE-DE91-48F0-A206-576CA089DE94}" dt="2025-01-09T14:33:48.475" v="12"/>
          <pc:sldLayoutMkLst>
            <pc:docMk/>
            <pc:sldMasterMk cId="995517646" sldId="2147484525"/>
            <pc:sldLayoutMk cId="2331577501" sldId="2147484365"/>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989863680" sldId="2147484526"/>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2090995854" sldId="2147484527"/>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3884967982" sldId="2147484528"/>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3585513672" sldId="2147484529"/>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2222022574" sldId="2147484530"/>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2904216807" sldId="2147484531"/>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3783576448" sldId="2147484532"/>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2691923508" sldId="2147484533"/>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2408436311" sldId="2147484534"/>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3395197838" sldId="2147484535"/>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2330542473" sldId="2147484536"/>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2003358959" sldId="2147484537"/>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1102133447" sldId="2147484538"/>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2669287374" sldId="2147484539"/>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841422020" sldId="2147484540"/>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276821936" sldId="2147484541"/>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2785575229" sldId="2147484542"/>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4275012374" sldId="2147484543"/>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2976500273" sldId="2147484544"/>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903525404" sldId="2147484546"/>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3444936920" sldId="2147484547"/>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2435656314" sldId="2147484548"/>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2687266353" sldId="2147484549"/>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3513891433" sldId="2147484550"/>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2953389652" sldId="2147484551"/>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4275266396" sldId="2147484552"/>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617084821" sldId="2147484553"/>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99244922" sldId="2147484554"/>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806181179" sldId="2147484555"/>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2906917444" sldId="2147484556"/>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2013000563" sldId="2147484557"/>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1352277844" sldId="2147484558"/>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1573543947" sldId="2147484559"/>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3110553445" sldId="2147484560"/>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768645838" sldId="2147484561"/>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1835334068" sldId="2147484562"/>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3662577612" sldId="2147484563"/>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2324467372" sldId="2147484564"/>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2149366228" sldId="2147484565"/>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3420691500" sldId="2147484566"/>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1690778758" sldId="2147484567"/>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2462958470" sldId="2147484568"/>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1036193351" sldId="2147484569"/>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414896493" sldId="2147484570"/>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2208081997" sldId="2147484571"/>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448234465" sldId="2147484572"/>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4026165395" sldId="2147484573"/>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3819153725" sldId="2147484574"/>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2817799553" sldId="2147484575"/>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3796720690" sldId="2147484576"/>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2015788068" sldId="2147484577"/>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744126252" sldId="2147484578"/>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842591523" sldId="2147484579"/>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4024994284" sldId="2147484580"/>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24995955" sldId="2147484581"/>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535480570" sldId="2147484582"/>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220921838" sldId="2147484583"/>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3119900906" sldId="2147484584"/>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203459619" sldId="2147484585"/>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2187695485" sldId="2147484586"/>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1913480426" sldId="2147484587"/>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1586266343" sldId="2147484588"/>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3240524483" sldId="2147484589"/>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1637136742" sldId="2147484590"/>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4291101557" sldId="2147484591"/>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1035406921" sldId="2147484592"/>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3107731783" sldId="2147484593"/>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3640076374" sldId="2147484594"/>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2404369014" sldId="2147484595"/>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1298133741" sldId="2147484596"/>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1723986371" sldId="2147484597"/>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1695643924" sldId="2147484598"/>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665113381" sldId="2147484599"/>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1326159953" sldId="2147484600"/>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3101264744" sldId="2147484601"/>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2579823100" sldId="2147484602"/>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315891954" sldId="2147484603"/>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3266555200" sldId="2147484604"/>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3583274556" sldId="2147484605"/>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1042632421" sldId="2147484606"/>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1383825134" sldId="2147484607"/>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2248365433" sldId="2147484608"/>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1419930616" sldId="2147484609"/>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3493489452" sldId="2147484610"/>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1552045443" sldId="2147484611"/>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2405744241" sldId="2147484612"/>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2819847082" sldId="2147484613"/>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3010962728" sldId="2147484614"/>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932626293" sldId="2147484615"/>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2825418902" sldId="2147484616"/>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3605518369" sldId="2147484617"/>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3025670434" sldId="2147484618"/>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3235075604" sldId="2147484619"/>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2743614342" sldId="2147484620"/>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1073347590" sldId="2147484621"/>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2470338243" sldId="2147484622"/>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18131807" sldId="2147484623"/>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2949437483" sldId="2147484624"/>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3292951200" sldId="2147484625"/>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1175544365" sldId="2147484626"/>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3781890168" sldId="2147484627"/>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3426622005" sldId="2147484628"/>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3223022943" sldId="2147484629"/>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3476287355" sldId="2147484630"/>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1394374069" sldId="2147484631"/>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3863763359" sldId="2147484632"/>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1056756740" sldId="2147484633"/>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3215226496" sldId="2147484634"/>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953478834" sldId="2147484635"/>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1652272451" sldId="2147484636"/>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2426837494" sldId="2147484637"/>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1680854995" sldId="2147484638"/>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1458220286" sldId="2147484639"/>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575481920" sldId="2147484640"/>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1759406035" sldId="2147484706"/>
          </pc:sldLayoutMkLst>
        </pc:sldLayoutChg>
      </pc:sldMasterChg>
      <pc:sldMasterChg chg="del delSldLayout">
        <pc:chgData name="Amy Chamberlain" userId="fb464598-4a5d-4385-bf9f-7180a83ea77a" providerId="ADAL" clId="{0D3241CE-DE91-48F0-A206-576CA089DE94}" dt="2025-01-09T14:33:48.476" v="13"/>
        <pc:sldMasterMkLst>
          <pc:docMk/>
          <pc:sldMasterMk cId="789463414" sldId="2147484643"/>
        </pc:sldMasterMkLst>
        <pc:sldLayoutChg chg="del">
          <pc:chgData name="Amy Chamberlain" userId="fb464598-4a5d-4385-bf9f-7180a83ea77a" providerId="ADAL" clId="{0D3241CE-DE91-48F0-A206-576CA089DE94}" dt="2025-01-09T14:33:48.476" v="13"/>
          <pc:sldLayoutMkLst>
            <pc:docMk/>
            <pc:sldMasterMk cId="789463414" sldId="2147484643"/>
            <pc:sldLayoutMk cId="4118857057" sldId="2147484644"/>
          </pc:sldLayoutMkLst>
        </pc:sldLayoutChg>
        <pc:sldLayoutChg chg="del">
          <pc:chgData name="Amy Chamberlain" userId="fb464598-4a5d-4385-bf9f-7180a83ea77a" providerId="ADAL" clId="{0D3241CE-DE91-48F0-A206-576CA089DE94}" dt="2025-01-09T14:33:48.476" v="13"/>
          <pc:sldLayoutMkLst>
            <pc:docMk/>
            <pc:sldMasterMk cId="789463414" sldId="2147484643"/>
            <pc:sldLayoutMk cId="3360270332" sldId="2147484645"/>
          </pc:sldLayoutMkLst>
        </pc:sldLayoutChg>
        <pc:sldLayoutChg chg="del">
          <pc:chgData name="Amy Chamberlain" userId="fb464598-4a5d-4385-bf9f-7180a83ea77a" providerId="ADAL" clId="{0D3241CE-DE91-48F0-A206-576CA089DE94}" dt="2025-01-09T14:33:48.476" v="13"/>
          <pc:sldLayoutMkLst>
            <pc:docMk/>
            <pc:sldMasterMk cId="789463414" sldId="2147484643"/>
            <pc:sldLayoutMk cId="1992525634" sldId="2147484646"/>
          </pc:sldLayoutMkLst>
        </pc:sldLayoutChg>
        <pc:sldLayoutChg chg="del">
          <pc:chgData name="Amy Chamberlain" userId="fb464598-4a5d-4385-bf9f-7180a83ea77a" providerId="ADAL" clId="{0D3241CE-DE91-48F0-A206-576CA089DE94}" dt="2025-01-09T14:33:48.476" v="13"/>
          <pc:sldLayoutMkLst>
            <pc:docMk/>
            <pc:sldMasterMk cId="789463414" sldId="2147484643"/>
            <pc:sldLayoutMk cId="72222386" sldId="2147484647"/>
          </pc:sldLayoutMkLst>
        </pc:sldLayoutChg>
        <pc:sldLayoutChg chg="del">
          <pc:chgData name="Amy Chamberlain" userId="fb464598-4a5d-4385-bf9f-7180a83ea77a" providerId="ADAL" clId="{0D3241CE-DE91-48F0-A206-576CA089DE94}" dt="2025-01-09T14:33:48.476" v="13"/>
          <pc:sldLayoutMkLst>
            <pc:docMk/>
            <pc:sldMasterMk cId="789463414" sldId="2147484643"/>
            <pc:sldLayoutMk cId="4167633217" sldId="2147484648"/>
          </pc:sldLayoutMkLst>
        </pc:sldLayoutChg>
        <pc:sldLayoutChg chg="del">
          <pc:chgData name="Amy Chamberlain" userId="fb464598-4a5d-4385-bf9f-7180a83ea77a" providerId="ADAL" clId="{0D3241CE-DE91-48F0-A206-576CA089DE94}" dt="2025-01-09T14:33:48.476" v="13"/>
          <pc:sldLayoutMkLst>
            <pc:docMk/>
            <pc:sldMasterMk cId="789463414" sldId="2147484643"/>
            <pc:sldLayoutMk cId="1005469729" sldId="2147484649"/>
          </pc:sldLayoutMkLst>
        </pc:sldLayoutChg>
        <pc:sldLayoutChg chg="del">
          <pc:chgData name="Amy Chamberlain" userId="fb464598-4a5d-4385-bf9f-7180a83ea77a" providerId="ADAL" clId="{0D3241CE-DE91-48F0-A206-576CA089DE94}" dt="2025-01-09T14:33:48.476" v="13"/>
          <pc:sldLayoutMkLst>
            <pc:docMk/>
            <pc:sldMasterMk cId="789463414" sldId="2147484643"/>
            <pc:sldLayoutMk cId="1283671127" sldId="2147484650"/>
          </pc:sldLayoutMkLst>
        </pc:sldLayoutChg>
        <pc:sldLayoutChg chg="del">
          <pc:chgData name="Amy Chamberlain" userId="fb464598-4a5d-4385-bf9f-7180a83ea77a" providerId="ADAL" clId="{0D3241CE-DE91-48F0-A206-576CA089DE94}" dt="2025-01-09T14:33:48.476" v="13"/>
          <pc:sldLayoutMkLst>
            <pc:docMk/>
            <pc:sldMasterMk cId="789463414" sldId="2147484643"/>
            <pc:sldLayoutMk cId="1018134750" sldId="2147484651"/>
          </pc:sldLayoutMkLst>
        </pc:sldLayoutChg>
        <pc:sldLayoutChg chg="del">
          <pc:chgData name="Amy Chamberlain" userId="fb464598-4a5d-4385-bf9f-7180a83ea77a" providerId="ADAL" clId="{0D3241CE-DE91-48F0-A206-576CA089DE94}" dt="2025-01-09T14:33:48.476" v="13"/>
          <pc:sldLayoutMkLst>
            <pc:docMk/>
            <pc:sldMasterMk cId="789463414" sldId="2147484643"/>
            <pc:sldLayoutMk cId="1043541816" sldId="2147484652"/>
          </pc:sldLayoutMkLst>
        </pc:sldLayoutChg>
        <pc:sldLayoutChg chg="del">
          <pc:chgData name="Amy Chamberlain" userId="fb464598-4a5d-4385-bf9f-7180a83ea77a" providerId="ADAL" clId="{0D3241CE-DE91-48F0-A206-576CA089DE94}" dt="2025-01-09T14:33:48.476" v="13"/>
          <pc:sldLayoutMkLst>
            <pc:docMk/>
            <pc:sldMasterMk cId="789463414" sldId="2147484643"/>
            <pc:sldLayoutMk cId="657680456" sldId="2147484653"/>
          </pc:sldLayoutMkLst>
        </pc:sldLayoutChg>
        <pc:sldLayoutChg chg="del">
          <pc:chgData name="Amy Chamberlain" userId="fb464598-4a5d-4385-bf9f-7180a83ea77a" providerId="ADAL" clId="{0D3241CE-DE91-48F0-A206-576CA089DE94}" dt="2025-01-09T14:33:48.476" v="13"/>
          <pc:sldLayoutMkLst>
            <pc:docMk/>
            <pc:sldMasterMk cId="789463414" sldId="2147484643"/>
            <pc:sldLayoutMk cId="778530058" sldId="2147484654"/>
          </pc:sldLayoutMkLst>
        </pc:sldLayoutChg>
        <pc:sldLayoutChg chg="del">
          <pc:chgData name="Amy Chamberlain" userId="fb464598-4a5d-4385-bf9f-7180a83ea77a" providerId="ADAL" clId="{0D3241CE-DE91-48F0-A206-576CA089DE94}" dt="2025-01-09T14:33:48.476" v="13"/>
          <pc:sldLayoutMkLst>
            <pc:docMk/>
            <pc:sldMasterMk cId="789463414" sldId="2147484643"/>
            <pc:sldLayoutMk cId="3554668045" sldId="2147484655"/>
          </pc:sldLayoutMkLst>
        </pc:sldLayoutChg>
        <pc:sldLayoutChg chg="del">
          <pc:chgData name="Amy Chamberlain" userId="fb464598-4a5d-4385-bf9f-7180a83ea77a" providerId="ADAL" clId="{0D3241CE-DE91-48F0-A206-576CA089DE94}" dt="2025-01-09T14:33:48.476" v="13"/>
          <pc:sldLayoutMkLst>
            <pc:docMk/>
            <pc:sldMasterMk cId="789463414" sldId="2147484643"/>
            <pc:sldLayoutMk cId="3274872512" sldId="2147484656"/>
          </pc:sldLayoutMkLst>
        </pc:sldLayoutChg>
        <pc:sldLayoutChg chg="del">
          <pc:chgData name="Amy Chamberlain" userId="fb464598-4a5d-4385-bf9f-7180a83ea77a" providerId="ADAL" clId="{0D3241CE-DE91-48F0-A206-576CA089DE94}" dt="2025-01-09T14:33:48.476" v="13"/>
          <pc:sldLayoutMkLst>
            <pc:docMk/>
            <pc:sldMasterMk cId="789463414" sldId="2147484643"/>
            <pc:sldLayoutMk cId="528579874" sldId="2147484657"/>
          </pc:sldLayoutMkLst>
        </pc:sldLayoutChg>
        <pc:sldLayoutChg chg="del">
          <pc:chgData name="Amy Chamberlain" userId="fb464598-4a5d-4385-bf9f-7180a83ea77a" providerId="ADAL" clId="{0D3241CE-DE91-48F0-A206-576CA089DE94}" dt="2025-01-09T14:33:48.476" v="13"/>
          <pc:sldLayoutMkLst>
            <pc:docMk/>
            <pc:sldMasterMk cId="789463414" sldId="2147484643"/>
            <pc:sldLayoutMk cId="2355621938" sldId="2147484658"/>
          </pc:sldLayoutMkLst>
        </pc:sldLayoutChg>
        <pc:sldLayoutChg chg="del">
          <pc:chgData name="Amy Chamberlain" userId="fb464598-4a5d-4385-bf9f-7180a83ea77a" providerId="ADAL" clId="{0D3241CE-DE91-48F0-A206-576CA089DE94}" dt="2025-01-09T14:33:48.476" v="13"/>
          <pc:sldLayoutMkLst>
            <pc:docMk/>
            <pc:sldMasterMk cId="789463414" sldId="2147484643"/>
            <pc:sldLayoutMk cId="2751136870" sldId="2147484659"/>
          </pc:sldLayoutMkLst>
        </pc:sldLayoutChg>
        <pc:sldLayoutChg chg="del">
          <pc:chgData name="Amy Chamberlain" userId="fb464598-4a5d-4385-bf9f-7180a83ea77a" providerId="ADAL" clId="{0D3241CE-DE91-48F0-A206-576CA089DE94}" dt="2025-01-09T14:33:48.476" v="13"/>
          <pc:sldLayoutMkLst>
            <pc:docMk/>
            <pc:sldMasterMk cId="789463414" sldId="2147484643"/>
            <pc:sldLayoutMk cId="3432762034" sldId="2147484660"/>
          </pc:sldLayoutMkLst>
        </pc:sldLayoutChg>
        <pc:sldLayoutChg chg="del">
          <pc:chgData name="Amy Chamberlain" userId="fb464598-4a5d-4385-bf9f-7180a83ea77a" providerId="ADAL" clId="{0D3241CE-DE91-48F0-A206-576CA089DE94}" dt="2025-01-09T14:33:48.476" v="13"/>
          <pc:sldLayoutMkLst>
            <pc:docMk/>
            <pc:sldMasterMk cId="789463414" sldId="2147484643"/>
            <pc:sldLayoutMk cId="365416494" sldId="2147484661"/>
          </pc:sldLayoutMkLst>
        </pc:sldLayoutChg>
        <pc:sldLayoutChg chg="del">
          <pc:chgData name="Amy Chamberlain" userId="fb464598-4a5d-4385-bf9f-7180a83ea77a" providerId="ADAL" clId="{0D3241CE-DE91-48F0-A206-576CA089DE94}" dt="2025-01-09T14:33:48.476" v="13"/>
          <pc:sldLayoutMkLst>
            <pc:docMk/>
            <pc:sldMasterMk cId="789463414" sldId="2147484643"/>
            <pc:sldLayoutMk cId="3610330889" sldId="2147484662"/>
          </pc:sldLayoutMkLst>
        </pc:sldLayoutChg>
        <pc:sldLayoutChg chg="del">
          <pc:chgData name="Amy Chamberlain" userId="fb464598-4a5d-4385-bf9f-7180a83ea77a" providerId="ADAL" clId="{0D3241CE-DE91-48F0-A206-576CA089DE94}" dt="2025-01-09T14:33:48.476" v="13"/>
          <pc:sldLayoutMkLst>
            <pc:docMk/>
            <pc:sldMasterMk cId="789463414" sldId="2147484643"/>
            <pc:sldLayoutMk cId="1413409782" sldId="2147484663"/>
          </pc:sldLayoutMkLst>
        </pc:sldLayoutChg>
        <pc:sldLayoutChg chg="del">
          <pc:chgData name="Amy Chamberlain" userId="fb464598-4a5d-4385-bf9f-7180a83ea77a" providerId="ADAL" clId="{0D3241CE-DE91-48F0-A206-576CA089DE94}" dt="2025-01-09T14:33:48.476" v="13"/>
          <pc:sldLayoutMkLst>
            <pc:docMk/>
            <pc:sldMasterMk cId="789463414" sldId="2147484643"/>
            <pc:sldLayoutMk cId="36036698" sldId="2147484664"/>
          </pc:sldLayoutMkLst>
        </pc:sldLayoutChg>
        <pc:sldLayoutChg chg="del">
          <pc:chgData name="Amy Chamberlain" userId="fb464598-4a5d-4385-bf9f-7180a83ea77a" providerId="ADAL" clId="{0D3241CE-DE91-48F0-A206-576CA089DE94}" dt="2025-01-09T14:33:48.476" v="13"/>
          <pc:sldLayoutMkLst>
            <pc:docMk/>
            <pc:sldMasterMk cId="789463414" sldId="2147484643"/>
            <pc:sldLayoutMk cId="4013167416" sldId="2147484665"/>
          </pc:sldLayoutMkLst>
        </pc:sldLayoutChg>
        <pc:sldLayoutChg chg="del">
          <pc:chgData name="Amy Chamberlain" userId="fb464598-4a5d-4385-bf9f-7180a83ea77a" providerId="ADAL" clId="{0D3241CE-DE91-48F0-A206-576CA089DE94}" dt="2025-01-09T14:33:48.476" v="13"/>
          <pc:sldLayoutMkLst>
            <pc:docMk/>
            <pc:sldMasterMk cId="789463414" sldId="2147484643"/>
            <pc:sldLayoutMk cId="1240152613" sldId="2147484666"/>
          </pc:sldLayoutMkLst>
        </pc:sldLayoutChg>
        <pc:sldLayoutChg chg="del">
          <pc:chgData name="Amy Chamberlain" userId="fb464598-4a5d-4385-bf9f-7180a83ea77a" providerId="ADAL" clId="{0D3241CE-DE91-48F0-A206-576CA089DE94}" dt="2025-01-09T14:33:48.476" v="13"/>
          <pc:sldLayoutMkLst>
            <pc:docMk/>
            <pc:sldMasterMk cId="789463414" sldId="2147484643"/>
            <pc:sldLayoutMk cId="1450246277" sldId="2147484667"/>
          </pc:sldLayoutMkLst>
        </pc:sldLayoutChg>
        <pc:sldLayoutChg chg="del">
          <pc:chgData name="Amy Chamberlain" userId="fb464598-4a5d-4385-bf9f-7180a83ea77a" providerId="ADAL" clId="{0D3241CE-DE91-48F0-A206-576CA089DE94}" dt="2025-01-09T14:33:48.476" v="13"/>
          <pc:sldLayoutMkLst>
            <pc:docMk/>
            <pc:sldMasterMk cId="789463414" sldId="2147484643"/>
            <pc:sldLayoutMk cId="2423718280" sldId="2147484668"/>
          </pc:sldLayoutMkLst>
        </pc:sldLayoutChg>
        <pc:sldLayoutChg chg="del">
          <pc:chgData name="Amy Chamberlain" userId="fb464598-4a5d-4385-bf9f-7180a83ea77a" providerId="ADAL" clId="{0D3241CE-DE91-48F0-A206-576CA089DE94}" dt="2025-01-09T14:33:48.476" v="13"/>
          <pc:sldLayoutMkLst>
            <pc:docMk/>
            <pc:sldMasterMk cId="789463414" sldId="2147484643"/>
            <pc:sldLayoutMk cId="3645508730" sldId="2147484669"/>
          </pc:sldLayoutMkLst>
        </pc:sldLayoutChg>
        <pc:sldLayoutChg chg="del">
          <pc:chgData name="Amy Chamberlain" userId="fb464598-4a5d-4385-bf9f-7180a83ea77a" providerId="ADAL" clId="{0D3241CE-DE91-48F0-A206-576CA089DE94}" dt="2025-01-09T14:33:48.476" v="13"/>
          <pc:sldLayoutMkLst>
            <pc:docMk/>
            <pc:sldMasterMk cId="789463414" sldId="2147484643"/>
            <pc:sldLayoutMk cId="848930800" sldId="2147484670"/>
          </pc:sldLayoutMkLst>
        </pc:sldLayoutChg>
        <pc:sldLayoutChg chg="del">
          <pc:chgData name="Amy Chamberlain" userId="fb464598-4a5d-4385-bf9f-7180a83ea77a" providerId="ADAL" clId="{0D3241CE-DE91-48F0-A206-576CA089DE94}" dt="2025-01-09T14:33:48.476" v="13"/>
          <pc:sldLayoutMkLst>
            <pc:docMk/>
            <pc:sldMasterMk cId="789463414" sldId="2147484643"/>
            <pc:sldLayoutMk cId="3527980307" sldId="2147484671"/>
          </pc:sldLayoutMkLst>
        </pc:sldLayoutChg>
        <pc:sldLayoutChg chg="del">
          <pc:chgData name="Amy Chamberlain" userId="fb464598-4a5d-4385-bf9f-7180a83ea77a" providerId="ADAL" clId="{0D3241CE-DE91-48F0-A206-576CA089DE94}" dt="2025-01-09T14:33:48.476" v="13"/>
          <pc:sldLayoutMkLst>
            <pc:docMk/>
            <pc:sldMasterMk cId="789463414" sldId="2147484643"/>
            <pc:sldLayoutMk cId="1284596060" sldId="2147484672"/>
          </pc:sldLayoutMkLst>
        </pc:sldLayoutChg>
        <pc:sldLayoutChg chg="del">
          <pc:chgData name="Amy Chamberlain" userId="fb464598-4a5d-4385-bf9f-7180a83ea77a" providerId="ADAL" clId="{0D3241CE-DE91-48F0-A206-576CA089DE94}" dt="2025-01-09T14:33:48.476" v="13"/>
          <pc:sldLayoutMkLst>
            <pc:docMk/>
            <pc:sldMasterMk cId="789463414" sldId="2147484643"/>
            <pc:sldLayoutMk cId="2627167968" sldId="2147484673"/>
          </pc:sldLayoutMkLst>
        </pc:sldLayoutChg>
        <pc:sldLayoutChg chg="del">
          <pc:chgData name="Amy Chamberlain" userId="fb464598-4a5d-4385-bf9f-7180a83ea77a" providerId="ADAL" clId="{0D3241CE-DE91-48F0-A206-576CA089DE94}" dt="2025-01-09T14:33:48.476" v="13"/>
          <pc:sldLayoutMkLst>
            <pc:docMk/>
            <pc:sldMasterMk cId="789463414" sldId="2147484643"/>
            <pc:sldLayoutMk cId="2530453816" sldId="2147484674"/>
          </pc:sldLayoutMkLst>
        </pc:sldLayoutChg>
        <pc:sldLayoutChg chg="del">
          <pc:chgData name="Amy Chamberlain" userId="fb464598-4a5d-4385-bf9f-7180a83ea77a" providerId="ADAL" clId="{0D3241CE-DE91-48F0-A206-576CA089DE94}" dt="2025-01-09T14:33:48.476" v="13"/>
          <pc:sldLayoutMkLst>
            <pc:docMk/>
            <pc:sldMasterMk cId="789463414" sldId="2147484643"/>
            <pc:sldLayoutMk cId="5037828" sldId="2147484675"/>
          </pc:sldLayoutMkLst>
        </pc:sldLayoutChg>
        <pc:sldLayoutChg chg="del">
          <pc:chgData name="Amy Chamberlain" userId="fb464598-4a5d-4385-bf9f-7180a83ea77a" providerId="ADAL" clId="{0D3241CE-DE91-48F0-A206-576CA089DE94}" dt="2025-01-09T14:33:48.476" v="13"/>
          <pc:sldLayoutMkLst>
            <pc:docMk/>
            <pc:sldMasterMk cId="789463414" sldId="2147484643"/>
            <pc:sldLayoutMk cId="3354008270" sldId="2147484676"/>
          </pc:sldLayoutMkLst>
        </pc:sldLayoutChg>
        <pc:sldLayoutChg chg="del">
          <pc:chgData name="Amy Chamberlain" userId="fb464598-4a5d-4385-bf9f-7180a83ea77a" providerId="ADAL" clId="{0D3241CE-DE91-48F0-A206-576CA089DE94}" dt="2025-01-09T14:33:48.476" v="13"/>
          <pc:sldLayoutMkLst>
            <pc:docMk/>
            <pc:sldMasterMk cId="789463414" sldId="2147484643"/>
            <pc:sldLayoutMk cId="3542506880" sldId="2147484677"/>
          </pc:sldLayoutMkLst>
        </pc:sldLayoutChg>
        <pc:sldLayoutChg chg="del">
          <pc:chgData name="Amy Chamberlain" userId="fb464598-4a5d-4385-bf9f-7180a83ea77a" providerId="ADAL" clId="{0D3241CE-DE91-48F0-A206-576CA089DE94}" dt="2025-01-09T14:33:48.476" v="13"/>
          <pc:sldLayoutMkLst>
            <pc:docMk/>
            <pc:sldMasterMk cId="789463414" sldId="2147484643"/>
            <pc:sldLayoutMk cId="2239683433" sldId="2147484678"/>
          </pc:sldLayoutMkLst>
        </pc:sldLayoutChg>
        <pc:sldLayoutChg chg="del">
          <pc:chgData name="Amy Chamberlain" userId="fb464598-4a5d-4385-bf9f-7180a83ea77a" providerId="ADAL" clId="{0D3241CE-DE91-48F0-A206-576CA089DE94}" dt="2025-01-09T14:33:48.476" v="13"/>
          <pc:sldLayoutMkLst>
            <pc:docMk/>
            <pc:sldMasterMk cId="789463414" sldId="2147484643"/>
            <pc:sldLayoutMk cId="2632380494" sldId="2147484679"/>
          </pc:sldLayoutMkLst>
        </pc:sldLayoutChg>
        <pc:sldLayoutChg chg="del">
          <pc:chgData name="Amy Chamberlain" userId="fb464598-4a5d-4385-bf9f-7180a83ea77a" providerId="ADAL" clId="{0D3241CE-DE91-48F0-A206-576CA089DE94}" dt="2025-01-09T14:33:48.476" v="13"/>
          <pc:sldLayoutMkLst>
            <pc:docMk/>
            <pc:sldMasterMk cId="789463414" sldId="2147484643"/>
            <pc:sldLayoutMk cId="3264090778" sldId="2147484680"/>
          </pc:sldLayoutMkLst>
        </pc:sldLayoutChg>
        <pc:sldLayoutChg chg="del">
          <pc:chgData name="Amy Chamberlain" userId="fb464598-4a5d-4385-bf9f-7180a83ea77a" providerId="ADAL" clId="{0D3241CE-DE91-48F0-A206-576CA089DE94}" dt="2025-01-09T14:33:48.476" v="13"/>
          <pc:sldLayoutMkLst>
            <pc:docMk/>
            <pc:sldMasterMk cId="789463414" sldId="2147484643"/>
            <pc:sldLayoutMk cId="1268309301" sldId="2147484681"/>
          </pc:sldLayoutMkLst>
        </pc:sldLayoutChg>
        <pc:sldLayoutChg chg="del">
          <pc:chgData name="Amy Chamberlain" userId="fb464598-4a5d-4385-bf9f-7180a83ea77a" providerId="ADAL" clId="{0D3241CE-DE91-48F0-A206-576CA089DE94}" dt="2025-01-09T14:33:48.476" v="13"/>
          <pc:sldLayoutMkLst>
            <pc:docMk/>
            <pc:sldMasterMk cId="789463414" sldId="2147484643"/>
            <pc:sldLayoutMk cId="3510875383" sldId="2147484682"/>
          </pc:sldLayoutMkLst>
        </pc:sldLayoutChg>
        <pc:sldLayoutChg chg="del">
          <pc:chgData name="Amy Chamberlain" userId="fb464598-4a5d-4385-bf9f-7180a83ea77a" providerId="ADAL" clId="{0D3241CE-DE91-48F0-A206-576CA089DE94}" dt="2025-01-09T14:33:48.476" v="13"/>
          <pc:sldLayoutMkLst>
            <pc:docMk/>
            <pc:sldMasterMk cId="789463414" sldId="2147484643"/>
            <pc:sldLayoutMk cId="2517719021" sldId="2147484683"/>
          </pc:sldLayoutMkLst>
        </pc:sldLayoutChg>
        <pc:sldLayoutChg chg="del">
          <pc:chgData name="Amy Chamberlain" userId="fb464598-4a5d-4385-bf9f-7180a83ea77a" providerId="ADAL" clId="{0D3241CE-DE91-48F0-A206-576CA089DE94}" dt="2025-01-09T14:33:48.476" v="13"/>
          <pc:sldLayoutMkLst>
            <pc:docMk/>
            <pc:sldMasterMk cId="789463414" sldId="2147484643"/>
            <pc:sldLayoutMk cId="2926463660" sldId="2147484684"/>
          </pc:sldLayoutMkLst>
        </pc:sldLayoutChg>
        <pc:sldLayoutChg chg="del">
          <pc:chgData name="Amy Chamberlain" userId="fb464598-4a5d-4385-bf9f-7180a83ea77a" providerId="ADAL" clId="{0D3241CE-DE91-48F0-A206-576CA089DE94}" dt="2025-01-09T14:33:48.476" v="13"/>
          <pc:sldLayoutMkLst>
            <pc:docMk/>
            <pc:sldMasterMk cId="789463414" sldId="2147484643"/>
            <pc:sldLayoutMk cId="4068761724" sldId="2147484685"/>
          </pc:sldLayoutMkLst>
        </pc:sldLayoutChg>
        <pc:sldLayoutChg chg="del">
          <pc:chgData name="Amy Chamberlain" userId="fb464598-4a5d-4385-bf9f-7180a83ea77a" providerId="ADAL" clId="{0D3241CE-DE91-48F0-A206-576CA089DE94}" dt="2025-01-09T14:33:48.476" v="13"/>
          <pc:sldLayoutMkLst>
            <pc:docMk/>
            <pc:sldMasterMk cId="789463414" sldId="2147484643"/>
            <pc:sldLayoutMk cId="1705336098" sldId="2147484686"/>
          </pc:sldLayoutMkLst>
        </pc:sldLayoutChg>
        <pc:sldLayoutChg chg="del">
          <pc:chgData name="Amy Chamberlain" userId="fb464598-4a5d-4385-bf9f-7180a83ea77a" providerId="ADAL" clId="{0D3241CE-DE91-48F0-A206-576CA089DE94}" dt="2025-01-09T14:33:48.476" v="13"/>
          <pc:sldLayoutMkLst>
            <pc:docMk/>
            <pc:sldMasterMk cId="789463414" sldId="2147484643"/>
            <pc:sldLayoutMk cId="3603626903" sldId="2147484687"/>
          </pc:sldLayoutMkLst>
        </pc:sldLayoutChg>
        <pc:sldLayoutChg chg="del">
          <pc:chgData name="Amy Chamberlain" userId="fb464598-4a5d-4385-bf9f-7180a83ea77a" providerId="ADAL" clId="{0D3241CE-DE91-48F0-A206-576CA089DE94}" dt="2025-01-09T14:33:48.476" v="13"/>
          <pc:sldLayoutMkLst>
            <pc:docMk/>
            <pc:sldMasterMk cId="789463414" sldId="2147484643"/>
            <pc:sldLayoutMk cId="2322205494" sldId="2147484688"/>
          </pc:sldLayoutMkLst>
        </pc:sldLayoutChg>
        <pc:sldLayoutChg chg="del">
          <pc:chgData name="Amy Chamberlain" userId="fb464598-4a5d-4385-bf9f-7180a83ea77a" providerId="ADAL" clId="{0D3241CE-DE91-48F0-A206-576CA089DE94}" dt="2025-01-09T14:33:48.476" v="13"/>
          <pc:sldLayoutMkLst>
            <pc:docMk/>
            <pc:sldMasterMk cId="789463414" sldId="2147484643"/>
            <pc:sldLayoutMk cId="378826837" sldId="2147484689"/>
          </pc:sldLayoutMkLst>
        </pc:sldLayoutChg>
        <pc:sldLayoutChg chg="del">
          <pc:chgData name="Amy Chamberlain" userId="fb464598-4a5d-4385-bf9f-7180a83ea77a" providerId="ADAL" clId="{0D3241CE-DE91-48F0-A206-576CA089DE94}" dt="2025-01-09T14:33:48.476" v="13"/>
          <pc:sldLayoutMkLst>
            <pc:docMk/>
            <pc:sldMasterMk cId="789463414" sldId="2147484643"/>
            <pc:sldLayoutMk cId="3579059326" sldId="2147484690"/>
          </pc:sldLayoutMkLst>
        </pc:sldLayoutChg>
        <pc:sldLayoutChg chg="del">
          <pc:chgData name="Amy Chamberlain" userId="fb464598-4a5d-4385-bf9f-7180a83ea77a" providerId="ADAL" clId="{0D3241CE-DE91-48F0-A206-576CA089DE94}" dt="2025-01-09T14:33:48.476" v="13"/>
          <pc:sldLayoutMkLst>
            <pc:docMk/>
            <pc:sldMasterMk cId="789463414" sldId="2147484643"/>
            <pc:sldLayoutMk cId="1577689408" sldId="2147484691"/>
          </pc:sldLayoutMkLst>
        </pc:sldLayoutChg>
        <pc:sldLayoutChg chg="del">
          <pc:chgData name="Amy Chamberlain" userId="fb464598-4a5d-4385-bf9f-7180a83ea77a" providerId="ADAL" clId="{0D3241CE-DE91-48F0-A206-576CA089DE94}" dt="2025-01-09T14:33:48.476" v="13"/>
          <pc:sldLayoutMkLst>
            <pc:docMk/>
            <pc:sldMasterMk cId="789463414" sldId="2147484643"/>
            <pc:sldLayoutMk cId="4285732046" sldId="2147484692"/>
          </pc:sldLayoutMkLst>
        </pc:sldLayoutChg>
        <pc:sldLayoutChg chg="del">
          <pc:chgData name="Amy Chamberlain" userId="fb464598-4a5d-4385-bf9f-7180a83ea77a" providerId="ADAL" clId="{0D3241CE-DE91-48F0-A206-576CA089DE94}" dt="2025-01-09T14:33:48.476" v="13"/>
          <pc:sldLayoutMkLst>
            <pc:docMk/>
            <pc:sldMasterMk cId="789463414" sldId="2147484643"/>
            <pc:sldLayoutMk cId="434283596" sldId="2147484693"/>
          </pc:sldLayoutMkLst>
        </pc:sldLayoutChg>
        <pc:sldLayoutChg chg="del">
          <pc:chgData name="Amy Chamberlain" userId="fb464598-4a5d-4385-bf9f-7180a83ea77a" providerId="ADAL" clId="{0D3241CE-DE91-48F0-A206-576CA089DE94}" dt="2025-01-09T14:33:48.476" v="13"/>
          <pc:sldLayoutMkLst>
            <pc:docMk/>
            <pc:sldMasterMk cId="789463414" sldId="2147484643"/>
            <pc:sldLayoutMk cId="1877177732" sldId="2147484694"/>
          </pc:sldLayoutMkLst>
        </pc:sldLayoutChg>
      </pc:sldMasterChg>
      <pc:sldMasterChg chg="del delSldLayout">
        <pc:chgData name="Amy Chamberlain" userId="fb464598-4a5d-4385-bf9f-7180a83ea77a" providerId="ADAL" clId="{0D3241CE-DE91-48F0-A206-576CA089DE94}" dt="2025-01-09T14:33:48.446" v="4"/>
        <pc:sldMasterMkLst>
          <pc:docMk/>
          <pc:sldMasterMk cId="1393658803" sldId="2147486352"/>
        </pc:sldMasterMkLst>
        <pc:sldLayoutChg chg="del">
          <pc:chgData name="Amy Chamberlain" userId="fb464598-4a5d-4385-bf9f-7180a83ea77a" providerId="ADAL" clId="{0D3241CE-DE91-48F0-A206-576CA089DE94}" dt="2025-01-09T14:33:48.446" v="4"/>
          <pc:sldLayoutMkLst>
            <pc:docMk/>
            <pc:sldMasterMk cId="1393658803" sldId="2147486352"/>
            <pc:sldLayoutMk cId="1045459323" sldId="2147486353"/>
          </pc:sldLayoutMkLst>
        </pc:sldLayoutChg>
        <pc:sldLayoutChg chg="del">
          <pc:chgData name="Amy Chamberlain" userId="fb464598-4a5d-4385-bf9f-7180a83ea77a" providerId="ADAL" clId="{0D3241CE-DE91-48F0-A206-576CA089DE94}" dt="2025-01-09T14:33:48.446" v="4"/>
          <pc:sldLayoutMkLst>
            <pc:docMk/>
            <pc:sldMasterMk cId="1393658803" sldId="2147486352"/>
            <pc:sldLayoutMk cId="3855998627" sldId="2147486354"/>
          </pc:sldLayoutMkLst>
        </pc:sldLayoutChg>
      </pc:sldMasterChg>
      <pc:sldMasterChg chg="del delSldLayout">
        <pc:chgData name="Amy Chamberlain" userId="fb464598-4a5d-4385-bf9f-7180a83ea77a" providerId="ADAL" clId="{0D3241CE-DE91-48F0-A206-576CA089DE94}" dt="2025-01-09T14:33:48.455" v="6"/>
        <pc:sldMasterMkLst>
          <pc:docMk/>
          <pc:sldMasterMk cId="918445696" sldId="2147486377"/>
        </pc:sldMasterMkLst>
        <pc:sldLayoutChg chg="del">
          <pc:chgData name="Amy Chamberlain" userId="fb464598-4a5d-4385-bf9f-7180a83ea77a" providerId="ADAL" clId="{0D3241CE-DE91-48F0-A206-576CA089DE94}" dt="2025-01-09T14:33:48.455" v="6"/>
          <pc:sldLayoutMkLst>
            <pc:docMk/>
            <pc:sldMasterMk cId="918445696" sldId="2147486377"/>
            <pc:sldLayoutMk cId="1424786762" sldId="2147486378"/>
          </pc:sldLayoutMkLst>
        </pc:sldLayoutChg>
        <pc:sldLayoutChg chg="del">
          <pc:chgData name="Amy Chamberlain" userId="fb464598-4a5d-4385-bf9f-7180a83ea77a" providerId="ADAL" clId="{0D3241CE-DE91-48F0-A206-576CA089DE94}" dt="2025-01-09T14:33:48.455" v="6"/>
          <pc:sldLayoutMkLst>
            <pc:docMk/>
            <pc:sldMasterMk cId="918445696" sldId="2147486377"/>
            <pc:sldLayoutMk cId="3897518793" sldId="2147486379"/>
          </pc:sldLayoutMkLst>
        </pc:sldLayoutChg>
        <pc:sldLayoutChg chg="del">
          <pc:chgData name="Amy Chamberlain" userId="fb464598-4a5d-4385-bf9f-7180a83ea77a" providerId="ADAL" clId="{0D3241CE-DE91-48F0-A206-576CA089DE94}" dt="2025-01-09T14:33:48.455" v="6"/>
          <pc:sldLayoutMkLst>
            <pc:docMk/>
            <pc:sldMasterMk cId="918445696" sldId="2147486377"/>
            <pc:sldLayoutMk cId="1309955754" sldId="2147486380"/>
          </pc:sldLayoutMkLst>
        </pc:sldLayoutChg>
        <pc:sldLayoutChg chg="del">
          <pc:chgData name="Amy Chamberlain" userId="fb464598-4a5d-4385-bf9f-7180a83ea77a" providerId="ADAL" clId="{0D3241CE-DE91-48F0-A206-576CA089DE94}" dt="2025-01-09T14:33:48.455" v="6"/>
          <pc:sldLayoutMkLst>
            <pc:docMk/>
            <pc:sldMasterMk cId="918445696" sldId="2147486377"/>
            <pc:sldLayoutMk cId="4190101166" sldId="2147486381"/>
          </pc:sldLayoutMkLst>
        </pc:sldLayoutChg>
        <pc:sldLayoutChg chg="del">
          <pc:chgData name="Amy Chamberlain" userId="fb464598-4a5d-4385-bf9f-7180a83ea77a" providerId="ADAL" clId="{0D3241CE-DE91-48F0-A206-576CA089DE94}" dt="2025-01-09T14:33:48.455" v="6"/>
          <pc:sldLayoutMkLst>
            <pc:docMk/>
            <pc:sldMasterMk cId="918445696" sldId="2147486377"/>
            <pc:sldLayoutMk cId="3512185256" sldId="2147486382"/>
          </pc:sldLayoutMkLst>
        </pc:sldLayoutChg>
        <pc:sldLayoutChg chg="del">
          <pc:chgData name="Amy Chamberlain" userId="fb464598-4a5d-4385-bf9f-7180a83ea77a" providerId="ADAL" clId="{0D3241CE-DE91-48F0-A206-576CA089DE94}" dt="2025-01-09T14:33:48.455" v="6"/>
          <pc:sldLayoutMkLst>
            <pc:docMk/>
            <pc:sldMasterMk cId="918445696" sldId="2147486377"/>
            <pc:sldLayoutMk cId="3461900307" sldId="2147486383"/>
          </pc:sldLayoutMkLst>
        </pc:sldLayoutChg>
        <pc:sldLayoutChg chg="del">
          <pc:chgData name="Amy Chamberlain" userId="fb464598-4a5d-4385-bf9f-7180a83ea77a" providerId="ADAL" clId="{0D3241CE-DE91-48F0-A206-576CA089DE94}" dt="2025-01-09T14:33:48.455" v="6"/>
          <pc:sldLayoutMkLst>
            <pc:docMk/>
            <pc:sldMasterMk cId="918445696" sldId="2147486377"/>
            <pc:sldLayoutMk cId="3783053659" sldId="2147486384"/>
          </pc:sldLayoutMkLst>
        </pc:sldLayoutChg>
        <pc:sldLayoutChg chg="del">
          <pc:chgData name="Amy Chamberlain" userId="fb464598-4a5d-4385-bf9f-7180a83ea77a" providerId="ADAL" clId="{0D3241CE-DE91-48F0-A206-576CA089DE94}" dt="2025-01-09T14:33:48.455" v="6"/>
          <pc:sldLayoutMkLst>
            <pc:docMk/>
            <pc:sldMasterMk cId="918445696" sldId="2147486377"/>
            <pc:sldLayoutMk cId="202119387" sldId="2147486385"/>
          </pc:sldLayoutMkLst>
        </pc:sldLayoutChg>
        <pc:sldLayoutChg chg="del">
          <pc:chgData name="Amy Chamberlain" userId="fb464598-4a5d-4385-bf9f-7180a83ea77a" providerId="ADAL" clId="{0D3241CE-DE91-48F0-A206-576CA089DE94}" dt="2025-01-09T14:33:48.455" v="6"/>
          <pc:sldLayoutMkLst>
            <pc:docMk/>
            <pc:sldMasterMk cId="918445696" sldId="2147486377"/>
            <pc:sldLayoutMk cId="3495045738" sldId="2147486386"/>
          </pc:sldLayoutMkLst>
        </pc:sldLayoutChg>
        <pc:sldLayoutChg chg="del">
          <pc:chgData name="Amy Chamberlain" userId="fb464598-4a5d-4385-bf9f-7180a83ea77a" providerId="ADAL" clId="{0D3241CE-DE91-48F0-A206-576CA089DE94}" dt="2025-01-09T14:33:48.455" v="6"/>
          <pc:sldLayoutMkLst>
            <pc:docMk/>
            <pc:sldMasterMk cId="918445696" sldId="2147486377"/>
            <pc:sldLayoutMk cId="2226434605" sldId="2147486387"/>
          </pc:sldLayoutMkLst>
        </pc:sldLayoutChg>
        <pc:sldLayoutChg chg="del">
          <pc:chgData name="Amy Chamberlain" userId="fb464598-4a5d-4385-bf9f-7180a83ea77a" providerId="ADAL" clId="{0D3241CE-DE91-48F0-A206-576CA089DE94}" dt="2025-01-09T14:33:48.455" v="6"/>
          <pc:sldLayoutMkLst>
            <pc:docMk/>
            <pc:sldMasterMk cId="918445696" sldId="2147486377"/>
            <pc:sldLayoutMk cId="1409523333" sldId="2147486388"/>
          </pc:sldLayoutMkLst>
        </pc:sldLayoutChg>
        <pc:sldLayoutChg chg="del">
          <pc:chgData name="Amy Chamberlain" userId="fb464598-4a5d-4385-bf9f-7180a83ea77a" providerId="ADAL" clId="{0D3241CE-DE91-48F0-A206-576CA089DE94}" dt="2025-01-09T14:33:48.455" v="6"/>
          <pc:sldLayoutMkLst>
            <pc:docMk/>
            <pc:sldMasterMk cId="918445696" sldId="2147486377"/>
            <pc:sldLayoutMk cId="2658207714" sldId="2147486389"/>
          </pc:sldLayoutMkLst>
        </pc:sldLayoutChg>
        <pc:sldLayoutChg chg="del">
          <pc:chgData name="Amy Chamberlain" userId="fb464598-4a5d-4385-bf9f-7180a83ea77a" providerId="ADAL" clId="{0D3241CE-DE91-48F0-A206-576CA089DE94}" dt="2025-01-09T14:33:48.455" v="6"/>
          <pc:sldLayoutMkLst>
            <pc:docMk/>
            <pc:sldMasterMk cId="918445696" sldId="2147486377"/>
            <pc:sldLayoutMk cId="384596584" sldId="2147486390"/>
          </pc:sldLayoutMkLst>
        </pc:sldLayoutChg>
        <pc:sldLayoutChg chg="del">
          <pc:chgData name="Amy Chamberlain" userId="fb464598-4a5d-4385-bf9f-7180a83ea77a" providerId="ADAL" clId="{0D3241CE-DE91-48F0-A206-576CA089DE94}" dt="2025-01-09T14:33:48.455" v="6"/>
          <pc:sldLayoutMkLst>
            <pc:docMk/>
            <pc:sldMasterMk cId="918445696" sldId="2147486377"/>
            <pc:sldLayoutMk cId="1878739217" sldId="2147486391"/>
          </pc:sldLayoutMkLst>
        </pc:sldLayoutChg>
        <pc:sldLayoutChg chg="del">
          <pc:chgData name="Amy Chamberlain" userId="fb464598-4a5d-4385-bf9f-7180a83ea77a" providerId="ADAL" clId="{0D3241CE-DE91-48F0-A206-576CA089DE94}" dt="2025-01-09T14:33:48.455" v="6"/>
          <pc:sldLayoutMkLst>
            <pc:docMk/>
            <pc:sldMasterMk cId="918445696" sldId="2147486377"/>
            <pc:sldLayoutMk cId="4116091861" sldId="2147486392"/>
          </pc:sldLayoutMkLst>
        </pc:sldLayoutChg>
        <pc:sldLayoutChg chg="del">
          <pc:chgData name="Amy Chamberlain" userId="fb464598-4a5d-4385-bf9f-7180a83ea77a" providerId="ADAL" clId="{0D3241CE-DE91-48F0-A206-576CA089DE94}" dt="2025-01-09T14:33:48.455" v="6"/>
          <pc:sldLayoutMkLst>
            <pc:docMk/>
            <pc:sldMasterMk cId="918445696" sldId="2147486377"/>
            <pc:sldLayoutMk cId="1150940739" sldId="2147486393"/>
          </pc:sldLayoutMkLst>
        </pc:sldLayoutChg>
        <pc:sldLayoutChg chg="del">
          <pc:chgData name="Amy Chamberlain" userId="fb464598-4a5d-4385-bf9f-7180a83ea77a" providerId="ADAL" clId="{0D3241CE-DE91-48F0-A206-576CA089DE94}" dt="2025-01-09T14:33:48.455" v="6"/>
          <pc:sldLayoutMkLst>
            <pc:docMk/>
            <pc:sldMasterMk cId="918445696" sldId="2147486377"/>
            <pc:sldLayoutMk cId="3410779699" sldId="2147486394"/>
          </pc:sldLayoutMkLst>
        </pc:sldLayoutChg>
        <pc:sldLayoutChg chg="del">
          <pc:chgData name="Amy Chamberlain" userId="fb464598-4a5d-4385-bf9f-7180a83ea77a" providerId="ADAL" clId="{0D3241CE-DE91-48F0-A206-576CA089DE94}" dt="2025-01-09T14:33:48.455" v="6"/>
          <pc:sldLayoutMkLst>
            <pc:docMk/>
            <pc:sldMasterMk cId="918445696" sldId="2147486377"/>
            <pc:sldLayoutMk cId="923603891" sldId="2147486395"/>
          </pc:sldLayoutMkLst>
        </pc:sldLayoutChg>
        <pc:sldLayoutChg chg="del">
          <pc:chgData name="Amy Chamberlain" userId="fb464598-4a5d-4385-bf9f-7180a83ea77a" providerId="ADAL" clId="{0D3241CE-DE91-48F0-A206-576CA089DE94}" dt="2025-01-09T14:33:48.455" v="6"/>
          <pc:sldLayoutMkLst>
            <pc:docMk/>
            <pc:sldMasterMk cId="918445696" sldId="2147486377"/>
            <pc:sldLayoutMk cId="3512609186" sldId="2147486396"/>
          </pc:sldLayoutMkLst>
        </pc:sldLayoutChg>
        <pc:sldLayoutChg chg="del">
          <pc:chgData name="Amy Chamberlain" userId="fb464598-4a5d-4385-bf9f-7180a83ea77a" providerId="ADAL" clId="{0D3241CE-DE91-48F0-A206-576CA089DE94}" dt="2025-01-09T14:33:48.455" v="6"/>
          <pc:sldLayoutMkLst>
            <pc:docMk/>
            <pc:sldMasterMk cId="918445696" sldId="2147486377"/>
            <pc:sldLayoutMk cId="548909654" sldId="2147486397"/>
          </pc:sldLayoutMkLst>
        </pc:sldLayoutChg>
        <pc:sldLayoutChg chg="del">
          <pc:chgData name="Amy Chamberlain" userId="fb464598-4a5d-4385-bf9f-7180a83ea77a" providerId="ADAL" clId="{0D3241CE-DE91-48F0-A206-576CA089DE94}" dt="2025-01-09T14:33:48.455" v="6"/>
          <pc:sldLayoutMkLst>
            <pc:docMk/>
            <pc:sldMasterMk cId="918445696" sldId="2147486377"/>
            <pc:sldLayoutMk cId="1725106066" sldId="2147486398"/>
          </pc:sldLayoutMkLst>
        </pc:sldLayoutChg>
        <pc:sldLayoutChg chg="del">
          <pc:chgData name="Amy Chamberlain" userId="fb464598-4a5d-4385-bf9f-7180a83ea77a" providerId="ADAL" clId="{0D3241CE-DE91-48F0-A206-576CA089DE94}" dt="2025-01-09T14:33:48.455" v="6"/>
          <pc:sldLayoutMkLst>
            <pc:docMk/>
            <pc:sldMasterMk cId="918445696" sldId="2147486377"/>
            <pc:sldLayoutMk cId="2130091303" sldId="2147486402"/>
          </pc:sldLayoutMkLst>
        </pc:sldLayoutChg>
        <pc:sldLayoutChg chg="del">
          <pc:chgData name="Amy Chamberlain" userId="fb464598-4a5d-4385-bf9f-7180a83ea77a" providerId="ADAL" clId="{0D3241CE-DE91-48F0-A206-576CA089DE94}" dt="2025-01-09T14:33:48.455" v="6"/>
          <pc:sldLayoutMkLst>
            <pc:docMk/>
            <pc:sldMasterMk cId="918445696" sldId="2147486377"/>
            <pc:sldLayoutMk cId="416713939" sldId="2147486403"/>
          </pc:sldLayoutMkLst>
        </pc:sldLayoutChg>
        <pc:sldLayoutChg chg="del">
          <pc:chgData name="Amy Chamberlain" userId="fb464598-4a5d-4385-bf9f-7180a83ea77a" providerId="ADAL" clId="{0D3241CE-DE91-48F0-A206-576CA089DE94}" dt="2025-01-09T14:33:48.455" v="6"/>
          <pc:sldLayoutMkLst>
            <pc:docMk/>
            <pc:sldMasterMk cId="918445696" sldId="2147486377"/>
            <pc:sldLayoutMk cId="3453070815" sldId="2147486404"/>
          </pc:sldLayoutMkLst>
        </pc:sldLayoutChg>
        <pc:sldLayoutChg chg="del">
          <pc:chgData name="Amy Chamberlain" userId="fb464598-4a5d-4385-bf9f-7180a83ea77a" providerId="ADAL" clId="{0D3241CE-DE91-48F0-A206-576CA089DE94}" dt="2025-01-09T14:33:48.455" v="6"/>
          <pc:sldLayoutMkLst>
            <pc:docMk/>
            <pc:sldMasterMk cId="918445696" sldId="2147486377"/>
            <pc:sldLayoutMk cId="3426795609" sldId="2147486405"/>
          </pc:sldLayoutMkLst>
        </pc:sldLayoutChg>
        <pc:sldLayoutChg chg="del">
          <pc:chgData name="Amy Chamberlain" userId="fb464598-4a5d-4385-bf9f-7180a83ea77a" providerId="ADAL" clId="{0D3241CE-DE91-48F0-A206-576CA089DE94}" dt="2025-01-09T14:33:48.455" v="6"/>
          <pc:sldLayoutMkLst>
            <pc:docMk/>
            <pc:sldMasterMk cId="918445696" sldId="2147486377"/>
            <pc:sldLayoutMk cId="888735188" sldId="2147486406"/>
          </pc:sldLayoutMkLst>
        </pc:sldLayoutChg>
        <pc:sldLayoutChg chg="del">
          <pc:chgData name="Amy Chamberlain" userId="fb464598-4a5d-4385-bf9f-7180a83ea77a" providerId="ADAL" clId="{0D3241CE-DE91-48F0-A206-576CA089DE94}" dt="2025-01-09T14:33:48.455" v="6"/>
          <pc:sldLayoutMkLst>
            <pc:docMk/>
            <pc:sldMasterMk cId="918445696" sldId="2147486377"/>
            <pc:sldLayoutMk cId="3205308002" sldId="2147486407"/>
          </pc:sldLayoutMkLst>
        </pc:sldLayoutChg>
        <pc:sldLayoutChg chg="del">
          <pc:chgData name="Amy Chamberlain" userId="fb464598-4a5d-4385-bf9f-7180a83ea77a" providerId="ADAL" clId="{0D3241CE-DE91-48F0-A206-576CA089DE94}" dt="2025-01-09T14:33:48.455" v="6"/>
          <pc:sldLayoutMkLst>
            <pc:docMk/>
            <pc:sldMasterMk cId="918445696" sldId="2147486377"/>
            <pc:sldLayoutMk cId="1890743665" sldId="2147486408"/>
          </pc:sldLayoutMkLst>
        </pc:sldLayoutChg>
        <pc:sldLayoutChg chg="del">
          <pc:chgData name="Amy Chamberlain" userId="fb464598-4a5d-4385-bf9f-7180a83ea77a" providerId="ADAL" clId="{0D3241CE-DE91-48F0-A206-576CA089DE94}" dt="2025-01-09T14:33:48.455" v="6"/>
          <pc:sldLayoutMkLst>
            <pc:docMk/>
            <pc:sldMasterMk cId="918445696" sldId="2147486377"/>
            <pc:sldLayoutMk cId="2070583096" sldId="2147486409"/>
          </pc:sldLayoutMkLst>
        </pc:sldLayoutChg>
        <pc:sldLayoutChg chg="del">
          <pc:chgData name="Amy Chamberlain" userId="fb464598-4a5d-4385-bf9f-7180a83ea77a" providerId="ADAL" clId="{0D3241CE-DE91-48F0-A206-576CA089DE94}" dt="2025-01-09T14:33:48.455" v="6"/>
          <pc:sldLayoutMkLst>
            <pc:docMk/>
            <pc:sldMasterMk cId="918445696" sldId="2147486377"/>
            <pc:sldLayoutMk cId="1312711513" sldId="2147486410"/>
          </pc:sldLayoutMkLst>
        </pc:sldLayoutChg>
      </pc:sldMasterChg>
      <pc:sldMasterChg chg="del delSldLayout">
        <pc:chgData name="Amy Chamberlain" userId="fb464598-4a5d-4385-bf9f-7180a83ea77a" providerId="ADAL" clId="{0D3241CE-DE91-48F0-A206-576CA089DE94}" dt="2025-01-09T14:33:48.446" v="3"/>
        <pc:sldMasterMkLst>
          <pc:docMk/>
          <pc:sldMasterMk cId="0" sldId="2147486426"/>
        </pc:sldMasterMkLst>
        <pc:sldLayoutChg chg="del">
          <pc:chgData name="Amy Chamberlain" userId="fb464598-4a5d-4385-bf9f-7180a83ea77a" providerId="ADAL" clId="{0D3241CE-DE91-48F0-A206-576CA089DE94}" dt="2025-01-09T14:33:48.446" v="3"/>
          <pc:sldLayoutMkLst>
            <pc:docMk/>
            <pc:sldMasterMk cId="0" sldId="2147486426"/>
            <pc:sldLayoutMk cId="1998393041" sldId="2147485122"/>
          </pc:sldLayoutMkLst>
        </pc:sldLayoutChg>
      </pc:sldMasterChg>
      <pc:sldMasterChg chg="del delSldLayout">
        <pc:chgData name="Amy Chamberlain" userId="fb464598-4a5d-4385-bf9f-7180a83ea77a" providerId="ADAL" clId="{0D3241CE-DE91-48F0-A206-576CA089DE94}" dt="2025-01-09T14:33:48.465" v="9"/>
        <pc:sldMasterMkLst>
          <pc:docMk/>
          <pc:sldMasterMk cId="3314226591" sldId="2147486439"/>
        </pc:sldMasterMkLst>
        <pc:sldLayoutChg chg="del">
          <pc:chgData name="Amy Chamberlain" userId="fb464598-4a5d-4385-bf9f-7180a83ea77a" providerId="ADAL" clId="{0D3241CE-DE91-48F0-A206-576CA089DE94}" dt="2025-01-09T14:33:48.465" v="9"/>
          <pc:sldLayoutMkLst>
            <pc:docMk/>
            <pc:sldMasterMk cId="3314226591" sldId="2147486439"/>
            <pc:sldLayoutMk cId="4026839973" sldId="2147486440"/>
          </pc:sldLayoutMkLst>
        </pc:sldLayoutChg>
      </pc:sldMasterChg>
      <pc:sldMasterChg chg="del delSldLayout">
        <pc:chgData name="Amy Chamberlain" userId="fb464598-4a5d-4385-bf9f-7180a83ea77a" providerId="ADAL" clId="{0D3241CE-DE91-48F0-A206-576CA089DE94}" dt="2025-01-09T14:33:48.455" v="7"/>
        <pc:sldMasterMkLst>
          <pc:docMk/>
          <pc:sldMasterMk cId="1768810688" sldId="2147486441"/>
        </pc:sldMasterMkLst>
        <pc:sldLayoutChg chg="del">
          <pc:chgData name="Amy Chamberlain" userId="fb464598-4a5d-4385-bf9f-7180a83ea77a" providerId="ADAL" clId="{0D3241CE-DE91-48F0-A206-576CA089DE94}" dt="2025-01-09T14:33:48.455" v="7"/>
          <pc:sldLayoutMkLst>
            <pc:docMk/>
            <pc:sldMasterMk cId="1768810688" sldId="2147486441"/>
            <pc:sldLayoutMk cId="886425124" sldId="2147486442"/>
          </pc:sldLayoutMkLst>
        </pc:sldLayoutChg>
        <pc:sldLayoutChg chg="del">
          <pc:chgData name="Amy Chamberlain" userId="fb464598-4a5d-4385-bf9f-7180a83ea77a" providerId="ADAL" clId="{0D3241CE-DE91-48F0-A206-576CA089DE94}" dt="2025-01-09T14:33:48.455" v="7"/>
          <pc:sldLayoutMkLst>
            <pc:docMk/>
            <pc:sldMasterMk cId="1768810688" sldId="2147486441"/>
            <pc:sldLayoutMk cId="269980423" sldId="2147486443"/>
          </pc:sldLayoutMkLst>
        </pc:sldLayoutChg>
        <pc:sldLayoutChg chg="del">
          <pc:chgData name="Amy Chamberlain" userId="fb464598-4a5d-4385-bf9f-7180a83ea77a" providerId="ADAL" clId="{0D3241CE-DE91-48F0-A206-576CA089DE94}" dt="2025-01-09T14:33:48.455" v="7"/>
          <pc:sldLayoutMkLst>
            <pc:docMk/>
            <pc:sldMasterMk cId="1768810688" sldId="2147486441"/>
            <pc:sldLayoutMk cId="3421902724" sldId="2147486444"/>
          </pc:sldLayoutMkLst>
        </pc:sldLayoutChg>
        <pc:sldLayoutChg chg="del">
          <pc:chgData name="Amy Chamberlain" userId="fb464598-4a5d-4385-bf9f-7180a83ea77a" providerId="ADAL" clId="{0D3241CE-DE91-48F0-A206-576CA089DE94}" dt="2025-01-09T14:33:48.455" v="7"/>
          <pc:sldLayoutMkLst>
            <pc:docMk/>
            <pc:sldMasterMk cId="1768810688" sldId="2147486441"/>
            <pc:sldLayoutMk cId="319191785" sldId="2147486459"/>
          </pc:sldLayoutMkLst>
        </pc:sldLayoutChg>
      </pc:sldMasterChg>
      <pc:sldMasterChg chg="del delSldLayout">
        <pc:chgData name="Amy Chamberlain" userId="fb464598-4a5d-4385-bf9f-7180a83ea77a" providerId="ADAL" clId="{0D3241CE-DE91-48F0-A206-576CA089DE94}" dt="2025-01-09T14:33:48.455" v="8"/>
        <pc:sldMasterMkLst>
          <pc:docMk/>
          <pc:sldMasterMk cId="3859594488" sldId="2147486445"/>
        </pc:sldMasterMkLst>
        <pc:sldLayoutChg chg="del">
          <pc:chgData name="Amy Chamberlain" userId="fb464598-4a5d-4385-bf9f-7180a83ea77a" providerId="ADAL" clId="{0D3241CE-DE91-48F0-A206-576CA089DE94}" dt="2025-01-09T14:33:48.455" v="8"/>
          <pc:sldLayoutMkLst>
            <pc:docMk/>
            <pc:sldMasterMk cId="3859594488" sldId="2147486445"/>
            <pc:sldLayoutMk cId="812926732" sldId="2147486446"/>
          </pc:sldLayoutMkLst>
        </pc:sldLayoutChg>
        <pc:sldLayoutChg chg="del">
          <pc:chgData name="Amy Chamberlain" userId="fb464598-4a5d-4385-bf9f-7180a83ea77a" providerId="ADAL" clId="{0D3241CE-DE91-48F0-A206-576CA089DE94}" dt="2025-01-09T14:33:48.455" v="8"/>
          <pc:sldLayoutMkLst>
            <pc:docMk/>
            <pc:sldMasterMk cId="3859594488" sldId="2147486445"/>
            <pc:sldLayoutMk cId="1134432212" sldId="2147486447"/>
          </pc:sldLayoutMkLst>
        </pc:sldLayoutChg>
        <pc:sldLayoutChg chg="del">
          <pc:chgData name="Amy Chamberlain" userId="fb464598-4a5d-4385-bf9f-7180a83ea77a" providerId="ADAL" clId="{0D3241CE-DE91-48F0-A206-576CA089DE94}" dt="2025-01-09T14:33:48.455" v="8"/>
          <pc:sldLayoutMkLst>
            <pc:docMk/>
            <pc:sldMasterMk cId="3859594488" sldId="2147486445"/>
            <pc:sldLayoutMk cId="3943767585" sldId="2147486448"/>
          </pc:sldLayoutMkLst>
        </pc:sldLayoutChg>
        <pc:sldLayoutChg chg="del">
          <pc:chgData name="Amy Chamberlain" userId="fb464598-4a5d-4385-bf9f-7180a83ea77a" providerId="ADAL" clId="{0D3241CE-DE91-48F0-A206-576CA089DE94}" dt="2025-01-09T14:33:48.455" v="8"/>
          <pc:sldLayoutMkLst>
            <pc:docMk/>
            <pc:sldMasterMk cId="3859594488" sldId="2147486445"/>
            <pc:sldLayoutMk cId="4259171922" sldId="2147486449"/>
          </pc:sldLayoutMkLst>
        </pc:sldLayoutChg>
        <pc:sldLayoutChg chg="del">
          <pc:chgData name="Amy Chamberlain" userId="fb464598-4a5d-4385-bf9f-7180a83ea77a" providerId="ADAL" clId="{0D3241CE-DE91-48F0-A206-576CA089DE94}" dt="2025-01-09T14:33:48.455" v="8"/>
          <pc:sldLayoutMkLst>
            <pc:docMk/>
            <pc:sldMasterMk cId="3859594488" sldId="2147486445"/>
            <pc:sldLayoutMk cId="3437422071" sldId="2147486450"/>
          </pc:sldLayoutMkLst>
        </pc:sldLayoutChg>
        <pc:sldLayoutChg chg="del">
          <pc:chgData name="Amy Chamberlain" userId="fb464598-4a5d-4385-bf9f-7180a83ea77a" providerId="ADAL" clId="{0D3241CE-DE91-48F0-A206-576CA089DE94}" dt="2025-01-09T14:33:48.455" v="8"/>
          <pc:sldLayoutMkLst>
            <pc:docMk/>
            <pc:sldMasterMk cId="3859594488" sldId="2147486445"/>
            <pc:sldLayoutMk cId="137141789" sldId="2147486451"/>
          </pc:sldLayoutMkLst>
        </pc:sldLayoutChg>
        <pc:sldLayoutChg chg="del">
          <pc:chgData name="Amy Chamberlain" userId="fb464598-4a5d-4385-bf9f-7180a83ea77a" providerId="ADAL" clId="{0D3241CE-DE91-48F0-A206-576CA089DE94}" dt="2025-01-09T14:33:48.455" v="8"/>
          <pc:sldLayoutMkLst>
            <pc:docMk/>
            <pc:sldMasterMk cId="3859594488" sldId="2147486445"/>
            <pc:sldLayoutMk cId="2059621434" sldId="2147486452"/>
          </pc:sldLayoutMkLst>
        </pc:sldLayoutChg>
        <pc:sldLayoutChg chg="del">
          <pc:chgData name="Amy Chamberlain" userId="fb464598-4a5d-4385-bf9f-7180a83ea77a" providerId="ADAL" clId="{0D3241CE-DE91-48F0-A206-576CA089DE94}" dt="2025-01-09T14:33:48.455" v="8"/>
          <pc:sldLayoutMkLst>
            <pc:docMk/>
            <pc:sldMasterMk cId="3859594488" sldId="2147486445"/>
            <pc:sldLayoutMk cId="3207529668" sldId="2147486453"/>
          </pc:sldLayoutMkLst>
        </pc:sldLayoutChg>
        <pc:sldLayoutChg chg="del">
          <pc:chgData name="Amy Chamberlain" userId="fb464598-4a5d-4385-bf9f-7180a83ea77a" providerId="ADAL" clId="{0D3241CE-DE91-48F0-A206-576CA089DE94}" dt="2025-01-09T14:33:48.455" v="8"/>
          <pc:sldLayoutMkLst>
            <pc:docMk/>
            <pc:sldMasterMk cId="3859594488" sldId="2147486445"/>
            <pc:sldLayoutMk cId="2541325169" sldId="2147486457"/>
          </pc:sldLayoutMkLst>
        </pc:sldLayoutChg>
        <pc:sldLayoutChg chg="del">
          <pc:chgData name="Amy Chamberlain" userId="fb464598-4a5d-4385-bf9f-7180a83ea77a" providerId="ADAL" clId="{0D3241CE-DE91-48F0-A206-576CA089DE94}" dt="2025-01-09T14:33:48.455" v="8"/>
          <pc:sldLayoutMkLst>
            <pc:docMk/>
            <pc:sldMasterMk cId="3859594488" sldId="2147486445"/>
            <pc:sldLayoutMk cId="1573454267" sldId="2147486458"/>
          </pc:sldLayoutMkLst>
        </pc:sldLayoutChg>
      </pc:sldMasterChg>
      <pc:sldMasterChg chg="del delSldLayout">
        <pc:chgData name="Amy Chamberlain" userId="fb464598-4a5d-4385-bf9f-7180a83ea77a" providerId="ADAL" clId="{0D3241CE-DE91-48F0-A206-576CA089DE94}" dt="2025-01-09T14:33:48.446" v="2"/>
        <pc:sldMasterMkLst>
          <pc:docMk/>
          <pc:sldMasterMk cId="4098690813" sldId="2147486464"/>
        </pc:sldMasterMkLst>
        <pc:sldLayoutChg chg="del">
          <pc:chgData name="Amy Chamberlain" userId="fb464598-4a5d-4385-bf9f-7180a83ea77a" providerId="ADAL" clId="{0D3241CE-DE91-48F0-A206-576CA089DE94}" dt="2025-01-09T14:33:48.446" v="2"/>
          <pc:sldLayoutMkLst>
            <pc:docMk/>
            <pc:sldMasterMk cId="4098690813" sldId="2147486464"/>
            <pc:sldLayoutMk cId="4279423019" sldId="2147483681"/>
          </pc:sldLayoutMkLst>
        </pc:sldLayoutChg>
        <pc:sldLayoutChg chg="del">
          <pc:chgData name="Amy Chamberlain" userId="fb464598-4a5d-4385-bf9f-7180a83ea77a" providerId="ADAL" clId="{0D3241CE-DE91-48F0-A206-576CA089DE94}" dt="2025-01-09T14:33:48.446" v="2"/>
          <pc:sldLayoutMkLst>
            <pc:docMk/>
            <pc:sldMasterMk cId="4098690813" sldId="2147486464"/>
            <pc:sldLayoutMk cId="90872565" sldId="2147483690"/>
          </pc:sldLayoutMkLst>
        </pc:sldLayoutChg>
        <pc:sldLayoutChg chg="del">
          <pc:chgData name="Amy Chamberlain" userId="fb464598-4a5d-4385-bf9f-7180a83ea77a" providerId="ADAL" clId="{0D3241CE-DE91-48F0-A206-576CA089DE94}" dt="2025-01-09T14:33:48.446" v="2"/>
          <pc:sldLayoutMkLst>
            <pc:docMk/>
            <pc:sldMasterMk cId="4098690813" sldId="2147486464"/>
            <pc:sldLayoutMk cId="3502083477" sldId="2147483691"/>
          </pc:sldLayoutMkLst>
        </pc:sldLayoutChg>
        <pc:sldLayoutChg chg="del">
          <pc:chgData name="Amy Chamberlain" userId="fb464598-4a5d-4385-bf9f-7180a83ea77a" providerId="ADAL" clId="{0D3241CE-DE91-48F0-A206-576CA089DE94}" dt="2025-01-09T14:33:48.446" v="2"/>
          <pc:sldLayoutMkLst>
            <pc:docMk/>
            <pc:sldMasterMk cId="4098690813" sldId="2147486464"/>
            <pc:sldLayoutMk cId="3739955186" sldId="2147483706"/>
          </pc:sldLayoutMkLst>
        </pc:sldLayoutChg>
        <pc:sldLayoutChg chg="del">
          <pc:chgData name="Amy Chamberlain" userId="fb464598-4a5d-4385-bf9f-7180a83ea77a" providerId="ADAL" clId="{0D3241CE-DE91-48F0-A206-576CA089DE94}" dt="2025-01-09T14:33:48.446" v="2"/>
          <pc:sldLayoutMkLst>
            <pc:docMk/>
            <pc:sldMasterMk cId="4098690813" sldId="2147486464"/>
            <pc:sldLayoutMk cId="3123560312" sldId="2147483712"/>
          </pc:sldLayoutMkLst>
        </pc:sldLayoutChg>
        <pc:sldLayoutChg chg="del">
          <pc:chgData name="Amy Chamberlain" userId="fb464598-4a5d-4385-bf9f-7180a83ea77a" providerId="ADAL" clId="{0D3241CE-DE91-48F0-A206-576CA089DE94}" dt="2025-01-09T14:33:48.446" v="2"/>
          <pc:sldLayoutMkLst>
            <pc:docMk/>
            <pc:sldMasterMk cId="4098690813" sldId="2147486464"/>
            <pc:sldLayoutMk cId="4177297565" sldId="2147483714"/>
          </pc:sldLayoutMkLst>
        </pc:sldLayoutChg>
        <pc:sldLayoutChg chg="del">
          <pc:chgData name="Amy Chamberlain" userId="fb464598-4a5d-4385-bf9f-7180a83ea77a" providerId="ADAL" clId="{0D3241CE-DE91-48F0-A206-576CA089DE94}" dt="2025-01-09T14:33:48.446" v="2"/>
          <pc:sldLayoutMkLst>
            <pc:docMk/>
            <pc:sldMasterMk cId="4098690813" sldId="2147486464"/>
            <pc:sldLayoutMk cId="1268563415" sldId="2147483715"/>
          </pc:sldLayoutMkLst>
        </pc:sldLayoutChg>
        <pc:sldLayoutChg chg="del">
          <pc:chgData name="Amy Chamberlain" userId="fb464598-4a5d-4385-bf9f-7180a83ea77a" providerId="ADAL" clId="{0D3241CE-DE91-48F0-A206-576CA089DE94}" dt="2025-01-09T14:33:48.446" v="2"/>
          <pc:sldLayoutMkLst>
            <pc:docMk/>
            <pc:sldMasterMk cId="4098690813" sldId="2147486464"/>
            <pc:sldLayoutMk cId="374995792" sldId="2147483716"/>
          </pc:sldLayoutMkLst>
        </pc:sldLayoutChg>
        <pc:sldLayoutChg chg="del">
          <pc:chgData name="Amy Chamberlain" userId="fb464598-4a5d-4385-bf9f-7180a83ea77a" providerId="ADAL" clId="{0D3241CE-DE91-48F0-A206-576CA089DE94}" dt="2025-01-09T14:33:48.446" v="2"/>
          <pc:sldLayoutMkLst>
            <pc:docMk/>
            <pc:sldMasterMk cId="4098690813" sldId="2147486464"/>
            <pc:sldLayoutMk cId="3330573453" sldId="2147483717"/>
          </pc:sldLayoutMkLst>
        </pc:sldLayoutChg>
        <pc:sldLayoutChg chg="del">
          <pc:chgData name="Amy Chamberlain" userId="fb464598-4a5d-4385-bf9f-7180a83ea77a" providerId="ADAL" clId="{0D3241CE-DE91-48F0-A206-576CA089DE94}" dt="2025-01-09T14:33:48.446" v="2"/>
          <pc:sldLayoutMkLst>
            <pc:docMk/>
            <pc:sldMasterMk cId="4098690813" sldId="2147486464"/>
            <pc:sldLayoutMk cId="2881989481" sldId="2147483718"/>
          </pc:sldLayoutMkLst>
        </pc:sldLayoutChg>
        <pc:sldLayoutChg chg="del">
          <pc:chgData name="Amy Chamberlain" userId="fb464598-4a5d-4385-bf9f-7180a83ea77a" providerId="ADAL" clId="{0D3241CE-DE91-48F0-A206-576CA089DE94}" dt="2025-01-09T14:33:48.446" v="2"/>
          <pc:sldLayoutMkLst>
            <pc:docMk/>
            <pc:sldMasterMk cId="4098690813" sldId="2147486464"/>
            <pc:sldLayoutMk cId="3832619550" sldId="2147483719"/>
          </pc:sldLayoutMkLst>
        </pc:sldLayoutChg>
        <pc:sldLayoutChg chg="del">
          <pc:chgData name="Amy Chamberlain" userId="fb464598-4a5d-4385-bf9f-7180a83ea77a" providerId="ADAL" clId="{0D3241CE-DE91-48F0-A206-576CA089DE94}" dt="2025-01-09T14:33:48.446" v="2"/>
          <pc:sldLayoutMkLst>
            <pc:docMk/>
            <pc:sldMasterMk cId="4098690813" sldId="2147486464"/>
            <pc:sldLayoutMk cId="1047508259" sldId="2147483720"/>
          </pc:sldLayoutMkLst>
        </pc:sldLayoutChg>
        <pc:sldLayoutChg chg="del">
          <pc:chgData name="Amy Chamberlain" userId="fb464598-4a5d-4385-bf9f-7180a83ea77a" providerId="ADAL" clId="{0D3241CE-DE91-48F0-A206-576CA089DE94}" dt="2025-01-09T14:33:48.446" v="2"/>
          <pc:sldLayoutMkLst>
            <pc:docMk/>
            <pc:sldMasterMk cId="4098690813" sldId="2147486464"/>
            <pc:sldLayoutMk cId="3176735673" sldId="2147483721"/>
          </pc:sldLayoutMkLst>
        </pc:sldLayoutChg>
        <pc:sldLayoutChg chg="del">
          <pc:chgData name="Amy Chamberlain" userId="fb464598-4a5d-4385-bf9f-7180a83ea77a" providerId="ADAL" clId="{0D3241CE-DE91-48F0-A206-576CA089DE94}" dt="2025-01-09T14:33:48.446" v="2"/>
          <pc:sldLayoutMkLst>
            <pc:docMk/>
            <pc:sldMasterMk cId="4098690813" sldId="2147486464"/>
            <pc:sldLayoutMk cId="2949799846" sldId="2147483722"/>
          </pc:sldLayoutMkLst>
        </pc:sldLayoutChg>
        <pc:sldLayoutChg chg="del">
          <pc:chgData name="Amy Chamberlain" userId="fb464598-4a5d-4385-bf9f-7180a83ea77a" providerId="ADAL" clId="{0D3241CE-DE91-48F0-A206-576CA089DE94}" dt="2025-01-09T14:33:48.446" v="2"/>
          <pc:sldLayoutMkLst>
            <pc:docMk/>
            <pc:sldMasterMk cId="4098690813" sldId="2147486464"/>
            <pc:sldLayoutMk cId="3108172145" sldId="2147483723"/>
          </pc:sldLayoutMkLst>
        </pc:sldLayoutChg>
        <pc:sldLayoutChg chg="del">
          <pc:chgData name="Amy Chamberlain" userId="fb464598-4a5d-4385-bf9f-7180a83ea77a" providerId="ADAL" clId="{0D3241CE-DE91-48F0-A206-576CA089DE94}" dt="2025-01-09T14:33:48.446" v="2"/>
          <pc:sldLayoutMkLst>
            <pc:docMk/>
            <pc:sldMasterMk cId="4098690813" sldId="2147486464"/>
            <pc:sldLayoutMk cId="1054081200" sldId="2147483724"/>
          </pc:sldLayoutMkLst>
        </pc:sldLayoutChg>
        <pc:sldLayoutChg chg="del">
          <pc:chgData name="Amy Chamberlain" userId="fb464598-4a5d-4385-bf9f-7180a83ea77a" providerId="ADAL" clId="{0D3241CE-DE91-48F0-A206-576CA089DE94}" dt="2025-01-09T14:33:48.446" v="2"/>
          <pc:sldLayoutMkLst>
            <pc:docMk/>
            <pc:sldMasterMk cId="4098690813" sldId="2147486464"/>
            <pc:sldLayoutMk cId="1690112854" sldId="2147483725"/>
          </pc:sldLayoutMkLst>
        </pc:sldLayoutChg>
        <pc:sldLayoutChg chg="del">
          <pc:chgData name="Amy Chamberlain" userId="fb464598-4a5d-4385-bf9f-7180a83ea77a" providerId="ADAL" clId="{0D3241CE-DE91-48F0-A206-576CA089DE94}" dt="2025-01-09T14:33:48.446" v="2"/>
          <pc:sldLayoutMkLst>
            <pc:docMk/>
            <pc:sldMasterMk cId="4098690813" sldId="2147486464"/>
            <pc:sldLayoutMk cId="3417332352" sldId="2147483726"/>
          </pc:sldLayoutMkLst>
        </pc:sldLayoutChg>
        <pc:sldLayoutChg chg="del">
          <pc:chgData name="Amy Chamberlain" userId="fb464598-4a5d-4385-bf9f-7180a83ea77a" providerId="ADAL" clId="{0D3241CE-DE91-48F0-A206-576CA089DE94}" dt="2025-01-09T14:33:48.446" v="2"/>
          <pc:sldLayoutMkLst>
            <pc:docMk/>
            <pc:sldMasterMk cId="4098690813" sldId="2147486464"/>
            <pc:sldLayoutMk cId="1583197970" sldId="2147483728"/>
          </pc:sldLayoutMkLst>
        </pc:sldLayoutChg>
      </pc:sldMasterChg>
      <pc:sldMasterChg chg="modSldLayout">
        <pc:chgData name="Amy Chamberlain" userId="fb464598-4a5d-4385-bf9f-7180a83ea77a" providerId="ADAL" clId="{0D3241CE-DE91-48F0-A206-576CA089DE94}" dt="2025-01-09T14:33:47.866" v="0" actId="27028"/>
        <pc:sldMasterMkLst>
          <pc:docMk/>
          <pc:sldMasterMk cId="3389113765" sldId="2147486480"/>
        </pc:sldMasterMkLst>
        <pc:sldLayoutChg chg="replId">
          <pc:chgData name="Amy Chamberlain" userId="fb464598-4a5d-4385-bf9f-7180a83ea77a" providerId="ADAL" clId="{0D3241CE-DE91-48F0-A206-576CA089DE94}" dt="2025-01-09T14:33:47.866" v="0" actId="27028"/>
          <pc:sldLayoutMkLst>
            <pc:docMk/>
            <pc:sldMasterMk cId="3389113765" sldId="2147486480"/>
            <pc:sldLayoutMk cId="3735949031" sldId="2147486491"/>
          </pc:sldLayoutMkLst>
        </pc:sldLayoutChg>
        <pc:sldLayoutChg chg="replId">
          <pc:chgData name="Amy Chamberlain" userId="fb464598-4a5d-4385-bf9f-7180a83ea77a" providerId="ADAL" clId="{0D3241CE-DE91-48F0-A206-576CA089DE94}" dt="2025-01-09T14:33:47.866" v="0" actId="27028"/>
          <pc:sldLayoutMkLst>
            <pc:docMk/>
            <pc:sldMasterMk cId="3389113765" sldId="2147486480"/>
            <pc:sldLayoutMk cId="1966714060" sldId="2147486492"/>
          </pc:sldLayoutMkLst>
        </pc:sldLayoutChg>
      </pc:sldMasterChg>
    </pc:docChg>
  </pc:docChgLst>
  <pc:docChgLst>
    <pc:chgData name="Kate Filanoski" userId="5879a14f-9eb3-4e75-8352-1b2941159ca7" providerId="ADAL" clId="{0DC8A24D-D02D-4087-8FB6-3289C723032E}"/>
    <pc:docChg chg="undo custSel addSld delSld modSld addMainMaster">
      <pc:chgData name="Kate Filanoski" userId="5879a14f-9eb3-4e75-8352-1b2941159ca7" providerId="ADAL" clId="{0DC8A24D-D02D-4087-8FB6-3289C723032E}" dt="2024-05-09T20:56:49.032" v="407" actId="47"/>
      <pc:docMkLst>
        <pc:docMk/>
      </pc:docMkLst>
      <pc:sldChg chg="modSp mod">
        <pc:chgData name="Kate Filanoski" userId="5879a14f-9eb3-4e75-8352-1b2941159ca7" providerId="ADAL" clId="{0DC8A24D-D02D-4087-8FB6-3289C723032E}" dt="2024-05-09T20:33:40.966" v="28" actId="27636"/>
        <pc:sldMkLst>
          <pc:docMk/>
          <pc:sldMk cId="1544049043" sldId="256"/>
        </pc:sldMkLst>
      </pc:sldChg>
      <pc:sldChg chg="del">
        <pc:chgData name="Kate Filanoski" userId="5879a14f-9eb3-4e75-8352-1b2941159ca7" providerId="ADAL" clId="{0DC8A24D-D02D-4087-8FB6-3289C723032E}" dt="2024-05-09T20:56:30.547" v="406" actId="47"/>
        <pc:sldMkLst>
          <pc:docMk/>
          <pc:sldMk cId="1689347815" sldId="306"/>
        </pc:sldMkLst>
      </pc:sldChg>
      <pc:sldChg chg="modSp mod">
        <pc:chgData name="Kate Filanoski" userId="5879a14f-9eb3-4e75-8352-1b2941159ca7" providerId="ADAL" clId="{0DC8A24D-D02D-4087-8FB6-3289C723032E}" dt="2024-05-09T20:33:40.899" v="25" actId="27636"/>
        <pc:sldMkLst>
          <pc:docMk/>
          <pc:sldMk cId="1281791369" sldId="537"/>
        </pc:sldMkLst>
      </pc:sldChg>
      <pc:sldChg chg="modSp mod modNotesTx">
        <pc:chgData name="Kate Filanoski" userId="5879a14f-9eb3-4e75-8352-1b2941159ca7" providerId="ADAL" clId="{0DC8A24D-D02D-4087-8FB6-3289C723032E}" dt="2024-05-09T20:46:06.623" v="369" actId="13244"/>
        <pc:sldMkLst>
          <pc:docMk/>
          <pc:sldMk cId="4011066312" sldId="11946"/>
        </pc:sldMkLst>
      </pc:sldChg>
      <pc:sldChg chg="modSp mod modNotesTx">
        <pc:chgData name="Kate Filanoski" userId="5879a14f-9eb3-4e75-8352-1b2941159ca7" providerId="ADAL" clId="{0DC8A24D-D02D-4087-8FB6-3289C723032E}" dt="2024-05-09T20:46:09.555" v="370" actId="13244"/>
        <pc:sldMkLst>
          <pc:docMk/>
          <pc:sldMk cId="3357822432" sldId="12095"/>
        </pc:sldMkLst>
      </pc:sldChg>
      <pc:sldChg chg="modSp mod modNotesTx">
        <pc:chgData name="Kate Filanoski" userId="5879a14f-9eb3-4e75-8352-1b2941159ca7" providerId="ADAL" clId="{0DC8A24D-D02D-4087-8FB6-3289C723032E}" dt="2024-05-09T20:45:53.136" v="367" actId="13244"/>
        <pc:sldMkLst>
          <pc:docMk/>
          <pc:sldMk cId="735797660" sldId="12140"/>
        </pc:sldMkLst>
      </pc:sldChg>
      <pc:sldChg chg="modSp mod">
        <pc:chgData name="Kate Filanoski" userId="5879a14f-9eb3-4e75-8352-1b2941159ca7" providerId="ADAL" clId="{0DC8A24D-D02D-4087-8FB6-3289C723032E}" dt="2024-05-09T20:47:09.756" v="373" actId="962"/>
        <pc:sldMkLst>
          <pc:docMk/>
          <pc:sldMk cId="3918871586" sldId="12141"/>
        </pc:sldMkLst>
      </pc:sldChg>
      <pc:sldChg chg="modSp mod modNotesTx">
        <pc:chgData name="Kate Filanoski" userId="5879a14f-9eb3-4e75-8352-1b2941159ca7" providerId="ADAL" clId="{0DC8A24D-D02D-4087-8FB6-3289C723032E}" dt="2024-05-09T20:45:57.024" v="368" actId="13244"/>
        <pc:sldMkLst>
          <pc:docMk/>
          <pc:sldMk cId="3127163715" sldId="12209"/>
        </pc:sldMkLst>
      </pc:sldChg>
      <pc:sldChg chg="modSp add mod">
        <pc:chgData name="Kate Filanoski" userId="5879a14f-9eb3-4e75-8352-1b2941159ca7" providerId="ADAL" clId="{0DC8A24D-D02D-4087-8FB6-3289C723032E}" dt="2024-05-09T20:50:33.609" v="374" actId="14100"/>
        <pc:sldMkLst>
          <pc:docMk/>
          <pc:sldMk cId="1234110732" sldId="12210"/>
        </pc:sldMkLst>
      </pc:sldChg>
      <pc:sldChg chg="modSp add mod">
        <pc:chgData name="Kate Filanoski" userId="5879a14f-9eb3-4e75-8352-1b2941159ca7" providerId="ADAL" clId="{0DC8A24D-D02D-4087-8FB6-3289C723032E}" dt="2024-05-09T20:50:47.939" v="375" actId="13244"/>
        <pc:sldMkLst>
          <pc:docMk/>
          <pc:sldMk cId="882569401" sldId="12211"/>
        </pc:sldMkLst>
      </pc:sldChg>
      <pc:sldChg chg="modSp add mod">
        <pc:chgData name="Kate Filanoski" userId="5879a14f-9eb3-4e75-8352-1b2941159ca7" providerId="ADAL" clId="{0DC8A24D-D02D-4087-8FB6-3289C723032E}" dt="2024-05-09T20:50:54.574" v="376" actId="13244"/>
        <pc:sldMkLst>
          <pc:docMk/>
          <pc:sldMk cId="3257230313" sldId="12212"/>
        </pc:sldMkLst>
      </pc:sldChg>
      <pc:sldChg chg="modSp add mod">
        <pc:chgData name="Kate Filanoski" userId="5879a14f-9eb3-4e75-8352-1b2941159ca7" providerId="ADAL" clId="{0DC8A24D-D02D-4087-8FB6-3289C723032E}" dt="2024-05-09T20:51:03.531" v="377" actId="13244"/>
        <pc:sldMkLst>
          <pc:docMk/>
          <pc:sldMk cId="3580507297" sldId="12213"/>
        </pc:sldMkLst>
      </pc:sldChg>
      <pc:sldChg chg="modSp add mod">
        <pc:chgData name="Kate Filanoski" userId="5879a14f-9eb3-4e75-8352-1b2941159ca7" providerId="ADAL" clId="{0DC8A24D-D02D-4087-8FB6-3289C723032E}" dt="2024-05-09T20:51:37.655" v="378" actId="13244"/>
        <pc:sldMkLst>
          <pc:docMk/>
          <pc:sldMk cId="394271221" sldId="12214"/>
        </pc:sldMkLst>
      </pc:sldChg>
      <pc:sldChg chg="modSp add mod">
        <pc:chgData name="Kate Filanoski" userId="5879a14f-9eb3-4e75-8352-1b2941159ca7" providerId="ADAL" clId="{0DC8A24D-D02D-4087-8FB6-3289C723032E}" dt="2024-05-09T20:51:45.723" v="379" actId="13244"/>
        <pc:sldMkLst>
          <pc:docMk/>
          <pc:sldMk cId="1334641835" sldId="12215"/>
        </pc:sldMkLst>
      </pc:sldChg>
      <pc:sldChg chg="modSp add mod">
        <pc:chgData name="Kate Filanoski" userId="5879a14f-9eb3-4e75-8352-1b2941159ca7" providerId="ADAL" clId="{0DC8A24D-D02D-4087-8FB6-3289C723032E}" dt="2024-05-09T20:51:57.191" v="381" actId="13244"/>
        <pc:sldMkLst>
          <pc:docMk/>
          <pc:sldMk cId="4127090997" sldId="12216"/>
        </pc:sldMkLst>
      </pc:sldChg>
      <pc:sldChg chg="modSp add mod">
        <pc:chgData name="Kate Filanoski" userId="5879a14f-9eb3-4e75-8352-1b2941159ca7" providerId="ADAL" clId="{0DC8A24D-D02D-4087-8FB6-3289C723032E}" dt="2024-05-09T20:52:16.739" v="385" actId="962"/>
        <pc:sldMkLst>
          <pc:docMk/>
          <pc:sldMk cId="3981132771" sldId="12217"/>
        </pc:sldMkLst>
      </pc:sldChg>
      <pc:sldChg chg="add">
        <pc:chgData name="Kate Filanoski" userId="5879a14f-9eb3-4e75-8352-1b2941159ca7" providerId="ADAL" clId="{0DC8A24D-D02D-4087-8FB6-3289C723032E}" dt="2024-05-09T20:26:17.580" v="1"/>
        <pc:sldMkLst>
          <pc:docMk/>
          <pc:sldMk cId="1291527260" sldId="12218"/>
        </pc:sldMkLst>
      </pc:sldChg>
      <pc:sldChg chg="modSp add mod">
        <pc:chgData name="Kate Filanoski" userId="5879a14f-9eb3-4e75-8352-1b2941159ca7" providerId="ADAL" clId="{0DC8A24D-D02D-4087-8FB6-3289C723032E}" dt="2024-05-09T20:53:08.998" v="387" actId="20577"/>
        <pc:sldMkLst>
          <pc:docMk/>
          <pc:sldMk cId="2621371058" sldId="12219"/>
        </pc:sldMkLst>
      </pc:sldChg>
      <pc:sldChg chg="delSp modSp add mod">
        <pc:chgData name="Kate Filanoski" userId="5879a14f-9eb3-4e75-8352-1b2941159ca7" providerId="ADAL" clId="{0DC8A24D-D02D-4087-8FB6-3289C723032E}" dt="2024-05-09T20:54:56.494" v="399" actId="27636"/>
        <pc:sldMkLst>
          <pc:docMk/>
          <pc:sldMk cId="2730374865" sldId="12220"/>
        </pc:sldMkLst>
      </pc:sldChg>
      <pc:sldChg chg="add del">
        <pc:chgData name="Kate Filanoski" userId="5879a14f-9eb3-4e75-8352-1b2941159ca7" providerId="ADAL" clId="{0DC8A24D-D02D-4087-8FB6-3289C723032E}" dt="2024-05-09T20:56:49.032" v="407" actId="47"/>
        <pc:sldMkLst>
          <pc:docMk/>
          <pc:sldMk cId="2741335035" sldId="12221"/>
        </pc:sldMkLst>
      </pc:sldChg>
      <pc:sldChg chg="add">
        <pc:chgData name="Kate Filanoski" userId="5879a14f-9eb3-4e75-8352-1b2941159ca7" providerId="ADAL" clId="{0DC8A24D-D02D-4087-8FB6-3289C723032E}" dt="2024-05-09T20:26:17.580" v="1"/>
        <pc:sldMkLst>
          <pc:docMk/>
          <pc:sldMk cId="2979993015" sldId="12222"/>
        </pc:sldMkLst>
      </pc:sldChg>
      <pc:sldChg chg="modSp add mod">
        <pc:chgData name="Kate Filanoski" userId="5879a14f-9eb3-4e75-8352-1b2941159ca7" providerId="ADAL" clId="{0DC8A24D-D02D-4087-8FB6-3289C723032E}" dt="2024-05-09T20:54:21.064" v="389" actId="1076"/>
        <pc:sldMkLst>
          <pc:docMk/>
          <pc:sldMk cId="1277329353" sldId="12223"/>
        </pc:sldMkLst>
      </pc:sldChg>
      <pc:sldChg chg="modSp add mod">
        <pc:chgData name="Kate Filanoski" userId="5879a14f-9eb3-4e75-8352-1b2941159ca7" providerId="ADAL" clId="{0DC8A24D-D02D-4087-8FB6-3289C723032E}" dt="2024-05-09T20:55:49.423" v="405" actId="13244"/>
        <pc:sldMkLst>
          <pc:docMk/>
          <pc:sldMk cId="1346864243" sldId="12224"/>
        </pc:sldMkLst>
      </pc:sldChg>
      <pc:sldChg chg="add">
        <pc:chgData name="Kate Filanoski" userId="5879a14f-9eb3-4e75-8352-1b2941159ca7" providerId="ADAL" clId="{0DC8A24D-D02D-4087-8FB6-3289C723032E}" dt="2024-05-09T20:26:17.580" v="1"/>
        <pc:sldMkLst>
          <pc:docMk/>
          <pc:sldMk cId="2542612472" sldId="12225"/>
        </pc:sldMkLst>
      </pc:sldChg>
      <pc:sldMasterChg chg="add addSldLayout">
        <pc:chgData name="Kate Filanoski" userId="5879a14f-9eb3-4e75-8352-1b2941159ca7" providerId="ADAL" clId="{0DC8A24D-D02D-4087-8FB6-3289C723032E}" dt="2024-05-09T20:26:17.580" v="0" actId="27028"/>
        <pc:sldMasterMkLst>
          <pc:docMk/>
          <pc:sldMasterMk cId="467094142" sldId="2147483734"/>
        </pc:sldMasterMkLst>
        <pc:sldLayoutChg chg="add">
          <pc:chgData name="Kate Filanoski" userId="5879a14f-9eb3-4e75-8352-1b2941159ca7" providerId="ADAL" clId="{0DC8A24D-D02D-4087-8FB6-3289C723032E}" dt="2024-05-09T20:26:17.580" v="0" actId="27028"/>
          <pc:sldLayoutMkLst>
            <pc:docMk/>
            <pc:sldMasterMk cId="467094142" sldId="2147483734"/>
            <pc:sldLayoutMk cId="3929531489" sldId="2147483735"/>
          </pc:sldLayoutMkLst>
        </pc:sldLayoutChg>
        <pc:sldLayoutChg chg="add">
          <pc:chgData name="Kate Filanoski" userId="5879a14f-9eb3-4e75-8352-1b2941159ca7" providerId="ADAL" clId="{0DC8A24D-D02D-4087-8FB6-3289C723032E}" dt="2024-05-09T20:26:17.580" v="0" actId="27028"/>
          <pc:sldLayoutMkLst>
            <pc:docMk/>
            <pc:sldMasterMk cId="467094142" sldId="2147483734"/>
            <pc:sldLayoutMk cId="2597744212" sldId="2147483736"/>
          </pc:sldLayoutMkLst>
        </pc:sldLayoutChg>
        <pc:sldLayoutChg chg="add">
          <pc:chgData name="Kate Filanoski" userId="5879a14f-9eb3-4e75-8352-1b2941159ca7" providerId="ADAL" clId="{0DC8A24D-D02D-4087-8FB6-3289C723032E}" dt="2024-05-09T20:26:17.580" v="0" actId="27028"/>
          <pc:sldLayoutMkLst>
            <pc:docMk/>
            <pc:sldMasterMk cId="467094142" sldId="2147483734"/>
            <pc:sldLayoutMk cId="568750994" sldId="2147483737"/>
          </pc:sldLayoutMkLst>
        </pc:sldLayoutChg>
        <pc:sldLayoutChg chg="add">
          <pc:chgData name="Kate Filanoski" userId="5879a14f-9eb3-4e75-8352-1b2941159ca7" providerId="ADAL" clId="{0DC8A24D-D02D-4087-8FB6-3289C723032E}" dt="2024-05-09T20:26:17.580" v="0" actId="27028"/>
          <pc:sldLayoutMkLst>
            <pc:docMk/>
            <pc:sldMasterMk cId="467094142" sldId="2147483734"/>
            <pc:sldLayoutMk cId="1455745229" sldId="2147483738"/>
          </pc:sldLayoutMkLst>
        </pc:sldLayoutChg>
        <pc:sldLayoutChg chg="add">
          <pc:chgData name="Kate Filanoski" userId="5879a14f-9eb3-4e75-8352-1b2941159ca7" providerId="ADAL" clId="{0DC8A24D-D02D-4087-8FB6-3289C723032E}" dt="2024-05-09T20:26:17.580" v="0" actId="27028"/>
          <pc:sldLayoutMkLst>
            <pc:docMk/>
            <pc:sldMasterMk cId="467094142" sldId="2147483734"/>
            <pc:sldLayoutMk cId="2593876400" sldId="2147483739"/>
          </pc:sldLayoutMkLst>
        </pc:sldLayoutChg>
        <pc:sldLayoutChg chg="add">
          <pc:chgData name="Kate Filanoski" userId="5879a14f-9eb3-4e75-8352-1b2941159ca7" providerId="ADAL" clId="{0DC8A24D-D02D-4087-8FB6-3289C723032E}" dt="2024-05-09T20:26:17.580" v="0" actId="27028"/>
          <pc:sldLayoutMkLst>
            <pc:docMk/>
            <pc:sldMasterMk cId="467094142" sldId="2147483734"/>
            <pc:sldLayoutMk cId="3998688960" sldId="2147483740"/>
          </pc:sldLayoutMkLst>
        </pc:sldLayoutChg>
        <pc:sldLayoutChg chg="add">
          <pc:chgData name="Kate Filanoski" userId="5879a14f-9eb3-4e75-8352-1b2941159ca7" providerId="ADAL" clId="{0DC8A24D-D02D-4087-8FB6-3289C723032E}" dt="2024-05-09T20:26:17.580" v="0" actId="27028"/>
          <pc:sldLayoutMkLst>
            <pc:docMk/>
            <pc:sldMasterMk cId="467094142" sldId="2147483734"/>
            <pc:sldLayoutMk cId="47076807" sldId="2147483741"/>
          </pc:sldLayoutMkLst>
        </pc:sldLayoutChg>
        <pc:sldLayoutChg chg="add">
          <pc:chgData name="Kate Filanoski" userId="5879a14f-9eb3-4e75-8352-1b2941159ca7" providerId="ADAL" clId="{0DC8A24D-D02D-4087-8FB6-3289C723032E}" dt="2024-05-09T20:26:17.580" v="0" actId="27028"/>
          <pc:sldLayoutMkLst>
            <pc:docMk/>
            <pc:sldMasterMk cId="467094142" sldId="2147483734"/>
            <pc:sldLayoutMk cId="3590322014" sldId="2147483742"/>
          </pc:sldLayoutMkLst>
        </pc:sldLayoutChg>
        <pc:sldLayoutChg chg="add">
          <pc:chgData name="Kate Filanoski" userId="5879a14f-9eb3-4e75-8352-1b2941159ca7" providerId="ADAL" clId="{0DC8A24D-D02D-4087-8FB6-3289C723032E}" dt="2024-05-09T20:26:17.580" v="0" actId="27028"/>
          <pc:sldLayoutMkLst>
            <pc:docMk/>
            <pc:sldMasterMk cId="467094142" sldId="2147483734"/>
            <pc:sldLayoutMk cId="2529550574" sldId="2147483743"/>
          </pc:sldLayoutMkLst>
        </pc:sldLayoutChg>
        <pc:sldLayoutChg chg="add">
          <pc:chgData name="Kate Filanoski" userId="5879a14f-9eb3-4e75-8352-1b2941159ca7" providerId="ADAL" clId="{0DC8A24D-D02D-4087-8FB6-3289C723032E}" dt="2024-05-09T20:26:17.580" v="0" actId="27028"/>
          <pc:sldLayoutMkLst>
            <pc:docMk/>
            <pc:sldMasterMk cId="467094142" sldId="2147483734"/>
            <pc:sldLayoutMk cId="1123238045" sldId="2147483744"/>
          </pc:sldLayoutMkLst>
        </pc:sldLayoutChg>
        <pc:sldLayoutChg chg="add">
          <pc:chgData name="Kate Filanoski" userId="5879a14f-9eb3-4e75-8352-1b2941159ca7" providerId="ADAL" clId="{0DC8A24D-D02D-4087-8FB6-3289C723032E}" dt="2024-05-09T20:26:17.580" v="0" actId="27028"/>
          <pc:sldLayoutMkLst>
            <pc:docMk/>
            <pc:sldMasterMk cId="467094142" sldId="2147483734"/>
            <pc:sldLayoutMk cId="1536110516" sldId="2147483745"/>
          </pc:sldLayoutMkLst>
        </pc:sldLayoutChg>
        <pc:sldLayoutChg chg="add">
          <pc:chgData name="Kate Filanoski" userId="5879a14f-9eb3-4e75-8352-1b2941159ca7" providerId="ADAL" clId="{0DC8A24D-D02D-4087-8FB6-3289C723032E}" dt="2024-05-09T20:26:17.580" v="0" actId="27028"/>
          <pc:sldLayoutMkLst>
            <pc:docMk/>
            <pc:sldMasterMk cId="467094142" sldId="2147483734"/>
            <pc:sldLayoutMk cId="2203708143" sldId="2147483746"/>
          </pc:sldLayoutMkLst>
        </pc:sldLayoutChg>
        <pc:sldLayoutChg chg="add">
          <pc:chgData name="Kate Filanoski" userId="5879a14f-9eb3-4e75-8352-1b2941159ca7" providerId="ADAL" clId="{0DC8A24D-D02D-4087-8FB6-3289C723032E}" dt="2024-05-09T20:26:17.580" v="0" actId="27028"/>
          <pc:sldLayoutMkLst>
            <pc:docMk/>
            <pc:sldMasterMk cId="467094142" sldId="2147483734"/>
            <pc:sldLayoutMk cId="2543087432" sldId="2147483747"/>
          </pc:sldLayoutMkLst>
        </pc:sldLayoutChg>
        <pc:sldLayoutChg chg="add">
          <pc:chgData name="Kate Filanoski" userId="5879a14f-9eb3-4e75-8352-1b2941159ca7" providerId="ADAL" clId="{0DC8A24D-D02D-4087-8FB6-3289C723032E}" dt="2024-05-09T20:26:17.580" v="0" actId="27028"/>
          <pc:sldLayoutMkLst>
            <pc:docMk/>
            <pc:sldMasterMk cId="467094142" sldId="2147483734"/>
            <pc:sldLayoutMk cId="1087099262" sldId="2147483748"/>
          </pc:sldLayoutMkLst>
        </pc:sldLayoutChg>
        <pc:sldLayoutChg chg="add">
          <pc:chgData name="Kate Filanoski" userId="5879a14f-9eb3-4e75-8352-1b2941159ca7" providerId="ADAL" clId="{0DC8A24D-D02D-4087-8FB6-3289C723032E}" dt="2024-05-09T20:26:17.580" v="0" actId="27028"/>
          <pc:sldLayoutMkLst>
            <pc:docMk/>
            <pc:sldMasterMk cId="467094142" sldId="2147483734"/>
            <pc:sldLayoutMk cId="2713460260" sldId="2147483749"/>
          </pc:sldLayoutMkLst>
        </pc:sldLayoutChg>
        <pc:sldLayoutChg chg="add">
          <pc:chgData name="Kate Filanoski" userId="5879a14f-9eb3-4e75-8352-1b2941159ca7" providerId="ADAL" clId="{0DC8A24D-D02D-4087-8FB6-3289C723032E}" dt="2024-05-09T20:26:17.580" v="0" actId="27028"/>
          <pc:sldLayoutMkLst>
            <pc:docMk/>
            <pc:sldMasterMk cId="467094142" sldId="2147483734"/>
            <pc:sldLayoutMk cId="2937784921" sldId="2147483750"/>
          </pc:sldLayoutMkLst>
        </pc:sldLayoutChg>
        <pc:sldLayoutChg chg="add">
          <pc:chgData name="Kate Filanoski" userId="5879a14f-9eb3-4e75-8352-1b2941159ca7" providerId="ADAL" clId="{0DC8A24D-D02D-4087-8FB6-3289C723032E}" dt="2024-05-09T20:26:17.580" v="0" actId="27028"/>
          <pc:sldLayoutMkLst>
            <pc:docMk/>
            <pc:sldMasterMk cId="467094142" sldId="2147483734"/>
            <pc:sldLayoutMk cId="654797651" sldId="2147483751"/>
          </pc:sldLayoutMkLst>
        </pc:sldLayoutChg>
        <pc:sldLayoutChg chg="add">
          <pc:chgData name="Kate Filanoski" userId="5879a14f-9eb3-4e75-8352-1b2941159ca7" providerId="ADAL" clId="{0DC8A24D-D02D-4087-8FB6-3289C723032E}" dt="2024-05-09T20:26:17.580" v="0" actId="27028"/>
          <pc:sldLayoutMkLst>
            <pc:docMk/>
            <pc:sldMasterMk cId="467094142" sldId="2147483734"/>
            <pc:sldLayoutMk cId="1445714293" sldId="2147483752"/>
          </pc:sldLayoutMkLst>
        </pc:sldLayoutChg>
        <pc:sldLayoutChg chg="add">
          <pc:chgData name="Kate Filanoski" userId="5879a14f-9eb3-4e75-8352-1b2941159ca7" providerId="ADAL" clId="{0DC8A24D-D02D-4087-8FB6-3289C723032E}" dt="2024-05-09T20:26:17.580" v="0" actId="27028"/>
          <pc:sldLayoutMkLst>
            <pc:docMk/>
            <pc:sldMasterMk cId="467094142" sldId="2147483734"/>
            <pc:sldLayoutMk cId="3812904998" sldId="2147483753"/>
          </pc:sldLayoutMkLst>
        </pc:sldLayoutChg>
        <pc:sldLayoutChg chg="add">
          <pc:chgData name="Kate Filanoski" userId="5879a14f-9eb3-4e75-8352-1b2941159ca7" providerId="ADAL" clId="{0DC8A24D-D02D-4087-8FB6-3289C723032E}" dt="2024-05-09T20:26:17.580" v="0" actId="27028"/>
          <pc:sldLayoutMkLst>
            <pc:docMk/>
            <pc:sldMasterMk cId="467094142" sldId="2147483734"/>
            <pc:sldLayoutMk cId="3458589275" sldId="2147483754"/>
          </pc:sldLayoutMkLst>
        </pc:sldLayoutChg>
        <pc:sldLayoutChg chg="add">
          <pc:chgData name="Kate Filanoski" userId="5879a14f-9eb3-4e75-8352-1b2941159ca7" providerId="ADAL" clId="{0DC8A24D-D02D-4087-8FB6-3289C723032E}" dt="2024-05-09T20:26:17.580" v="0" actId="27028"/>
          <pc:sldLayoutMkLst>
            <pc:docMk/>
            <pc:sldMasterMk cId="467094142" sldId="2147483734"/>
            <pc:sldLayoutMk cId="3009946190" sldId="2147483755"/>
          </pc:sldLayoutMkLst>
        </pc:sldLayoutChg>
        <pc:sldLayoutChg chg="add">
          <pc:chgData name="Kate Filanoski" userId="5879a14f-9eb3-4e75-8352-1b2941159ca7" providerId="ADAL" clId="{0DC8A24D-D02D-4087-8FB6-3289C723032E}" dt="2024-05-09T20:26:17.580" v="0" actId="27028"/>
          <pc:sldLayoutMkLst>
            <pc:docMk/>
            <pc:sldMasterMk cId="467094142" sldId="2147483734"/>
            <pc:sldLayoutMk cId="199793891" sldId="2147483756"/>
          </pc:sldLayoutMkLst>
        </pc:sldLayoutChg>
        <pc:sldLayoutChg chg="add">
          <pc:chgData name="Kate Filanoski" userId="5879a14f-9eb3-4e75-8352-1b2941159ca7" providerId="ADAL" clId="{0DC8A24D-D02D-4087-8FB6-3289C723032E}" dt="2024-05-09T20:26:17.580" v="0" actId="27028"/>
          <pc:sldLayoutMkLst>
            <pc:docMk/>
            <pc:sldMasterMk cId="467094142" sldId="2147483734"/>
            <pc:sldLayoutMk cId="1103061569" sldId="2147483757"/>
          </pc:sldLayoutMkLst>
        </pc:sldLayoutChg>
      </pc:sldMasterChg>
    </pc:docChg>
  </pc:docChgLst>
  <pc:docChgLst>
    <pc:chgData name="Andrew Houtenville" userId="aea22101-bd61-4dfe-a17f-14b576307e93" providerId="ADAL" clId="{62349652-5A5B-4A50-B598-023F149B6704}"/>
    <pc:docChg chg="undo custSel addSld delSld modSld">
      <pc:chgData name="Andrew Houtenville" userId="aea22101-bd61-4dfe-a17f-14b576307e93" providerId="ADAL" clId="{62349652-5A5B-4A50-B598-023F149B6704}" dt="2024-05-03T14:26:34.620" v="270" actId="20577"/>
      <pc:docMkLst>
        <pc:docMk/>
      </pc:docMkLst>
      <pc:sldChg chg="modSp mod">
        <pc:chgData name="Andrew Houtenville" userId="aea22101-bd61-4dfe-a17f-14b576307e93" providerId="ADAL" clId="{62349652-5A5B-4A50-B598-023F149B6704}" dt="2024-05-03T14:26:34.620" v="270" actId="20577"/>
        <pc:sldMkLst>
          <pc:docMk/>
          <pc:sldMk cId="104172155" sldId="305"/>
        </pc:sldMkLst>
      </pc:sldChg>
      <pc:sldChg chg="delSp mod">
        <pc:chgData name="Andrew Houtenville" userId="aea22101-bd61-4dfe-a17f-14b576307e93" providerId="ADAL" clId="{62349652-5A5B-4A50-B598-023F149B6704}" dt="2024-05-03T13:41:14.374" v="28" actId="478"/>
        <pc:sldMkLst>
          <pc:docMk/>
          <pc:sldMk cId="1689347815" sldId="306"/>
        </pc:sldMkLst>
      </pc:sldChg>
      <pc:sldChg chg="delSp mod">
        <pc:chgData name="Andrew Houtenville" userId="aea22101-bd61-4dfe-a17f-14b576307e93" providerId="ADAL" clId="{62349652-5A5B-4A50-B598-023F149B6704}" dt="2024-05-03T13:41:15.477" v="29" actId="478"/>
        <pc:sldMkLst>
          <pc:docMk/>
          <pc:sldMk cId="2135054318" sldId="442"/>
        </pc:sldMkLst>
      </pc:sldChg>
      <pc:sldChg chg="addSp delSp modSp mod">
        <pc:chgData name="Andrew Houtenville" userId="aea22101-bd61-4dfe-a17f-14b576307e93" providerId="ADAL" clId="{62349652-5A5B-4A50-B598-023F149B6704}" dt="2024-05-03T13:51:14.130" v="198" actId="1037"/>
        <pc:sldMkLst>
          <pc:docMk/>
          <pc:sldMk cId="4011066312" sldId="11946"/>
        </pc:sldMkLst>
      </pc:sldChg>
      <pc:sldChg chg="modSp mod">
        <pc:chgData name="Andrew Houtenville" userId="aea22101-bd61-4dfe-a17f-14b576307e93" providerId="ADAL" clId="{62349652-5A5B-4A50-B598-023F149B6704}" dt="2024-05-03T13:43:24.667" v="55" actId="20577"/>
        <pc:sldMkLst>
          <pc:docMk/>
          <pc:sldMk cId="2491864597" sldId="12023"/>
        </pc:sldMkLst>
      </pc:sldChg>
      <pc:sldChg chg="delSp modSp del mod">
        <pc:chgData name="Andrew Houtenville" userId="aea22101-bd61-4dfe-a17f-14b576307e93" providerId="ADAL" clId="{62349652-5A5B-4A50-B598-023F149B6704}" dt="2024-05-03T13:41:56.940" v="43" actId="47"/>
        <pc:sldMkLst>
          <pc:docMk/>
          <pc:sldMk cId="2017358822" sldId="12093"/>
        </pc:sldMkLst>
      </pc:sldChg>
      <pc:sldChg chg="addSp delSp modSp mod">
        <pc:chgData name="Andrew Houtenville" userId="aea22101-bd61-4dfe-a17f-14b576307e93" providerId="ADAL" clId="{62349652-5A5B-4A50-B598-023F149B6704}" dt="2024-05-03T13:51:27.777" v="246" actId="1037"/>
        <pc:sldMkLst>
          <pc:docMk/>
          <pc:sldMk cId="3357822432" sldId="12095"/>
        </pc:sldMkLst>
      </pc:sldChg>
      <pc:sldChg chg="modSp mod">
        <pc:chgData name="Andrew Houtenville" userId="aea22101-bd61-4dfe-a17f-14b576307e93" providerId="ADAL" clId="{62349652-5A5B-4A50-B598-023F149B6704}" dt="2024-05-03T13:42:54.764" v="49" actId="255"/>
        <pc:sldMkLst>
          <pc:docMk/>
          <pc:sldMk cId="3527199843" sldId="12096"/>
        </pc:sldMkLst>
      </pc:sldChg>
      <pc:sldChg chg="addSp delSp modSp mod">
        <pc:chgData name="Andrew Houtenville" userId="aea22101-bd61-4dfe-a17f-14b576307e93" providerId="ADAL" clId="{62349652-5A5B-4A50-B598-023F149B6704}" dt="2024-05-03T13:50:45.702" v="158" actId="1037"/>
        <pc:sldMkLst>
          <pc:docMk/>
          <pc:sldMk cId="735797660" sldId="12140"/>
        </pc:sldMkLst>
      </pc:sldChg>
      <pc:sldChg chg="delSp mod">
        <pc:chgData name="Andrew Houtenville" userId="aea22101-bd61-4dfe-a17f-14b576307e93" providerId="ADAL" clId="{62349652-5A5B-4A50-B598-023F149B6704}" dt="2024-05-03T13:41:13.068" v="27" actId="478"/>
        <pc:sldMkLst>
          <pc:docMk/>
          <pc:sldMk cId="857599794" sldId="12207"/>
        </pc:sldMkLst>
      </pc:sldChg>
      <pc:sldChg chg="addSp modSp add mod">
        <pc:chgData name="Andrew Houtenville" userId="aea22101-bd61-4dfe-a17f-14b576307e93" providerId="ADAL" clId="{62349652-5A5B-4A50-B598-023F149B6704}" dt="2024-05-03T13:51:00.184" v="162" actId="1037"/>
        <pc:sldMkLst>
          <pc:docMk/>
          <pc:sldMk cId="3127163715" sldId="12209"/>
        </pc:sldMkLst>
      </pc:sldChg>
    </pc:docChg>
  </pc:docChgLst>
  <pc:docChgLst>
    <pc:chgData name="Megan Henly" userId="886c3e4a-c5fb-4d90-8ac1-76009426fd41" providerId="ADAL" clId="{0C95BFB3-3C8B-4C7F-8A89-27DED8ACCE3E}"/>
    <pc:docChg chg="custSel modSld sldOrd">
      <pc:chgData name="Megan Henly" userId="886c3e4a-c5fb-4d90-8ac1-76009426fd41" providerId="ADAL" clId="{0C95BFB3-3C8B-4C7F-8A89-27DED8ACCE3E}" dt="2024-04-05T14:43:37.306" v="39" actId="20577"/>
      <pc:docMkLst>
        <pc:docMk/>
      </pc:docMkLst>
      <pc:sldChg chg="addSp delSp modSp mod ord">
        <pc:chgData name="Megan Henly" userId="886c3e4a-c5fb-4d90-8ac1-76009426fd41" providerId="ADAL" clId="{0C95BFB3-3C8B-4C7F-8A89-27DED8ACCE3E}" dt="2024-04-05T13:37:06.452" v="32" actId="1076"/>
        <pc:sldMkLst>
          <pc:docMk/>
          <pc:sldMk cId="2017358822" sldId="1209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C544A1A-C5FE-68A6-D094-C69F19668E6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79A1F11-6428-0C9A-94D7-71E3702A59F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5D2D5D5-F309-41D4-8968-4674772EF4F6}" type="datetimeFigureOut">
              <a:rPr lang="en-US" smtClean="0"/>
              <a:t>4/4/2025</a:t>
            </a:fld>
            <a:endParaRPr lang="en-US"/>
          </a:p>
        </p:txBody>
      </p:sp>
      <p:sp>
        <p:nvSpPr>
          <p:cNvPr id="4" name="Footer Placeholder 3">
            <a:extLst>
              <a:ext uri="{FF2B5EF4-FFF2-40B4-BE49-F238E27FC236}">
                <a16:creationId xmlns:a16="http://schemas.microsoft.com/office/drawing/2014/main" id="{1E47A033-8D73-6973-3D5D-3A8B0472300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511302F-172C-1985-D7F0-CB7B9B85C6D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C02A4EA-4485-4D72-B69B-9BBC0A5C95C2}" type="slidenum">
              <a:rPr lang="en-US" smtClean="0"/>
              <a:t>‹#›</a:t>
            </a:fld>
            <a:endParaRPr lang="en-US"/>
          </a:p>
        </p:txBody>
      </p:sp>
    </p:spTree>
    <p:extLst>
      <p:ext uri="{BB962C8B-B14F-4D97-AF65-F5344CB8AC3E}">
        <p14:creationId xmlns:p14="http://schemas.microsoft.com/office/powerpoint/2010/main" val="38270170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8BB324-DAB0-439B-93D7-6F3A05583552}" type="datetimeFigureOut">
              <a:rPr lang="en-US" smtClean="0"/>
              <a:t>4/4/2025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C83497-73C4-47F8-A748-2E4F1A1B6711}" type="slidenum">
              <a:rPr lang="en-US" smtClean="0"/>
              <a:t>‹#›</a:t>
            </a:fld>
            <a:endParaRPr lang="en-US"/>
          </a:p>
        </p:txBody>
      </p:sp>
    </p:spTree>
    <p:extLst>
      <p:ext uri="{BB962C8B-B14F-4D97-AF65-F5344CB8AC3E}">
        <p14:creationId xmlns:p14="http://schemas.microsoft.com/office/powerpoint/2010/main" val="40271123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Chart Details:</a:t>
            </a:r>
          </a:p>
          <a:p>
            <a:r>
              <a:rPr lang="en-US"/>
              <a:t>The data series starts in June 2008 during the Great Recession which lasted until Mid-2009.  The COVID-19 Recession started in April 2020 and last for two months</a:t>
            </a:r>
          </a:p>
          <a:p>
            <a:r>
              <a:rPr lang="en-US"/>
              <a:t>Visible Data points (highlights start of the series, the lowest point pre-covid, the points right before and after the Covid-19 recession hit, and the current Employment-to-Population Ratio</a:t>
            </a:r>
          </a:p>
          <a:p>
            <a:r>
              <a:rPr lang="en-US"/>
              <a:t>People without Disabilities:</a:t>
            </a:r>
          </a:p>
          <a:p>
            <a:pPr marL="171450" indent="-171450">
              <a:buFont typeface="Arial" panose="020B0604020202020204" pitchFamily="34" charset="0"/>
              <a:buChar char="•"/>
            </a:pPr>
            <a:r>
              <a:rPr lang="en-US"/>
              <a:t>June 2008 74.9</a:t>
            </a:r>
          </a:p>
          <a:p>
            <a:pPr marL="171450" indent="-171450">
              <a:buFont typeface="Arial" panose="020B0604020202020204" pitchFamily="34" charset="0"/>
              <a:buChar char="•"/>
            </a:pPr>
            <a:r>
              <a:rPr lang="en-US"/>
              <a:t>January 2010 (lowest point pre-covid) 68.8</a:t>
            </a:r>
          </a:p>
          <a:p>
            <a:pPr marL="171450" indent="-171450">
              <a:buFont typeface="Arial" panose="020B0604020202020204" pitchFamily="34" charset="0"/>
              <a:buChar char="•"/>
            </a:pPr>
            <a:r>
              <a:rPr lang="en-US"/>
              <a:t>February 2020 74.8</a:t>
            </a:r>
          </a:p>
          <a:p>
            <a:pPr marL="171450" indent="-171450">
              <a:buFont typeface="Arial" panose="020B0604020202020204" pitchFamily="34" charset="0"/>
              <a:buChar char="•"/>
            </a:pPr>
            <a:r>
              <a:rPr lang="en-US"/>
              <a:t>April 2020 (Covid-19 Recession hits) 63.2 (lowest point)</a:t>
            </a:r>
          </a:p>
          <a:p>
            <a:pPr marL="171450" indent="-171450">
              <a:buFont typeface="Arial" panose="020B0604020202020204" pitchFamily="34" charset="0"/>
              <a:buChar char="•"/>
            </a:pPr>
            <a:r>
              <a:rPr lang="en-US"/>
              <a:t>August 2024 74.8</a:t>
            </a:r>
          </a:p>
          <a:p>
            <a:pPr marL="171450" indent="-171450">
              <a:buFont typeface="Arial" panose="020B0604020202020204" pitchFamily="34" charset="0"/>
              <a:buChar char="•"/>
            </a:pPr>
            <a:r>
              <a:rPr lang="en-US" sz="1800" b="0" i="0" u="none" strike="noStrike">
                <a:effectLst/>
                <a:latin typeface="Arial" panose="020B0604020202020204" pitchFamily="34" charset="0"/>
              </a:rPr>
              <a:t>September 2024 75.0</a:t>
            </a:r>
          </a:p>
          <a:p>
            <a:pPr marL="171450" indent="-171450">
              <a:buFont typeface="Arial" panose="020B0604020202020204" pitchFamily="34" charset="0"/>
              <a:buChar char="•"/>
            </a:pPr>
            <a:r>
              <a:rPr lang="en-US" sz="1800" b="0" i="0" u="none" strike="noStrike">
                <a:effectLst/>
                <a:latin typeface="Arial" panose="020B0604020202020204" pitchFamily="34" charset="0"/>
              </a:rPr>
              <a:t>February 2025 74.4</a:t>
            </a:r>
            <a:endParaRPr lang="en-US"/>
          </a:p>
          <a:p>
            <a:pPr marL="0" indent="0">
              <a:buFont typeface="Arial" panose="020B0604020202020204" pitchFamily="34" charset="0"/>
              <a:buNone/>
            </a:pPr>
            <a:endParaRPr lang="en-US"/>
          </a:p>
          <a:p>
            <a:pPr marL="0" indent="0">
              <a:buFont typeface="Arial" panose="020B0604020202020204" pitchFamily="34" charset="0"/>
              <a:buNone/>
            </a:pPr>
            <a:endParaRPr lang="en-US"/>
          </a:p>
          <a:p>
            <a:pPr marL="0" indent="0">
              <a:buFont typeface="Arial" panose="020B0604020202020204" pitchFamily="34" charset="0"/>
              <a:buNone/>
            </a:pPr>
            <a:r>
              <a:rPr lang="en-US"/>
              <a:t>People with Disabilities:</a:t>
            </a:r>
          </a:p>
          <a:p>
            <a:pPr marL="171450" indent="-171450">
              <a:buFont typeface="Arial" panose="020B0604020202020204" pitchFamily="34" charset="0"/>
              <a:buChar char="•"/>
            </a:pPr>
            <a:r>
              <a:rPr lang="en-US"/>
              <a:t>September 2008 32.7</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January 2014 (lowest point pre-covid) 24.1 (lowest point)</a:t>
            </a:r>
          </a:p>
          <a:p>
            <a:pPr marL="171450" indent="-171450">
              <a:buFont typeface="Arial" panose="020B0604020202020204" pitchFamily="34" charset="0"/>
              <a:buChar char="•"/>
            </a:pPr>
            <a:r>
              <a:rPr lang="en-US"/>
              <a:t>March 2020 31.7</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April 2020 (Covid-19 Recession hits) 26.3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August 2024 38.4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a:effectLst/>
                <a:latin typeface="Arial" panose="020B0604020202020204" pitchFamily="34" charset="0"/>
              </a:rPr>
              <a:t>September 2024 37.5</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a:effectLst/>
                <a:latin typeface="Arial" panose="020B0604020202020204" pitchFamily="34" charset="0"/>
              </a:rPr>
              <a:t>February 2025 37.1</a:t>
            </a:r>
            <a:r>
              <a:rPr lang="en-US"/>
              <a:t>  </a:t>
            </a:r>
          </a:p>
          <a:p>
            <a:endParaRPr lang="en-US"/>
          </a:p>
          <a:p>
            <a:endParaRPr lang="en-US"/>
          </a:p>
        </p:txBody>
      </p:sp>
      <p:sp>
        <p:nvSpPr>
          <p:cNvPr id="4" name="Slide Number Placeholder 3"/>
          <p:cNvSpPr>
            <a:spLocks noGrp="1"/>
          </p:cNvSpPr>
          <p:nvPr>
            <p:ph type="sldNum" sz="quarter" idx="5"/>
          </p:nvPr>
        </p:nvSpPr>
        <p:spPr/>
        <p:txBody>
          <a:bodyPr/>
          <a:lstStyle/>
          <a:p>
            <a:fld id="{3DC83497-73C4-47F8-A748-2E4F1A1B6711}" type="slidenum">
              <a:rPr lang="en-US" smtClean="0"/>
              <a:t>13</a:t>
            </a:fld>
            <a:endParaRPr lang="en-US"/>
          </a:p>
        </p:txBody>
      </p:sp>
    </p:spTree>
    <p:extLst>
      <p:ext uri="{BB962C8B-B14F-4D97-AF65-F5344CB8AC3E}">
        <p14:creationId xmlns:p14="http://schemas.microsoft.com/office/powerpoint/2010/main" val="20053389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sz="1800">
                <a:effectLst/>
                <a:latin typeface="Segoe UI" panose="020B0502040204020203" pitchFamily="34" charset="0"/>
              </a:rPr>
              <a:t>Laura</a:t>
            </a:r>
          </a:p>
          <a:p>
            <a:pPr marL="0" marR="0" lvl="0" indent="0" algn="l" defTabSz="914400" rtl="0" eaLnBrk="1" fontAlgn="auto" latinLnBrk="0" hangingPunct="1">
              <a:lnSpc>
                <a:spcPct val="120000"/>
              </a:lnSpc>
              <a:spcBef>
                <a:spcPts val="0"/>
              </a:spcBef>
              <a:spcAft>
                <a:spcPts val="0"/>
              </a:spcAft>
              <a:buClrTx/>
              <a:buSzTx/>
              <a:buFontTx/>
              <a:buNone/>
              <a:tabLst/>
              <a:defRPr/>
            </a:pPr>
            <a:r>
              <a:rPr lang="en-US" sz="1800">
                <a:effectLst/>
                <a:latin typeface="Segoe UI" panose="020B0502040204020203" pitchFamily="34" charset="0"/>
              </a:rPr>
              <a:t>NCI was initially developed as partnership between HSRI, NASDDDS and NASDDDS member states (State DD Agencies)</a:t>
            </a:r>
            <a:endParaRPr lang="en-US" sz="1800">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B47F534D-C1C8-4AA5-88B2-A9405FF0088B}" type="slidenum">
              <a:rPr lang="en-US" smtClean="0"/>
              <a:pPr/>
              <a:t>31</a:t>
            </a:fld>
            <a:endParaRPr lang="en-US"/>
          </a:p>
        </p:txBody>
      </p:sp>
    </p:spTree>
    <p:extLst>
      <p:ext uri="{BB962C8B-B14F-4D97-AF65-F5344CB8AC3E}">
        <p14:creationId xmlns:p14="http://schemas.microsoft.com/office/powerpoint/2010/main" val="2630773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Laura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D98447-2325-4987-8F3B-61CB5738E1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10654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spcBef>
                <a:spcPts val="0"/>
              </a:spcBef>
              <a:buFont typeface="Arial" panose="020B0604020202020204" pitchFamily="34" charset="0"/>
              <a:buNone/>
            </a:pPr>
            <a:r>
              <a:rPr lang="en-US" b="0">
                <a:ea typeface="Source Sans Pro"/>
              </a:rPr>
              <a:t>Majority live with family or in group residential settings:</a:t>
            </a:r>
          </a:p>
          <a:p>
            <a:pPr marL="457200" indent="-457200">
              <a:lnSpc>
                <a:spcPct val="100000"/>
              </a:lnSpc>
              <a:spcBef>
                <a:spcPts val="0"/>
              </a:spcBef>
              <a:buFont typeface="Arial" panose="020B0604020202020204" pitchFamily="34" charset="0"/>
              <a:buChar char="•"/>
            </a:pPr>
            <a:r>
              <a:rPr lang="en-US" b="0">
                <a:ea typeface="Source Sans Pro"/>
              </a:rPr>
              <a:t>Parents/relatives' home: 44%</a:t>
            </a:r>
            <a:endParaRPr lang="en-US" b="0">
              <a:ea typeface="Source Sans Pro"/>
              <a:cs typeface="Calibri"/>
            </a:endParaRPr>
          </a:p>
          <a:p>
            <a:pPr marL="457200" indent="-457200">
              <a:lnSpc>
                <a:spcPct val="100000"/>
              </a:lnSpc>
              <a:spcBef>
                <a:spcPts val="0"/>
              </a:spcBef>
              <a:buFont typeface="Arial" panose="020B0604020202020204" pitchFamily="34" charset="0"/>
              <a:buChar char="•"/>
            </a:pPr>
            <a:r>
              <a:rPr lang="en-US" b="0"/>
              <a:t>Group residential setting: 33%</a:t>
            </a:r>
          </a:p>
          <a:p>
            <a:pPr marL="0" indent="0">
              <a:lnSpc>
                <a:spcPct val="100000"/>
              </a:lnSpc>
              <a:spcBef>
                <a:spcPts val="0"/>
              </a:spcBef>
              <a:buFont typeface="Arial" panose="020B0604020202020204" pitchFamily="34" charset="0"/>
              <a:buNone/>
            </a:pPr>
            <a:endParaRPr lang="en-US" b="0"/>
          </a:p>
          <a:p>
            <a:pPr marL="0" indent="0">
              <a:lnSpc>
                <a:spcPct val="100000"/>
              </a:lnSpc>
              <a:spcBef>
                <a:spcPts val="0"/>
              </a:spcBef>
              <a:buFont typeface="Arial" panose="020B0604020202020204" pitchFamily="34" charset="0"/>
              <a:buNone/>
            </a:pPr>
            <a:r>
              <a:rPr lang="en-US" b="0"/>
              <a:t>About half have a guardian</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7F534D-C1C8-4AA5-88B2-A9405FF0088B}" type="slidenum">
              <a:rPr kumimoji="0" lang="en-US" sz="800" b="0" i="0" u="none" strike="noStrike" kern="1200" cap="none" spc="0" normalizeH="0" baseline="0" noProof="0" smtClean="0">
                <a:ln>
                  <a:noFill/>
                </a:ln>
                <a:solidFill>
                  <a:prstClr val="black"/>
                </a:solidFill>
                <a:effectLst/>
                <a:uLnTx/>
                <a:uFillTx/>
                <a:latin typeface="Arial Nov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800" b="0" i="0" u="none" strike="noStrike" kern="1200" cap="none" spc="0" normalizeH="0" baseline="0" noProof="0">
              <a:ln>
                <a:noFill/>
              </a:ln>
              <a:solidFill>
                <a:prstClr val="black"/>
              </a:solidFill>
              <a:effectLst/>
              <a:uLnTx/>
              <a:uFillTx/>
              <a:latin typeface="Arial Nova"/>
              <a:ea typeface="+mn-ea"/>
              <a:cs typeface="+mn-cs"/>
            </a:endParaRPr>
          </a:p>
        </p:txBody>
      </p:sp>
    </p:spTree>
    <p:extLst>
      <p:ext uri="{BB962C8B-B14F-4D97-AF65-F5344CB8AC3E}">
        <p14:creationId xmlns:p14="http://schemas.microsoft.com/office/powerpoint/2010/main" val="31426075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Another 9% of those who aren’t working respond “in-between” when asked if they want a job in the community</a:t>
            </a:r>
          </a:p>
          <a:p>
            <a:r>
              <a:rPr lang="en-US"/>
              <a:t>46% say they don’t want a job</a:t>
            </a:r>
          </a:p>
        </p:txBody>
      </p:sp>
      <p:sp>
        <p:nvSpPr>
          <p:cNvPr id="4" name="Slide Number Placeholder 3"/>
          <p:cNvSpPr>
            <a:spLocks noGrp="1"/>
          </p:cNvSpPr>
          <p:nvPr>
            <p:ph type="sldNum" sz="quarter" idx="5"/>
          </p:nvPr>
        </p:nvSpPr>
        <p:spPr/>
        <p:txBody>
          <a:bodyPr/>
          <a:lstStyle/>
          <a:p>
            <a:fld id="{B47F534D-C1C8-4AA5-88B2-A9405FF0088B}" type="slidenum">
              <a:rPr lang="en-US" smtClean="0"/>
              <a:pPr/>
              <a:t>34</a:t>
            </a:fld>
            <a:endParaRPr lang="en-US"/>
          </a:p>
        </p:txBody>
      </p:sp>
    </p:spTree>
    <p:extLst>
      <p:ext uri="{BB962C8B-B14F-4D97-AF65-F5344CB8AC3E}">
        <p14:creationId xmlns:p14="http://schemas.microsoft.com/office/powerpoint/2010/main" val="10937995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Laura</a:t>
            </a:r>
          </a:p>
          <a:p>
            <a:r>
              <a:rPr lang="en-US" sz="1800">
                <a:effectLst/>
                <a:latin typeface="Segoe UI" panose="020B0502040204020203" pitchFamily="34" charset="0"/>
              </a:rPr>
              <a:t>mention that we are sometimes missing information on these, but when we have information, this is what we know...</a:t>
            </a:r>
            <a:endParaRPr lang="en-US"/>
          </a:p>
        </p:txBody>
      </p:sp>
      <p:sp>
        <p:nvSpPr>
          <p:cNvPr id="4" name="Slide Number Placeholder 3"/>
          <p:cNvSpPr>
            <a:spLocks noGrp="1"/>
          </p:cNvSpPr>
          <p:nvPr>
            <p:ph type="sldNum" sz="quarter" idx="5"/>
          </p:nvPr>
        </p:nvSpPr>
        <p:spPr/>
        <p:txBody>
          <a:bodyPr/>
          <a:lstStyle/>
          <a:p>
            <a:fld id="{B47F534D-C1C8-4AA5-88B2-A9405FF0088B}" type="slidenum">
              <a:rPr lang="en-US" smtClean="0"/>
              <a:pPr/>
              <a:t>35</a:t>
            </a:fld>
            <a:endParaRPr lang="en-US"/>
          </a:p>
        </p:txBody>
      </p:sp>
    </p:spTree>
    <p:extLst>
      <p:ext uri="{BB962C8B-B14F-4D97-AF65-F5344CB8AC3E}">
        <p14:creationId xmlns:p14="http://schemas.microsoft.com/office/powerpoint/2010/main" val="14985096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Lindsay</a:t>
            </a:r>
          </a:p>
          <a:p>
            <a:r>
              <a:rPr lang="en-US"/>
              <a:t>So, when we talk about employment data from NCI, it’s not really enough to just look at those who have a paid job in the community. We want to know if those jobs are quality jobs. So, we use this definition from the Department of Labor for Competitive Integrated Employment, or CIE. </a:t>
            </a:r>
          </a:p>
          <a:p>
            <a:endParaRPr lang="en-US"/>
          </a:p>
          <a:p>
            <a:r>
              <a:rPr lang="en-US"/>
              <a:t>They define CIE as work that is performed on a full-time or part-time basis and:</a:t>
            </a:r>
          </a:p>
          <a:p>
            <a:pPr marL="228600" indent="-228600">
              <a:buAutoNum type="arabicPeriod"/>
            </a:pPr>
            <a:r>
              <a:rPr lang="en-US"/>
              <a:t>Pays at or above minimum wage (and comparable to peers without disabilities)</a:t>
            </a:r>
          </a:p>
          <a:p>
            <a:pPr marL="228600" indent="-228600">
              <a:buAutoNum type="arabicPeriod"/>
            </a:pPr>
            <a:r>
              <a:rPr lang="en-US"/>
              <a:t>Provides the same level of benefits to employees with disabilities and without disabilities</a:t>
            </a:r>
          </a:p>
          <a:p>
            <a:pPr marL="228600" indent="-228600">
              <a:buAutoNum type="arabicPeriod"/>
            </a:pPr>
            <a:r>
              <a:rPr lang="en-US"/>
              <a:t>The work is performed at a location where the employee interacts with others without disabilities</a:t>
            </a:r>
          </a:p>
          <a:p>
            <a:pPr marL="228600" indent="-228600">
              <a:buAutoNum type="arabicPeriod"/>
            </a:pPr>
            <a:r>
              <a:rPr lang="en-US"/>
              <a:t>Presents opportunities for advancement similar to other employees without disabilities</a:t>
            </a:r>
          </a:p>
          <a:p>
            <a:pPr marL="228600" indent="-228600">
              <a:buAutoNum type="arabicPeriod"/>
            </a:pPr>
            <a:endParaRPr lang="en-US"/>
          </a:p>
          <a:p>
            <a:pPr marL="0" indent="0">
              <a:buNone/>
            </a:pPr>
            <a:r>
              <a:rPr lang="en-US"/>
              <a:t>With NCI data, we can look at the pieces here that are bolded – so we can look at whether people are paid minimum wage and if they are working in integrated environments or more segregated environments.</a:t>
            </a:r>
          </a:p>
        </p:txBody>
      </p:sp>
      <p:sp>
        <p:nvSpPr>
          <p:cNvPr id="4" name="Slide Number Placeholder 3"/>
          <p:cNvSpPr>
            <a:spLocks noGrp="1"/>
          </p:cNvSpPr>
          <p:nvPr>
            <p:ph type="sldNum" sz="quarter" idx="5"/>
          </p:nvPr>
        </p:nvSpPr>
        <p:spPr/>
        <p:txBody>
          <a:bodyPr/>
          <a:lstStyle/>
          <a:p>
            <a:fld id="{B47F534D-C1C8-4AA5-88B2-A9405FF0088B}" type="slidenum">
              <a:rPr lang="en-US" smtClean="0"/>
              <a:pPr/>
              <a:t>36</a:t>
            </a:fld>
            <a:endParaRPr lang="en-US"/>
          </a:p>
        </p:txBody>
      </p:sp>
    </p:spTree>
    <p:extLst>
      <p:ext uri="{BB962C8B-B14F-4D97-AF65-F5344CB8AC3E}">
        <p14:creationId xmlns:p14="http://schemas.microsoft.com/office/powerpoint/2010/main" val="28046317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State range from 1% to 53%</a:t>
            </a:r>
          </a:p>
        </p:txBody>
      </p:sp>
      <p:sp>
        <p:nvSpPr>
          <p:cNvPr id="4" name="Slide Number Placeholder 3"/>
          <p:cNvSpPr>
            <a:spLocks noGrp="1"/>
          </p:cNvSpPr>
          <p:nvPr>
            <p:ph type="sldNum" sz="quarter" idx="5"/>
          </p:nvPr>
        </p:nvSpPr>
        <p:spPr/>
        <p:txBody>
          <a:bodyPr/>
          <a:lstStyle/>
          <a:p>
            <a:fld id="{B47F534D-C1C8-4AA5-88B2-A9405FF0088B}" type="slidenum">
              <a:rPr lang="en-US" smtClean="0"/>
              <a:pPr/>
              <a:t>37</a:t>
            </a:fld>
            <a:endParaRPr lang="en-US"/>
          </a:p>
        </p:txBody>
      </p:sp>
    </p:spTree>
    <p:extLst>
      <p:ext uri="{BB962C8B-B14F-4D97-AF65-F5344CB8AC3E}">
        <p14:creationId xmlns:p14="http://schemas.microsoft.com/office/powerpoint/2010/main" val="9914096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0"/>
              <a:t>Lindsay</a:t>
            </a:r>
          </a:p>
          <a:p>
            <a:pPr marL="0" indent="0">
              <a:buFont typeface="Arial" panose="020B0604020202020204" pitchFamily="34" charset="0"/>
              <a:buNone/>
            </a:pPr>
            <a:r>
              <a:rPr lang="en-US" b="0"/>
              <a:t>So, what are some of the things that are connected to having competitive integrated employment? Well, one of the biggest things that ties to employment is whether or not there is a goal for employment in a person’s service plan. And this makes a lot of sense, because if a provider agency writes down that a person wants a job, and needs supports to get a job, they can then work to deliver those supports. But if the opposite is true, and there isn’t a goal in the service plan to work, then the provider agency may not deliver those supports.</a:t>
            </a:r>
          </a:p>
          <a:p>
            <a:pPr marL="0" indent="0">
              <a:buFont typeface="Arial" panose="020B0604020202020204" pitchFamily="34" charset="0"/>
              <a:buNone/>
            </a:pPr>
            <a:endParaRPr lang="en-US" b="0"/>
          </a:p>
          <a:p>
            <a:pPr marL="0" indent="0">
              <a:buFont typeface="Arial" panose="020B0604020202020204" pitchFamily="34" charset="0"/>
              <a:buNone/>
            </a:pPr>
            <a:r>
              <a:rPr lang="en-US" b="0"/>
              <a:t>So, if we look at NCI data on service plans and employment, we see that people in CIE have employment goals in their service plan at rates that are 2 times higher than those who are unemployed, and almost 1.5 times higher than those who are underemployed. </a:t>
            </a:r>
          </a:p>
          <a:p>
            <a:pPr marL="457200" indent="-457200">
              <a:buFont typeface="Arial" panose="020B0604020202020204" pitchFamily="34" charset="0"/>
              <a:buChar char="•"/>
            </a:pPr>
            <a:r>
              <a:rPr lang="en-US" b="0"/>
              <a:t>Among those who are unemployed and want to work, just 35% have employment as a goal in their service plan</a:t>
            </a:r>
          </a:p>
          <a:p>
            <a:pPr marL="457200" indent="-457200">
              <a:buFont typeface="Arial" panose="020B0604020202020204" pitchFamily="34" charset="0"/>
              <a:buChar char="•"/>
            </a:pPr>
            <a:r>
              <a:rPr lang="en-US" b="0"/>
              <a:t>Among those who are underemployed, 50% have employment as a goal in their service plan</a:t>
            </a:r>
          </a:p>
          <a:p>
            <a:pPr marL="457200" indent="-457200">
              <a:buFont typeface="Arial" panose="020B0604020202020204" pitchFamily="34" charset="0"/>
              <a:buChar char="•"/>
            </a:pPr>
            <a:r>
              <a:rPr lang="en-US" b="0"/>
              <a:t>Among those who are in competitive integrated employment, 69% have employment as a goal in their service plan</a:t>
            </a:r>
          </a:p>
          <a:p>
            <a:endParaRPr lang="en-US"/>
          </a:p>
          <a:p>
            <a:r>
              <a:rPr lang="en-US"/>
              <a:t>Laura will talk about this a bit more later in the solutions, but I just want to emphasize how important we think it is to have a conversations with a service coordinator and your staff each year about employment, and to make sure that’s part of the service plan if you want it to be.</a:t>
            </a:r>
          </a:p>
        </p:txBody>
      </p:sp>
      <p:sp>
        <p:nvSpPr>
          <p:cNvPr id="4" name="Slide Number Placeholder 3"/>
          <p:cNvSpPr>
            <a:spLocks noGrp="1"/>
          </p:cNvSpPr>
          <p:nvPr>
            <p:ph type="sldNum" sz="quarter" idx="5"/>
          </p:nvPr>
        </p:nvSpPr>
        <p:spPr/>
        <p:txBody>
          <a:bodyPr/>
          <a:lstStyle/>
          <a:p>
            <a:fld id="{B47F534D-C1C8-4AA5-88B2-A9405FF0088B}" type="slidenum">
              <a:rPr lang="en-US" smtClean="0"/>
              <a:pPr/>
              <a:t>38</a:t>
            </a:fld>
            <a:endParaRPr lang="en-US"/>
          </a:p>
        </p:txBody>
      </p:sp>
    </p:spTree>
    <p:extLst>
      <p:ext uri="{BB962C8B-B14F-4D97-AF65-F5344CB8AC3E}">
        <p14:creationId xmlns:p14="http://schemas.microsoft.com/office/powerpoint/2010/main" val="15549456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 multivariate regression, after adjusting for variables such as age, race, ethnicity, guardianship, level of ID, mobility, and where people live…</a:t>
            </a:r>
          </a:p>
          <a:p>
            <a:pPr algn="l"/>
            <a:endParaRPr lang="en-US" sz="1800" b="0" i="0" u="none" strike="noStrike" baseline="0">
              <a:solidFill>
                <a:srgbClr val="000000"/>
              </a:solidFill>
              <a:latin typeface="Charis SIL"/>
            </a:endParaRPr>
          </a:p>
          <a:p>
            <a:r>
              <a:rPr lang="en-US" sz="1800" b="0" i="0" u="none" strike="noStrike" baseline="0">
                <a:solidFill>
                  <a:srgbClr val="000000"/>
                </a:solidFill>
                <a:latin typeface="Charis SIL"/>
              </a:rPr>
              <a:t> having an employment-related goal in one</a:t>
            </a:r>
            <a:r>
              <a:rPr lang="en-US" sz="1800" b="0" i="0" u="none" strike="noStrike" baseline="0">
                <a:solidFill>
                  <a:srgbClr val="000000"/>
                </a:solidFill>
                <a:latin typeface="STIX"/>
              </a:rPr>
              <a:t>’</a:t>
            </a:r>
            <a:r>
              <a:rPr lang="en-US" sz="1800" b="0" i="0" u="none" strike="noStrike" baseline="0">
                <a:solidFill>
                  <a:srgbClr val="000000"/>
                </a:solidFill>
                <a:latin typeface="Charis SIL"/>
              </a:rPr>
              <a:t>s service plan was associated with 4.5 (95% CI: 3.6</a:t>
            </a:r>
            <a:r>
              <a:rPr lang="en-US" sz="1800" b="0" i="0" u="none" strike="noStrike" baseline="0">
                <a:solidFill>
                  <a:srgbClr val="000000"/>
                </a:solidFill>
                <a:latin typeface="STIX"/>
              </a:rPr>
              <a:t>–</a:t>
            </a:r>
            <a:r>
              <a:rPr lang="en-US" sz="1800" b="0" i="0" u="none" strike="noStrike" baseline="0">
                <a:solidFill>
                  <a:srgbClr val="000000"/>
                </a:solidFill>
                <a:latin typeface="Charis SIL"/>
              </a:rPr>
              <a:t>5.5) times higher odds of competitive integrated employment relative to unemployment. </a:t>
            </a:r>
            <a:endParaRPr lang="en-US"/>
          </a:p>
        </p:txBody>
      </p:sp>
      <p:sp>
        <p:nvSpPr>
          <p:cNvPr id="4" name="Slide Number Placeholder 3"/>
          <p:cNvSpPr>
            <a:spLocks noGrp="1"/>
          </p:cNvSpPr>
          <p:nvPr>
            <p:ph type="sldNum" sz="quarter" idx="5"/>
          </p:nvPr>
        </p:nvSpPr>
        <p:spPr/>
        <p:txBody>
          <a:bodyPr/>
          <a:lstStyle/>
          <a:p>
            <a:fld id="{B47F534D-C1C8-4AA5-88B2-A9405FF0088B}" type="slidenum">
              <a:rPr lang="en-US" smtClean="0"/>
              <a:pPr/>
              <a:t>39</a:t>
            </a:fld>
            <a:endParaRPr lang="en-US"/>
          </a:p>
        </p:txBody>
      </p:sp>
    </p:spTree>
    <p:extLst>
      <p:ext uri="{BB962C8B-B14F-4D97-AF65-F5344CB8AC3E}">
        <p14:creationId xmlns:p14="http://schemas.microsoft.com/office/powerpoint/2010/main" val="6992527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a:solidFill>
                  <a:srgbClr val="000000"/>
                </a:solidFill>
                <a:latin typeface="Charis SIL"/>
              </a:rPr>
              <a:t>NCI is a valid and reliable tool for assessing state-level performance of DD systems, and findings are generalizable to people with IDD who use state-funded DD services of participating states; however, we do not know if these findings are generalizable to all people with IDD. </a:t>
            </a:r>
          </a:p>
          <a:p>
            <a:r>
              <a:rPr lang="en-US" sz="1800" b="0" i="0" u="none" strike="noStrike" baseline="0">
                <a:solidFill>
                  <a:srgbClr val="000000"/>
                </a:solidFill>
                <a:latin typeface="Charis SIL"/>
              </a:rPr>
              <a:t>Further, although missing data on paid community employment and having an employment goal in one</a:t>
            </a:r>
            <a:r>
              <a:rPr lang="en-US" sz="1800" b="0" i="0" u="none" strike="noStrike" baseline="0">
                <a:solidFill>
                  <a:srgbClr val="000000"/>
                </a:solidFill>
                <a:latin typeface="STIX"/>
              </a:rPr>
              <a:t>’</a:t>
            </a:r>
            <a:r>
              <a:rPr lang="en-US" sz="1800" b="0" i="0" u="none" strike="noStrike" baseline="0">
                <a:solidFill>
                  <a:srgbClr val="000000"/>
                </a:solidFill>
                <a:latin typeface="Charis SIL"/>
              </a:rPr>
              <a:t>s service plan was small, there were 4146 people who did not respond to section I questions (mostly due to use of proxy respondents) and who do not have paid community jobs. It is possible the sample who are </a:t>
            </a:r>
            <a:r>
              <a:rPr lang="en-US" sz="1800" b="0" i="0" u="none" strike="noStrike" baseline="0">
                <a:solidFill>
                  <a:srgbClr val="000000"/>
                </a:solidFill>
                <a:latin typeface="STIX"/>
              </a:rPr>
              <a:t>“</a:t>
            </a:r>
            <a:r>
              <a:rPr lang="en-US" sz="1800" b="0" i="0" u="none" strike="noStrike" baseline="0">
                <a:solidFill>
                  <a:srgbClr val="000000"/>
                </a:solidFill>
                <a:latin typeface="Charis SIL"/>
              </a:rPr>
              <a:t>unemployed,</a:t>
            </a:r>
            <a:r>
              <a:rPr lang="en-US" sz="1800" b="0" i="0" u="none" strike="noStrike" baseline="0">
                <a:solidFill>
                  <a:srgbClr val="000000"/>
                </a:solidFill>
                <a:latin typeface="STIX"/>
              </a:rPr>
              <a:t>” </a:t>
            </a:r>
            <a:r>
              <a:rPr lang="en-US" sz="1800" b="0" i="0" u="none" strike="noStrike" baseline="0">
                <a:solidFill>
                  <a:srgbClr val="000000"/>
                </a:solidFill>
                <a:latin typeface="Charis SIL"/>
              </a:rPr>
              <a:t>and the impact of having an employment-related goal in one</a:t>
            </a:r>
            <a:r>
              <a:rPr lang="en-US" sz="1800" b="0" i="0" u="none" strike="noStrike" baseline="0">
                <a:solidFill>
                  <a:srgbClr val="000000"/>
                </a:solidFill>
                <a:latin typeface="STIX"/>
              </a:rPr>
              <a:t>’</a:t>
            </a:r>
            <a:r>
              <a:rPr lang="en-US" sz="1800" b="0" i="0" u="none" strike="noStrike" baseline="0">
                <a:solidFill>
                  <a:srgbClr val="000000"/>
                </a:solidFill>
                <a:latin typeface="Charis SIL"/>
              </a:rPr>
              <a:t>s service plan on employment outcomes may represent a slight underestimate</a:t>
            </a:r>
            <a:endParaRPr lang="en-US"/>
          </a:p>
        </p:txBody>
      </p:sp>
      <p:sp>
        <p:nvSpPr>
          <p:cNvPr id="4" name="Slide Number Placeholder 3"/>
          <p:cNvSpPr>
            <a:spLocks noGrp="1"/>
          </p:cNvSpPr>
          <p:nvPr>
            <p:ph type="sldNum" sz="quarter" idx="5"/>
          </p:nvPr>
        </p:nvSpPr>
        <p:spPr/>
        <p:txBody>
          <a:bodyPr/>
          <a:lstStyle/>
          <a:p>
            <a:fld id="{B47F534D-C1C8-4AA5-88B2-A9405FF0088B}" type="slidenum">
              <a:rPr lang="en-US" smtClean="0"/>
              <a:pPr/>
              <a:t>40</a:t>
            </a:fld>
            <a:endParaRPr lang="en-US"/>
          </a:p>
        </p:txBody>
      </p:sp>
    </p:spTree>
    <p:extLst>
      <p:ext uri="{BB962C8B-B14F-4D97-AF65-F5344CB8AC3E}">
        <p14:creationId xmlns:p14="http://schemas.microsoft.com/office/powerpoint/2010/main" val="4078683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Chart Details:</a:t>
            </a:r>
          </a:p>
          <a:p>
            <a:r>
              <a:rPr lang="en-US"/>
              <a:t>This chart adds another month to the previous chart.</a:t>
            </a:r>
          </a:p>
          <a:p>
            <a:r>
              <a:rPr lang="en-US"/>
              <a:t>People without Disabilities:</a:t>
            </a:r>
          </a:p>
          <a:p>
            <a:pPr marL="171450" indent="-171450">
              <a:buFont typeface="Arial" panose="020B0604020202020204" pitchFamily="34" charset="0"/>
              <a:buChar char="•"/>
            </a:pPr>
            <a:r>
              <a:rPr lang="en-US"/>
              <a:t>June 2008 74.9</a:t>
            </a:r>
          </a:p>
          <a:p>
            <a:pPr marL="171450" indent="-171450">
              <a:buFont typeface="Arial" panose="020B0604020202020204" pitchFamily="34" charset="0"/>
              <a:buChar char="•"/>
            </a:pPr>
            <a:r>
              <a:rPr lang="en-US"/>
              <a:t>January 2010 (lowest point pre-covid) 68.8</a:t>
            </a:r>
          </a:p>
          <a:p>
            <a:pPr marL="171450" indent="-171450">
              <a:buFont typeface="Arial" panose="020B0604020202020204" pitchFamily="34" charset="0"/>
              <a:buChar char="•"/>
            </a:pPr>
            <a:r>
              <a:rPr lang="en-US"/>
              <a:t>February 2020 74.8</a:t>
            </a:r>
          </a:p>
          <a:p>
            <a:pPr marL="171450" indent="-171450">
              <a:buFont typeface="Arial" panose="020B0604020202020204" pitchFamily="34" charset="0"/>
              <a:buChar char="•"/>
            </a:pPr>
            <a:r>
              <a:rPr lang="en-US"/>
              <a:t>April 2020 (Covid-19 Recession hits) 63.2 (lowest point)</a:t>
            </a:r>
          </a:p>
          <a:p>
            <a:pPr marL="171450" indent="-171450">
              <a:buFont typeface="Arial" panose="020B0604020202020204" pitchFamily="34" charset="0"/>
              <a:buChar char="•"/>
            </a:pPr>
            <a:r>
              <a:rPr lang="en-US"/>
              <a:t>August 2024 74.8</a:t>
            </a:r>
          </a:p>
          <a:p>
            <a:pPr marL="171450" indent="-171450">
              <a:buFont typeface="Arial" panose="020B0604020202020204" pitchFamily="34" charset="0"/>
              <a:buChar char="•"/>
            </a:pPr>
            <a:r>
              <a:rPr lang="en-US" sz="1800" b="0" i="0" u="none" strike="noStrike">
                <a:effectLst/>
                <a:latin typeface="Arial" panose="020B0604020202020204" pitchFamily="34" charset="0"/>
              </a:rPr>
              <a:t>September 2024 75.0</a:t>
            </a:r>
          </a:p>
          <a:p>
            <a:pPr marL="171450" indent="-171450">
              <a:buFont typeface="Arial" panose="020B0604020202020204" pitchFamily="34" charset="0"/>
              <a:buChar char="•"/>
            </a:pPr>
            <a:r>
              <a:rPr lang="en-US" sz="1800" b="0" i="0" u="none" strike="noStrike">
                <a:effectLst/>
                <a:latin typeface="Arial" panose="020B0604020202020204" pitchFamily="34" charset="0"/>
              </a:rPr>
              <a:t>February 2025 74.4</a:t>
            </a:r>
          </a:p>
          <a:p>
            <a:pPr marL="171450" indent="-171450">
              <a:buFont typeface="Arial" panose="020B0604020202020204" pitchFamily="34" charset="0"/>
              <a:buChar char="•"/>
            </a:pPr>
            <a:r>
              <a:rPr lang="en-US" sz="1800" b="0" i="0" u="none" strike="noStrike">
                <a:effectLst/>
                <a:latin typeface="Arial" panose="020B0604020202020204" pitchFamily="34" charset="0"/>
              </a:rPr>
              <a:t>March 2025 74.8</a:t>
            </a:r>
          </a:p>
          <a:p>
            <a:pPr marL="0" indent="0">
              <a:buFont typeface="Arial" panose="020B0604020202020204" pitchFamily="34" charset="0"/>
              <a:buNone/>
            </a:pPr>
            <a:endParaRPr lang="en-US"/>
          </a:p>
          <a:p>
            <a:pPr marL="0" indent="0">
              <a:buFont typeface="Arial" panose="020B0604020202020204" pitchFamily="34" charset="0"/>
              <a:buNone/>
            </a:pPr>
            <a:r>
              <a:rPr lang="en-US"/>
              <a:t>People with Disabilities:</a:t>
            </a:r>
          </a:p>
          <a:p>
            <a:pPr marL="171450" indent="-171450">
              <a:buFont typeface="Arial" panose="020B0604020202020204" pitchFamily="34" charset="0"/>
              <a:buChar char="•"/>
            </a:pPr>
            <a:r>
              <a:rPr lang="en-US"/>
              <a:t>September 2008 32.7</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January 2014 (lowest point pre-covid) 24.1 (lowest point)</a:t>
            </a:r>
          </a:p>
          <a:p>
            <a:pPr marL="171450" indent="-171450">
              <a:buFont typeface="Arial" panose="020B0604020202020204" pitchFamily="34" charset="0"/>
              <a:buChar char="•"/>
            </a:pPr>
            <a:r>
              <a:rPr lang="en-US"/>
              <a:t>March 2020 31.7</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April 2020 (Covid-19 Recession hits) 26.3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August 2024 38.4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a:effectLst/>
                <a:latin typeface="Arial" panose="020B0604020202020204" pitchFamily="34" charset="0"/>
              </a:rPr>
              <a:t>September 2024 37.5</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a:effectLst/>
                <a:latin typeface="Arial" panose="020B0604020202020204" pitchFamily="34" charset="0"/>
              </a:rPr>
              <a:t>February 2025 37.1</a:t>
            </a:r>
            <a:r>
              <a:rPr lang="en-US"/>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a:effectLst/>
                <a:latin typeface="Arial" panose="020B0604020202020204" pitchFamily="34" charset="0"/>
              </a:rPr>
              <a:t>March 2025 37.5</a:t>
            </a:r>
            <a:r>
              <a:rPr lang="en-US"/>
              <a:t> </a:t>
            </a:r>
          </a:p>
        </p:txBody>
      </p:sp>
      <p:sp>
        <p:nvSpPr>
          <p:cNvPr id="4" name="Slide Number Placeholder 3"/>
          <p:cNvSpPr>
            <a:spLocks noGrp="1"/>
          </p:cNvSpPr>
          <p:nvPr>
            <p:ph type="sldNum" sz="quarter" idx="5"/>
          </p:nvPr>
        </p:nvSpPr>
        <p:spPr/>
        <p:txBody>
          <a:bodyPr/>
          <a:lstStyle/>
          <a:p>
            <a:fld id="{3DC83497-73C4-47F8-A748-2E4F1A1B6711}" type="slidenum">
              <a:rPr lang="en-US" smtClean="0"/>
              <a:t>14</a:t>
            </a:fld>
            <a:endParaRPr lang="en-US"/>
          </a:p>
        </p:txBody>
      </p:sp>
    </p:spTree>
    <p:extLst>
      <p:ext uri="{BB962C8B-B14F-4D97-AF65-F5344CB8AC3E}">
        <p14:creationId xmlns:p14="http://schemas.microsoft.com/office/powerpoint/2010/main" val="38848521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7F534D-C1C8-4AA5-88B2-A9405FF0088B}" type="slidenum">
              <a:rPr lang="en-US" smtClean="0"/>
              <a:pPr/>
              <a:t>41</a:t>
            </a:fld>
            <a:endParaRPr lang="en-US"/>
          </a:p>
        </p:txBody>
      </p:sp>
    </p:spTree>
    <p:extLst>
      <p:ext uri="{BB962C8B-B14F-4D97-AF65-F5344CB8AC3E}">
        <p14:creationId xmlns:p14="http://schemas.microsoft.com/office/powerpoint/2010/main" val="136490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DC83497-73C4-47F8-A748-2E4F1A1B6711}" type="slidenum">
              <a:rPr lang="en-US" smtClean="0"/>
              <a:t>15</a:t>
            </a:fld>
            <a:endParaRPr lang="en-US"/>
          </a:p>
        </p:txBody>
      </p:sp>
    </p:spTree>
    <p:extLst>
      <p:ext uri="{BB962C8B-B14F-4D97-AF65-F5344CB8AC3E}">
        <p14:creationId xmlns:p14="http://schemas.microsoft.com/office/powerpoint/2010/main" val="28423821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Chart Details:</a:t>
            </a:r>
          </a:p>
          <a:p>
            <a:r>
              <a:rPr lang="en-US"/>
              <a:t>The data series starts in June 2008 during the Great Recession which lasted until Mid-2009.  The COVID-19 Recession started in April 2020 and last for two months</a:t>
            </a:r>
          </a:p>
          <a:p>
            <a:r>
              <a:rPr lang="en-US"/>
              <a:t>Visible Data points (highlights start of the series, the lowest point pre-covid, the points right before and after the COVID-19 recession hit, and the current labor force participation rate.</a:t>
            </a:r>
          </a:p>
          <a:p>
            <a:r>
              <a:rPr lang="en-US"/>
              <a:t>People without Disabilities:</a:t>
            </a:r>
          </a:p>
          <a:p>
            <a:pPr marL="171450" indent="-171450">
              <a:buFont typeface="Arial" panose="020B0604020202020204" pitchFamily="34" charset="0"/>
              <a:buChar char="•"/>
            </a:pPr>
            <a:r>
              <a:rPr lang="en-US"/>
              <a:t>July 2008 79.5</a:t>
            </a:r>
          </a:p>
          <a:p>
            <a:pPr marL="171450" indent="-171450">
              <a:buFont typeface="Arial" panose="020B0604020202020204" pitchFamily="34" charset="0"/>
              <a:buChar char="•"/>
            </a:pPr>
            <a:r>
              <a:rPr lang="en-US"/>
              <a:t>January 2014 (lowest point pre-covid) 75.6</a:t>
            </a:r>
          </a:p>
          <a:p>
            <a:pPr marL="171450" indent="-171450">
              <a:buFont typeface="Arial" panose="020B0604020202020204" pitchFamily="34" charset="0"/>
              <a:buChar char="•"/>
            </a:pPr>
            <a:r>
              <a:rPr lang="en-US"/>
              <a:t>February 2020 77.7</a:t>
            </a:r>
          </a:p>
          <a:p>
            <a:pPr marL="171450" indent="-171450">
              <a:buFont typeface="Arial" panose="020B0604020202020204" pitchFamily="34" charset="0"/>
              <a:buChar char="•"/>
            </a:pPr>
            <a:r>
              <a:rPr lang="en-US"/>
              <a:t>April 2020 (Covid-19 Recession hits) 73.6 (lowest point)</a:t>
            </a:r>
          </a:p>
          <a:p>
            <a:pPr marL="171450" indent="-171450">
              <a:buFont typeface="Arial" panose="020B0604020202020204" pitchFamily="34" charset="0"/>
              <a:buChar char="•"/>
            </a:pPr>
            <a:r>
              <a:rPr lang="en-US" sz="1800" b="0" i="0" u="none" strike="noStrike">
                <a:effectLst/>
                <a:latin typeface="Arial" panose="020B0604020202020204" pitchFamily="34" charset="0"/>
              </a:rPr>
              <a:t>February 2025 77.8</a:t>
            </a:r>
            <a:endParaRPr lang="en-US"/>
          </a:p>
          <a:p>
            <a:pPr marL="0" indent="0">
              <a:buFont typeface="Arial" panose="020B0604020202020204" pitchFamily="34" charset="0"/>
              <a:buNone/>
            </a:pPr>
            <a:endParaRPr lang="en-US"/>
          </a:p>
          <a:p>
            <a:pPr marL="0" indent="0">
              <a:buFont typeface="Arial" panose="020B0604020202020204" pitchFamily="34" charset="0"/>
              <a:buNone/>
            </a:pPr>
            <a:r>
              <a:rPr lang="en-US"/>
              <a:t>People with Disabilities:</a:t>
            </a:r>
          </a:p>
          <a:p>
            <a:pPr marL="171450" indent="-171450">
              <a:buFont typeface="Arial" panose="020B0604020202020204" pitchFamily="34" charset="0"/>
              <a:buChar char="•"/>
            </a:pPr>
            <a:r>
              <a:rPr lang="en-US"/>
              <a:t>September 2008 37.0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January 2014 28.3 (lowest point)</a:t>
            </a:r>
          </a:p>
          <a:p>
            <a:pPr marL="171450" indent="-171450">
              <a:buFont typeface="Arial" panose="020B0604020202020204" pitchFamily="34" charset="0"/>
              <a:buChar char="•"/>
            </a:pPr>
            <a:r>
              <a:rPr lang="en-US"/>
              <a:t>March 2020 34.9</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April 2020 (Covid-19 Recession hits) 32.7</a:t>
            </a:r>
          </a:p>
          <a:p>
            <a:pPr marL="171450" indent="-171450">
              <a:buFont typeface="Arial" panose="020B0604020202020204" pitchFamily="34" charset="0"/>
              <a:buChar char="•"/>
            </a:pPr>
            <a:r>
              <a:rPr lang="en-US" sz="1200" b="0" i="0" u="none" strike="noStrike">
                <a:effectLst/>
                <a:latin typeface="Arial" panose="020B0604020202020204" pitchFamily="34" charset="0"/>
              </a:rPr>
              <a:t>February 2025 40.8</a:t>
            </a:r>
            <a:r>
              <a:rPr lang="en-US"/>
              <a:t> </a:t>
            </a:r>
          </a:p>
        </p:txBody>
      </p:sp>
      <p:sp>
        <p:nvSpPr>
          <p:cNvPr id="4" name="Slide Number Placeholder 3"/>
          <p:cNvSpPr>
            <a:spLocks noGrp="1"/>
          </p:cNvSpPr>
          <p:nvPr>
            <p:ph type="sldNum" sz="quarter" idx="5"/>
          </p:nvPr>
        </p:nvSpPr>
        <p:spPr/>
        <p:txBody>
          <a:bodyPr/>
          <a:lstStyle/>
          <a:p>
            <a:fld id="{3DC83497-73C4-47F8-A748-2E4F1A1B6711}" type="slidenum">
              <a:rPr lang="en-US" smtClean="0"/>
              <a:t>16</a:t>
            </a:fld>
            <a:endParaRPr lang="en-US"/>
          </a:p>
        </p:txBody>
      </p:sp>
    </p:spTree>
    <p:extLst>
      <p:ext uri="{BB962C8B-B14F-4D97-AF65-F5344CB8AC3E}">
        <p14:creationId xmlns:p14="http://schemas.microsoft.com/office/powerpoint/2010/main" val="19157107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Chart Details:</a:t>
            </a:r>
          </a:p>
          <a:p>
            <a:r>
              <a:rPr lang="en-US"/>
              <a:t>This chart adds another month to the previous chart. </a:t>
            </a:r>
          </a:p>
          <a:p>
            <a:r>
              <a:rPr lang="en-US"/>
              <a:t>People without Disabilities:</a:t>
            </a:r>
          </a:p>
          <a:p>
            <a:pPr marL="171450" indent="-171450">
              <a:buFont typeface="Arial" panose="020B0604020202020204" pitchFamily="34" charset="0"/>
              <a:buChar char="•"/>
            </a:pPr>
            <a:r>
              <a:rPr lang="en-US"/>
              <a:t>July 2008 79.5</a:t>
            </a:r>
          </a:p>
          <a:p>
            <a:pPr marL="171450" indent="-171450">
              <a:buFont typeface="Arial" panose="020B0604020202020204" pitchFamily="34" charset="0"/>
              <a:buChar char="•"/>
            </a:pPr>
            <a:r>
              <a:rPr lang="en-US"/>
              <a:t>January 2014 (lowest point pre-covid) 75.6</a:t>
            </a:r>
          </a:p>
          <a:p>
            <a:pPr marL="171450" indent="-171450">
              <a:buFont typeface="Arial" panose="020B0604020202020204" pitchFamily="34" charset="0"/>
              <a:buChar char="•"/>
            </a:pPr>
            <a:r>
              <a:rPr lang="en-US"/>
              <a:t>February 2020 77.7</a:t>
            </a:r>
          </a:p>
          <a:p>
            <a:pPr marL="171450" indent="-171450">
              <a:buFont typeface="Arial" panose="020B0604020202020204" pitchFamily="34" charset="0"/>
              <a:buChar char="•"/>
            </a:pPr>
            <a:r>
              <a:rPr lang="en-US"/>
              <a:t>April 2020 (Covid-19 Recession hits) 73.6 (lowest point)</a:t>
            </a:r>
          </a:p>
          <a:p>
            <a:pPr marL="171450" indent="-171450">
              <a:buFont typeface="Arial" panose="020B0604020202020204" pitchFamily="34" charset="0"/>
              <a:buChar char="•"/>
            </a:pPr>
            <a:r>
              <a:rPr lang="en-US" sz="1800" b="0" i="0" u="none" strike="noStrike">
                <a:effectLst/>
                <a:latin typeface="Arial" panose="020B0604020202020204" pitchFamily="34" charset="0"/>
              </a:rPr>
              <a:t>February 2025 77.8</a:t>
            </a:r>
          </a:p>
          <a:p>
            <a:pPr marL="171450" indent="-171450">
              <a:buFont typeface="Arial" panose="020B0604020202020204" pitchFamily="34" charset="0"/>
              <a:buChar char="•"/>
            </a:pPr>
            <a:r>
              <a:rPr lang="en-US" sz="1800" b="0" i="0" u="none" strike="noStrike">
                <a:effectLst/>
                <a:latin typeface="Arial" panose="020B0604020202020204" pitchFamily="34" charset="0"/>
              </a:rPr>
              <a:t>March 2025 78.0</a:t>
            </a:r>
            <a:r>
              <a:rPr lang="en-US"/>
              <a:t> </a:t>
            </a:r>
          </a:p>
          <a:p>
            <a:pPr marL="0" indent="0">
              <a:buFont typeface="Arial" panose="020B0604020202020204" pitchFamily="34" charset="0"/>
              <a:buNone/>
            </a:pPr>
            <a:endParaRPr lang="en-US"/>
          </a:p>
          <a:p>
            <a:pPr marL="0" indent="0">
              <a:buFont typeface="Arial" panose="020B0604020202020204" pitchFamily="34" charset="0"/>
              <a:buNone/>
            </a:pPr>
            <a:r>
              <a:rPr lang="en-US"/>
              <a:t>People with Disabilities:</a:t>
            </a:r>
          </a:p>
          <a:p>
            <a:pPr marL="171450" indent="-171450">
              <a:buFont typeface="Arial" panose="020B0604020202020204" pitchFamily="34" charset="0"/>
              <a:buChar char="•"/>
            </a:pPr>
            <a:r>
              <a:rPr lang="en-US"/>
              <a:t>September 2008 37.0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January 2014 28.3 (lowest point)</a:t>
            </a:r>
          </a:p>
          <a:p>
            <a:pPr marL="171450" indent="-171450">
              <a:buFont typeface="Arial" panose="020B0604020202020204" pitchFamily="34" charset="0"/>
              <a:buChar char="•"/>
            </a:pPr>
            <a:r>
              <a:rPr lang="en-US"/>
              <a:t>March 2020 34.9</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April 2020 (Covid-19 Recession hits) 32.7</a:t>
            </a:r>
          </a:p>
          <a:p>
            <a:pPr marL="171450" indent="-171450">
              <a:buFont typeface="Arial" panose="020B0604020202020204" pitchFamily="34" charset="0"/>
              <a:buChar char="•"/>
            </a:pPr>
            <a:r>
              <a:rPr lang="en-US" sz="1200" b="0" i="0" u="none" strike="noStrike">
                <a:effectLst/>
                <a:latin typeface="Arial" panose="020B0604020202020204" pitchFamily="34" charset="0"/>
              </a:rPr>
              <a:t>February 2025 40.8</a:t>
            </a:r>
            <a:r>
              <a:rPr lang="en-US"/>
              <a:t> </a:t>
            </a:r>
          </a:p>
          <a:p>
            <a:pPr marL="171450" indent="-171450">
              <a:buFont typeface="Arial" panose="020B0604020202020204" pitchFamily="34" charset="0"/>
              <a:buChar char="•"/>
            </a:pPr>
            <a:r>
              <a:rPr lang="en-US" sz="1800" b="0" i="0" u="none" strike="noStrike">
                <a:effectLst/>
                <a:latin typeface="Arial" panose="020B0604020202020204" pitchFamily="34" charset="0"/>
              </a:rPr>
              <a:t>March 2025 40.9</a:t>
            </a:r>
            <a:r>
              <a:rPr lang="en-US"/>
              <a:t> </a:t>
            </a:r>
          </a:p>
          <a:p>
            <a:endParaRPr lang="en-US"/>
          </a:p>
        </p:txBody>
      </p:sp>
      <p:sp>
        <p:nvSpPr>
          <p:cNvPr id="4" name="Slide Number Placeholder 3"/>
          <p:cNvSpPr>
            <a:spLocks noGrp="1"/>
          </p:cNvSpPr>
          <p:nvPr>
            <p:ph type="sldNum" sz="quarter" idx="5"/>
          </p:nvPr>
        </p:nvSpPr>
        <p:spPr/>
        <p:txBody>
          <a:bodyPr/>
          <a:lstStyle/>
          <a:p>
            <a:fld id="{3DC83497-73C4-47F8-A748-2E4F1A1B6711}" type="slidenum">
              <a:rPr lang="en-US" smtClean="0"/>
              <a:t>17</a:t>
            </a:fld>
            <a:endParaRPr lang="en-US"/>
          </a:p>
        </p:txBody>
      </p:sp>
    </p:spTree>
    <p:extLst>
      <p:ext uri="{BB962C8B-B14F-4D97-AF65-F5344CB8AC3E}">
        <p14:creationId xmlns:p14="http://schemas.microsoft.com/office/powerpoint/2010/main" val="38757851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DC83497-73C4-47F8-A748-2E4F1A1B6711}" type="slidenum">
              <a:rPr lang="en-US" smtClean="0"/>
              <a:t>18</a:t>
            </a:fld>
            <a:endParaRPr lang="en-US"/>
          </a:p>
        </p:txBody>
      </p:sp>
    </p:spTree>
    <p:extLst>
      <p:ext uri="{BB962C8B-B14F-4D97-AF65-F5344CB8AC3E}">
        <p14:creationId xmlns:p14="http://schemas.microsoft.com/office/powerpoint/2010/main" val="34156856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35095F-1E03-42D8-8DFE-8BC27B552D7A}" type="slidenum">
              <a:rPr lang="en-US" smtClean="0"/>
              <a:t>20</a:t>
            </a:fld>
            <a:endParaRPr lang="en-US"/>
          </a:p>
        </p:txBody>
      </p:sp>
    </p:spTree>
    <p:extLst>
      <p:ext uri="{BB962C8B-B14F-4D97-AF65-F5344CB8AC3E}">
        <p14:creationId xmlns:p14="http://schemas.microsoft.com/office/powerpoint/2010/main" val="5513945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DC83497-73C4-47F8-A748-2E4F1A1B6711}" type="slidenum">
              <a:rPr lang="en-US" smtClean="0"/>
              <a:t>29</a:t>
            </a:fld>
            <a:endParaRPr lang="en-US"/>
          </a:p>
        </p:txBody>
      </p:sp>
    </p:spTree>
    <p:extLst>
      <p:ext uri="{BB962C8B-B14F-4D97-AF65-F5344CB8AC3E}">
        <p14:creationId xmlns:p14="http://schemas.microsoft.com/office/powerpoint/2010/main" val="12113919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Laura</a:t>
            </a:r>
          </a:p>
        </p:txBody>
      </p:sp>
      <p:sp>
        <p:nvSpPr>
          <p:cNvPr id="4" name="Slide Number Placeholder 3"/>
          <p:cNvSpPr>
            <a:spLocks noGrp="1"/>
          </p:cNvSpPr>
          <p:nvPr>
            <p:ph type="sldNum" sz="quarter" idx="5"/>
          </p:nvPr>
        </p:nvSpPr>
        <p:spPr/>
        <p:txBody>
          <a:bodyPr/>
          <a:lstStyle/>
          <a:p>
            <a:fld id="{B47F534D-C1C8-4AA5-88B2-A9405FF0088B}" type="slidenum">
              <a:rPr lang="en-US" smtClean="0"/>
              <a:pPr/>
              <a:t>30</a:t>
            </a:fld>
            <a:endParaRPr lang="en-US"/>
          </a:p>
        </p:txBody>
      </p:sp>
    </p:spTree>
    <p:extLst>
      <p:ext uri="{BB962C8B-B14F-4D97-AF65-F5344CB8AC3E}">
        <p14:creationId xmlns:p14="http://schemas.microsoft.com/office/powerpoint/2010/main" val="32351419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gif"/><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gif"/><Relationship Id="rId4" Type="http://schemas.openxmlformats.org/officeDocument/2006/relationships/image" Target="../media/image7.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3.xml"/><Relationship Id="rId4" Type="http://schemas.openxmlformats.org/officeDocument/2006/relationships/image" Target="../media/image9.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11.jpe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Master" Target="../slideMasters/slideMaster3.xml"/><Relationship Id="rId4" Type="http://schemas.openxmlformats.org/officeDocument/2006/relationships/image" Target="../media/image13.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3.xml"/><Relationship Id="rId4" Type="http://schemas.openxmlformats.org/officeDocument/2006/relationships/image" Target="../media/image13.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eg"/><Relationship Id="rId1" Type="http://schemas.openxmlformats.org/officeDocument/2006/relationships/slideMaster" Target="../slideMasters/slideMaster3.xml"/><Relationship Id="rId4" Type="http://schemas.openxmlformats.org/officeDocument/2006/relationships/image" Target="../media/image13.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jpeg"/><Relationship Id="rId1" Type="http://schemas.openxmlformats.org/officeDocument/2006/relationships/slideMaster" Target="../slideMasters/slideMaster3.xml"/><Relationship Id="rId4" Type="http://schemas.openxmlformats.org/officeDocument/2006/relationships/image" Target="../media/image13.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jpeg"/><Relationship Id="rId1" Type="http://schemas.openxmlformats.org/officeDocument/2006/relationships/slideMaster" Target="../slideMasters/slideMaster3.xml"/><Relationship Id="rId4" Type="http://schemas.openxmlformats.org/officeDocument/2006/relationships/image" Target="../media/image13.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jpeg"/><Relationship Id="rId1" Type="http://schemas.openxmlformats.org/officeDocument/2006/relationships/slideMaster" Target="../slideMasters/slideMaster3.xml"/><Relationship Id="rId4" Type="http://schemas.openxmlformats.org/officeDocument/2006/relationships/image" Target="../media/image13.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jpeg"/><Relationship Id="rId1" Type="http://schemas.openxmlformats.org/officeDocument/2006/relationships/slideMaster" Target="../slideMasters/slideMaster3.xml"/><Relationship Id="rId4" Type="http://schemas.openxmlformats.org/officeDocument/2006/relationships/image" Target="../media/image13.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21.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C2757830-8643-4967-8DD9-8E24B889F66B}"/>
              </a:ext>
              <a:ext uri="{C183D7F6-B498-43B3-948B-1728B52AA6E4}">
                <adec:decorative xmlns:adec="http://schemas.microsoft.com/office/drawing/2017/decorative" val="1"/>
              </a:ext>
            </a:extLst>
          </p:cNvPr>
          <p:cNvSpPr txBox="1">
            <a:spLocks/>
          </p:cNvSpPr>
          <p:nvPr/>
        </p:nvSpPr>
        <p:spPr>
          <a:xfrm>
            <a:off x="-1" y="1233714"/>
            <a:ext cx="4817883" cy="4564208"/>
          </a:xfrm>
          <a:prstGeom prst="rect">
            <a:avLst/>
          </a:prstGeom>
          <a:solidFill>
            <a:srgbClr val="1D4288"/>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endParaRPr lang="en-US"/>
          </a:p>
        </p:txBody>
      </p:sp>
      <p:sp>
        <p:nvSpPr>
          <p:cNvPr id="2" name="Title 1">
            <a:extLst>
              <a:ext uri="{FF2B5EF4-FFF2-40B4-BE49-F238E27FC236}">
                <a16:creationId xmlns:a16="http://schemas.microsoft.com/office/drawing/2014/main" id="{99670050-D1B7-4CBA-8DE1-683288EB2675}"/>
              </a:ext>
            </a:extLst>
          </p:cNvPr>
          <p:cNvSpPr>
            <a:spLocks noGrp="1"/>
          </p:cNvSpPr>
          <p:nvPr>
            <p:ph type="ctrTitle" hasCustomPrompt="1"/>
          </p:nvPr>
        </p:nvSpPr>
        <p:spPr>
          <a:xfrm>
            <a:off x="5919979" y="1838318"/>
            <a:ext cx="5842430" cy="1450567"/>
          </a:xfrm>
          <a:noFill/>
        </p:spPr>
        <p:txBody>
          <a:bodyPr anchor="ctr">
            <a:normAutofit/>
          </a:bodyPr>
          <a:lstStyle>
            <a:lvl1pPr algn="ctr">
              <a:defRPr sz="4800" b="1" i="0">
                <a:solidFill>
                  <a:srgbClr val="1D4288"/>
                </a:solidFill>
              </a:defRPr>
            </a:lvl1pPr>
          </a:lstStyle>
          <a:p>
            <a:r>
              <a:rPr lang="en-US" err="1"/>
              <a:t>nTIDE</a:t>
            </a:r>
            <a:r>
              <a:rPr lang="en-US"/>
              <a:t> Lunch &amp; Learn Webinar Series</a:t>
            </a:r>
          </a:p>
        </p:txBody>
      </p:sp>
      <p:sp>
        <p:nvSpPr>
          <p:cNvPr id="3" name="Subtitle 2">
            <a:extLst>
              <a:ext uri="{FF2B5EF4-FFF2-40B4-BE49-F238E27FC236}">
                <a16:creationId xmlns:a16="http://schemas.microsoft.com/office/drawing/2014/main" id="{0C5FBB6A-2C60-4860-9F73-B3B6C793E891}"/>
              </a:ext>
            </a:extLst>
          </p:cNvPr>
          <p:cNvSpPr>
            <a:spLocks noGrp="1"/>
          </p:cNvSpPr>
          <p:nvPr>
            <p:ph type="subTitle" idx="1" hasCustomPrompt="1"/>
          </p:nvPr>
        </p:nvSpPr>
        <p:spPr>
          <a:xfrm>
            <a:off x="5919979" y="3566596"/>
            <a:ext cx="5842431" cy="1467218"/>
          </a:xfrm>
        </p:spPr>
        <p:txBody>
          <a:bodyPr anchor="ctr">
            <a:normAutofit/>
          </a:bodyPr>
          <a:lstStyle>
            <a:lvl1pPr marL="0" indent="0" algn="ctr">
              <a:buNone/>
              <a:defRPr sz="1800" i="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Kessler Foundation, AUCD,</a:t>
            </a:r>
            <a:br>
              <a:rPr lang="en-US"/>
            </a:br>
            <a:r>
              <a:rPr lang="en-US"/>
              <a:t>University of New Hampshire Institute on Disability</a:t>
            </a:r>
            <a:br>
              <a:rPr lang="en-US"/>
            </a:br>
            <a:r>
              <a:rPr lang="en-US"/>
              <a:t>Episode #</a:t>
            </a:r>
            <a:br>
              <a:rPr lang="en-US"/>
            </a:br>
            <a:r>
              <a:rPr lang="en-US"/>
              <a:t>Date</a:t>
            </a:r>
          </a:p>
        </p:txBody>
      </p:sp>
      <p:sp>
        <p:nvSpPr>
          <p:cNvPr id="32" name="Rectangle 31">
            <a:extLst>
              <a:ext uri="{FF2B5EF4-FFF2-40B4-BE49-F238E27FC236}">
                <a16:creationId xmlns:a16="http://schemas.microsoft.com/office/drawing/2014/main" id="{294FA965-C0E9-41B4-83FD-463D87645777}"/>
              </a:ext>
            </a:extLst>
          </p:cNvPr>
          <p:cNvSpPr/>
          <p:nvPr/>
        </p:nvSpPr>
        <p:spPr>
          <a:xfrm>
            <a:off x="0" y="1117164"/>
            <a:ext cx="12192000" cy="180957"/>
          </a:xfrm>
          <a:prstGeom prst="rect">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noFill/>
            </a:endParaRPr>
          </a:p>
        </p:txBody>
      </p:sp>
      <p:pic>
        <p:nvPicPr>
          <p:cNvPr id="48" name="Picture 47">
            <a:extLst>
              <a:ext uri="{FF2B5EF4-FFF2-40B4-BE49-F238E27FC236}">
                <a16:creationId xmlns:a16="http://schemas.microsoft.com/office/drawing/2014/main" id="{7484CDB2-6DCA-4531-81FD-4037CEDB66F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39580" y="1997822"/>
            <a:ext cx="5055752" cy="3035992"/>
          </a:xfrm>
          <a:prstGeom prst="rect">
            <a:avLst/>
          </a:prstGeom>
        </p:spPr>
      </p:pic>
      <p:pic>
        <p:nvPicPr>
          <p:cNvPr id="5" name="Picture 4" descr="Institute on Disability/UCED">
            <a:extLst>
              <a:ext uri="{FF2B5EF4-FFF2-40B4-BE49-F238E27FC236}">
                <a16:creationId xmlns:a16="http://schemas.microsoft.com/office/drawing/2014/main" id="{8C6F161C-69F2-4916-B6B8-F22E87F0C06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82844" y="5301149"/>
            <a:ext cx="2243496" cy="620541"/>
          </a:xfrm>
          <a:prstGeom prst="rect">
            <a:avLst/>
          </a:prstGeom>
        </p:spPr>
      </p:pic>
      <p:pic>
        <p:nvPicPr>
          <p:cNvPr id="7" name="Picture 6" descr="Kessler Foundation">
            <a:extLst>
              <a:ext uri="{FF2B5EF4-FFF2-40B4-BE49-F238E27FC236}">
                <a16:creationId xmlns:a16="http://schemas.microsoft.com/office/drawing/2014/main" id="{68BC836B-45DB-4DBC-978E-226027990BB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5848783" y="5340763"/>
            <a:ext cx="1915952" cy="541312"/>
          </a:xfrm>
          <a:prstGeom prst="rect">
            <a:avLst/>
          </a:prstGeom>
        </p:spPr>
      </p:pic>
      <p:pic>
        <p:nvPicPr>
          <p:cNvPr id="9" name="Picture 8" descr="A close up of a sign&#10;&#10;Description automatically generated">
            <a:extLst>
              <a:ext uri="{FF2B5EF4-FFF2-40B4-BE49-F238E27FC236}">
                <a16:creationId xmlns:a16="http://schemas.microsoft.com/office/drawing/2014/main" id="{AFD654AF-88F2-4AE1-A572-BA715FC5D4C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0244449" y="5333180"/>
            <a:ext cx="1547470" cy="556479"/>
          </a:xfrm>
          <a:prstGeom prst="rect">
            <a:avLst/>
          </a:prstGeom>
        </p:spPr>
      </p:pic>
    </p:spTree>
    <p:extLst>
      <p:ext uri="{BB962C8B-B14F-4D97-AF65-F5344CB8AC3E}">
        <p14:creationId xmlns:p14="http://schemas.microsoft.com/office/powerpoint/2010/main" val="246255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78AC1-4F2E-4DBF-8C30-0835870AFB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3CF65C-6ACE-4F71-9F4C-024B6F5622A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7FF8A39-33C1-481C-B7F8-84E06D4F50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8" name="Footer Placeholder 4">
            <a:extLst>
              <a:ext uri="{FF2B5EF4-FFF2-40B4-BE49-F238E27FC236}">
                <a16:creationId xmlns:a16="http://schemas.microsoft.com/office/drawing/2014/main" id="{B089AE88-9060-41BC-AFA1-8C5A3BB09B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9" name="Slide Number Placeholder 5">
            <a:extLst>
              <a:ext uri="{FF2B5EF4-FFF2-40B4-BE49-F238E27FC236}">
                <a16:creationId xmlns:a16="http://schemas.microsoft.com/office/drawing/2014/main" id="{B4DB17F2-7B46-454B-9E36-28EE527099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3084889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FB0C3C-69E4-4835-9CE0-2BB8EDF128C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001A30-B2A6-4318-8CC9-9BF403D57E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3DEBDE7-BFB6-4A4E-90BF-5C5891255F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8" name="Footer Placeholder 4">
            <a:extLst>
              <a:ext uri="{FF2B5EF4-FFF2-40B4-BE49-F238E27FC236}">
                <a16:creationId xmlns:a16="http://schemas.microsoft.com/office/drawing/2014/main" id="{94E2D06C-60D1-4D03-9DB3-533D4FA82B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9" name="Slide Number Placeholder 5">
            <a:extLst>
              <a:ext uri="{FF2B5EF4-FFF2-40B4-BE49-F238E27FC236}">
                <a16:creationId xmlns:a16="http://schemas.microsoft.com/office/drawing/2014/main" id="{690D75C5-E0DE-4E44-9C22-3219A4C79B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37113758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71422-625F-43AC-A453-5E2D5E741C0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FCB813-D8C2-4F85-8FDF-E1AC25DD2C33}"/>
              </a:ext>
            </a:extLst>
          </p:cNvPr>
          <p:cNvSpPr>
            <a:spLocks noGrp="1"/>
          </p:cNvSpPr>
          <p:nvPr>
            <p:ph type="dt" sz="half" idx="10"/>
          </p:nvPr>
        </p:nvSpPr>
        <p:spPr/>
        <p:txBody>
          <a:bodyPr/>
          <a:lstStyle/>
          <a:p>
            <a:r>
              <a:rPr lang="en-US"/>
              <a:t>#nTIDE</a:t>
            </a:r>
          </a:p>
        </p:txBody>
      </p:sp>
      <p:sp>
        <p:nvSpPr>
          <p:cNvPr id="4" name="Footer Placeholder 3">
            <a:extLst>
              <a:ext uri="{FF2B5EF4-FFF2-40B4-BE49-F238E27FC236}">
                <a16:creationId xmlns:a16="http://schemas.microsoft.com/office/drawing/2014/main" id="{3E6838CF-BB3B-464F-8BE5-57B56AF6D9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8566AE-21EA-4F6B-B84D-A50507CB5E70}"/>
              </a:ext>
            </a:extLst>
          </p:cNvPr>
          <p:cNvSpPr>
            <a:spLocks noGrp="1"/>
          </p:cNvSpPr>
          <p:nvPr>
            <p:ph type="sldNum" sz="quarter" idx="12"/>
          </p:nvPr>
        </p:nvSpPr>
        <p:spPr/>
        <p:txBody>
          <a:bodyPr/>
          <a:lstStyle/>
          <a:p>
            <a:fld id="{9C637C1D-740A-4EE7-9AC7-DE15DA94B719}" type="slidenum">
              <a:rPr lang="en-US" smtClean="0"/>
              <a:t>‹#›</a:t>
            </a:fld>
            <a:endParaRPr lang="en-US"/>
          </a:p>
        </p:txBody>
      </p:sp>
    </p:spTree>
    <p:extLst>
      <p:ext uri="{BB962C8B-B14F-4D97-AF65-F5344CB8AC3E}">
        <p14:creationId xmlns:p14="http://schemas.microsoft.com/office/powerpoint/2010/main" val="17701248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C2757830-8643-4967-8DD9-8E24B889F66B}"/>
              </a:ext>
              <a:ext uri="{C183D7F6-B498-43B3-948B-1728B52AA6E4}">
                <adec:decorative xmlns:adec="http://schemas.microsoft.com/office/drawing/2017/decorative" val="1"/>
              </a:ext>
            </a:extLst>
          </p:cNvPr>
          <p:cNvSpPr txBox="1">
            <a:spLocks/>
          </p:cNvSpPr>
          <p:nvPr/>
        </p:nvSpPr>
        <p:spPr>
          <a:xfrm>
            <a:off x="-1" y="1233714"/>
            <a:ext cx="4817883" cy="4564208"/>
          </a:xfrm>
          <a:prstGeom prst="rect">
            <a:avLst/>
          </a:prstGeom>
          <a:solidFill>
            <a:srgbClr val="1D4288"/>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endParaRPr lang="en-US"/>
          </a:p>
        </p:txBody>
      </p:sp>
      <p:sp>
        <p:nvSpPr>
          <p:cNvPr id="2" name="Title 1">
            <a:extLst>
              <a:ext uri="{FF2B5EF4-FFF2-40B4-BE49-F238E27FC236}">
                <a16:creationId xmlns:a16="http://schemas.microsoft.com/office/drawing/2014/main" id="{99670050-D1B7-4CBA-8DE1-683288EB2675}"/>
              </a:ext>
            </a:extLst>
          </p:cNvPr>
          <p:cNvSpPr>
            <a:spLocks noGrp="1"/>
          </p:cNvSpPr>
          <p:nvPr>
            <p:ph type="ctrTitle" hasCustomPrompt="1"/>
          </p:nvPr>
        </p:nvSpPr>
        <p:spPr>
          <a:xfrm>
            <a:off x="5919979" y="1838318"/>
            <a:ext cx="5842430" cy="1450567"/>
          </a:xfrm>
          <a:noFill/>
        </p:spPr>
        <p:txBody>
          <a:bodyPr anchor="ctr">
            <a:normAutofit/>
          </a:bodyPr>
          <a:lstStyle>
            <a:lvl1pPr algn="ctr">
              <a:defRPr sz="4800" b="1" i="0">
                <a:solidFill>
                  <a:srgbClr val="1D4288"/>
                </a:solidFill>
              </a:defRPr>
            </a:lvl1pPr>
          </a:lstStyle>
          <a:p>
            <a:r>
              <a:rPr lang="en-US" err="1"/>
              <a:t>nTIDE</a:t>
            </a:r>
            <a:r>
              <a:rPr lang="en-US"/>
              <a:t> Lunch &amp; Learn Webinar Series</a:t>
            </a:r>
          </a:p>
        </p:txBody>
      </p:sp>
      <p:sp>
        <p:nvSpPr>
          <p:cNvPr id="3" name="Subtitle 2">
            <a:extLst>
              <a:ext uri="{FF2B5EF4-FFF2-40B4-BE49-F238E27FC236}">
                <a16:creationId xmlns:a16="http://schemas.microsoft.com/office/drawing/2014/main" id="{0C5FBB6A-2C60-4860-9F73-B3B6C793E891}"/>
              </a:ext>
            </a:extLst>
          </p:cNvPr>
          <p:cNvSpPr>
            <a:spLocks noGrp="1"/>
          </p:cNvSpPr>
          <p:nvPr>
            <p:ph type="subTitle" idx="1" hasCustomPrompt="1"/>
          </p:nvPr>
        </p:nvSpPr>
        <p:spPr>
          <a:xfrm>
            <a:off x="5919979" y="3566596"/>
            <a:ext cx="5842431" cy="1467218"/>
          </a:xfrm>
        </p:spPr>
        <p:txBody>
          <a:bodyPr anchor="ctr">
            <a:normAutofit/>
          </a:bodyPr>
          <a:lstStyle>
            <a:lvl1pPr marL="0" indent="0" algn="ctr">
              <a:buNone/>
              <a:defRPr sz="1800" i="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Kessler Foundation, AUCD,</a:t>
            </a:r>
            <a:br>
              <a:rPr lang="en-US"/>
            </a:br>
            <a:r>
              <a:rPr lang="en-US"/>
              <a:t>University of New Hampshire Institute on Disability</a:t>
            </a:r>
            <a:br>
              <a:rPr lang="en-US"/>
            </a:br>
            <a:r>
              <a:rPr lang="en-US"/>
              <a:t>Episode #</a:t>
            </a:r>
            <a:br>
              <a:rPr lang="en-US"/>
            </a:br>
            <a:r>
              <a:rPr lang="en-US"/>
              <a:t>Date</a:t>
            </a:r>
          </a:p>
        </p:txBody>
      </p:sp>
      <p:sp>
        <p:nvSpPr>
          <p:cNvPr id="32" name="Rectangle 31">
            <a:extLst>
              <a:ext uri="{FF2B5EF4-FFF2-40B4-BE49-F238E27FC236}">
                <a16:creationId xmlns:a16="http://schemas.microsoft.com/office/drawing/2014/main" id="{294FA965-C0E9-41B4-83FD-463D87645777}"/>
              </a:ext>
            </a:extLst>
          </p:cNvPr>
          <p:cNvSpPr/>
          <p:nvPr/>
        </p:nvSpPr>
        <p:spPr>
          <a:xfrm>
            <a:off x="0" y="1117164"/>
            <a:ext cx="12192000" cy="180957"/>
          </a:xfrm>
          <a:prstGeom prst="rect">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noFill/>
            </a:endParaRPr>
          </a:p>
        </p:txBody>
      </p:sp>
      <p:pic>
        <p:nvPicPr>
          <p:cNvPr id="48" name="Picture 47">
            <a:extLst>
              <a:ext uri="{FF2B5EF4-FFF2-40B4-BE49-F238E27FC236}">
                <a16:creationId xmlns:a16="http://schemas.microsoft.com/office/drawing/2014/main" id="{7484CDB2-6DCA-4531-81FD-4037CEDB66F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580" y="1997822"/>
            <a:ext cx="5055752" cy="3035992"/>
          </a:xfrm>
          <a:prstGeom prst="rect">
            <a:avLst/>
          </a:prstGeom>
        </p:spPr>
      </p:pic>
      <p:pic>
        <p:nvPicPr>
          <p:cNvPr id="5" name="Picture 4" descr="Institute on Disability/UCED">
            <a:extLst>
              <a:ext uri="{FF2B5EF4-FFF2-40B4-BE49-F238E27FC236}">
                <a16:creationId xmlns:a16="http://schemas.microsoft.com/office/drawing/2014/main" id="{8C6F161C-69F2-4916-B6B8-F22E87F0C06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82844" y="5301149"/>
            <a:ext cx="2243496" cy="620541"/>
          </a:xfrm>
          <a:prstGeom prst="rect">
            <a:avLst/>
          </a:prstGeom>
        </p:spPr>
      </p:pic>
      <p:pic>
        <p:nvPicPr>
          <p:cNvPr id="7" name="Picture 6" descr="Kessler Foundation">
            <a:extLst>
              <a:ext uri="{FF2B5EF4-FFF2-40B4-BE49-F238E27FC236}">
                <a16:creationId xmlns:a16="http://schemas.microsoft.com/office/drawing/2014/main" id="{68BC836B-45DB-4DBC-978E-226027990BB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920" r="28503" b="37974"/>
          <a:stretch/>
        </p:blipFill>
        <p:spPr>
          <a:xfrm>
            <a:off x="5848783" y="5340763"/>
            <a:ext cx="1915952" cy="541312"/>
          </a:xfrm>
          <a:prstGeom prst="rect">
            <a:avLst/>
          </a:prstGeom>
        </p:spPr>
      </p:pic>
      <p:pic>
        <p:nvPicPr>
          <p:cNvPr id="9" name="Picture 8" descr="A close up of a sign&#10;&#10;Description automatically generated">
            <a:extLst>
              <a:ext uri="{FF2B5EF4-FFF2-40B4-BE49-F238E27FC236}">
                <a16:creationId xmlns:a16="http://schemas.microsoft.com/office/drawing/2014/main" id="{AFD654AF-88F2-4AE1-A572-BA715FC5D4C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244449" y="5333180"/>
            <a:ext cx="1547470" cy="556479"/>
          </a:xfrm>
          <a:prstGeom prst="rect">
            <a:avLst/>
          </a:prstGeom>
        </p:spPr>
      </p:pic>
    </p:spTree>
    <p:extLst>
      <p:ext uri="{BB962C8B-B14F-4D97-AF65-F5344CB8AC3E}">
        <p14:creationId xmlns:p14="http://schemas.microsoft.com/office/powerpoint/2010/main" val="31312872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B0621-1D96-4F04-918C-8603F56AF9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9003CC-7A49-4CDF-ADA0-28F0B61779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a:extLst>
              <a:ext uri="{FF2B5EF4-FFF2-40B4-BE49-F238E27FC236}">
                <a16:creationId xmlns:a16="http://schemas.microsoft.com/office/drawing/2014/main" id="{FF8E1FF5-4DEF-4AB7-A056-C283CAF34047}"/>
              </a:ext>
            </a:extLst>
          </p:cNvPr>
          <p:cNvSpPr>
            <a:spLocks noGrp="1"/>
          </p:cNvSpPr>
          <p:nvPr>
            <p:ph type="dt" sz="half" idx="10"/>
          </p:nvPr>
        </p:nvSpPr>
        <p:spPr/>
        <p:txBody>
          <a:bodyPr/>
          <a:lstStyle/>
          <a:p>
            <a:r>
              <a:rPr lang="en-US"/>
              <a:t>#nTIDE</a:t>
            </a:r>
          </a:p>
        </p:txBody>
      </p:sp>
      <p:sp>
        <p:nvSpPr>
          <p:cNvPr id="11" name="Footer Placeholder 10">
            <a:extLst>
              <a:ext uri="{FF2B5EF4-FFF2-40B4-BE49-F238E27FC236}">
                <a16:creationId xmlns:a16="http://schemas.microsoft.com/office/drawing/2014/main" id="{8242BBB1-942C-4DBA-B132-88195F17E2FA}"/>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15075F1E-16B5-4FF2-B83E-939969ACCDA0}"/>
              </a:ext>
            </a:extLst>
          </p:cNvPr>
          <p:cNvSpPr>
            <a:spLocks noGrp="1"/>
          </p:cNvSpPr>
          <p:nvPr>
            <p:ph type="sldNum" sz="quarter" idx="12"/>
          </p:nvPr>
        </p:nvSpPr>
        <p:spPr/>
        <p:txBody>
          <a:bodyPr/>
          <a:lstStyle/>
          <a:p>
            <a:fld id="{9C637C1D-740A-4EE7-9AC7-DE15DA94B719}" type="slidenum">
              <a:rPr lang="en-US" smtClean="0"/>
              <a:t>‹#›</a:t>
            </a:fld>
            <a:endParaRPr lang="en-US"/>
          </a:p>
        </p:txBody>
      </p:sp>
    </p:spTree>
    <p:extLst>
      <p:ext uri="{BB962C8B-B14F-4D97-AF65-F5344CB8AC3E}">
        <p14:creationId xmlns:p14="http://schemas.microsoft.com/office/powerpoint/2010/main" val="37359490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95081-23F6-4139-8C00-ECCB7C539C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2BF1E0A-C434-4FFB-8EF8-2F51B4F073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Date Placeholder 3">
            <a:extLst>
              <a:ext uri="{FF2B5EF4-FFF2-40B4-BE49-F238E27FC236}">
                <a16:creationId xmlns:a16="http://schemas.microsoft.com/office/drawing/2014/main" id="{DAD3E6A9-73CA-423C-BCCA-C95DFBBDE31E}"/>
              </a:ext>
            </a:extLst>
          </p:cNvPr>
          <p:cNvSpPr>
            <a:spLocks noGrp="1"/>
          </p:cNvSpPr>
          <p:nvPr>
            <p:ph type="dt" sz="half" idx="2"/>
          </p:nvPr>
        </p:nvSpPr>
        <p:spPr>
          <a:xfrm>
            <a:off x="838200" y="6356350"/>
            <a:ext cx="2743200" cy="35877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9" name="Footer Placeholder 4">
            <a:extLst>
              <a:ext uri="{FF2B5EF4-FFF2-40B4-BE49-F238E27FC236}">
                <a16:creationId xmlns:a16="http://schemas.microsoft.com/office/drawing/2014/main" id="{B1D76EF2-5255-459D-95EA-A80C0ABD2C14}"/>
              </a:ext>
            </a:extLst>
          </p:cNvPr>
          <p:cNvSpPr>
            <a:spLocks noGrp="1"/>
          </p:cNvSpPr>
          <p:nvPr>
            <p:ph type="ftr" sz="quarter" idx="3"/>
          </p:nvPr>
        </p:nvSpPr>
        <p:spPr>
          <a:xfrm>
            <a:off x="4038600" y="6356350"/>
            <a:ext cx="4114800" cy="35877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9725EFF7-C806-4E22-844C-F7D878D0F37A}"/>
              </a:ext>
            </a:extLst>
          </p:cNvPr>
          <p:cNvSpPr>
            <a:spLocks noGrp="1"/>
          </p:cNvSpPr>
          <p:nvPr>
            <p:ph type="sldNum" sz="quarter" idx="4"/>
          </p:nvPr>
        </p:nvSpPr>
        <p:spPr>
          <a:xfrm>
            <a:off x="8610600" y="6356350"/>
            <a:ext cx="2743200" cy="35877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19667140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AC03B-0D8F-410F-943A-4BF8A5C161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97028F-0211-4056-81C6-93FA13B78D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813791-527E-4EF2-8983-F16C2C0C8F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27808E6A-B4F2-40A2-9CA5-FB6C51527F21}"/>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9" name="Footer Placeholder 4">
            <a:extLst>
              <a:ext uri="{FF2B5EF4-FFF2-40B4-BE49-F238E27FC236}">
                <a16:creationId xmlns:a16="http://schemas.microsoft.com/office/drawing/2014/main" id="{CDB3228C-6597-4D0F-A65C-65209EFAE2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70AF7B83-AAA0-4BEB-9A52-BFE15E0B1A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9170976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1EDA1-74ED-4E4D-80F0-EEFC99BA865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686FCE-64FB-4BEE-9C50-6EC8E88C74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91278D2-C1B9-49BD-A074-CBA66AD2C4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3E0751-E261-4C41-B61C-2D90B2C6C4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CA9DB7-3899-4BF3-8781-0A485D5F6B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394AEF92-4B35-4CF3-831A-94880B42DB0B}"/>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11" name="Footer Placeholder 4">
            <a:extLst>
              <a:ext uri="{FF2B5EF4-FFF2-40B4-BE49-F238E27FC236}">
                <a16:creationId xmlns:a16="http://schemas.microsoft.com/office/drawing/2014/main" id="{0C83B1EB-A1D1-47BB-9D2A-1E5C47374701}"/>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12" name="Slide Number Placeholder 5">
            <a:extLst>
              <a:ext uri="{FF2B5EF4-FFF2-40B4-BE49-F238E27FC236}">
                <a16:creationId xmlns:a16="http://schemas.microsoft.com/office/drawing/2014/main" id="{18FED95D-B791-4756-A36A-C7B38FFB1F80}"/>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10477703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53EB3-36B3-417A-B97B-092F4642E215}"/>
              </a:ext>
            </a:extLst>
          </p:cNvPr>
          <p:cNvSpPr>
            <a:spLocks noGrp="1"/>
          </p:cNvSpPr>
          <p:nvPr>
            <p:ph type="title"/>
          </p:nvPr>
        </p:nvSpPr>
        <p:spPr/>
        <p:txBody>
          <a:bodyPr/>
          <a:lstStyle/>
          <a:p>
            <a:r>
              <a:rPr lang="en-US"/>
              <a:t>Click to edit Master title style</a:t>
            </a:r>
          </a:p>
        </p:txBody>
      </p:sp>
      <p:sp>
        <p:nvSpPr>
          <p:cNvPr id="6" name="Date Placeholder 3">
            <a:extLst>
              <a:ext uri="{FF2B5EF4-FFF2-40B4-BE49-F238E27FC236}">
                <a16:creationId xmlns:a16="http://schemas.microsoft.com/office/drawing/2014/main" id="{4133FA6F-9949-4137-AA26-A9C1F3C72D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7" name="Footer Placeholder 4">
            <a:extLst>
              <a:ext uri="{FF2B5EF4-FFF2-40B4-BE49-F238E27FC236}">
                <a16:creationId xmlns:a16="http://schemas.microsoft.com/office/drawing/2014/main" id="{D657E03C-4682-477A-ADE9-21CD5F7594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8" name="Slide Number Placeholder 5">
            <a:extLst>
              <a:ext uri="{FF2B5EF4-FFF2-40B4-BE49-F238E27FC236}">
                <a16:creationId xmlns:a16="http://schemas.microsoft.com/office/drawing/2014/main" id="{1115F16B-6A99-4978-B68A-34F59F34AD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26953666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7EBC40F5-17E0-4456-8659-FF531506DB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6" name="Footer Placeholder 4">
            <a:extLst>
              <a:ext uri="{FF2B5EF4-FFF2-40B4-BE49-F238E27FC236}">
                <a16:creationId xmlns:a16="http://schemas.microsoft.com/office/drawing/2014/main" id="{A3FF5BCE-2844-4AFF-8CDC-F83CF5AC05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7" name="Slide Number Placeholder 5">
            <a:extLst>
              <a:ext uri="{FF2B5EF4-FFF2-40B4-BE49-F238E27FC236}">
                <a16:creationId xmlns:a16="http://schemas.microsoft.com/office/drawing/2014/main" id="{8EFCD86D-2E58-446B-AD12-C62A689247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375103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B0621-1D96-4F04-918C-8603F56AF9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9003CC-7A49-4CDF-ADA0-28F0B61779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a:extLst>
              <a:ext uri="{FF2B5EF4-FFF2-40B4-BE49-F238E27FC236}">
                <a16:creationId xmlns:a16="http://schemas.microsoft.com/office/drawing/2014/main" id="{FF8E1FF5-4DEF-4AB7-A056-C283CAF34047}"/>
              </a:ext>
            </a:extLst>
          </p:cNvPr>
          <p:cNvSpPr>
            <a:spLocks noGrp="1"/>
          </p:cNvSpPr>
          <p:nvPr>
            <p:ph type="dt" sz="half" idx="10"/>
          </p:nvPr>
        </p:nvSpPr>
        <p:spPr/>
        <p:txBody>
          <a:bodyPr/>
          <a:lstStyle/>
          <a:p>
            <a:r>
              <a:rPr lang="en-US"/>
              <a:t>#nTIDE</a:t>
            </a:r>
          </a:p>
        </p:txBody>
      </p:sp>
      <p:sp>
        <p:nvSpPr>
          <p:cNvPr id="11" name="Footer Placeholder 10">
            <a:extLst>
              <a:ext uri="{FF2B5EF4-FFF2-40B4-BE49-F238E27FC236}">
                <a16:creationId xmlns:a16="http://schemas.microsoft.com/office/drawing/2014/main" id="{8242BBB1-942C-4DBA-B132-88195F17E2FA}"/>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15075F1E-16B5-4FF2-B83E-939969ACCDA0}"/>
              </a:ext>
            </a:extLst>
          </p:cNvPr>
          <p:cNvSpPr>
            <a:spLocks noGrp="1"/>
          </p:cNvSpPr>
          <p:nvPr>
            <p:ph type="sldNum" sz="quarter" idx="12"/>
          </p:nvPr>
        </p:nvSpPr>
        <p:spPr/>
        <p:txBody>
          <a:bodyPr/>
          <a:lstStyle/>
          <a:p>
            <a:fld id="{9C637C1D-740A-4EE7-9AC7-DE15DA94B719}" type="slidenum">
              <a:rPr lang="en-US" smtClean="0"/>
              <a:t>‹#›</a:t>
            </a:fld>
            <a:endParaRPr lang="en-US"/>
          </a:p>
        </p:txBody>
      </p:sp>
    </p:spTree>
    <p:extLst>
      <p:ext uri="{BB962C8B-B14F-4D97-AF65-F5344CB8AC3E}">
        <p14:creationId xmlns:p14="http://schemas.microsoft.com/office/powerpoint/2010/main" val="19056836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5682B-617A-402D-B8EB-681C1542BC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25C791-5743-4AD2-A39C-E4D6AAF13D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EAA6CF-4382-4AF5-B1F0-C0D5FC0650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9CD9E96F-A4F0-42DA-B7BB-1AE6CA1DF14A}"/>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9" name="Footer Placeholder 4">
            <a:extLst>
              <a:ext uri="{FF2B5EF4-FFF2-40B4-BE49-F238E27FC236}">
                <a16:creationId xmlns:a16="http://schemas.microsoft.com/office/drawing/2014/main" id="{DAA3998E-EF43-4811-AC4E-2AB0765334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228769E3-2397-46AB-A4E0-E82900D861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12853906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7770B-F7B7-4153-B0D7-43F680FF0D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92E431-C5AF-4617-A7C7-ABEE5F9320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B4D63DA-531B-462F-B9CC-705DEEAD1A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9752C9FF-B664-45CD-B1D6-7C85CCA0E199}"/>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9" name="Footer Placeholder 4">
            <a:extLst>
              <a:ext uri="{FF2B5EF4-FFF2-40B4-BE49-F238E27FC236}">
                <a16:creationId xmlns:a16="http://schemas.microsoft.com/office/drawing/2014/main" id="{B59CE466-E188-4443-8905-2A42E4F282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4F6CC2A3-9F62-4500-907F-D7B351332B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41836325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78AC1-4F2E-4DBF-8C30-0835870AFB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3CF65C-6ACE-4F71-9F4C-024B6F5622A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7FF8A39-33C1-481C-B7F8-84E06D4F50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8" name="Footer Placeholder 4">
            <a:extLst>
              <a:ext uri="{FF2B5EF4-FFF2-40B4-BE49-F238E27FC236}">
                <a16:creationId xmlns:a16="http://schemas.microsoft.com/office/drawing/2014/main" id="{B089AE88-9060-41BC-AFA1-8C5A3BB09B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9" name="Slide Number Placeholder 5">
            <a:extLst>
              <a:ext uri="{FF2B5EF4-FFF2-40B4-BE49-F238E27FC236}">
                <a16:creationId xmlns:a16="http://schemas.microsoft.com/office/drawing/2014/main" id="{B4DB17F2-7B46-454B-9E36-28EE527099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24797792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FB0C3C-69E4-4835-9CE0-2BB8EDF128C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001A30-B2A6-4318-8CC9-9BF403D57E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3DEBDE7-BFB6-4A4E-90BF-5C5891255F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8" name="Footer Placeholder 4">
            <a:extLst>
              <a:ext uri="{FF2B5EF4-FFF2-40B4-BE49-F238E27FC236}">
                <a16:creationId xmlns:a16="http://schemas.microsoft.com/office/drawing/2014/main" id="{94E2D06C-60D1-4D03-9DB3-533D4FA82B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9" name="Slide Number Placeholder 5">
            <a:extLst>
              <a:ext uri="{FF2B5EF4-FFF2-40B4-BE49-F238E27FC236}">
                <a16:creationId xmlns:a16="http://schemas.microsoft.com/office/drawing/2014/main" id="{690D75C5-E0DE-4E44-9C22-3219A4C79B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3541739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71422-625F-43AC-A453-5E2D5E741C0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FCB813-D8C2-4F85-8FDF-E1AC25DD2C33}"/>
              </a:ext>
            </a:extLst>
          </p:cNvPr>
          <p:cNvSpPr>
            <a:spLocks noGrp="1"/>
          </p:cNvSpPr>
          <p:nvPr>
            <p:ph type="dt" sz="half" idx="10"/>
          </p:nvPr>
        </p:nvSpPr>
        <p:spPr/>
        <p:txBody>
          <a:bodyPr/>
          <a:lstStyle/>
          <a:p>
            <a:r>
              <a:rPr lang="en-US"/>
              <a:t>#nTIDE</a:t>
            </a:r>
          </a:p>
        </p:txBody>
      </p:sp>
      <p:sp>
        <p:nvSpPr>
          <p:cNvPr id="4" name="Footer Placeholder 3">
            <a:extLst>
              <a:ext uri="{FF2B5EF4-FFF2-40B4-BE49-F238E27FC236}">
                <a16:creationId xmlns:a16="http://schemas.microsoft.com/office/drawing/2014/main" id="{3E6838CF-BB3B-464F-8BE5-57B56AF6D9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8566AE-21EA-4F6B-B84D-A50507CB5E70}"/>
              </a:ext>
            </a:extLst>
          </p:cNvPr>
          <p:cNvSpPr>
            <a:spLocks noGrp="1"/>
          </p:cNvSpPr>
          <p:nvPr>
            <p:ph type="sldNum" sz="quarter" idx="12"/>
          </p:nvPr>
        </p:nvSpPr>
        <p:spPr/>
        <p:txBody>
          <a:bodyPr/>
          <a:lstStyle/>
          <a:p>
            <a:fld id="{9C637C1D-740A-4EE7-9AC7-DE15DA94B719}" type="slidenum">
              <a:rPr lang="en-US" smtClean="0"/>
              <a:t>‹#›</a:t>
            </a:fld>
            <a:endParaRPr lang="en-US"/>
          </a:p>
        </p:txBody>
      </p:sp>
    </p:spTree>
    <p:extLst>
      <p:ext uri="{BB962C8B-B14F-4D97-AF65-F5344CB8AC3E}">
        <p14:creationId xmlns:p14="http://schemas.microsoft.com/office/powerpoint/2010/main" val="36356822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1a_Cover No Photo">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A4A388E-B06A-4D79-8E16-C48CCA2FED40}"/>
              </a:ext>
            </a:extLst>
          </p:cNvPr>
          <p:cNvSpPr/>
          <p:nvPr userDrawn="1"/>
        </p:nvSpPr>
        <p:spPr>
          <a:xfrm>
            <a:off x="144234" y="0"/>
            <a:ext cx="12192000" cy="6858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0AEF5E-43BE-4982-AF11-23553FB996F4}"/>
              </a:ext>
            </a:extLst>
          </p:cNvPr>
          <p:cNvSpPr>
            <a:spLocks noGrp="1"/>
          </p:cNvSpPr>
          <p:nvPr>
            <p:ph type="ctrTitle" hasCustomPrompt="1"/>
          </p:nvPr>
        </p:nvSpPr>
        <p:spPr>
          <a:xfrm>
            <a:off x="1081572" y="1828800"/>
            <a:ext cx="6855223" cy="1600200"/>
          </a:xfrm>
        </p:spPr>
        <p:txBody>
          <a:bodyPr lIns="0" tIns="0" rIns="0" bIns="0" anchor="b">
            <a:normAutofit/>
          </a:bodyPr>
          <a:lstStyle>
            <a:lvl1pPr algn="l">
              <a:defRPr sz="4800"/>
            </a:lvl1pPr>
          </a:lstStyle>
          <a:p>
            <a:r>
              <a:rPr lang="en-US"/>
              <a:t>N-Tide Talk</a:t>
            </a:r>
          </a:p>
        </p:txBody>
      </p:sp>
      <p:sp>
        <p:nvSpPr>
          <p:cNvPr id="3" name="Subtitle 2">
            <a:extLst>
              <a:ext uri="{FF2B5EF4-FFF2-40B4-BE49-F238E27FC236}">
                <a16:creationId xmlns:a16="http://schemas.microsoft.com/office/drawing/2014/main" id="{41B8EF85-CEDF-41E4-ACAE-55398170CCC7}"/>
              </a:ext>
            </a:extLst>
          </p:cNvPr>
          <p:cNvSpPr>
            <a:spLocks noGrp="1"/>
          </p:cNvSpPr>
          <p:nvPr>
            <p:ph type="subTitle" idx="1" hasCustomPrompt="1"/>
          </p:nvPr>
        </p:nvSpPr>
        <p:spPr>
          <a:xfrm>
            <a:off x="1081574" y="3657598"/>
            <a:ext cx="6855222" cy="758954"/>
          </a:xfrm>
        </p:spPr>
        <p:txBody>
          <a:bodyPr lIns="0" tIns="0" rIns="0" bIns="0">
            <a:normAutofit/>
          </a:bodyPr>
          <a:lstStyle>
            <a:lvl1pPr marL="0" indent="0" algn="l">
              <a:buNone/>
              <a:tabLst>
                <a:tab pos="2627313" algn="l"/>
              </a:tabLst>
              <a:defRPr sz="20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Kimberly Aguillard</a:t>
            </a:r>
          </a:p>
        </p:txBody>
      </p:sp>
      <p:sp>
        <p:nvSpPr>
          <p:cNvPr id="7" name="Rectangle 6">
            <a:extLst>
              <a:ext uri="{FF2B5EF4-FFF2-40B4-BE49-F238E27FC236}">
                <a16:creationId xmlns:a16="http://schemas.microsoft.com/office/drawing/2014/main" id="{E32A52A6-D66B-4BC5-9D99-278AABEA09F6}"/>
              </a:ext>
            </a:extLst>
          </p:cNvPr>
          <p:cNvSpPr>
            <a:spLocks/>
          </p:cNvSpPr>
          <p:nvPr userDrawn="1"/>
        </p:nvSpPr>
        <p:spPr>
          <a:xfrm>
            <a:off x="7936795" y="2602795"/>
            <a:ext cx="4255205" cy="4255205"/>
          </a:xfrm>
          <a:custGeom>
            <a:avLst/>
            <a:gdLst>
              <a:gd name="connsiteX0" fmla="*/ 0 w 3803374"/>
              <a:gd name="connsiteY0" fmla="*/ 0 h 3803374"/>
              <a:gd name="connsiteX1" fmla="*/ 3803374 w 3803374"/>
              <a:gd name="connsiteY1" fmla="*/ 0 h 3803374"/>
              <a:gd name="connsiteX2" fmla="*/ 3803374 w 3803374"/>
              <a:gd name="connsiteY2" fmla="*/ 3803374 h 3803374"/>
              <a:gd name="connsiteX3" fmla="*/ 0 w 3803374"/>
              <a:gd name="connsiteY3" fmla="*/ 3803374 h 3803374"/>
              <a:gd name="connsiteX4" fmla="*/ 0 w 3803374"/>
              <a:gd name="connsiteY4" fmla="*/ 0 h 3803374"/>
              <a:gd name="connsiteX0" fmla="*/ 0 w 3803374"/>
              <a:gd name="connsiteY0" fmla="*/ 3803374 h 3803374"/>
              <a:gd name="connsiteX1" fmla="*/ 3803374 w 3803374"/>
              <a:gd name="connsiteY1" fmla="*/ 0 h 3803374"/>
              <a:gd name="connsiteX2" fmla="*/ 3803374 w 3803374"/>
              <a:gd name="connsiteY2" fmla="*/ 3803374 h 3803374"/>
              <a:gd name="connsiteX3" fmla="*/ 0 w 3803374"/>
              <a:gd name="connsiteY3" fmla="*/ 3803374 h 3803374"/>
            </a:gdLst>
            <a:ahLst/>
            <a:cxnLst>
              <a:cxn ang="0">
                <a:pos x="connsiteX0" y="connsiteY0"/>
              </a:cxn>
              <a:cxn ang="0">
                <a:pos x="connsiteX1" y="connsiteY1"/>
              </a:cxn>
              <a:cxn ang="0">
                <a:pos x="connsiteX2" y="connsiteY2"/>
              </a:cxn>
              <a:cxn ang="0">
                <a:pos x="connsiteX3" y="connsiteY3"/>
              </a:cxn>
            </a:cxnLst>
            <a:rect l="l" t="t" r="r" b="b"/>
            <a:pathLst>
              <a:path w="3803374" h="3803374">
                <a:moveTo>
                  <a:pt x="0" y="3803374"/>
                </a:moveTo>
                <a:lnTo>
                  <a:pt x="3803374" y="0"/>
                </a:lnTo>
                <a:lnTo>
                  <a:pt x="3803374" y="3803374"/>
                </a:lnTo>
                <a:lnTo>
                  <a:pt x="0" y="3803374"/>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12">
            <a:extLst>
              <a:ext uri="{FF2B5EF4-FFF2-40B4-BE49-F238E27FC236}">
                <a16:creationId xmlns:a16="http://schemas.microsoft.com/office/drawing/2014/main" id="{1EFD9D08-F912-4919-8413-C9BEF3FADAE7}"/>
              </a:ext>
            </a:extLst>
          </p:cNvPr>
          <p:cNvSpPr>
            <a:spLocks noGrp="1"/>
          </p:cNvSpPr>
          <p:nvPr>
            <p:ph sz="quarter" idx="10" hasCustomPrompt="1"/>
          </p:nvPr>
        </p:nvSpPr>
        <p:spPr>
          <a:xfrm>
            <a:off x="1081573" y="4572000"/>
            <a:ext cx="4841761" cy="758952"/>
          </a:xfrm>
        </p:spPr>
        <p:txBody>
          <a:bodyPr lIns="0" tIns="0" rIns="0" bIns="0">
            <a:normAutofit/>
          </a:bodyPr>
          <a:lstStyle>
            <a:lvl1pPr marL="0" indent="0">
              <a:buNone/>
              <a:defRPr sz="1800" b="0">
                <a:solidFill>
                  <a:schemeClr val="accent1"/>
                </a:solidFill>
                <a:latin typeface="+mj-lt"/>
              </a:defRPr>
            </a:lvl1pPr>
            <a:lvl2pPr marL="457200" indent="0">
              <a:buNone/>
              <a:defRPr sz="1600" b="0">
                <a:solidFill>
                  <a:schemeClr val="accent1"/>
                </a:solidFill>
                <a:latin typeface="+mj-lt"/>
              </a:defRPr>
            </a:lvl2pPr>
            <a:lvl3pPr marL="914400" indent="0">
              <a:buNone/>
              <a:defRPr sz="1600" b="0">
                <a:solidFill>
                  <a:schemeClr val="accent1"/>
                </a:solidFill>
                <a:latin typeface="+mj-lt"/>
              </a:defRPr>
            </a:lvl3pPr>
            <a:lvl4pPr marL="1371600" indent="0">
              <a:buNone/>
              <a:defRPr sz="1600" b="0">
                <a:solidFill>
                  <a:schemeClr val="accent1"/>
                </a:solidFill>
                <a:latin typeface="+mj-lt"/>
              </a:defRPr>
            </a:lvl4pPr>
            <a:lvl5pPr marL="1828800" indent="0">
              <a:buNone/>
              <a:defRPr sz="1600" b="0">
                <a:solidFill>
                  <a:schemeClr val="accent1"/>
                </a:solidFill>
                <a:latin typeface="+mj-lt"/>
              </a:defRPr>
            </a:lvl5pPr>
          </a:lstStyle>
          <a:p>
            <a:pPr lvl="0"/>
            <a:r>
              <a:rPr lang="en-US"/>
              <a:t>Click to edit text</a:t>
            </a:r>
          </a:p>
        </p:txBody>
      </p:sp>
      <p:sp>
        <p:nvSpPr>
          <p:cNvPr id="16" name="Picture Placeholder 15">
            <a:extLst>
              <a:ext uri="{FF2B5EF4-FFF2-40B4-BE49-F238E27FC236}">
                <a16:creationId xmlns:a16="http://schemas.microsoft.com/office/drawing/2014/main" id="{B0B3A2AB-FF61-4FD4-926C-5D90CEE1C9A7}"/>
              </a:ext>
            </a:extLst>
          </p:cNvPr>
          <p:cNvSpPr>
            <a:spLocks noGrp="1"/>
          </p:cNvSpPr>
          <p:nvPr>
            <p:ph type="pic" sz="quarter" idx="11"/>
          </p:nvPr>
        </p:nvSpPr>
        <p:spPr>
          <a:xfrm>
            <a:off x="6240234" y="541448"/>
            <a:ext cx="1965960" cy="685800"/>
          </a:xfrm>
        </p:spPr>
        <p:txBody>
          <a:bodyPr lIns="0" tIns="0" rIns="0" bIns="0" anchor="ctr">
            <a:normAutofit/>
          </a:bodyPr>
          <a:lstStyle>
            <a:lvl1pPr marL="0" indent="0">
              <a:buNone/>
              <a:defRPr sz="1400" b="0">
                <a:solidFill>
                  <a:schemeClr val="bg1"/>
                </a:solidFill>
                <a:latin typeface="+mn-lt"/>
              </a:defRPr>
            </a:lvl1pPr>
          </a:lstStyle>
          <a:p>
            <a:r>
              <a:rPr lang="en-US"/>
              <a:t>Click icon to add picture</a:t>
            </a:r>
          </a:p>
        </p:txBody>
      </p:sp>
      <p:sp>
        <p:nvSpPr>
          <p:cNvPr id="18" name="Picture Placeholder 15">
            <a:extLst>
              <a:ext uri="{FF2B5EF4-FFF2-40B4-BE49-F238E27FC236}">
                <a16:creationId xmlns:a16="http://schemas.microsoft.com/office/drawing/2014/main" id="{0FB42A78-8FEF-406F-ADD8-D01637FDE6F9}"/>
              </a:ext>
            </a:extLst>
          </p:cNvPr>
          <p:cNvSpPr>
            <a:spLocks noGrp="1"/>
          </p:cNvSpPr>
          <p:nvPr>
            <p:ph type="pic" sz="quarter" idx="12"/>
          </p:nvPr>
        </p:nvSpPr>
        <p:spPr>
          <a:xfrm>
            <a:off x="3670911" y="541448"/>
            <a:ext cx="1965960" cy="685800"/>
          </a:xfrm>
        </p:spPr>
        <p:txBody>
          <a:bodyPr lIns="0" tIns="0" rIns="0" bIns="0" anchor="ctr">
            <a:normAutofit/>
          </a:bodyPr>
          <a:lstStyle>
            <a:lvl1pPr marL="0" indent="0">
              <a:buNone/>
              <a:defRPr sz="1400" b="0">
                <a:solidFill>
                  <a:schemeClr val="bg1"/>
                </a:solidFill>
                <a:latin typeface="+mn-lt"/>
              </a:defRPr>
            </a:lvl1pPr>
          </a:lstStyle>
          <a:p>
            <a:r>
              <a:rPr lang="en-US"/>
              <a:t>Click icon to add picture</a:t>
            </a:r>
          </a:p>
        </p:txBody>
      </p:sp>
      <p:sp>
        <p:nvSpPr>
          <p:cNvPr id="19" name="Content Placeholder 12">
            <a:extLst>
              <a:ext uri="{FF2B5EF4-FFF2-40B4-BE49-F238E27FC236}">
                <a16:creationId xmlns:a16="http://schemas.microsoft.com/office/drawing/2014/main" id="{21CBA2AD-5408-4390-AA0E-2745616C0181}"/>
              </a:ext>
            </a:extLst>
          </p:cNvPr>
          <p:cNvSpPr>
            <a:spLocks noGrp="1"/>
          </p:cNvSpPr>
          <p:nvPr>
            <p:ph sz="quarter" idx="13" hasCustomPrompt="1"/>
          </p:nvPr>
        </p:nvSpPr>
        <p:spPr>
          <a:xfrm>
            <a:off x="1081574" y="5486400"/>
            <a:ext cx="4841760" cy="640080"/>
          </a:xfrm>
        </p:spPr>
        <p:txBody>
          <a:bodyPr lIns="0" tIns="0" rIns="0" bIns="0">
            <a:normAutofit/>
          </a:bodyPr>
          <a:lstStyle>
            <a:lvl1pPr marL="0" indent="0">
              <a:buNone/>
              <a:defRPr sz="1600" b="0">
                <a:solidFill>
                  <a:schemeClr val="accent1"/>
                </a:solidFill>
                <a:latin typeface="+mj-lt"/>
              </a:defRPr>
            </a:lvl1pPr>
            <a:lvl2pPr marL="457200" indent="0">
              <a:buNone/>
              <a:defRPr sz="1600" b="0">
                <a:solidFill>
                  <a:schemeClr val="accent1"/>
                </a:solidFill>
                <a:latin typeface="+mj-lt"/>
              </a:defRPr>
            </a:lvl2pPr>
            <a:lvl3pPr marL="914400" indent="0">
              <a:buNone/>
              <a:defRPr sz="1600" b="0">
                <a:solidFill>
                  <a:schemeClr val="accent1"/>
                </a:solidFill>
                <a:latin typeface="+mj-lt"/>
              </a:defRPr>
            </a:lvl3pPr>
            <a:lvl4pPr marL="1371600" indent="0">
              <a:buNone/>
              <a:defRPr sz="1600" b="0">
                <a:solidFill>
                  <a:schemeClr val="accent1"/>
                </a:solidFill>
                <a:latin typeface="+mj-lt"/>
              </a:defRPr>
            </a:lvl4pPr>
            <a:lvl5pPr marL="1828800" indent="0">
              <a:buNone/>
              <a:defRPr sz="1600" b="0">
                <a:solidFill>
                  <a:schemeClr val="accent1"/>
                </a:solidFill>
                <a:latin typeface="+mj-lt"/>
              </a:defRPr>
            </a:lvl5pPr>
          </a:lstStyle>
          <a:p>
            <a:pPr lvl="0"/>
            <a:r>
              <a:rPr lang="en-US"/>
              <a:t>Click to edit text</a:t>
            </a:r>
          </a:p>
        </p:txBody>
      </p:sp>
      <p:sp>
        <p:nvSpPr>
          <p:cNvPr id="14" name="Rectangle 16">
            <a:extLst>
              <a:ext uri="{FF2B5EF4-FFF2-40B4-BE49-F238E27FC236}">
                <a16:creationId xmlns:a16="http://schemas.microsoft.com/office/drawing/2014/main" id="{BD530D61-45F9-4CD5-8261-D7F73A8BBCB3}"/>
              </a:ext>
            </a:extLst>
          </p:cNvPr>
          <p:cNvSpPr/>
          <p:nvPr userDrawn="1"/>
        </p:nvSpPr>
        <p:spPr>
          <a:xfrm rot="10800000">
            <a:off x="0" y="-15275"/>
            <a:ext cx="2645223" cy="2644175"/>
          </a:xfrm>
          <a:custGeom>
            <a:avLst/>
            <a:gdLst>
              <a:gd name="connsiteX0" fmla="*/ 0 w 1975847"/>
              <a:gd name="connsiteY0" fmla="*/ 0 h 1983462"/>
              <a:gd name="connsiteX1" fmla="*/ 1975847 w 1975847"/>
              <a:gd name="connsiteY1" fmla="*/ 0 h 1983462"/>
              <a:gd name="connsiteX2" fmla="*/ 1975847 w 1975847"/>
              <a:gd name="connsiteY2" fmla="*/ 1983462 h 1983462"/>
              <a:gd name="connsiteX3" fmla="*/ 0 w 1975847"/>
              <a:gd name="connsiteY3" fmla="*/ 1983462 h 1983462"/>
              <a:gd name="connsiteX4" fmla="*/ 0 w 1975847"/>
              <a:gd name="connsiteY4" fmla="*/ 0 h 1983462"/>
              <a:gd name="connsiteX0" fmla="*/ 0 w 1975847"/>
              <a:gd name="connsiteY0" fmla="*/ 1983462 h 1983462"/>
              <a:gd name="connsiteX1" fmla="*/ 1975847 w 1975847"/>
              <a:gd name="connsiteY1" fmla="*/ 0 h 1983462"/>
              <a:gd name="connsiteX2" fmla="*/ 1975847 w 1975847"/>
              <a:gd name="connsiteY2" fmla="*/ 1983462 h 1983462"/>
              <a:gd name="connsiteX3" fmla="*/ 0 w 1975847"/>
              <a:gd name="connsiteY3" fmla="*/ 1983462 h 1983462"/>
            </a:gdLst>
            <a:ahLst/>
            <a:cxnLst>
              <a:cxn ang="0">
                <a:pos x="connsiteX0" y="connsiteY0"/>
              </a:cxn>
              <a:cxn ang="0">
                <a:pos x="connsiteX1" y="connsiteY1"/>
              </a:cxn>
              <a:cxn ang="0">
                <a:pos x="connsiteX2" y="connsiteY2"/>
              </a:cxn>
              <a:cxn ang="0">
                <a:pos x="connsiteX3" y="connsiteY3"/>
              </a:cxn>
            </a:cxnLst>
            <a:rect l="l" t="t" r="r" b="b"/>
            <a:pathLst>
              <a:path w="1975847" h="1983462">
                <a:moveTo>
                  <a:pt x="0" y="1983462"/>
                </a:moveTo>
                <a:lnTo>
                  <a:pt x="1975847" y="0"/>
                </a:lnTo>
                <a:lnTo>
                  <a:pt x="1975847" y="1983462"/>
                </a:lnTo>
                <a:lnTo>
                  <a:pt x="0" y="198346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2" name="Picture 8">
            <a:extLst>
              <a:ext uri="{FF2B5EF4-FFF2-40B4-BE49-F238E27FC236}">
                <a16:creationId xmlns:a16="http://schemas.microsoft.com/office/drawing/2014/main" id="{73178B1A-FD5A-4635-BAB7-509A387BF51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7714315" y="-869234"/>
            <a:ext cx="4477685" cy="3460033"/>
          </a:xfrm>
          <a:prstGeom prst="rect">
            <a:avLst/>
          </a:prstGeom>
        </p:spPr>
      </p:pic>
    </p:spTree>
    <p:extLst>
      <p:ext uri="{BB962C8B-B14F-4D97-AF65-F5344CB8AC3E}">
        <p14:creationId xmlns:p14="http://schemas.microsoft.com/office/powerpoint/2010/main" val="11354592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1b_Cover with Photo Diagonal">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A4A388E-B06A-4D79-8E16-C48CCA2FED40}"/>
              </a:ext>
            </a:extLst>
          </p:cNvPr>
          <p:cNvSpPr/>
          <p:nvPr userDrawn="1"/>
        </p:nvSpPr>
        <p:spPr>
          <a:xfrm>
            <a:off x="0" y="0"/>
            <a:ext cx="12192000" cy="685800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0AEF5E-43BE-4982-AF11-23553FB996F4}"/>
              </a:ext>
            </a:extLst>
          </p:cNvPr>
          <p:cNvSpPr>
            <a:spLocks noGrp="1"/>
          </p:cNvSpPr>
          <p:nvPr>
            <p:ph type="ctrTitle" hasCustomPrompt="1"/>
          </p:nvPr>
        </p:nvSpPr>
        <p:spPr>
          <a:xfrm>
            <a:off x="1054671" y="1828800"/>
            <a:ext cx="5041328" cy="1600200"/>
          </a:xfrm>
        </p:spPr>
        <p:txBody>
          <a:bodyPr lIns="0" tIns="0" rIns="0" bIns="0" anchor="b">
            <a:normAutofit/>
          </a:bodyPr>
          <a:lstStyle>
            <a:lvl1pPr algn="l">
              <a:defRPr sz="4800"/>
            </a:lvl1pPr>
          </a:lstStyle>
          <a:p>
            <a:r>
              <a:rPr lang="en-US"/>
              <a:t>Click to Edit Title</a:t>
            </a:r>
          </a:p>
        </p:txBody>
      </p:sp>
      <p:sp>
        <p:nvSpPr>
          <p:cNvPr id="3" name="Subtitle 2">
            <a:extLst>
              <a:ext uri="{FF2B5EF4-FFF2-40B4-BE49-F238E27FC236}">
                <a16:creationId xmlns:a16="http://schemas.microsoft.com/office/drawing/2014/main" id="{41B8EF85-CEDF-41E4-ACAE-55398170CCC7}"/>
              </a:ext>
            </a:extLst>
          </p:cNvPr>
          <p:cNvSpPr>
            <a:spLocks noGrp="1"/>
          </p:cNvSpPr>
          <p:nvPr>
            <p:ph type="subTitle" idx="1" hasCustomPrompt="1"/>
          </p:nvPr>
        </p:nvSpPr>
        <p:spPr>
          <a:xfrm>
            <a:off x="1054671" y="3657600"/>
            <a:ext cx="3974527" cy="777240"/>
          </a:xfrm>
        </p:spPr>
        <p:txBody>
          <a:bodyPr lIns="0" tIns="0" rIns="0" bIns="0">
            <a:normAutofit/>
          </a:bodyPr>
          <a:lstStyle>
            <a:lvl1pPr marL="0" indent="0" algn="l">
              <a:buNone/>
              <a:tabLst>
                <a:tab pos="2627313" algn="l"/>
              </a:tabLst>
              <a:defRPr sz="20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13" name="Content Placeholder 12">
            <a:extLst>
              <a:ext uri="{FF2B5EF4-FFF2-40B4-BE49-F238E27FC236}">
                <a16:creationId xmlns:a16="http://schemas.microsoft.com/office/drawing/2014/main" id="{1EFD9D08-F912-4919-8413-C9BEF3FADAE7}"/>
              </a:ext>
            </a:extLst>
          </p:cNvPr>
          <p:cNvSpPr>
            <a:spLocks noGrp="1"/>
          </p:cNvSpPr>
          <p:nvPr>
            <p:ph sz="quarter" idx="10" hasCustomPrompt="1"/>
          </p:nvPr>
        </p:nvSpPr>
        <p:spPr>
          <a:xfrm>
            <a:off x="1054671" y="4464988"/>
            <a:ext cx="3060127" cy="758952"/>
          </a:xfrm>
        </p:spPr>
        <p:txBody>
          <a:bodyPr lIns="0" tIns="0" rIns="0" bIns="0">
            <a:normAutofit/>
          </a:bodyPr>
          <a:lstStyle>
            <a:lvl1pPr marL="0" indent="0">
              <a:buNone/>
              <a:defRPr sz="1800" b="0">
                <a:solidFill>
                  <a:schemeClr val="accent1"/>
                </a:solidFill>
                <a:latin typeface="+mj-lt"/>
              </a:defRPr>
            </a:lvl1pPr>
            <a:lvl2pPr marL="457200" indent="0">
              <a:buNone/>
              <a:defRPr sz="1600" b="0">
                <a:solidFill>
                  <a:schemeClr val="accent1"/>
                </a:solidFill>
                <a:latin typeface="+mj-lt"/>
              </a:defRPr>
            </a:lvl2pPr>
            <a:lvl3pPr marL="914400" indent="0">
              <a:buNone/>
              <a:defRPr sz="1600" b="0">
                <a:solidFill>
                  <a:schemeClr val="accent1"/>
                </a:solidFill>
                <a:latin typeface="+mj-lt"/>
              </a:defRPr>
            </a:lvl3pPr>
            <a:lvl4pPr marL="1371600" indent="0">
              <a:buNone/>
              <a:defRPr sz="1600" b="0">
                <a:solidFill>
                  <a:schemeClr val="accent1"/>
                </a:solidFill>
                <a:latin typeface="+mj-lt"/>
              </a:defRPr>
            </a:lvl4pPr>
            <a:lvl5pPr marL="1828800" indent="0">
              <a:buNone/>
              <a:defRPr sz="1600" b="0">
                <a:solidFill>
                  <a:schemeClr val="accent1"/>
                </a:solidFill>
                <a:latin typeface="+mj-lt"/>
              </a:defRPr>
            </a:lvl5pPr>
          </a:lstStyle>
          <a:p>
            <a:pPr lvl="0"/>
            <a:r>
              <a:rPr lang="en-US"/>
              <a:t>Click to edit text</a:t>
            </a:r>
          </a:p>
        </p:txBody>
      </p:sp>
      <p:sp>
        <p:nvSpPr>
          <p:cNvPr id="16" name="Picture Placeholder 15">
            <a:extLst>
              <a:ext uri="{FF2B5EF4-FFF2-40B4-BE49-F238E27FC236}">
                <a16:creationId xmlns:a16="http://schemas.microsoft.com/office/drawing/2014/main" id="{B0B3A2AB-FF61-4FD4-926C-5D90CEE1C9A7}"/>
              </a:ext>
            </a:extLst>
          </p:cNvPr>
          <p:cNvSpPr>
            <a:spLocks noGrp="1"/>
          </p:cNvSpPr>
          <p:nvPr>
            <p:ph type="pic" sz="quarter" idx="11"/>
          </p:nvPr>
        </p:nvSpPr>
        <p:spPr>
          <a:xfrm>
            <a:off x="5762096" y="530225"/>
            <a:ext cx="1965960" cy="685800"/>
          </a:xfrm>
        </p:spPr>
        <p:txBody>
          <a:bodyPr lIns="0" tIns="0" rIns="0" bIns="0" anchor="ctr">
            <a:normAutofit/>
          </a:bodyPr>
          <a:lstStyle>
            <a:lvl1pPr marL="0" indent="0">
              <a:buNone/>
              <a:defRPr sz="1400" b="0">
                <a:solidFill>
                  <a:schemeClr val="bg1"/>
                </a:solidFill>
                <a:latin typeface="+mn-lt"/>
              </a:defRPr>
            </a:lvl1pPr>
          </a:lstStyle>
          <a:p>
            <a:r>
              <a:rPr lang="en-US"/>
              <a:t>Click icon to add picture</a:t>
            </a:r>
          </a:p>
        </p:txBody>
      </p:sp>
      <p:sp>
        <p:nvSpPr>
          <p:cNvPr id="18" name="Picture Placeholder 15">
            <a:extLst>
              <a:ext uri="{FF2B5EF4-FFF2-40B4-BE49-F238E27FC236}">
                <a16:creationId xmlns:a16="http://schemas.microsoft.com/office/drawing/2014/main" id="{0FB42A78-8FEF-406F-ADD8-D01637FDE6F9}"/>
              </a:ext>
            </a:extLst>
          </p:cNvPr>
          <p:cNvSpPr>
            <a:spLocks noGrp="1"/>
          </p:cNvSpPr>
          <p:nvPr>
            <p:ph type="pic" sz="quarter" idx="12"/>
          </p:nvPr>
        </p:nvSpPr>
        <p:spPr>
          <a:xfrm>
            <a:off x="3291806" y="530225"/>
            <a:ext cx="1965960" cy="685800"/>
          </a:xfrm>
        </p:spPr>
        <p:txBody>
          <a:bodyPr lIns="0" tIns="0" rIns="0" bIns="0" anchor="ctr">
            <a:normAutofit/>
          </a:bodyPr>
          <a:lstStyle>
            <a:lvl1pPr marL="0" indent="0">
              <a:buNone/>
              <a:defRPr sz="1400" b="0">
                <a:solidFill>
                  <a:schemeClr val="bg1"/>
                </a:solidFill>
                <a:latin typeface="+mn-lt"/>
              </a:defRPr>
            </a:lvl1pPr>
          </a:lstStyle>
          <a:p>
            <a:r>
              <a:rPr lang="en-US"/>
              <a:t>Click icon to add picture</a:t>
            </a:r>
          </a:p>
        </p:txBody>
      </p:sp>
      <p:sp>
        <p:nvSpPr>
          <p:cNvPr id="19" name="Content Placeholder 12">
            <a:extLst>
              <a:ext uri="{FF2B5EF4-FFF2-40B4-BE49-F238E27FC236}">
                <a16:creationId xmlns:a16="http://schemas.microsoft.com/office/drawing/2014/main" id="{21CBA2AD-5408-4390-AA0E-2745616C0181}"/>
              </a:ext>
            </a:extLst>
          </p:cNvPr>
          <p:cNvSpPr>
            <a:spLocks noGrp="1"/>
          </p:cNvSpPr>
          <p:nvPr>
            <p:ph sz="quarter" idx="13" hasCustomPrompt="1"/>
          </p:nvPr>
        </p:nvSpPr>
        <p:spPr>
          <a:xfrm>
            <a:off x="1054671" y="5486399"/>
            <a:ext cx="2237167" cy="640080"/>
          </a:xfrm>
        </p:spPr>
        <p:txBody>
          <a:bodyPr lIns="0" tIns="0" rIns="0" bIns="0">
            <a:normAutofit/>
          </a:bodyPr>
          <a:lstStyle>
            <a:lvl1pPr marL="0" indent="0">
              <a:buNone/>
              <a:defRPr sz="1600" b="0">
                <a:solidFill>
                  <a:schemeClr val="accent1"/>
                </a:solidFill>
                <a:latin typeface="+mj-lt"/>
              </a:defRPr>
            </a:lvl1pPr>
            <a:lvl2pPr marL="457200" indent="0">
              <a:buNone/>
              <a:defRPr sz="1600" b="0">
                <a:solidFill>
                  <a:schemeClr val="accent1"/>
                </a:solidFill>
                <a:latin typeface="+mj-lt"/>
              </a:defRPr>
            </a:lvl2pPr>
            <a:lvl3pPr marL="914400" indent="0">
              <a:buNone/>
              <a:defRPr sz="1600" b="0">
                <a:solidFill>
                  <a:schemeClr val="accent1"/>
                </a:solidFill>
                <a:latin typeface="+mj-lt"/>
              </a:defRPr>
            </a:lvl3pPr>
            <a:lvl4pPr marL="1371600" indent="0">
              <a:buNone/>
              <a:defRPr sz="1600" b="0">
                <a:solidFill>
                  <a:schemeClr val="accent1"/>
                </a:solidFill>
                <a:latin typeface="+mj-lt"/>
              </a:defRPr>
            </a:lvl4pPr>
            <a:lvl5pPr marL="1828800" indent="0">
              <a:buNone/>
              <a:defRPr sz="1600" b="0">
                <a:solidFill>
                  <a:schemeClr val="accent1"/>
                </a:solidFill>
                <a:latin typeface="+mj-lt"/>
              </a:defRPr>
            </a:lvl5pPr>
          </a:lstStyle>
          <a:p>
            <a:pPr lvl="0"/>
            <a:r>
              <a:rPr lang="en-US"/>
              <a:t>Click to edit text</a:t>
            </a:r>
          </a:p>
        </p:txBody>
      </p:sp>
      <p:sp>
        <p:nvSpPr>
          <p:cNvPr id="14" name="Picture Placeholder 4" descr="Five people in an office setting discuss data graphics displayed on a large screen.">
            <a:extLst>
              <a:ext uri="{FF2B5EF4-FFF2-40B4-BE49-F238E27FC236}">
                <a16:creationId xmlns:a16="http://schemas.microsoft.com/office/drawing/2014/main" id="{C57D06CD-717E-4E28-AA51-F7E0266AE6BC}"/>
              </a:ext>
            </a:extLst>
          </p:cNvPr>
          <p:cNvSpPr>
            <a:spLocks noGrp="1"/>
          </p:cNvSpPr>
          <p:nvPr>
            <p:ph type="pic" sz="quarter" idx="16" hasCustomPrompt="1"/>
          </p:nvPr>
        </p:nvSpPr>
        <p:spPr>
          <a:xfrm>
            <a:off x="3097212" y="-26894"/>
            <a:ext cx="9096374" cy="6884894"/>
          </a:xfrm>
          <a:custGeom>
            <a:avLst/>
            <a:gdLst>
              <a:gd name="connsiteX0" fmla="*/ 0 w 9042313"/>
              <a:gd name="connsiteY0" fmla="*/ 0 h 6858000"/>
              <a:gd name="connsiteX1" fmla="*/ 9042313 w 9042313"/>
              <a:gd name="connsiteY1" fmla="*/ 0 h 6858000"/>
              <a:gd name="connsiteX2" fmla="*/ 9042313 w 9042313"/>
              <a:gd name="connsiteY2" fmla="*/ 6858000 h 6858000"/>
              <a:gd name="connsiteX3" fmla="*/ 0 w 9042313"/>
              <a:gd name="connsiteY3" fmla="*/ 6858000 h 6858000"/>
              <a:gd name="connsiteX4" fmla="*/ 0 w 9042313"/>
              <a:gd name="connsiteY4" fmla="*/ 0 h 6858000"/>
              <a:gd name="connsiteX0" fmla="*/ 0 w 9042313"/>
              <a:gd name="connsiteY0" fmla="*/ 8965 h 6866965"/>
              <a:gd name="connsiteX1" fmla="*/ 3717278 w 9042313"/>
              <a:gd name="connsiteY1" fmla="*/ 0 h 6866965"/>
              <a:gd name="connsiteX2" fmla="*/ 9042313 w 9042313"/>
              <a:gd name="connsiteY2" fmla="*/ 8965 h 6866965"/>
              <a:gd name="connsiteX3" fmla="*/ 9042313 w 9042313"/>
              <a:gd name="connsiteY3" fmla="*/ 6866965 h 6866965"/>
              <a:gd name="connsiteX4" fmla="*/ 0 w 9042313"/>
              <a:gd name="connsiteY4" fmla="*/ 6866965 h 6866965"/>
              <a:gd name="connsiteX5" fmla="*/ 0 w 9042313"/>
              <a:gd name="connsiteY5" fmla="*/ 8965 h 6866965"/>
              <a:gd name="connsiteX0" fmla="*/ 0 w 9042313"/>
              <a:gd name="connsiteY0" fmla="*/ 1 h 6858001"/>
              <a:gd name="connsiteX1" fmla="*/ 7096972 w 9042313"/>
              <a:gd name="connsiteY1" fmla="*/ 0 h 6858001"/>
              <a:gd name="connsiteX2" fmla="*/ 9042313 w 9042313"/>
              <a:gd name="connsiteY2" fmla="*/ 1 h 6858001"/>
              <a:gd name="connsiteX3" fmla="*/ 9042313 w 9042313"/>
              <a:gd name="connsiteY3" fmla="*/ 6858001 h 6858001"/>
              <a:gd name="connsiteX4" fmla="*/ 0 w 9042313"/>
              <a:gd name="connsiteY4" fmla="*/ 6858001 h 6858001"/>
              <a:gd name="connsiteX5" fmla="*/ 0 w 9042313"/>
              <a:gd name="connsiteY5" fmla="*/ 1 h 6858001"/>
              <a:gd name="connsiteX0" fmla="*/ 1775012 w 9042313"/>
              <a:gd name="connsiteY0" fmla="*/ 5100918 h 6858001"/>
              <a:gd name="connsiteX1" fmla="*/ 7096972 w 9042313"/>
              <a:gd name="connsiteY1" fmla="*/ 0 h 6858001"/>
              <a:gd name="connsiteX2" fmla="*/ 9042313 w 9042313"/>
              <a:gd name="connsiteY2" fmla="*/ 1 h 6858001"/>
              <a:gd name="connsiteX3" fmla="*/ 9042313 w 9042313"/>
              <a:gd name="connsiteY3" fmla="*/ 6858001 h 6858001"/>
              <a:gd name="connsiteX4" fmla="*/ 0 w 9042313"/>
              <a:gd name="connsiteY4" fmla="*/ 6858001 h 6858001"/>
              <a:gd name="connsiteX5" fmla="*/ 1775012 w 9042313"/>
              <a:gd name="connsiteY5" fmla="*/ 5100918 h 6858001"/>
              <a:gd name="connsiteX0" fmla="*/ 1775012 w 9042313"/>
              <a:gd name="connsiteY0" fmla="*/ 5118847 h 6875930"/>
              <a:gd name="connsiteX1" fmla="*/ 7114902 w 9042313"/>
              <a:gd name="connsiteY1" fmla="*/ 0 h 6875930"/>
              <a:gd name="connsiteX2" fmla="*/ 9042313 w 9042313"/>
              <a:gd name="connsiteY2" fmla="*/ 17930 h 6875930"/>
              <a:gd name="connsiteX3" fmla="*/ 9042313 w 9042313"/>
              <a:gd name="connsiteY3" fmla="*/ 6875930 h 6875930"/>
              <a:gd name="connsiteX4" fmla="*/ 0 w 9042313"/>
              <a:gd name="connsiteY4" fmla="*/ 6875930 h 6875930"/>
              <a:gd name="connsiteX5" fmla="*/ 1775012 w 9042313"/>
              <a:gd name="connsiteY5" fmla="*/ 5118847 h 6875930"/>
              <a:gd name="connsiteX0" fmla="*/ 1775012 w 9042313"/>
              <a:gd name="connsiteY0" fmla="*/ 5118847 h 6875930"/>
              <a:gd name="connsiteX1" fmla="*/ 7114902 w 9042313"/>
              <a:gd name="connsiteY1" fmla="*/ 0 h 6875930"/>
              <a:gd name="connsiteX2" fmla="*/ 9042313 w 9042313"/>
              <a:gd name="connsiteY2" fmla="*/ 17930 h 6875930"/>
              <a:gd name="connsiteX3" fmla="*/ 9042313 w 9042313"/>
              <a:gd name="connsiteY3" fmla="*/ 6866965 h 6875930"/>
              <a:gd name="connsiteX4" fmla="*/ 0 w 9042313"/>
              <a:gd name="connsiteY4" fmla="*/ 6875930 h 6875930"/>
              <a:gd name="connsiteX5" fmla="*/ 1775012 w 9042313"/>
              <a:gd name="connsiteY5" fmla="*/ 5118847 h 6875930"/>
              <a:gd name="connsiteX0" fmla="*/ 0 w 9042313"/>
              <a:gd name="connsiteY0" fmla="*/ 6875930 h 6875930"/>
              <a:gd name="connsiteX1" fmla="*/ 7114902 w 9042313"/>
              <a:gd name="connsiteY1" fmla="*/ 0 h 6875930"/>
              <a:gd name="connsiteX2" fmla="*/ 9042313 w 9042313"/>
              <a:gd name="connsiteY2" fmla="*/ 17930 h 6875930"/>
              <a:gd name="connsiteX3" fmla="*/ 9042313 w 9042313"/>
              <a:gd name="connsiteY3" fmla="*/ 6866965 h 6875930"/>
              <a:gd name="connsiteX4" fmla="*/ 0 w 9042313"/>
              <a:gd name="connsiteY4" fmla="*/ 6875930 h 6875930"/>
              <a:gd name="connsiteX0" fmla="*/ 0 w 9042313"/>
              <a:gd name="connsiteY0" fmla="*/ 6875930 h 6884894"/>
              <a:gd name="connsiteX1" fmla="*/ 7114902 w 9042313"/>
              <a:gd name="connsiteY1" fmla="*/ 0 h 6884894"/>
              <a:gd name="connsiteX2" fmla="*/ 9042313 w 9042313"/>
              <a:gd name="connsiteY2" fmla="*/ 17930 h 6884894"/>
              <a:gd name="connsiteX3" fmla="*/ 6971466 w 9042313"/>
              <a:gd name="connsiteY3" fmla="*/ 6884894 h 6884894"/>
              <a:gd name="connsiteX4" fmla="*/ 0 w 9042313"/>
              <a:gd name="connsiteY4" fmla="*/ 6875930 h 6884894"/>
              <a:gd name="connsiteX0" fmla="*/ 0 w 9042313"/>
              <a:gd name="connsiteY0" fmla="*/ 6875930 h 6884894"/>
              <a:gd name="connsiteX1" fmla="*/ 7114902 w 9042313"/>
              <a:gd name="connsiteY1" fmla="*/ 0 h 6884894"/>
              <a:gd name="connsiteX2" fmla="*/ 9042313 w 9042313"/>
              <a:gd name="connsiteY2" fmla="*/ 17930 h 6884894"/>
              <a:gd name="connsiteX3" fmla="*/ 7697607 w 9042313"/>
              <a:gd name="connsiteY3" fmla="*/ 4509248 h 6884894"/>
              <a:gd name="connsiteX4" fmla="*/ 6971466 w 9042313"/>
              <a:gd name="connsiteY4" fmla="*/ 6884894 h 6884894"/>
              <a:gd name="connsiteX5" fmla="*/ 0 w 9042313"/>
              <a:gd name="connsiteY5" fmla="*/ 6875930 h 6884894"/>
              <a:gd name="connsiteX0" fmla="*/ 0 w 9042313"/>
              <a:gd name="connsiteY0" fmla="*/ 6875930 h 6884894"/>
              <a:gd name="connsiteX1" fmla="*/ 7114902 w 9042313"/>
              <a:gd name="connsiteY1" fmla="*/ 0 h 6884894"/>
              <a:gd name="connsiteX2" fmla="*/ 9042313 w 9042313"/>
              <a:gd name="connsiteY2" fmla="*/ 17930 h 6884894"/>
              <a:gd name="connsiteX3" fmla="*/ 9024383 w 9042313"/>
              <a:gd name="connsiteY3" fmla="*/ 4831978 h 6884894"/>
              <a:gd name="connsiteX4" fmla="*/ 6971466 w 9042313"/>
              <a:gd name="connsiteY4" fmla="*/ 6884894 h 6884894"/>
              <a:gd name="connsiteX5" fmla="*/ 0 w 9042313"/>
              <a:gd name="connsiteY5" fmla="*/ 6875930 h 6884894"/>
              <a:gd name="connsiteX0" fmla="*/ 0 w 9024626"/>
              <a:gd name="connsiteY0" fmla="*/ 6875930 h 6884894"/>
              <a:gd name="connsiteX1" fmla="*/ 7114902 w 9024626"/>
              <a:gd name="connsiteY1" fmla="*/ 0 h 6884894"/>
              <a:gd name="connsiteX2" fmla="*/ 8930250 w 9024626"/>
              <a:gd name="connsiteY2" fmla="*/ 114768 h 6884894"/>
              <a:gd name="connsiteX3" fmla="*/ 9024383 w 9024626"/>
              <a:gd name="connsiteY3" fmla="*/ 4831978 h 6884894"/>
              <a:gd name="connsiteX4" fmla="*/ 6971466 w 9024626"/>
              <a:gd name="connsiteY4" fmla="*/ 6884894 h 6884894"/>
              <a:gd name="connsiteX5" fmla="*/ 0 w 9024626"/>
              <a:gd name="connsiteY5" fmla="*/ 6875930 h 6884894"/>
              <a:gd name="connsiteX0" fmla="*/ 0 w 9043890"/>
              <a:gd name="connsiteY0" fmla="*/ 6875930 h 6884894"/>
              <a:gd name="connsiteX1" fmla="*/ 7114902 w 9043890"/>
              <a:gd name="connsiteY1" fmla="*/ 0 h 6884894"/>
              <a:gd name="connsiteX2" fmla="*/ 9043890 w 9043890"/>
              <a:gd name="connsiteY2" fmla="*/ 17930 h 6884894"/>
              <a:gd name="connsiteX3" fmla="*/ 9024383 w 9043890"/>
              <a:gd name="connsiteY3" fmla="*/ 4831978 h 6884894"/>
              <a:gd name="connsiteX4" fmla="*/ 6971466 w 9043890"/>
              <a:gd name="connsiteY4" fmla="*/ 6884894 h 6884894"/>
              <a:gd name="connsiteX5" fmla="*/ 0 w 9043890"/>
              <a:gd name="connsiteY5" fmla="*/ 6875930 h 6884894"/>
              <a:gd name="connsiteX0" fmla="*/ 0 w 9043890"/>
              <a:gd name="connsiteY0" fmla="*/ 6875930 h 6884894"/>
              <a:gd name="connsiteX1" fmla="*/ 7114902 w 9043890"/>
              <a:gd name="connsiteY1" fmla="*/ 0 h 6884894"/>
              <a:gd name="connsiteX2" fmla="*/ 9043890 w 9043890"/>
              <a:gd name="connsiteY2" fmla="*/ 17930 h 6884894"/>
              <a:gd name="connsiteX3" fmla="*/ 9041744 w 9043890"/>
              <a:gd name="connsiteY3" fmla="*/ 4806578 h 6884894"/>
              <a:gd name="connsiteX4" fmla="*/ 6971466 w 9043890"/>
              <a:gd name="connsiteY4" fmla="*/ 6884894 h 6884894"/>
              <a:gd name="connsiteX5" fmla="*/ 0 w 9043890"/>
              <a:gd name="connsiteY5" fmla="*/ 6875930 h 688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3890" h="6884894">
                <a:moveTo>
                  <a:pt x="0" y="6875930"/>
                </a:moveTo>
                <a:lnTo>
                  <a:pt x="7114902" y="0"/>
                </a:lnTo>
                <a:lnTo>
                  <a:pt x="9043890" y="17930"/>
                </a:lnTo>
                <a:cubicBezTo>
                  <a:pt x="9037913" y="1622613"/>
                  <a:pt x="9047721" y="3201895"/>
                  <a:pt x="9041744" y="4806578"/>
                </a:cubicBezTo>
                <a:lnTo>
                  <a:pt x="6971466" y="6884894"/>
                </a:lnTo>
                <a:lnTo>
                  <a:pt x="0" y="6875930"/>
                </a:lnTo>
                <a:close/>
              </a:path>
            </a:pathLst>
          </a:custGeom>
          <a:blipFill>
            <a:blip r:embed="rId2" cstate="screen">
              <a:extLst>
                <a:ext uri="{28A0092B-C50C-407E-A947-70E740481C1C}">
                  <a14:useLocalDpi xmlns:a14="http://schemas.microsoft.com/office/drawing/2010/main" val="0"/>
                </a:ext>
              </a:extLst>
            </a:blip>
            <a:srcRect/>
            <a:stretch>
              <a:fillRect l="-44" t="44"/>
            </a:stretch>
          </a:blipFill>
        </p:spPr>
        <p:txBody>
          <a:bodyPr anchor="t"/>
          <a:lstStyle>
            <a:lvl1pPr marL="0" indent="0" algn="r">
              <a:buFontTx/>
              <a:buNone/>
              <a:defRPr sz="1800">
                <a:solidFill>
                  <a:srgbClr val="FF0000"/>
                </a:solidFill>
              </a:defRPr>
            </a:lvl1pPr>
          </a:lstStyle>
          <a:p>
            <a:r>
              <a:rPr lang="en-US"/>
              <a:t>Click icon to replace photo, or leave as is</a:t>
            </a:r>
          </a:p>
        </p:txBody>
      </p:sp>
      <p:sp>
        <p:nvSpPr>
          <p:cNvPr id="7" name="Rectangle 6">
            <a:extLst>
              <a:ext uri="{FF2B5EF4-FFF2-40B4-BE49-F238E27FC236}">
                <a16:creationId xmlns:a16="http://schemas.microsoft.com/office/drawing/2014/main" id="{E32A52A6-D66B-4BC5-9D99-278AABEA09F6}"/>
              </a:ext>
            </a:extLst>
          </p:cNvPr>
          <p:cNvSpPr>
            <a:spLocks noChangeAspect="1"/>
          </p:cNvSpPr>
          <p:nvPr userDrawn="1"/>
        </p:nvSpPr>
        <p:spPr>
          <a:xfrm>
            <a:off x="9556786" y="4222786"/>
            <a:ext cx="2635214" cy="2635214"/>
          </a:xfrm>
          <a:custGeom>
            <a:avLst/>
            <a:gdLst>
              <a:gd name="connsiteX0" fmla="*/ 0 w 3803374"/>
              <a:gd name="connsiteY0" fmla="*/ 0 h 3803374"/>
              <a:gd name="connsiteX1" fmla="*/ 3803374 w 3803374"/>
              <a:gd name="connsiteY1" fmla="*/ 0 h 3803374"/>
              <a:gd name="connsiteX2" fmla="*/ 3803374 w 3803374"/>
              <a:gd name="connsiteY2" fmla="*/ 3803374 h 3803374"/>
              <a:gd name="connsiteX3" fmla="*/ 0 w 3803374"/>
              <a:gd name="connsiteY3" fmla="*/ 3803374 h 3803374"/>
              <a:gd name="connsiteX4" fmla="*/ 0 w 3803374"/>
              <a:gd name="connsiteY4" fmla="*/ 0 h 3803374"/>
              <a:gd name="connsiteX0" fmla="*/ 0 w 3803374"/>
              <a:gd name="connsiteY0" fmla="*/ 3803374 h 3803374"/>
              <a:gd name="connsiteX1" fmla="*/ 3803374 w 3803374"/>
              <a:gd name="connsiteY1" fmla="*/ 0 h 3803374"/>
              <a:gd name="connsiteX2" fmla="*/ 3803374 w 3803374"/>
              <a:gd name="connsiteY2" fmla="*/ 3803374 h 3803374"/>
              <a:gd name="connsiteX3" fmla="*/ 0 w 3803374"/>
              <a:gd name="connsiteY3" fmla="*/ 3803374 h 3803374"/>
            </a:gdLst>
            <a:ahLst/>
            <a:cxnLst>
              <a:cxn ang="0">
                <a:pos x="connsiteX0" y="connsiteY0"/>
              </a:cxn>
              <a:cxn ang="0">
                <a:pos x="connsiteX1" y="connsiteY1"/>
              </a:cxn>
              <a:cxn ang="0">
                <a:pos x="connsiteX2" y="connsiteY2"/>
              </a:cxn>
              <a:cxn ang="0">
                <a:pos x="connsiteX3" y="connsiteY3"/>
              </a:cxn>
            </a:cxnLst>
            <a:rect l="l" t="t" r="r" b="b"/>
            <a:pathLst>
              <a:path w="3803374" h="3803374">
                <a:moveTo>
                  <a:pt x="0" y="3803374"/>
                </a:moveTo>
                <a:lnTo>
                  <a:pt x="3803374" y="0"/>
                </a:lnTo>
                <a:lnTo>
                  <a:pt x="3803374" y="3803374"/>
                </a:lnTo>
                <a:lnTo>
                  <a:pt x="0" y="380337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8">
            <a:extLst>
              <a:ext uri="{FF2B5EF4-FFF2-40B4-BE49-F238E27FC236}">
                <a16:creationId xmlns:a16="http://schemas.microsoft.com/office/drawing/2014/main" id="{C606F6A1-5B7B-49A7-AF41-96FAE58AB587}"/>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28650" y="-869234"/>
            <a:ext cx="4477685" cy="3460033"/>
          </a:xfrm>
          <a:prstGeom prst="rect">
            <a:avLst/>
          </a:prstGeom>
        </p:spPr>
      </p:pic>
    </p:spTree>
    <p:extLst>
      <p:ext uri="{BB962C8B-B14F-4D97-AF65-F5344CB8AC3E}">
        <p14:creationId xmlns:p14="http://schemas.microsoft.com/office/powerpoint/2010/main" val="16092152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1c_Cover with Photo Rectangul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A4A388E-B06A-4D79-8E16-C48CCA2FED40}"/>
              </a:ext>
            </a:extLst>
          </p:cNvPr>
          <p:cNvSpPr/>
          <p:nvPr userDrawn="1"/>
        </p:nvSpPr>
        <p:spPr>
          <a:xfrm>
            <a:off x="0" y="0"/>
            <a:ext cx="12192000" cy="685800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0AEF5E-43BE-4982-AF11-23553FB996F4}"/>
              </a:ext>
            </a:extLst>
          </p:cNvPr>
          <p:cNvSpPr>
            <a:spLocks noGrp="1"/>
          </p:cNvSpPr>
          <p:nvPr>
            <p:ph type="ctrTitle" hasCustomPrompt="1"/>
          </p:nvPr>
        </p:nvSpPr>
        <p:spPr>
          <a:xfrm>
            <a:off x="1085130" y="1828800"/>
            <a:ext cx="6454793" cy="1600200"/>
          </a:xfrm>
        </p:spPr>
        <p:txBody>
          <a:bodyPr lIns="0" tIns="0" rIns="0" bIns="0" anchor="b">
            <a:normAutofit/>
          </a:bodyPr>
          <a:lstStyle>
            <a:lvl1pPr algn="l">
              <a:defRPr sz="4800"/>
            </a:lvl1pPr>
          </a:lstStyle>
          <a:p>
            <a:r>
              <a:rPr lang="en-US"/>
              <a:t>Click to Edit Title</a:t>
            </a:r>
          </a:p>
        </p:txBody>
      </p:sp>
      <p:sp>
        <p:nvSpPr>
          <p:cNvPr id="3" name="Subtitle 2">
            <a:extLst>
              <a:ext uri="{FF2B5EF4-FFF2-40B4-BE49-F238E27FC236}">
                <a16:creationId xmlns:a16="http://schemas.microsoft.com/office/drawing/2014/main" id="{41B8EF85-CEDF-41E4-ACAE-55398170CCC7}"/>
              </a:ext>
            </a:extLst>
          </p:cNvPr>
          <p:cNvSpPr>
            <a:spLocks noGrp="1"/>
          </p:cNvSpPr>
          <p:nvPr>
            <p:ph type="subTitle" idx="1" hasCustomPrompt="1"/>
          </p:nvPr>
        </p:nvSpPr>
        <p:spPr>
          <a:xfrm>
            <a:off x="1085130" y="3657600"/>
            <a:ext cx="6454793" cy="777240"/>
          </a:xfrm>
        </p:spPr>
        <p:txBody>
          <a:bodyPr lIns="0" tIns="0" rIns="0" bIns="0">
            <a:noAutofit/>
          </a:bodyPr>
          <a:lstStyle>
            <a:lvl1pPr marL="0" indent="0" algn="l">
              <a:buNone/>
              <a:tabLst>
                <a:tab pos="2627313" algn="l"/>
              </a:tabLst>
              <a:defRPr sz="20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pic>
        <p:nvPicPr>
          <p:cNvPr id="9" name="Picture 8">
            <a:extLst>
              <a:ext uri="{FF2B5EF4-FFF2-40B4-BE49-F238E27FC236}">
                <a16:creationId xmlns:a16="http://schemas.microsoft.com/office/drawing/2014/main" id="{2458B54D-39AF-473E-9B9A-A61CC3E401F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38175" y="-916859"/>
            <a:ext cx="4477685" cy="3460033"/>
          </a:xfrm>
          <a:prstGeom prst="rect">
            <a:avLst/>
          </a:prstGeom>
        </p:spPr>
      </p:pic>
      <p:sp>
        <p:nvSpPr>
          <p:cNvPr id="13" name="Content Placeholder 12">
            <a:extLst>
              <a:ext uri="{FF2B5EF4-FFF2-40B4-BE49-F238E27FC236}">
                <a16:creationId xmlns:a16="http://schemas.microsoft.com/office/drawing/2014/main" id="{1EFD9D08-F912-4919-8413-C9BEF3FADAE7}"/>
              </a:ext>
            </a:extLst>
          </p:cNvPr>
          <p:cNvSpPr>
            <a:spLocks noGrp="1"/>
          </p:cNvSpPr>
          <p:nvPr>
            <p:ph sz="quarter" idx="10" hasCustomPrompt="1"/>
          </p:nvPr>
        </p:nvSpPr>
        <p:spPr>
          <a:xfrm>
            <a:off x="1085130" y="4572000"/>
            <a:ext cx="4846320" cy="758952"/>
          </a:xfrm>
        </p:spPr>
        <p:txBody>
          <a:bodyPr lIns="0" tIns="0" rIns="0" bIns="0">
            <a:noAutofit/>
          </a:bodyPr>
          <a:lstStyle>
            <a:lvl1pPr marL="0" indent="0">
              <a:buNone/>
              <a:defRPr sz="1800" b="0">
                <a:solidFill>
                  <a:schemeClr val="accent1"/>
                </a:solidFill>
                <a:latin typeface="+mj-lt"/>
              </a:defRPr>
            </a:lvl1pPr>
            <a:lvl2pPr marL="457200" indent="0">
              <a:buNone/>
              <a:defRPr sz="1600" b="0">
                <a:solidFill>
                  <a:schemeClr val="accent1"/>
                </a:solidFill>
                <a:latin typeface="+mj-lt"/>
              </a:defRPr>
            </a:lvl2pPr>
            <a:lvl3pPr marL="914400" indent="0">
              <a:buNone/>
              <a:defRPr sz="1600" b="0">
                <a:solidFill>
                  <a:schemeClr val="accent1"/>
                </a:solidFill>
                <a:latin typeface="+mj-lt"/>
              </a:defRPr>
            </a:lvl3pPr>
            <a:lvl4pPr marL="1371600" indent="0">
              <a:buNone/>
              <a:defRPr sz="1600" b="0">
                <a:solidFill>
                  <a:schemeClr val="accent1"/>
                </a:solidFill>
                <a:latin typeface="+mj-lt"/>
              </a:defRPr>
            </a:lvl4pPr>
            <a:lvl5pPr marL="1828800" indent="0">
              <a:buNone/>
              <a:defRPr sz="1600" b="0">
                <a:solidFill>
                  <a:schemeClr val="accent1"/>
                </a:solidFill>
                <a:latin typeface="+mj-lt"/>
              </a:defRPr>
            </a:lvl5pPr>
          </a:lstStyle>
          <a:p>
            <a:pPr lvl="0"/>
            <a:r>
              <a:rPr lang="en-US"/>
              <a:t>Click to edit text</a:t>
            </a:r>
          </a:p>
        </p:txBody>
      </p:sp>
      <p:sp>
        <p:nvSpPr>
          <p:cNvPr id="16" name="Picture Placeholder 15">
            <a:extLst>
              <a:ext uri="{FF2B5EF4-FFF2-40B4-BE49-F238E27FC236}">
                <a16:creationId xmlns:a16="http://schemas.microsoft.com/office/drawing/2014/main" id="{B0B3A2AB-FF61-4FD4-926C-5D90CEE1C9A7}"/>
              </a:ext>
            </a:extLst>
          </p:cNvPr>
          <p:cNvSpPr>
            <a:spLocks noGrp="1"/>
          </p:cNvSpPr>
          <p:nvPr>
            <p:ph type="pic" sz="quarter" idx="11"/>
          </p:nvPr>
        </p:nvSpPr>
        <p:spPr>
          <a:xfrm>
            <a:off x="5573963" y="530225"/>
            <a:ext cx="1965960" cy="685800"/>
          </a:xfrm>
        </p:spPr>
        <p:txBody>
          <a:bodyPr lIns="0" tIns="0" rIns="0" bIns="0" anchor="ctr">
            <a:normAutofit/>
          </a:bodyPr>
          <a:lstStyle>
            <a:lvl1pPr marL="0" indent="0">
              <a:buNone/>
              <a:defRPr sz="1400" b="0">
                <a:solidFill>
                  <a:schemeClr val="bg1"/>
                </a:solidFill>
                <a:latin typeface="+mn-lt"/>
              </a:defRPr>
            </a:lvl1pPr>
          </a:lstStyle>
          <a:p>
            <a:r>
              <a:rPr lang="en-US"/>
              <a:t>Click icon to add picture</a:t>
            </a:r>
          </a:p>
        </p:txBody>
      </p:sp>
      <p:sp>
        <p:nvSpPr>
          <p:cNvPr id="18" name="Picture Placeholder 15">
            <a:extLst>
              <a:ext uri="{FF2B5EF4-FFF2-40B4-BE49-F238E27FC236}">
                <a16:creationId xmlns:a16="http://schemas.microsoft.com/office/drawing/2014/main" id="{0FB42A78-8FEF-406F-ADD8-D01637FDE6F9}"/>
              </a:ext>
            </a:extLst>
          </p:cNvPr>
          <p:cNvSpPr>
            <a:spLocks noGrp="1"/>
          </p:cNvSpPr>
          <p:nvPr>
            <p:ph type="pic" sz="quarter" idx="12"/>
          </p:nvPr>
        </p:nvSpPr>
        <p:spPr>
          <a:xfrm>
            <a:off x="3291806" y="530225"/>
            <a:ext cx="1965960" cy="685800"/>
          </a:xfrm>
        </p:spPr>
        <p:txBody>
          <a:bodyPr lIns="0" tIns="0" rIns="0" bIns="0" anchor="ctr">
            <a:normAutofit/>
          </a:bodyPr>
          <a:lstStyle>
            <a:lvl1pPr marL="0" indent="0">
              <a:buNone/>
              <a:defRPr sz="1400" b="0">
                <a:solidFill>
                  <a:schemeClr val="bg1"/>
                </a:solidFill>
                <a:latin typeface="+mn-lt"/>
              </a:defRPr>
            </a:lvl1pPr>
          </a:lstStyle>
          <a:p>
            <a:r>
              <a:rPr lang="en-US"/>
              <a:t>Click icon to add picture</a:t>
            </a:r>
          </a:p>
        </p:txBody>
      </p:sp>
      <p:sp>
        <p:nvSpPr>
          <p:cNvPr id="19" name="Content Placeholder 12">
            <a:extLst>
              <a:ext uri="{FF2B5EF4-FFF2-40B4-BE49-F238E27FC236}">
                <a16:creationId xmlns:a16="http://schemas.microsoft.com/office/drawing/2014/main" id="{21CBA2AD-5408-4390-AA0E-2745616C0181}"/>
              </a:ext>
            </a:extLst>
          </p:cNvPr>
          <p:cNvSpPr>
            <a:spLocks noGrp="1"/>
          </p:cNvSpPr>
          <p:nvPr>
            <p:ph sz="quarter" idx="13" hasCustomPrompt="1"/>
          </p:nvPr>
        </p:nvSpPr>
        <p:spPr>
          <a:xfrm>
            <a:off x="1085130" y="5486400"/>
            <a:ext cx="4846320" cy="640080"/>
          </a:xfrm>
        </p:spPr>
        <p:txBody>
          <a:bodyPr lIns="0" tIns="0" rIns="0" bIns="0">
            <a:noAutofit/>
          </a:bodyPr>
          <a:lstStyle>
            <a:lvl1pPr marL="0" indent="0">
              <a:buNone/>
              <a:defRPr sz="1600" b="0">
                <a:solidFill>
                  <a:schemeClr val="accent1"/>
                </a:solidFill>
                <a:latin typeface="+mj-lt"/>
              </a:defRPr>
            </a:lvl1pPr>
            <a:lvl2pPr marL="457200" indent="0">
              <a:buNone/>
              <a:defRPr sz="1600" b="0">
                <a:solidFill>
                  <a:schemeClr val="accent1"/>
                </a:solidFill>
                <a:latin typeface="+mj-lt"/>
              </a:defRPr>
            </a:lvl2pPr>
            <a:lvl3pPr marL="914400" indent="0">
              <a:buNone/>
              <a:defRPr sz="1600" b="0">
                <a:solidFill>
                  <a:schemeClr val="accent1"/>
                </a:solidFill>
                <a:latin typeface="+mj-lt"/>
              </a:defRPr>
            </a:lvl3pPr>
            <a:lvl4pPr marL="1371600" indent="0">
              <a:buNone/>
              <a:defRPr sz="1600" b="0">
                <a:solidFill>
                  <a:schemeClr val="accent1"/>
                </a:solidFill>
                <a:latin typeface="+mj-lt"/>
              </a:defRPr>
            </a:lvl4pPr>
            <a:lvl5pPr marL="1828800" indent="0">
              <a:buNone/>
              <a:defRPr sz="1600" b="0">
                <a:solidFill>
                  <a:schemeClr val="accent1"/>
                </a:solidFill>
                <a:latin typeface="+mj-lt"/>
              </a:defRPr>
            </a:lvl5pPr>
          </a:lstStyle>
          <a:p>
            <a:pPr lvl="0"/>
            <a:r>
              <a:rPr lang="en-US"/>
              <a:t>Click to edit text </a:t>
            </a:r>
          </a:p>
        </p:txBody>
      </p:sp>
      <p:sp>
        <p:nvSpPr>
          <p:cNvPr id="15" name="Picture Placeholder 3" descr="Three people engage in an informal conversation.">
            <a:extLst>
              <a:ext uri="{FF2B5EF4-FFF2-40B4-BE49-F238E27FC236}">
                <a16:creationId xmlns:a16="http://schemas.microsoft.com/office/drawing/2014/main" id="{5D696EB1-C520-41EF-85E1-D33FE8A4F12F}"/>
              </a:ext>
            </a:extLst>
          </p:cNvPr>
          <p:cNvSpPr>
            <a:spLocks noGrp="1"/>
          </p:cNvSpPr>
          <p:nvPr>
            <p:ph type="pic" sz="quarter" idx="16"/>
          </p:nvPr>
        </p:nvSpPr>
        <p:spPr>
          <a:xfrm>
            <a:off x="7949431" y="-2872"/>
            <a:ext cx="4252999" cy="6865212"/>
          </a:xfrm>
          <a:custGeom>
            <a:avLst/>
            <a:gdLst>
              <a:gd name="connsiteX0" fmla="*/ 0 w 4335432"/>
              <a:gd name="connsiteY0" fmla="*/ 0 h 6864993"/>
              <a:gd name="connsiteX1" fmla="*/ 4335432 w 4335432"/>
              <a:gd name="connsiteY1" fmla="*/ 0 h 6864993"/>
              <a:gd name="connsiteX2" fmla="*/ 4335432 w 4335432"/>
              <a:gd name="connsiteY2" fmla="*/ 6864993 h 6864993"/>
              <a:gd name="connsiteX3" fmla="*/ 0 w 4335432"/>
              <a:gd name="connsiteY3" fmla="*/ 6864993 h 6864993"/>
              <a:gd name="connsiteX4" fmla="*/ 0 w 4335432"/>
              <a:gd name="connsiteY4" fmla="*/ 0 h 6864993"/>
              <a:gd name="connsiteX0" fmla="*/ 0 w 4335432"/>
              <a:gd name="connsiteY0" fmla="*/ 0 h 6870078"/>
              <a:gd name="connsiteX1" fmla="*/ 4335432 w 4335432"/>
              <a:gd name="connsiteY1" fmla="*/ 0 h 6870078"/>
              <a:gd name="connsiteX2" fmla="*/ 4335432 w 4335432"/>
              <a:gd name="connsiteY2" fmla="*/ 6864993 h 6870078"/>
              <a:gd name="connsiteX3" fmla="*/ 2168079 w 4335432"/>
              <a:gd name="connsiteY3" fmla="*/ 6870078 h 6870078"/>
              <a:gd name="connsiteX4" fmla="*/ 0 w 4335432"/>
              <a:gd name="connsiteY4" fmla="*/ 6864993 h 6870078"/>
              <a:gd name="connsiteX5" fmla="*/ 0 w 4335432"/>
              <a:gd name="connsiteY5" fmla="*/ 0 h 6870078"/>
              <a:gd name="connsiteX0" fmla="*/ 0 w 4335432"/>
              <a:gd name="connsiteY0" fmla="*/ 0 h 6864993"/>
              <a:gd name="connsiteX1" fmla="*/ 4335432 w 4335432"/>
              <a:gd name="connsiteY1" fmla="*/ 0 h 6864993"/>
              <a:gd name="connsiteX2" fmla="*/ 4335432 w 4335432"/>
              <a:gd name="connsiteY2" fmla="*/ 6864993 h 6864993"/>
              <a:gd name="connsiteX3" fmla="*/ 2171148 w 4335432"/>
              <a:gd name="connsiteY3" fmla="*/ 6692107 h 6864993"/>
              <a:gd name="connsiteX4" fmla="*/ 0 w 4335432"/>
              <a:gd name="connsiteY4" fmla="*/ 6864993 h 6864993"/>
              <a:gd name="connsiteX5" fmla="*/ 0 w 4335432"/>
              <a:gd name="connsiteY5" fmla="*/ 0 h 6864993"/>
              <a:gd name="connsiteX0" fmla="*/ 0 w 4335432"/>
              <a:gd name="connsiteY0" fmla="*/ 0 h 6864993"/>
              <a:gd name="connsiteX1" fmla="*/ 4335432 w 4335432"/>
              <a:gd name="connsiteY1" fmla="*/ 0 h 6864993"/>
              <a:gd name="connsiteX2" fmla="*/ 4335432 w 4335432"/>
              <a:gd name="connsiteY2" fmla="*/ 6864993 h 6864993"/>
              <a:gd name="connsiteX3" fmla="*/ 2376734 w 4335432"/>
              <a:gd name="connsiteY3" fmla="*/ 6863941 h 6864993"/>
              <a:gd name="connsiteX4" fmla="*/ 0 w 4335432"/>
              <a:gd name="connsiteY4" fmla="*/ 6864993 h 6864993"/>
              <a:gd name="connsiteX5" fmla="*/ 0 w 4335432"/>
              <a:gd name="connsiteY5" fmla="*/ 0 h 6864993"/>
              <a:gd name="connsiteX0" fmla="*/ 0 w 4335432"/>
              <a:gd name="connsiteY0" fmla="*/ 0 h 6864993"/>
              <a:gd name="connsiteX1" fmla="*/ 4335432 w 4335432"/>
              <a:gd name="connsiteY1" fmla="*/ 0 h 6864993"/>
              <a:gd name="connsiteX2" fmla="*/ 4335432 w 4335432"/>
              <a:gd name="connsiteY2" fmla="*/ 4980961 h 6864993"/>
              <a:gd name="connsiteX3" fmla="*/ 2376734 w 4335432"/>
              <a:gd name="connsiteY3" fmla="*/ 6863941 h 6864993"/>
              <a:gd name="connsiteX4" fmla="*/ 0 w 4335432"/>
              <a:gd name="connsiteY4" fmla="*/ 6864993 h 6864993"/>
              <a:gd name="connsiteX5" fmla="*/ 0 w 4335432"/>
              <a:gd name="connsiteY5" fmla="*/ 0 h 6864993"/>
              <a:gd name="connsiteX0" fmla="*/ 0 w 4335432"/>
              <a:gd name="connsiteY0" fmla="*/ 0 h 6870078"/>
              <a:gd name="connsiteX1" fmla="*/ 4335432 w 4335432"/>
              <a:gd name="connsiteY1" fmla="*/ 0 h 6870078"/>
              <a:gd name="connsiteX2" fmla="*/ 4335432 w 4335432"/>
              <a:gd name="connsiteY2" fmla="*/ 4980961 h 6870078"/>
              <a:gd name="connsiteX3" fmla="*/ 2419692 w 4335432"/>
              <a:gd name="connsiteY3" fmla="*/ 6870078 h 6870078"/>
              <a:gd name="connsiteX4" fmla="*/ 0 w 4335432"/>
              <a:gd name="connsiteY4" fmla="*/ 6864993 h 6870078"/>
              <a:gd name="connsiteX5" fmla="*/ 0 w 4335432"/>
              <a:gd name="connsiteY5" fmla="*/ 0 h 6870078"/>
              <a:gd name="connsiteX0" fmla="*/ 0 w 4335432"/>
              <a:gd name="connsiteY0" fmla="*/ 0 h 6870078"/>
              <a:gd name="connsiteX1" fmla="*/ 4335432 w 4335432"/>
              <a:gd name="connsiteY1" fmla="*/ 0 h 6870078"/>
              <a:gd name="connsiteX2" fmla="*/ 4335432 w 4335432"/>
              <a:gd name="connsiteY2" fmla="*/ 4980961 h 6870078"/>
              <a:gd name="connsiteX3" fmla="*/ 2419692 w 4335432"/>
              <a:gd name="connsiteY3" fmla="*/ 6870078 h 6870078"/>
              <a:gd name="connsiteX4" fmla="*/ 0 w 4335432"/>
              <a:gd name="connsiteY4" fmla="*/ 6864993 h 6870078"/>
              <a:gd name="connsiteX5" fmla="*/ 0 w 4335432"/>
              <a:gd name="connsiteY5" fmla="*/ 0 h 6870078"/>
              <a:gd name="connsiteX0" fmla="*/ 0 w 4335432"/>
              <a:gd name="connsiteY0" fmla="*/ 0 h 6870078"/>
              <a:gd name="connsiteX1" fmla="*/ 4335432 w 4335432"/>
              <a:gd name="connsiteY1" fmla="*/ 0 h 6870078"/>
              <a:gd name="connsiteX2" fmla="*/ 4335432 w 4335432"/>
              <a:gd name="connsiteY2" fmla="*/ 4980961 h 6870078"/>
              <a:gd name="connsiteX3" fmla="*/ 2419692 w 4335432"/>
              <a:gd name="connsiteY3" fmla="*/ 6870078 h 6870078"/>
              <a:gd name="connsiteX4" fmla="*/ 0 w 4335432"/>
              <a:gd name="connsiteY4" fmla="*/ 6864993 h 6870078"/>
              <a:gd name="connsiteX5" fmla="*/ 0 w 4335432"/>
              <a:gd name="connsiteY5" fmla="*/ 0 h 6870078"/>
              <a:gd name="connsiteX0" fmla="*/ 0 w 4335432"/>
              <a:gd name="connsiteY0" fmla="*/ 0 h 6870078"/>
              <a:gd name="connsiteX1" fmla="*/ 4335432 w 4335432"/>
              <a:gd name="connsiteY1" fmla="*/ 0 h 6870078"/>
              <a:gd name="connsiteX2" fmla="*/ 4335432 w 4335432"/>
              <a:gd name="connsiteY2" fmla="*/ 4980961 h 6870078"/>
              <a:gd name="connsiteX3" fmla="*/ 2419692 w 4335432"/>
              <a:gd name="connsiteY3" fmla="*/ 6870078 h 6870078"/>
              <a:gd name="connsiteX4" fmla="*/ 0 w 4335432"/>
              <a:gd name="connsiteY4" fmla="*/ 6864993 h 6870078"/>
              <a:gd name="connsiteX5" fmla="*/ 0 w 4335432"/>
              <a:gd name="connsiteY5" fmla="*/ 0 h 6870078"/>
              <a:gd name="connsiteX0" fmla="*/ 0 w 4335432"/>
              <a:gd name="connsiteY0" fmla="*/ 0 h 6870078"/>
              <a:gd name="connsiteX1" fmla="*/ 1511429 w 4335432"/>
              <a:gd name="connsiteY1" fmla="*/ 5940 h 6870078"/>
              <a:gd name="connsiteX2" fmla="*/ 4335432 w 4335432"/>
              <a:gd name="connsiteY2" fmla="*/ 0 h 6870078"/>
              <a:gd name="connsiteX3" fmla="*/ 4335432 w 4335432"/>
              <a:gd name="connsiteY3" fmla="*/ 4980961 h 6870078"/>
              <a:gd name="connsiteX4" fmla="*/ 2419692 w 4335432"/>
              <a:gd name="connsiteY4" fmla="*/ 6870078 h 6870078"/>
              <a:gd name="connsiteX5" fmla="*/ 0 w 4335432"/>
              <a:gd name="connsiteY5" fmla="*/ 6864993 h 6870078"/>
              <a:gd name="connsiteX6" fmla="*/ 0 w 4335432"/>
              <a:gd name="connsiteY6" fmla="*/ 0 h 6870078"/>
              <a:gd name="connsiteX0" fmla="*/ 0 w 4335432"/>
              <a:gd name="connsiteY0" fmla="*/ 1472859 h 6870078"/>
              <a:gd name="connsiteX1" fmla="*/ 1511429 w 4335432"/>
              <a:gd name="connsiteY1" fmla="*/ 5940 h 6870078"/>
              <a:gd name="connsiteX2" fmla="*/ 4335432 w 4335432"/>
              <a:gd name="connsiteY2" fmla="*/ 0 h 6870078"/>
              <a:gd name="connsiteX3" fmla="*/ 4335432 w 4335432"/>
              <a:gd name="connsiteY3" fmla="*/ 4980961 h 6870078"/>
              <a:gd name="connsiteX4" fmla="*/ 2419692 w 4335432"/>
              <a:gd name="connsiteY4" fmla="*/ 6870078 h 6870078"/>
              <a:gd name="connsiteX5" fmla="*/ 0 w 4335432"/>
              <a:gd name="connsiteY5" fmla="*/ 6864993 h 6870078"/>
              <a:gd name="connsiteX6" fmla="*/ 0 w 4335432"/>
              <a:gd name="connsiteY6" fmla="*/ 1472859 h 6870078"/>
              <a:gd name="connsiteX0" fmla="*/ 0 w 4338500"/>
              <a:gd name="connsiteY0" fmla="*/ 1500475 h 6870078"/>
              <a:gd name="connsiteX1" fmla="*/ 1514497 w 4338500"/>
              <a:gd name="connsiteY1" fmla="*/ 5940 h 6870078"/>
              <a:gd name="connsiteX2" fmla="*/ 4338500 w 4338500"/>
              <a:gd name="connsiteY2" fmla="*/ 0 h 6870078"/>
              <a:gd name="connsiteX3" fmla="*/ 4338500 w 4338500"/>
              <a:gd name="connsiteY3" fmla="*/ 4980961 h 6870078"/>
              <a:gd name="connsiteX4" fmla="*/ 2422760 w 4338500"/>
              <a:gd name="connsiteY4" fmla="*/ 6870078 h 6870078"/>
              <a:gd name="connsiteX5" fmla="*/ 3068 w 4338500"/>
              <a:gd name="connsiteY5" fmla="*/ 6864993 h 6870078"/>
              <a:gd name="connsiteX6" fmla="*/ 0 w 4338500"/>
              <a:gd name="connsiteY6" fmla="*/ 1500475 h 6870078"/>
              <a:gd name="connsiteX0" fmla="*/ 0 w 4338500"/>
              <a:gd name="connsiteY0" fmla="*/ 1500475 h 6870078"/>
              <a:gd name="connsiteX1" fmla="*/ 1115598 w 4338500"/>
              <a:gd name="connsiteY1" fmla="*/ 9009 h 6870078"/>
              <a:gd name="connsiteX2" fmla="*/ 4338500 w 4338500"/>
              <a:gd name="connsiteY2" fmla="*/ 0 h 6870078"/>
              <a:gd name="connsiteX3" fmla="*/ 4338500 w 4338500"/>
              <a:gd name="connsiteY3" fmla="*/ 4980961 h 6870078"/>
              <a:gd name="connsiteX4" fmla="*/ 2422760 w 4338500"/>
              <a:gd name="connsiteY4" fmla="*/ 6870078 h 6870078"/>
              <a:gd name="connsiteX5" fmla="*/ 3068 w 4338500"/>
              <a:gd name="connsiteY5" fmla="*/ 6864993 h 6870078"/>
              <a:gd name="connsiteX6" fmla="*/ 0 w 4338500"/>
              <a:gd name="connsiteY6" fmla="*/ 1500475 h 6870078"/>
              <a:gd name="connsiteX0" fmla="*/ 0 w 4338500"/>
              <a:gd name="connsiteY0" fmla="*/ 1500475 h 6870078"/>
              <a:gd name="connsiteX1" fmla="*/ 1505292 w 4338500"/>
              <a:gd name="connsiteY1" fmla="*/ 9009 h 6870078"/>
              <a:gd name="connsiteX2" fmla="*/ 4338500 w 4338500"/>
              <a:gd name="connsiteY2" fmla="*/ 0 h 6870078"/>
              <a:gd name="connsiteX3" fmla="*/ 4338500 w 4338500"/>
              <a:gd name="connsiteY3" fmla="*/ 4980961 h 6870078"/>
              <a:gd name="connsiteX4" fmla="*/ 2422760 w 4338500"/>
              <a:gd name="connsiteY4" fmla="*/ 6870078 h 6870078"/>
              <a:gd name="connsiteX5" fmla="*/ 3068 w 4338500"/>
              <a:gd name="connsiteY5" fmla="*/ 6864993 h 6870078"/>
              <a:gd name="connsiteX6" fmla="*/ 0 w 4338500"/>
              <a:gd name="connsiteY6" fmla="*/ 1500475 h 6870078"/>
              <a:gd name="connsiteX0" fmla="*/ 0 w 4338500"/>
              <a:gd name="connsiteY0" fmla="*/ 1500475 h 6870078"/>
              <a:gd name="connsiteX1" fmla="*/ 1508361 w 4338500"/>
              <a:gd name="connsiteY1" fmla="*/ 5941 h 6870078"/>
              <a:gd name="connsiteX2" fmla="*/ 4338500 w 4338500"/>
              <a:gd name="connsiteY2" fmla="*/ 0 h 6870078"/>
              <a:gd name="connsiteX3" fmla="*/ 4338500 w 4338500"/>
              <a:gd name="connsiteY3" fmla="*/ 4980961 h 6870078"/>
              <a:gd name="connsiteX4" fmla="*/ 2422760 w 4338500"/>
              <a:gd name="connsiteY4" fmla="*/ 6870078 h 6870078"/>
              <a:gd name="connsiteX5" fmla="*/ 3068 w 4338500"/>
              <a:gd name="connsiteY5" fmla="*/ 6864993 h 6870078"/>
              <a:gd name="connsiteX6" fmla="*/ 0 w 4338500"/>
              <a:gd name="connsiteY6" fmla="*/ 1500475 h 6870078"/>
              <a:gd name="connsiteX0" fmla="*/ 0 w 4338500"/>
              <a:gd name="connsiteY0" fmla="*/ 1500475 h 6870078"/>
              <a:gd name="connsiteX1" fmla="*/ 1572411 w 4338500"/>
              <a:gd name="connsiteY1" fmla="*/ 9418 h 6870078"/>
              <a:gd name="connsiteX2" fmla="*/ 4338500 w 4338500"/>
              <a:gd name="connsiteY2" fmla="*/ 0 h 6870078"/>
              <a:gd name="connsiteX3" fmla="*/ 4338500 w 4338500"/>
              <a:gd name="connsiteY3" fmla="*/ 4980961 h 6870078"/>
              <a:gd name="connsiteX4" fmla="*/ 2422760 w 4338500"/>
              <a:gd name="connsiteY4" fmla="*/ 6870078 h 6870078"/>
              <a:gd name="connsiteX5" fmla="*/ 3068 w 4338500"/>
              <a:gd name="connsiteY5" fmla="*/ 6864993 h 6870078"/>
              <a:gd name="connsiteX6" fmla="*/ 0 w 4338500"/>
              <a:gd name="connsiteY6" fmla="*/ 1500475 h 6870078"/>
              <a:gd name="connsiteX0" fmla="*/ 0 w 4345617"/>
              <a:gd name="connsiteY0" fmla="*/ 1643024 h 6870078"/>
              <a:gd name="connsiteX1" fmla="*/ 1579528 w 4345617"/>
              <a:gd name="connsiteY1" fmla="*/ 9418 h 6870078"/>
              <a:gd name="connsiteX2" fmla="*/ 4345617 w 4345617"/>
              <a:gd name="connsiteY2" fmla="*/ 0 h 6870078"/>
              <a:gd name="connsiteX3" fmla="*/ 4345617 w 4345617"/>
              <a:gd name="connsiteY3" fmla="*/ 4980961 h 6870078"/>
              <a:gd name="connsiteX4" fmla="*/ 2429877 w 4345617"/>
              <a:gd name="connsiteY4" fmla="*/ 6870078 h 6870078"/>
              <a:gd name="connsiteX5" fmla="*/ 10185 w 4345617"/>
              <a:gd name="connsiteY5" fmla="*/ 6864993 h 6870078"/>
              <a:gd name="connsiteX6" fmla="*/ 0 w 4345617"/>
              <a:gd name="connsiteY6" fmla="*/ 1643024 h 6870078"/>
              <a:gd name="connsiteX0" fmla="*/ 0 w 4342058"/>
              <a:gd name="connsiteY0" fmla="*/ 1549150 h 6870078"/>
              <a:gd name="connsiteX1" fmla="*/ 1575969 w 4342058"/>
              <a:gd name="connsiteY1" fmla="*/ 9418 h 6870078"/>
              <a:gd name="connsiteX2" fmla="*/ 4342058 w 4342058"/>
              <a:gd name="connsiteY2" fmla="*/ 0 h 6870078"/>
              <a:gd name="connsiteX3" fmla="*/ 4342058 w 4342058"/>
              <a:gd name="connsiteY3" fmla="*/ 4980961 h 6870078"/>
              <a:gd name="connsiteX4" fmla="*/ 2426318 w 4342058"/>
              <a:gd name="connsiteY4" fmla="*/ 6870078 h 6870078"/>
              <a:gd name="connsiteX5" fmla="*/ 6626 w 4342058"/>
              <a:gd name="connsiteY5" fmla="*/ 6864993 h 6870078"/>
              <a:gd name="connsiteX6" fmla="*/ 0 w 4342058"/>
              <a:gd name="connsiteY6" fmla="*/ 1549150 h 6870078"/>
              <a:gd name="connsiteX0" fmla="*/ 0 w 4342058"/>
              <a:gd name="connsiteY0" fmla="*/ 1549150 h 6870078"/>
              <a:gd name="connsiteX1" fmla="*/ 1718302 w 4342058"/>
              <a:gd name="connsiteY1" fmla="*/ 12895 h 6870078"/>
              <a:gd name="connsiteX2" fmla="*/ 4342058 w 4342058"/>
              <a:gd name="connsiteY2" fmla="*/ 0 h 6870078"/>
              <a:gd name="connsiteX3" fmla="*/ 4342058 w 4342058"/>
              <a:gd name="connsiteY3" fmla="*/ 4980961 h 6870078"/>
              <a:gd name="connsiteX4" fmla="*/ 2426318 w 4342058"/>
              <a:gd name="connsiteY4" fmla="*/ 6870078 h 6870078"/>
              <a:gd name="connsiteX5" fmla="*/ 6626 w 4342058"/>
              <a:gd name="connsiteY5" fmla="*/ 6864993 h 6870078"/>
              <a:gd name="connsiteX6" fmla="*/ 0 w 4342058"/>
              <a:gd name="connsiteY6" fmla="*/ 1549150 h 6870078"/>
              <a:gd name="connsiteX0" fmla="*/ 0 w 4342058"/>
              <a:gd name="connsiteY0" fmla="*/ 1549150 h 6870078"/>
              <a:gd name="connsiteX1" fmla="*/ 1586644 w 4342058"/>
              <a:gd name="connsiteY1" fmla="*/ 5942 h 6870078"/>
              <a:gd name="connsiteX2" fmla="*/ 4342058 w 4342058"/>
              <a:gd name="connsiteY2" fmla="*/ 0 h 6870078"/>
              <a:gd name="connsiteX3" fmla="*/ 4342058 w 4342058"/>
              <a:gd name="connsiteY3" fmla="*/ 4980961 h 6870078"/>
              <a:gd name="connsiteX4" fmla="*/ 2426318 w 4342058"/>
              <a:gd name="connsiteY4" fmla="*/ 6870078 h 6870078"/>
              <a:gd name="connsiteX5" fmla="*/ 6626 w 4342058"/>
              <a:gd name="connsiteY5" fmla="*/ 6864993 h 6870078"/>
              <a:gd name="connsiteX6" fmla="*/ 0 w 4342058"/>
              <a:gd name="connsiteY6" fmla="*/ 1549150 h 6870078"/>
              <a:gd name="connsiteX0" fmla="*/ 0 w 4342058"/>
              <a:gd name="connsiteY0" fmla="*/ 1549150 h 6866602"/>
              <a:gd name="connsiteX1" fmla="*/ 1586644 w 4342058"/>
              <a:gd name="connsiteY1" fmla="*/ 5942 h 6866602"/>
              <a:gd name="connsiteX2" fmla="*/ 4342058 w 4342058"/>
              <a:gd name="connsiteY2" fmla="*/ 0 h 6866602"/>
              <a:gd name="connsiteX3" fmla="*/ 4342058 w 4342058"/>
              <a:gd name="connsiteY3" fmla="*/ 4980961 h 6866602"/>
              <a:gd name="connsiteX4" fmla="*/ 1661275 w 4342058"/>
              <a:gd name="connsiteY4" fmla="*/ 6866602 h 6866602"/>
              <a:gd name="connsiteX5" fmla="*/ 6626 w 4342058"/>
              <a:gd name="connsiteY5" fmla="*/ 6864993 h 6866602"/>
              <a:gd name="connsiteX6" fmla="*/ 0 w 4342058"/>
              <a:gd name="connsiteY6" fmla="*/ 1549150 h 6866602"/>
              <a:gd name="connsiteX0" fmla="*/ 0 w 4356291"/>
              <a:gd name="connsiteY0" fmla="*/ 1549150 h 6866602"/>
              <a:gd name="connsiteX1" fmla="*/ 1586644 w 4356291"/>
              <a:gd name="connsiteY1" fmla="*/ 5942 h 6866602"/>
              <a:gd name="connsiteX2" fmla="*/ 4342058 w 4356291"/>
              <a:gd name="connsiteY2" fmla="*/ 0 h 6866602"/>
              <a:gd name="connsiteX3" fmla="*/ 4356291 w 4356291"/>
              <a:gd name="connsiteY3" fmla="*/ 4584605 h 6866602"/>
              <a:gd name="connsiteX4" fmla="*/ 1661275 w 4356291"/>
              <a:gd name="connsiteY4" fmla="*/ 6866602 h 6866602"/>
              <a:gd name="connsiteX5" fmla="*/ 6626 w 4356291"/>
              <a:gd name="connsiteY5" fmla="*/ 6864993 h 6866602"/>
              <a:gd name="connsiteX6" fmla="*/ 0 w 4356291"/>
              <a:gd name="connsiteY6" fmla="*/ 1549150 h 6866602"/>
              <a:gd name="connsiteX0" fmla="*/ 0 w 4352732"/>
              <a:gd name="connsiteY0" fmla="*/ 1549150 h 6866602"/>
              <a:gd name="connsiteX1" fmla="*/ 1586644 w 4352732"/>
              <a:gd name="connsiteY1" fmla="*/ 5942 h 6866602"/>
              <a:gd name="connsiteX2" fmla="*/ 4342058 w 4352732"/>
              <a:gd name="connsiteY2" fmla="*/ 0 h 6866602"/>
              <a:gd name="connsiteX3" fmla="*/ 4352732 w 4352732"/>
              <a:gd name="connsiteY3" fmla="*/ 4233448 h 6866602"/>
              <a:gd name="connsiteX4" fmla="*/ 1661275 w 4352732"/>
              <a:gd name="connsiteY4" fmla="*/ 6866602 h 6866602"/>
              <a:gd name="connsiteX5" fmla="*/ 6626 w 4352732"/>
              <a:gd name="connsiteY5" fmla="*/ 6864993 h 6866602"/>
              <a:gd name="connsiteX6" fmla="*/ 0 w 4352732"/>
              <a:gd name="connsiteY6" fmla="*/ 1549150 h 6866602"/>
              <a:gd name="connsiteX0" fmla="*/ 0 w 4352732"/>
              <a:gd name="connsiteY0" fmla="*/ 1549150 h 6865154"/>
              <a:gd name="connsiteX1" fmla="*/ 1586644 w 4352732"/>
              <a:gd name="connsiteY1" fmla="*/ 5942 h 6865154"/>
              <a:gd name="connsiteX2" fmla="*/ 4342058 w 4352732"/>
              <a:gd name="connsiteY2" fmla="*/ 0 h 6865154"/>
              <a:gd name="connsiteX3" fmla="*/ 4352732 w 4352732"/>
              <a:gd name="connsiteY3" fmla="*/ 4233448 h 6865154"/>
              <a:gd name="connsiteX4" fmla="*/ 1433541 w 4352732"/>
              <a:gd name="connsiteY4" fmla="*/ 6856172 h 6865154"/>
              <a:gd name="connsiteX5" fmla="*/ 6626 w 4352732"/>
              <a:gd name="connsiteY5" fmla="*/ 6864993 h 6865154"/>
              <a:gd name="connsiteX6" fmla="*/ 0 w 4352732"/>
              <a:gd name="connsiteY6" fmla="*/ 1549150 h 6865154"/>
              <a:gd name="connsiteX0" fmla="*/ 0 w 4352732"/>
              <a:gd name="connsiteY0" fmla="*/ 1549150 h 6865212"/>
              <a:gd name="connsiteX1" fmla="*/ 1586644 w 4352732"/>
              <a:gd name="connsiteY1" fmla="*/ 5942 h 6865212"/>
              <a:gd name="connsiteX2" fmla="*/ 4342058 w 4352732"/>
              <a:gd name="connsiteY2" fmla="*/ 0 h 6865212"/>
              <a:gd name="connsiteX3" fmla="*/ 4352732 w 4352732"/>
              <a:gd name="connsiteY3" fmla="*/ 4233448 h 6865212"/>
              <a:gd name="connsiteX4" fmla="*/ 1664833 w 4352732"/>
              <a:gd name="connsiteY4" fmla="*/ 6859648 h 6865212"/>
              <a:gd name="connsiteX5" fmla="*/ 6626 w 4352732"/>
              <a:gd name="connsiteY5" fmla="*/ 6864993 h 6865212"/>
              <a:gd name="connsiteX6" fmla="*/ 0 w 4352732"/>
              <a:gd name="connsiteY6" fmla="*/ 1549150 h 6865212"/>
              <a:gd name="connsiteX0" fmla="*/ 0 w 4352732"/>
              <a:gd name="connsiteY0" fmla="*/ 1549150 h 6865037"/>
              <a:gd name="connsiteX1" fmla="*/ 1586644 w 4352732"/>
              <a:gd name="connsiteY1" fmla="*/ 5942 h 6865037"/>
              <a:gd name="connsiteX2" fmla="*/ 4342058 w 4352732"/>
              <a:gd name="connsiteY2" fmla="*/ 0 h 6865037"/>
              <a:gd name="connsiteX3" fmla="*/ 4352732 w 4352732"/>
              <a:gd name="connsiteY3" fmla="*/ 4233448 h 6865037"/>
              <a:gd name="connsiteX4" fmla="*/ 1529616 w 4352732"/>
              <a:gd name="connsiteY4" fmla="*/ 6821403 h 6865037"/>
              <a:gd name="connsiteX5" fmla="*/ 6626 w 4352732"/>
              <a:gd name="connsiteY5" fmla="*/ 6864993 h 6865037"/>
              <a:gd name="connsiteX6" fmla="*/ 0 w 4352732"/>
              <a:gd name="connsiteY6" fmla="*/ 1549150 h 6865037"/>
              <a:gd name="connsiteX0" fmla="*/ 0 w 4352732"/>
              <a:gd name="connsiteY0" fmla="*/ 1549150 h 6865212"/>
              <a:gd name="connsiteX1" fmla="*/ 1586644 w 4352732"/>
              <a:gd name="connsiteY1" fmla="*/ 5942 h 6865212"/>
              <a:gd name="connsiteX2" fmla="*/ 4342058 w 4352732"/>
              <a:gd name="connsiteY2" fmla="*/ 0 h 6865212"/>
              <a:gd name="connsiteX3" fmla="*/ 4352732 w 4352732"/>
              <a:gd name="connsiteY3" fmla="*/ 4233448 h 6865212"/>
              <a:gd name="connsiteX4" fmla="*/ 1664833 w 4352732"/>
              <a:gd name="connsiteY4" fmla="*/ 6859648 h 6865212"/>
              <a:gd name="connsiteX5" fmla="*/ 6626 w 4352732"/>
              <a:gd name="connsiteY5" fmla="*/ 6864993 h 6865212"/>
              <a:gd name="connsiteX6" fmla="*/ 0 w 4352732"/>
              <a:gd name="connsiteY6" fmla="*/ 1549150 h 6865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2732" h="6865212">
                <a:moveTo>
                  <a:pt x="0" y="1549150"/>
                </a:moveTo>
                <a:lnTo>
                  <a:pt x="1586644" y="5942"/>
                </a:lnTo>
                <a:lnTo>
                  <a:pt x="4342058" y="0"/>
                </a:lnTo>
                <a:cubicBezTo>
                  <a:pt x="4346802" y="1528202"/>
                  <a:pt x="4347988" y="2705246"/>
                  <a:pt x="4352732" y="4233448"/>
                </a:cubicBezTo>
                <a:lnTo>
                  <a:pt x="1664833" y="6859648"/>
                </a:lnTo>
                <a:cubicBezTo>
                  <a:pt x="1640725" y="6857953"/>
                  <a:pt x="813190" y="6866688"/>
                  <a:pt x="6626" y="6864993"/>
                </a:cubicBezTo>
                <a:cubicBezTo>
                  <a:pt x="5603" y="5076820"/>
                  <a:pt x="1023" y="3337323"/>
                  <a:pt x="0" y="1549150"/>
                </a:cubicBezTo>
                <a:close/>
              </a:path>
            </a:pathLst>
          </a:custGeom>
          <a:blipFill>
            <a:blip r:embed="rId4" cstate="screen">
              <a:extLst>
                <a:ext uri="{28A0092B-C50C-407E-A947-70E740481C1C}">
                  <a14:useLocalDpi xmlns:a14="http://schemas.microsoft.com/office/drawing/2010/main"/>
                </a:ext>
              </a:extLst>
            </a:blip>
            <a:stretch>
              <a:fillRect l="-4447" t="-832" r="-825" b="-2080"/>
            </a:stretch>
          </a:blipFill>
        </p:spPr>
        <p:txBody>
          <a:bodyPr wrap="none" lIns="0" tIns="0" rIns="0" bIns="0">
            <a:normAutofit/>
          </a:bodyPr>
          <a:lstStyle>
            <a:lvl1pPr marL="822960" indent="0" algn="ctr">
              <a:buNone/>
              <a:defRPr sz="1200">
                <a:solidFill>
                  <a:schemeClr val="accent6"/>
                </a:solidFill>
              </a:defRPr>
            </a:lvl1pPr>
          </a:lstStyle>
          <a:p>
            <a:r>
              <a:rPr lang="en-US" sz="1400"/>
              <a:t>Click icon to add picture</a:t>
            </a:r>
            <a:endParaRPr lang="en-US"/>
          </a:p>
        </p:txBody>
      </p:sp>
      <p:sp>
        <p:nvSpPr>
          <p:cNvPr id="20" name="Rectangle 19">
            <a:extLst>
              <a:ext uri="{FF2B5EF4-FFF2-40B4-BE49-F238E27FC236}">
                <a16:creationId xmlns:a16="http://schemas.microsoft.com/office/drawing/2014/main" id="{8E09959D-5439-4318-83D8-6833D99F8C4C}"/>
              </a:ext>
            </a:extLst>
          </p:cNvPr>
          <p:cNvSpPr/>
          <p:nvPr userDrawn="1"/>
        </p:nvSpPr>
        <p:spPr>
          <a:xfrm>
            <a:off x="7952908" y="-5751"/>
            <a:ext cx="1667342" cy="1691675"/>
          </a:xfrm>
          <a:custGeom>
            <a:avLst/>
            <a:gdLst>
              <a:gd name="connsiteX0" fmla="*/ 0 w 1547827"/>
              <a:gd name="connsiteY0" fmla="*/ 0 h 1555126"/>
              <a:gd name="connsiteX1" fmla="*/ 1547827 w 1547827"/>
              <a:gd name="connsiteY1" fmla="*/ 0 h 1555126"/>
              <a:gd name="connsiteX2" fmla="*/ 1547827 w 1547827"/>
              <a:gd name="connsiteY2" fmla="*/ 1555126 h 1555126"/>
              <a:gd name="connsiteX3" fmla="*/ 0 w 1547827"/>
              <a:gd name="connsiteY3" fmla="*/ 1555126 h 1555126"/>
              <a:gd name="connsiteX4" fmla="*/ 0 w 1547827"/>
              <a:gd name="connsiteY4" fmla="*/ 0 h 1555126"/>
              <a:gd name="connsiteX0" fmla="*/ 0 w 1547827"/>
              <a:gd name="connsiteY0" fmla="*/ 0 h 1555126"/>
              <a:gd name="connsiteX1" fmla="*/ 1547827 w 1547827"/>
              <a:gd name="connsiteY1" fmla="*/ 0 h 1555126"/>
              <a:gd name="connsiteX2" fmla="*/ 0 w 1547827"/>
              <a:gd name="connsiteY2" fmla="*/ 1555126 h 1555126"/>
              <a:gd name="connsiteX3" fmla="*/ 0 w 1547827"/>
              <a:gd name="connsiteY3" fmla="*/ 0 h 1555126"/>
            </a:gdLst>
            <a:ahLst/>
            <a:cxnLst>
              <a:cxn ang="0">
                <a:pos x="connsiteX0" y="connsiteY0"/>
              </a:cxn>
              <a:cxn ang="0">
                <a:pos x="connsiteX1" y="connsiteY1"/>
              </a:cxn>
              <a:cxn ang="0">
                <a:pos x="connsiteX2" y="connsiteY2"/>
              </a:cxn>
              <a:cxn ang="0">
                <a:pos x="connsiteX3" y="connsiteY3"/>
              </a:cxn>
            </a:cxnLst>
            <a:rect l="l" t="t" r="r" b="b"/>
            <a:pathLst>
              <a:path w="1547827" h="1555126">
                <a:moveTo>
                  <a:pt x="0" y="0"/>
                </a:moveTo>
                <a:lnTo>
                  <a:pt x="1547827" y="0"/>
                </a:lnTo>
                <a:lnTo>
                  <a:pt x="0" y="1555126"/>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6">
            <a:extLst>
              <a:ext uri="{FF2B5EF4-FFF2-40B4-BE49-F238E27FC236}">
                <a16:creationId xmlns:a16="http://schemas.microsoft.com/office/drawing/2014/main" id="{24C6E01D-0E59-40BF-A76A-B868A4BEB79D}"/>
              </a:ext>
            </a:extLst>
          </p:cNvPr>
          <p:cNvSpPr/>
          <p:nvPr userDrawn="1"/>
        </p:nvSpPr>
        <p:spPr>
          <a:xfrm>
            <a:off x="9561381" y="4219575"/>
            <a:ext cx="2645223" cy="2644175"/>
          </a:xfrm>
          <a:custGeom>
            <a:avLst/>
            <a:gdLst>
              <a:gd name="connsiteX0" fmla="*/ 0 w 1975847"/>
              <a:gd name="connsiteY0" fmla="*/ 0 h 1983462"/>
              <a:gd name="connsiteX1" fmla="*/ 1975847 w 1975847"/>
              <a:gd name="connsiteY1" fmla="*/ 0 h 1983462"/>
              <a:gd name="connsiteX2" fmla="*/ 1975847 w 1975847"/>
              <a:gd name="connsiteY2" fmla="*/ 1983462 h 1983462"/>
              <a:gd name="connsiteX3" fmla="*/ 0 w 1975847"/>
              <a:gd name="connsiteY3" fmla="*/ 1983462 h 1983462"/>
              <a:gd name="connsiteX4" fmla="*/ 0 w 1975847"/>
              <a:gd name="connsiteY4" fmla="*/ 0 h 1983462"/>
              <a:gd name="connsiteX0" fmla="*/ 0 w 1975847"/>
              <a:gd name="connsiteY0" fmla="*/ 1983462 h 1983462"/>
              <a:gd name="connsiteX1" fmla="*/ 1975847 w 1975847"/>
              <a:gd name="connsiteY1" fmla="*/ 0 h 1983462"/>
              <a:gd name="connsiteX2" fmla="*/ 1975847 w 1975847"/>
              <a:gd name="connsiteY2" fmla="*/ 1983462 h 1983462"/>
              <a:gd name="connsiteX3" fmla="*/ 0 w 1975847"/>
              <a:gd name="connsiteY3" fmla="*/ 1983462 h 1983462"/>
            </a:gdLst>
            <a:ahLst/>
            <a:cxnLst>
              <a:cxn ang="0">
                <a:pos x="connsiteX0" y="connsiteY0"/>
              </a:cxn>
              <a:cxn ang="0">
                <a:pos x="connsiteX1" y="connsiteY1"/>
              </a:cxn>
              <a:cxn ang="0">
                <a:pos x="connsiteX2" y="connsiteY2"/>
              </a:cxn>
              <a:cxn ang="0">
                <a:pos x="connsiteX3" y="connsiteY3"/>
              </a:cxn>
            </a:cxnLst>
            <a:rect l="l" t="t" r="r" b="b"/>
            <a:pathLst>
              <a:path w="1975847" h="1983462">
                <a:moveTo>
                  <a:pt x="0" y="1983462"/>
                </a:moveTo>
                <a:lnTo>
                  <a:pt x="1975847" y="0"/>
                </a:lnTo>
                <a:lnTo>
                  <a:pt x="1975847" y="1983462"/>
                </a:lnTo>
                <a:lnTo>
                  <a:pt x="0" y="1983462"/>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0157817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2a_Section opener 4 presen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96D1B-CEEC-46BD-8572-B4CC923991C5}"/>
              </a:ext>
            </a:extLst>
          </p:cNvPr>
          <p:cNvSpPr>
            <a:spLocks noGrp="1"/>
          </p:cNvSpPr>
          <p:nvPr>
            <p:ph type="title" hasCustomPrompt="1"/>
          </p:nvPr>
        </p:nvSpPr>
        <p:spPr>
          <a:xfrm>
            <a:off x="839788" y="569659"/>
            <a:ext cx="10515600" cy="1120838"/>
          </a:xfrm>
        </p:spPr>
        <p:txBody>
          <a:bodyPr lIns="0" tIns="0" rIns="0" bIns="0" anchor="t"/>
          <a:lstStyle>
            <a:lvl1pPr>
              <a:defRPr/>
            </a:lvl1pPr>
          </a:lstStyle>
          <a:p>
            <a:r>
              <a:rPr lang="en-US"/>
              <a:t>Click to edit presenter title</a:t>
            </a:r>
          </a:p>
        </p:txBody>
      </p:sp>
      <p:sp>
        <p:nvSpPr>
          <p:cNvPr id="3" name="Text Placeholder 2">
            <a:extLst>
              <a:ext uri="{FF2B5EF4-FFF2-40B4-BE49-F238E27FC236}">
                <a16:creationId xmlns:a16="http://schemas.microsoft.com/office/drawing/2014/main" id="{36D24D34-6966-4E7C-AB55-239986B36137}"/>
              </a:ext>
            </a:extLst>
          </p:cNvPr>
          <p:cNvSpPr>
            <a:spLocks noGrp="1"/>
          </p:cNvSpPr>
          <p:nvPr>
            <p:ph type="body" idx="1" hasCustomPrompt="1"/>
          </p:nvPr>
        </p:nvSpPr>
        <p:spPr>
          <a:xfrm>
            <a:off x="836612" y="3538728"/>
            <a:ext cx="2286000" cy="2514600"/>
          </a:xfrm>
        </p:spPr>
        <p:txBody>
          <a:bodyPr lIns="0" tIns="0" rIns="0" bIns="0" anchor="t">
            <a:normAutofit/>
          </a:bodyPr>
          <a:lstStyle>
            <a:lvl1pPr marL="0" indent="0">
              <a:buNone/>
              <a:defRPr sz="1200" b="1">
                <a:solidFill>
                  <a:schemeClr val="accent1"/>
                </a:solidFill>
                <a:latin typeface="+mj-lt"/>
              </a:defRPr>
            </a:lvl1pPr>
            <a:lvl2pPr marL="0" indent="0">
              <a:buNone/>
              <a:defRPr sz="1200" b="0">
                <a:latin typeface="+mj-lt"/>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a:t>
            </a:r>
          </a:p>
          <a:p>
            <a:pPr lvl="1"/>
            <a:r>
              <a:rPr lang="en-US"/>
              <a:t>Bio</a:t>
            </a:r>
          </a:p>
        </p:txBody>
      </p:sp>
      <p:sp>
        <p:nvSpPr>
          <p:cNvPr id="4" name="Content Placeholder 3">
            <a:extLst>
              <a:ext uri="{FF2B5EF4-FFF2-40B4-BE49-F238E27FC236}">
                <a16:creationId xmlns:a16="http://schemas.microsoft.com/office/drawing/2014/main" id="{8572F8FD-6DD2-4FF9-BA74-B3A646BB4EC3}"/>
              </a:ext>
            </a:extLst>
          </p:cNvPr>
          <p:cNvSpPr>
            <a:spLocks noGrp="1"/>
          </p:cNvSpPr>
          <p:nvPr>
            <p:ph sz="half" idx="2" hasCustomPrompt="1"/>
          </p:nvPr>
        </p:nvSpPr>
        <p:spPr>
          <a:xfrm>
            <a:off x="3580871" y="3538728"/>
            <a:ext cx="2286000" cy="2514600"/>
          </a:xfrm>
        </p:spPr>
        <p:txBody>
          <a:bodyPr lIns="0" tIns="0" rIns="0" bIns="0"/>
          <a:lstStyle>
            <a:lvl1pPr marL="0" indent="0">
              <a:buNone/>
              <a:defRPr lang="en-US" sz="1200" b="1" kern="1200" dirty="0">
                <a:solidFill>
                  <a:schemeClr val="accent1"/>
                </a:solidFill>
                <a:latin typeface="+mj-lt"/>
                <a:ea typeface="+mn-ea"/>
                <a:cs typeface="+mn-cs"/>
              </a:defRPr>
            </a:lvl1pPr>
            <a:lvl2pPr marL="0" indent="0">
              <a:buNone/>
              <a:defRPr lang="en-US" sz="1200" b="0" kern="1200" dirty="0">
                <a:solidFill>
                  <a:schemeClr val="accent1"/>
                </a:solidFill>
                <a:latin typeface="+mj-lt"/>
                <a:ea typeface="+mn-ea"/>
                <a:cs typeface="+mn-cs"/>
              </a:defRPr>
            </a:lvl2pPr>
            <a:lvl3pPr marL="457200" indent="0">
              <a:buNone/>
              <a:defRPr lang="en-US" sz="1200" b="0" kern="1200" dirty="0">
                <a:solidFill>
                  <a:schemeClr val="tx1"/>
                </a:solidFill>
                <a:latin typeface="+mj-lt"/>
                <a:ea typeface="+mn-ea"/>
                <a:cs typeface="+mn-cs"/>
              </a:defRPr>
            </a:lvl3pPr>
            <a:lvl4pPr marL="685800" indent="0">
              <a:buNone/>
              <a:defRPr lang="en-US" sz="1200" b="0" kern="1200" dirty="0">
                <a:solidFill>
                  <a:schemeClr val="tx1"/>
                </a:solidFill>
                <a:latin typeface="+mj-lt"/>
                <a:ea typeface="+mn-ea"/>
                <a:cs typeface="+mn-cs"/>
              </a:defRPr>
            </a:lvl4pPr>
            <a:lvl5pPr marL="914400" indent="0">
              <a:buNone/>
              <a:defRPr lang="en-US" sz="1200" b="0" kern="1200" dirty="0">
                <a:solidFill>
                  <a:schemeClr val="tx1"/>
                </a:solidFill>
                <a:latin typeface="+mj-lt"/>
                <a:ea typeface="+mn-ea"/>
                <a:cs typeface="+mn-cs"/>
              </a:defRPr>
            </a:lvl5pPr>
          </a:lstStyle>
          <a:p>
            <a:pPr lvl="0"/>
            <a:r>
              <a:rPr lang="en-US"/>
              <a:t>Name</a:t>
            </a:r>
          </a:p>
          <a:p>
            <a:pPr lvl="1"/>
            <a:r>
              <a:rPr lang="en-US"/>
              <a:t>Bio</a:t>
            </a:r>
          </a:p>
        </p:txBody>
      </p:sp>
      <p:sp>
        <p:nvSpPr>
          <p:cNvPr id="5" name="Text Placeholder 4">
            <a:extLst>
              <a:ext uri="{FF2B5EF4-FFF2-40B4-BE49-F238E27FC236}">
                <a16:creationId xmlns:a16="http://schemas.microsoft.com/office/drawing/2014/main" id="{2A953E42-6C15-4A8D-AFA8-51B1D8EA9A81}"/>
              </a:ext>
            </a:extLst>
          </p:cNvPr>
          <p:cNvSpPr>
            <a:spLocks noGrp="1"/>
          </p:cNvSpPr>
          <p:nvPr>
            <p:ph type="body" sz="quarter" idx="3" hasCustomPrompt="1"/>
          </p:nvPr>
        </p:nvSpPr>
        <p:spPr>
          <a:xfrm>
            <a:off x="6325130" y="3538728"/>
            <a:ext cx="2286000" cy="2514600"/>
          </a:xfrm>
        </p:spPr>
        <p:txBody>
          <a:bodyPr lIns="0" tIns="0" rIns="0" bIns="0" anchor="t">
            <a:normAutofit/>
          </a:bodyPr>
          <a:lstStyle>
            <a:lvl1pPr marL="0" indent="0">
              <a:buNone/>
              <a:defRPr sz="1200" b="1">
                <a:solidFill>
                  <a:schemeClr val="accent1"/>
                </a:solidFill>
              </a:defRPr>
            </a:lvl1pPr>
            <a:lvl2pPr marL="0" indent="0">
              <a:buNone/>
              <a:defRPr lang="en-US" sz="1200" b="0" kern="1200" dirty="0">
                <a:solidFill>
                  <a:schemeClr val="accent1"/>
                </a:solidFill>
                <a:latin typeface="+mj-lt"/>
                <a:ea typeface="+mn-ea"/>
                <a:cs typeface="+mn-cs"/>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a:t>
            </a:r>
          </a:p>
          <a:p>
            <a:pPr lvl="1"/>
            <a:r>
              <a:rPr lang="en-US"/>
              <a:t>Bio</a:t>
            </a:r>
          </a:p>
        </p:txBody>
      </p:sp>
      <p:sp>
        <p:nvSpPr>
          <p:cNvPr id="6" name="Content Placeholder 5">
            <a:extLst>
              <a:ext uri="{FF2B5EF4-FFF2-40B4-BE49-F238E27FC236}">
                <a16:creationId xmlns:a16="http://schemas.microsoft.com/office/drawing/2014/main" id="{0D7CCB9C-0E84-41B3-9B85-BF1FA1D401F7}"/>
              </a:ext>
            </a:extLst>
          </p:cNvPr>
          <p:cNvSpPr>
            <a:spLocks noGrp="1"/>
          </p:cNvSpPr>
          <p:nvPr>
            <p:ph sz="quarter" idx="4" hasCustomPrompt="1"/>
          </p:nvPr>
        </p:nvSpPr>
        <p:spPr>
          <a:xfrm>
            <a:off x="9069388" y="3538728"/>
            <a:ext cx="2286000" cy="2514600"/>
          </a:xfrm>
        </p:spPr>
        <p:txBody>
          <a:bodyPr lIns="0" tIns="0" rIns="0" bIns="0"/>
          <a:lstStyle>
            <a:lvl1pPr marL="0" indent="0">
              <a:buNone/>
              <a:defRPr lang="en-US" sz="1200" b="1" kern="1200" dirty="0">
                <a:solidFill>
                  <a:schemeClr val="accent1"/>
                </a:solidFill>
                <a:latin typeface="+mj-lt"/>
                <a:ea typeface="+mn-ea"/>
                <a:cs typeface="+mn-cs"/>
              </a:defRPr>
            </a:lvl1pPr>
            <a:lvl2pPr marL="0" indent="0">
              <a:buNone/>
              <a:defRPr lang="en-US" sz="1200" b="0" kern="1200" dirty="0">
                <a:solidFill>
                  <a:schemeClr val="accent1"/>
                </a:solidFill>
                <a:latin typeface="+mj-lt"/>
                <a:ea typeface="+mn-ea"/>
                <a:cs typeface="+mn-cs"/>
              </a:defRPr>
            </a:lvl2pPr>
          </a:lstStyle>
          <a:p>
            <a:pPr lvl="0"/>
            <a:r>
              <a:rPr lang="en-US"/>
              <a:t>Name</a:t>
            </a:r>
          </a:p>
          <a:p>
            <a:pPr lvl="1"/>
            <a:r>
              <a:rPr lang="en-US"/>
              <a:t>Bio</a:t>
            </a:r>
          </a:p>
        </p:txBody>
      </p:sp>
      <p:sp>
        <p:nvSpPr>
          <p:cNvPr id="9" name="Slide Number Placeholder 8">
            <a:extLst>
              <a:ext uri="{FF2B5EF4-FFF2-40B4-BE49-F238E27FC236}">
                <a16:creationId xmlns:a16="http://schemas.microsoft.com/office/drawing/2014/main" id="{E6C9EF65-9644-45FA-9DA0-F98D156932E0}"/>
              </a:ext>
            </a:extLst>
          </p:cNvPr>
          <p:cNvSpPr>
            <a:spLocks noGrp="1"/>
          </p:cNvSpPr>
          <p:nvPr>
            <p:ph type="sldNum" sz="quarter" idx="12"/>
          </p:nvPr>
        </p:nvSpPr>
        <p:spPr>
          <a:xfrm>
            <a:off x="11308458" y="6085840"/>
            <a:ext cx="521208" cy="508533"/>
          </a:xfrm>
        </p:spPr>
        <p:txBody>
          <a:bodyPr lIns="0" tIns="0" rIns="0" bIns="0" anchor="b"/>
          <a:lstStyle/>
          <a:p>
            <a:fld id="{CD6D25CF-0D6E-4844-B79B-06FF722D38A1}" type="slidenum">
              <a:rPr lang="en-US" smtClean="0"/>
              <a:t>‹#›</a:t>
            </a:fld>
            <a:endParaRPr lang="en-US"/>
          </a:p>
        </p:txBody>
      </p:sp>
      <p:sp>
        <p:nvSpPr>
          <p:cNvPr id="14" name="Picture Placeholder 13">
            <a:extLst>
              <a:ext uri="{FF2B5EF4-FFF2-40B4-BE49-F238E27FC236}">
                <a16:creationId xmlns:a16="http://schemas.microsoft.com/office/drawing/2014/main" id="{9820630F-FB86-40C6-B3CF-F0DA628D5396}"/>
              </a:ext>
            </a:extLst>
          </p:cNvPr>
          <p:cNvSpPr>
            <a:spLocks noGrp="1"/>
          </p:cNvSpPr>
          <p:nvPr>
            <p:ph type="pic" sz="quarter" idx="13" hasCustomPrompt="1"/>
          </p:nvPr>
        </p:nvSpPr>
        <p:spPr>
          <a:xfrm>
            <a:off x="839788" y="1802707"/>
            <a:ext cx="1600200" cy="1600200"/>
          </a:xfrm>
        </p:spPr>
        <p:txBody>
          <a:bodyPr>
            <a:normAutofit/>
          </a:bodyPr>
          <a:lstStyle>
            <a:lvl1pPr marL="0" indent="0">
              <a:buNone/>
              <a:defRPr sz="1200" b="0"/>
            </a:lvl1pPr>
          </a:lstStyle>
          <a:p>
            <a:r>
              <a:rPr lang="en-US"/>
              <a:t>Click icon to insert photo</a:t>
            </a:r>
          </a:p>
        </p:txBody>
      </p:sp>
      <p:sp>
        <p:nvSpPr>
          <p:cNvPr id="16" name="Picture Placeholder 15">
            <a:extLst>
              <a:ext uri="{FF2B5EF4-FFF2-40B4-BE49-F238E27FC236}">
                <a16:creationId xmlns:a16="http://schemas.microsoft.com/office/drawing/2014/main" id="{A7F941DA-9E81-4312-AE0C-4EE533BED285}"/>
              </a:ext>
            </a:extLst>
          </p:cNvPr>
          <p:cNvSpPr>
            <a:spLocks noGrp="1"/>
          </p:cNvSpPr>
          <p:nvPr>
            <p:ph type="pic" sz="quarter" idx="14" hasCustomPrompt="1"/>
          </p:nvPr>
        </p:nvSpPr>
        <p:spPr>
          <a:xfrm>
            <a:off x="3588491" y="1814513"/>
            <a:ext cx="1600200" cy="1600200"/>
          </a:xfrm>
        </p:spPr>
        <p:txBody>
          <a:bodyPr>
            <a:normAutofit/>
          </a:bodyPr>
          <a:lstStyle>
            <a:lvl1pPr marL="0" indent="0">
              <a:buNone/>
              <a:defRPr lang="en-US" sz="1200" b="0" kern="1200" dirty="0">
                <a:solidFill>
                  <a:schemeClr val="tx2"/>
                </a:solidFill>
                <a:latin typeface="+mj-lt"/>
                <a:ea typeface="+mn-ea"/>
                <a:cs typeface="+mn-cs"/>
              </a:defRPr>
            </a:lvl1pPr>
          </a:lstStyle>
          <a:p>
            <a:r>
              <a:rPr lang="en-US"/>
              <a:t>Click icon to insert photo</a:t>
            </a:r>
          </a:p>
        </p:txBody>
      </p:sp>
      <p:sp>
        <p:nvSpPr>
          <p:cNvPr id="18" name="Picture Placeholder 17">
            <a:extLst>
              <a:ext uri="{FF2B5EF4-FFF2-40B4-BE49-F238E27FC236}">
                <a16:creationId xmlns:a16="http://schemas.microsoft.com/office/drawing/2014/main" id="{D2EEBFDC-EBA7-4D1D-9F22-5D043C365411}"/>
              </a:ext>
            </a:extLst>
          </p:cNvPr>
          <p:cNvSpPr>
            <a:spLocks noGrp="1"/>
          </p:cNvSpPr>
          <p:nvPr>
            <p:ph type="pic" sz="quarter" idx="15" hasCustomPrompt="1"/>
          </p:nvPr>
        </p:nvSpPr>
        <p:spPr>
          <a:xfrm>
            <a:off x="6337194" y="1803400"/>
            <a:ext cx="1600200" cy="1600200"/>
          </a:xfrm>
        </p:spPr>
        <p:txBody>
          <a:bodyPr>
            <a:normAutofit/>
          </a:bodyPr>
          <a:lstStyle>
            <a:lvl1pPr marL="0" indent="0">
              <a:buNone/>
              <a:defRPr lang="en-US" sz="1200" b="0" kern="1200" dirty="0">
                <a:solidFill>
                  <a:schemeClr val="tx2"/>
                </a:solidFill>
                <a:latin typeface="+mj-lt"/>
                <a:ea typeface="+mn-ea"/>
                <a:cs typeface="+mn-cs"/>
              </a:defRPr>
            </a:lvl1pPr>
          </a:lstStyle>
          <a:p>
            <a:r>
              <a:rPr lang="en-US"/>
              <a:t>Click icon to insert photo</a:t>
            </a:r>
          </a:p>
        </p:txBody>
      </p:sp>
      <p:sp>
        <p:nvSpPr>
          <p:cNvPr id="20" name="Picture Placeholder 19">
            <a:extLst>
              <a:ext uri="{FF2B5EF4-FFF2-40B4-BE49-F238E27FC236}">
                <a16:creationId xmlns:a16="http://schemas.microsoft.com/office/drawing/2014/main" id="{C8BFBEE1-4F7A-41B6-9BB5-7994CB5C723B}"/>
              </a:ext>
            </a:extLst>
          </p:cNvPr>
          <p:cNvSpPr>
            <a:spLocks noGrp="1"/>
          </p:cNvSpPr>
          <p:nvPr>
            <p:ph type="pic" sz="quarter" idx="16" hasCustomPrompt="1"/>
          </p:nvPr>
        </p:nvSpPr>
        <p:spPr>
          <a:xfrm>
            <a:off x="9069388" y="1814512"/>
            <a:ext cx="1600200" cy="1600200"/>
          </a:xfrm>
        </p:spPr>
        <p:txBody>
          <a:bodyPr>
            <a:normAutofit/>
          </a:bodyPr>
          <a:lstStyle>
            <a:lvl1pPr marL="0" indent="0" algn="l" defTabSz="914400" rtl="0" eaLnBrk="1" latinLnBrk="0" hangingPunct="1">
              <a:lnSpc>
                <a:spcPct val="100000"/>
              </a:lnSpc>
              <a:spcBef>
                <a:spcPts val="1000"/>
              </a:spcBef>
              <a:buClr>
                <a:schemeClr val="accent3"/>
              </a:buClr>
              <a:buFont typeface="Arial Black" panose="020B0A04020102090204" pitchFamily="34" charset="0"/>
              <a:buNone/>
              <a:defRPr lang="en-US" sz="1200" b="0" kern="1200" dirty="0">
                <a:solidFill>
                  <a:schemeClr val="tx2"/>
                </a:solidFill>
                <a:latin typeface="+mj-lt"/>
                <a:ea typeface="+mn-ea"/>
                <a:cs typeface="+mn-cs"/>
              </a:defRPr>
            </a:lvl1pPr>
          </a:lstStyle>
          <a:p>
            <a:r>
              <a:rPr lang="en-US"/>
              <a:t>Click icon to insert photo</a:t>
            </a:r>
          </a:p>
        </p:txBody>
      </p:sp>
      <p:sp>
        <p:nvSpPr>
          <p:cNvPr id="15" name="Rectangle 6">
            <a:extLst>
              <a:ext uri="{FF2B5EF4-FFF2-40B4-BE49-F238E27FC236}">
                <a16:creationId xmlns:a16="http://schemas.microsoft.com/office/drawing/2014/main" id="{573B61A2-DEFE-4A34-8F50-0569B8093A7F}"/>
              </a:ext>
            </a:extLst>
          </p:cNvPr>
          <p:cNvSpPr>
            <a:spLocks noChangeAspect="1"/>
          </p:cNvSpPr>
          <p:nvPr userDrawn="1"/>
        </p:nvSpPr>
        <p:spPr>
          <a:xfrm>
            <a:off x="0" y="0"/>
            <a:ext cx="1170432" cy="1170432"/>
          </a:xfrm>
          <a:custGeom>
            <a:avLst/>
            <a:gdLst>
              <a:gd name="connsiteX0" fmla="*/ 0 w 1170432"/>
              <a:gd name="connsiteY0" fmla="*/ 0 h 1170432"/>
              <a:gd name="connsiteX1" fmla="*/ 1170432 w 1170432"/>
              <a:gd name="connsiteY1" fmla="*/ 0 h 1170432"/>
              <a:gd name="connsiteX2" fmla="*/ 1170432 w 1170432"/>
              <a:gd name="connsiteY2" fmla="*/ 1170432 h 1170432"/>
              <a:gd name="connsiteX3" fmla="*/ 0 w 1170432"/>
              <a:gd name="connsiteY3" fmla="*/ 1170432 h 1170432"/>
              <a:gd name="connsiteX4" fmla="*/ 0 w 1170432"/>
              <a:gd name="connsiteY4" fmla="*/ 0 h 1170432"/>
              <a:gd name="connsiteX0" fmla="*/ 0 w 1170432"/>
              <a:gd name="connsiteY0" fmla="*/ 0 h 1170432"/>
              <a:gd name="connsiteX1" fmla="*/ 1170432 w 1170432"/>
              <a:gd name="connsiteY1" fmla="*/ 0 h 1170432"/>
              <a:gd name="connsiteX2" fmla="*/ 0 w 1170432"/>
              <a:gd name="connsiteY2" fmla="*/ 1170432 h 1170432"/>
              <a:gd name="connsiteX3" fmla="*/ 0 w 1170432"/>
              <a:gd name="connsiteY3" fmla="*/ 0 h 1170432"/>
            </a:gdLst>
            <a:ahLst/>
            <a:cxnLst>
              <a:cxn ang="0">
                <a:pos x="connsiteX0" y="connsiteY0"/>
              </a:cxn>
              <a:cxn ang="0">
                <a:pos x="connsiteX1" y="connsiteY1"/>
              </a:cxn>
              <a:cxn ang="0">
                <a:pos x="connsiteX2" y="connsiteY2"/>
              </a:cxn>
              <a:cxn ang="0">
                <a:pos x="connsiteX3" y="connsiteY3"/>
              </a:cxn>
            </a:cxnLst>
            <a:rect l="l" t="t" r="r" b="b"/>
            <a:pathLst>
              <a:path w="1170432" h="1170432">
                <a:moveTo>
                  <a:pt x="0" y="0"/>
                </a:moveTo>
                <a:lnTo>
                  <a:pt x="1170432" y="0"/>
                </a:lnTo>
                <a:lnTo>
                  <a:pt x="0" y="1170432"/>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24B0A8F2-8BC7-4A48-970C-16A7A94A82D8}"/>
              </a:ext>
            </a:extLst>
          </p:cNvPr>
          <p:cNvCxnSpPr>
            <a:cxnSpLocks/>
          </p:cNvCxnSpPr>
          <p:nvPr userDrawn="1"/>
        </p:nvCxnSpPr>
        <p:spPr>
          <a:xfrm flipV="1">
            <a:off x="11314688" y="6085840"/>
            <a:ext cx="508749" cy="508533"/>
          </a:xfrm>
          <a:prstGeom prst="line">
            <a:avLst/>
          </a:prstGeom>
          <a:noFill/>
          <a:ln w="25400" cap="flat" cmpd="sng" algn="ctr">
            <a:solidFill>
              <a:schemeClr val="accent4"/>
            </a:solidFill>
            <a:prstDash val="solid"/>
            <a:miter lim="800000"/>
          </a:ln>
          <a:effectLst/>
        </p:spPr>
      </p:cxnSp>
      <p:pic>
        <p:nvPicPr>
          <p:cNvPr id="21" name="Picture 13">
            <a:extLst>
              <a:ext uri="{FF2B5EF4-FFF2-40B4-BE49-F238E27FC236}">
                <a16:creationId xmlns:a16="http://schemas.microsoft.com/office/drawing/2014/main" id="{252CFE9A-0E73-47FE-87B6-1D6779258A2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852" r="11852"/>
          <a:stretch/>
        </p:blipFill>
        <p:spPr>
          <a:xfrm>
            <a:off x="-958037" y="-993246"/>
            <a:ext cx="2596337" cy="2629547"/>
          </a:xfrm>
          <a:prstGeom prst="rect">
            <a:avLst/>
          </a:prstGeom>
        </p:spPr>
      </p:pic>
    </p:spTree>
    <p:extLst>
      <p:ext uri="{BB962C8B-B14F-4D97-AF65-F5344CB8AC3E}">
        <p14:creationId xmlns:p14="http://schemas.microsoft.com/office/powerpoint/2010/main" val="2287713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b_Section opener 2 Presen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96D1B-CEEC-46BD-8572-B4CC923991C5}"/>
              </a:ext>
            </a:extLst>
          </p:cNvPr>
          <p:cNvSpPr>
            <a:spLocks noGrp="1"/>
          </p:cNvSpPr>
          <p:nvPr>
            <p:ph type="title" hasCustomPrompt="1"/>
          </p:nvPr>
        </p:nvSpPr>
        <p:spPr>
          <a:xfrm>
            <a:off x="835152" y="585216"/>
            <a:ext cx="10474899" cy="1120838"/>
          </a:xfrm>
        </p:spPr>
        <p:txBody>
          <a:bodyPr lIns="0" tIns="0" rIns="0" bIns="0" anchor="t"/>
          <a:lstStyle>
            <a:lvl1pPr>
              <a:defRPr/>
            </a:lvl1pPr>
          </a:lstStyle>
          <a:p>
            <a:r>
              <a:rPr lang="en-US"/>
              <a:t>Click to edit presenter title</a:t>
            </a:r>
          </a:p>
        </p:txBody>
      </p:sp>
      <p:sp>
        <p:nvSpPr>
          <p:cNvPr id="3" name="Text Placeholder 2">
            <a:extLst>
              <a:ext uri="{FF2B5EF4-FFF2-40B4-BE49-F238E27FC236}">
                <a16:creationId xmlns:a16="http://schemas.microsoft.com/office/drawing/2014/main" id="{36D24D34-6966-4E7C-AB55-239986B36137}"/>
              </a:ext>
            </a:extLst>
          </p:cNvPr>
          <p:cNvSpPr>
            <a:spLocks noGrp="1"/>
          </p:cNvSpPr>
          <p:nvPr>
            <p:ph type="body" idx="1" hasCustomPrompt="1"/>
          </p:nvPr>
        </p:nvSpPr>
        <p:spPr>
          <a:xfrm>
            <a:off x="839788" y="3510149"/>
            <a:ext cx="5001837" cy="2514600"/>
          </a:xfrm>
        </p:spPr>
        <p:txBody>
          <a:bodyPr lIns="0" tIns="0" rIns="0" bIns="0" anchor="t">
            <a:normAutofit/>
          </a:bodyPr>
          <a:lstStyle>
            <a:lvl1pPr marL="0" indent="0">
              <a:buNone/>
              <a:defRPr sz="1200" b="1">
                <a:solidFill>
                  <a:schemeClr val="accent1"/>
                </a:solidFill>
              </a:defRPr>
            </a:lvl1pPr>
            <a:lvl2pPr marL="0" indent="0">
              <a:buNone/>
              <a:defRPr sz="1200" b="0">
                <a:solidFill>
                  <a:schemeClr val="accent1"/>
                </a:solidFill>
                <a:latin typeface="+mj-lt"/>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Presenter name</a:t>
            </a:r>
          </a:p>
          <a:p>
            <a:pPr lvl="1"/>
            <a:r>
              <a:rPr lang="en-US"/>
              <a:t>Bio</a:t>
            </a:r>
          </a:p>
        </p:txBody>
      </p:sp>
      <p:sp>
        <p:nvSpPr>
          <p:cNvPr id="4" name="Content Placeholder 3">
            <a:extLst>
              <a:ext uri="{FF2B5EF4-FFF2-40B4-BE49-F238E27FC236}">
                <a16:creationId xmlns:a16="http://schemas.microsoft.com/office/drawing/2014/main" id="{8572F8FD-6DD2-4FF9-BA74-B3A646BB4EC3}"/>
              </a:ext>
            </a:extLst>
          </p:cNvPr>
          <p:cNvSpPr>
            <a:spLocks noGrp="1"/>
          </p:cNvSpPr>
          <p:nvPr>
            <p:ph sz="half" idx="2" hasCustomPrompt="1"/>
          </p:nvPr>
        </p:nvSpPr>
        <p:spPr>
          <a:xfrm>
            <a:off x="6350374" y="3510149"/>
            <a:ext cx="4964313" cy="2514600"/>
          </a:xfrm>
        </p:spPr>
        <p:txBody>
          <a:bodyPr lIns="0" tIns="0" rIns="0" bIns="0"/>
          <a:lstStyle>
            <a:lvl1pPr marL="0" indent="0">
              <a:buNone/>
              <a:defRPr sz="1200">
                <a:solidFill>
                  <a:schemeClr val="accent1"/>
                </a:solidFill>
              </a:defRPr>
            </a:lvl1pPr>
            <a:lvl2pPr marL="0" indent="0">
              <a:buNone/>
              <a:defRPr sz="1200">
                <a:solidFill>
                  <a:schemeClr val="accent1"/>
                </a:solidFill>
                <a:latin typeface="+mj-lt"/>
              </a:defRPr>
            </a:lvl2pPr>
            <a:lvl3pPr marL="0" indent="0">
              <a:buNone/>
              <a:defRPr sz="1200">
                <a:solidFill>
                  <a:schemeClr val="accent1"/>
                </a:solidFill>
                <a:latin typeface="+mj-lt"/>
              </a:defRPr>
            </a:lvl3pPr>
            <a:lvl4pPr marL="0" indent="0">
              <a:buNone/>
              <a:defRPr sz="1200">
                <a:solidFill>
                  <a:schemeClr val="accent1"/>
                </a:solidFill>
                <a:latin typeface="+mj-lt"/>
              </a:defRPr>
            </a:lvl4pPr>
            <a:lvl5pPr marL="0" indent="0">
              <a:buNone/>
              <a:defRPr sz="1200">
                <a:solidFill>
                  <a:schemeClr val="accent1"/>
                </a:solidFill>
                <a:latin typeface="+mj-lt"/>
              </a:defRPr>
            </a:lvl5pPr>
          </a:lstStyle>
          <a:p>
            <a:pPr lvl="0"/>
            <a:r>
              <a:rPr lang="en-US"/>
              <a:t>Presenter name</a:t>
            </a:r>
          </a:p>
          <a:p>
            <a:pPr lvl="1"/>
            <a:r>
              <a:rPr lang="en-US"/>
              <a:t>Bio</a:t>
            </a:r>
          </a:p>
        </p:txBody>
      </p:sp>
      <p:sp>
        <p:nvSpPr>
          <p:cNvPr id="9" name="Slide Number Placeholder 8">
            <a:extLst>
              <a:ext uri="{FF2B5EF4-FFF2-40B4-BE49-F238E27FC236}">
                <a16:creationId xmlns:a16="http://schemas.microsoft.com/office/drawing/2014/main" id="{E6C9EF65-9644-45FA-9DA0-F98D156932E0}"/>
              </a:ext>
            </a:extLst>
          </p:cNvPr>
          <p:cNvSpPr>
            <a:spLocks noGrp="1"/>
          </p:cNvSpPr>
          <p:nvPr>
            <p:ph type="sldNum" sz="quarter" idx="12"/>
          </p:nvPr>
        </p:nvSpPr>
        <p:spPr>
          <a:xfrm>
            <a:off x="11314687" y="6085840"/>
            <a:ext cx="508749" cy="508533"/>
          </a:xfrm>
        </p:spPr>
        <p:txBody>
          <a:bodyPr lIns="0" tIns="0" rIns="0" bIns="0" anchor="b"/>
          <a:lstStyle>
            <a:lvl1pPr>
              <a:defRPr>
                <a:solidFill>
                  <a:schemeClr val="accent3"/>
                </a:solidFill>
              </a:defRPr>
            </a:lvl1pPr>
          </a:lstStyle>
          <a:p>
            <a:fld id="{CD6D25CF-0D6E-4844-B79B-06FF722D38A1}" type="slidenum">
              <a:rPr lang="en-US" smtClean="0"/>
              <a:pPr/>
              <a:t>‹#›</a:t>
            </a:fld>
            <a:endParaRPr lang="en-US"/>
          </a:p>
        </p:txBody>
      </p:sp>
      <p:sp>
        <p:nvSpPr>
          <p:cNvPr id="17" name="Picture Placeholder 16">
            <a:extLst>
              <a:ext uri="{FF2B5EF4-FFF2-40B4-BE49-F238E27FC236}">
                <a16:creationId xmlns:a16="http://schemas.microsoft.com/office/drawing/2014/main" id="{B1740A21-BDAD-4236-A5B0-B3C5EE649860}"/>
              </a:ext>
            </a:extLst>
          </p:cNvPr>
          <p:cNvSpPr>
            <a:spLocks noGrp="1"/>
          </p:cNvSpPr>
          <p:nvPr>
            <p:ph type="pic" sz="quarter" idx="13" hasCustomPrompt="1"/>
          </p:nvPr>
        </p:nvSpPr>
        <p:spPr>
          <a:xfrm>
            <a:off x="839788" y="1802707"/>
            <a:ext cx="1600200" cy="1600200"/>
          </a:xfrm>
        </p:spPr>
        <p:txBody>
          <a:bodyPr>
            <a:normAutofit/>
          </a:bodyPr>
          <a:lstStyle>
            <a:lvl1pPr marL="0" indent="0">
              <a:buNone/>
              <a:defRPr sz="1200" b="0">
                <a:solidFill>
                  <a:schemeClr val="tx2"/>
                </a:solidFill>
              </a:defRPr>
            </a:lvl1pPr>
          </a:lstStyle>
          <a:p>
            <a:r>
              <a:rPr lang="en-US"/>
              <a:t>Click icon to insert photo</a:t>
            </a:r>
          </a:p>
        </p:txBody>
      </p:sp>
      <p:sp>
        <p:nvSpPr>
          <p:cNvPr id="19" name="Picture Placeholder 18">
            <a:extLst>
              <a:ext uri="{FF2B5EF4-FFF2-40B4-BE49-F238E27FC236}">
                <a16:creationId xmlns:a16="http://schemas.microsoft.com/office/drawing/2014/main" id="{DA98BEF5-0C89-4430-B947-F1CBBA01500A}"/>
              </a:ext>
            </a:extLst>
          </p:cNvPr>
          <p:cNvSpPr>
            <a:spLocks noGrp="1"/>
          </p:cNvSpPr>
          <p:nvPr>
            <p:ph type="pic" sz="quarter" idx="14" hasCustomPrompt="1"/>
          </p:nvPr>
        </p:nvSpPr>
        <p:spPr>
          <a:xfrm>
            <a:off x="6350374" y="1802707"/>
            <a:ext cx="1600200" cy="1600200"/>
          </a:xfrm>
        </p:spPr>
        <p:txBody>
          <a:bodyPr>
            <a:normAutofit/>
          </a:bodyPr>
          <a:lstStyle>
            <a:lvl1pPr marL="0" indent="0">
              <a:buNone/>
              <a:defRPr sz="1200" b="0"/>
            </a:lvl1pPr>
          </a:lstStyle>
          <a:p>
            <a:r>
              <a:rPr lang="en-US"/>
              <a:t>Click icon to insert photo</a:t>
            </a:r>
          </a:p>
        </p:txBody>
      </p:sp>
      <p:sp>
        <p:nvSpPr>
          <p:cNvPr id="11" name="Rectangle 6">
            <a:extLst>
              <a:ext uri="{FF2B5EF4-FFF2-40B4-BE49-F238E27FC236}">
                <a16:creationId xmlns:a16="http://schemas.microsoft.com/office/drawing/2014/main" id="{2887AD67-99B6-4833-8429-D3E199C0A810}"/>
              </a:ext>
            </a:extLst>
          </p:cNvPr>
          <p:cNvSpPr>
            <a:spLocks noChangeAspect="1"/>
          </p:cNvSpPr>
          <p:nvPr userDrawn="1"/>
        </p:nvSpPr>
        <p:spPr>
          <a:xfrm>
            <a:off x="0" y="0"/>
            <a:ext cx="1170432" cy="1170432"/>
          </a:xfrm>
          <a:custGeom>
            <a:avLst/>
            <a:gdLst>
              <a:gd name="connsiteX0" fmla="*/ 0 w 1170432"/>
              <a:gd name="connsiteY0" fmla="*/ 0 h 1170432"/>
              <a:gd name="connsiteX1" fmla="*/ 1170432 w 1170432"/>
              <a:gd name="connsiteY1" fmla="*/ 0 h 1170432"/>
              <a:gd name="connsiteX2" fmla="*/ 1170432 w 1170432"/>
              <a:gd name="connsiteY2" fmla="*/ 1170432 h 1170432"/>
              <a:gd name="connsiteX3" fmla="*/ 0 w 1170432"/>
              <a:gd name="connsiteY3" fmla="*/ 1170432 h 1170432"/>
              <a:gd name="connsiteX4" fmla="*/ 0 w 1170432"/>
              <a:gd name="connsiteY4" fmla="*/ 0 h 1170432"/>
              <a:gd name="connsiteX0" fmla="*/ 0 w 1170432"/>
              <a:gd name="connsiteY0" fmla="*/ 0 h 1170432"/>
              <a:gd name="connsiteX1" fmla="*/ 1170432 w 1170432"/>
              <a:gd name="connsiteY1" fmla="*/ 0 h 1170432"/>
              <a:gd name="connsiteX2" fmla="*/ 0 w 1170432"/>
              <a:gd name="connsiteY2" fmla="*/ 1170432 h 1170432"/>
              <a:gd name="connsiteX3" fmla="*/ 0 w 1170432"/>
              <a:gd name="connsiteY3" fmla="*/ 0 h 1170432"/>
            </a:gdLst>
            <a:ahLst/>
            <a:cxnLst>
              <a:cxn ang="0">
                <a:pos x="connsiteX0" y="connsiteY0"/>
              </a:cxn>
              <a:cxn ang="0">
                <a:pos x="connsiteX1" y="connsiteY1"/>
              </a:cxn>
              <a:cxn ang="0">
                <a:pos x="connsiteX2" y="connsiteY2"/>
              </a:cxn>
              <a:cxn ang="0">
                <a:pos x="connsiteX3" y="connsiteY3"/>
              </a:cxn>
            </a:cxnLst>
            <a:rect l="l" t="t" r="r" b="b"/>
            <a:pathLst>
              <a:path w="1170432" h="1170432">
                <a:moveTo>
                  <a:pt x="0" y="0"/>
                </a:moveTo>
                <a:lnTo>
                  <a:pt x="1170432" y="0"/>
                </a:lnTo>
                <a:lnTo>
                  <a:pt x="0" y="1170432"/>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13">
            <a:extLst>
              <a:ext uri="{FF2B5EF4-FFF2-40B4-BE49-F238E27FC236}">
                <a16:creationId xmlns:a16="http://schemas.microsoft.com/office/drawing/2014/main" id="{79A2FCE6-3214-4550-AB7E-FA7A7EFFCCE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852" r="11852"/>
          <a:stretch/>
        </p:blipFill>
        <p:spPr>
          <a:xfrm>
            <a:off x="-958037" y="-993246"/>
            <a:ext cx="2596337" cy="2629547"/>
          </a:xfrm>
          <a:prstGeom prst="rect">
            <a:avLst/>
          </a:prstGeom>
        </p:spPr>
      </p:pic>
    </p:spTree>
    <p:extLst>
      <p:ext uri="{BB962C8B-B14F-4D97-AF65-F5344CB8AC3E}">
        <p14:creationId xmlns:p14="http://schemas.microsoft.com/office/powerpoint/2010/main" val="1268563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95081-23F6-4139-8C00-ECCB7C539C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2BF1E0A-C434-4FFB-8EF8-2F51B4F073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Date Placeholder 3">
            <a:extLst>
              <a:ext uri="{FF2B5EF4-FFF2-40B4-BE49-F238E27FC236}">
                <a16:creationId xmlns:a16="http://schemas.microsoft.com/office/drawing/2014/main" id="{DAD3E6A9-73CA-423C-BCCA-C95DFBBDE31E}"/>
              </a:ext>
            </a:extLst>
          </p:cNvPr>
          <p:cNvSpPr>
            <a:spLocks noGrp="1"/>
          </p:cNvSpPr>
          <p:nvPr>
            <p:ph type="dt" sz="half" idx="2"/>
          </p:nvPr>
        </p:nvSpPr>
        <p:spPr>
          <a:xfrm>
            <a:off x="838200" y="6356350"/>
            <a:ext cx="2743200" cy="35877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9" name="Footer Placeholder 4">
            <a:extLst>
              <a:ext uri="{FF2B5EF4-FFF2-40B4-BE49-F238E27FC236}">
                <a16:creationId xmlns:a16="http://schemas.microsoft.com/office/drawing/2014/main" id="{B1D76EF2-5255-459D-95EA-A80C0ABD2C14}"/>
              </a:ext>
            </a:extLst>
          </p:cNvPr>
          <p:cNvSpPr>
            <a:spLocks noGrp="1"/>
          </p:cNvSpPr>
          <p:nvPr>
            <p:ph type="ftr" sz="quarter" idx="3"/>
          </p:nvPr>
        </p:nvSpPr>
        <p:spPr>
          <a:xfrm>
            <a:off x="4038600" y="6356350"/>
            <a:ext cx="4114800" cy="35877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9725EFF7-C806-4E22-844C-F7D878D0F37A}"/>
              </a:ext>
            </a:extLst>
          </p:cNvPr>
          <p:cNvSpPr>
            <a:spLocks noGrp="1"/>
          </p:cNvSpPr>
          <p:nvPr>
            <p:ph type="sldNum" sz="quarter" idx="4"/>
          </p:nvPr>
        </p:nvSpPr>
        <p:spPr>
          <a:xfrm>
            <a:off x="8610600" y="6356350"/>
            <a:ext cx="2743200" cy="35877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4394164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c_Section Opener">
    <p:bg>
      <p:bgPr>
        <a:solidFill>
          <a:srgbClr val="414B6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96D1B-CEEC-46BD-8572-B4CC923991C5}"/>
              </a:ext>
            </a:extLst>
          </p:cNvPr>
          <p:cNvSpPr>
            <a:spLocks noGrp="1"/>
          </p:cNvSpPr>
          <p:nvPr>
            <p:ph type="title" hasCustomPrompt="1"/>
          </p:nvPr>
        </p:nvSpPr>
        <p:spPr>
          <a:xfrm>
            <a:off x="896112" y="2231136"/>
            <a:ext cx="8833104" cy="2340864"/>
          </a:xfrm>
        </p:spPr>
        <p:txBody>
          <a:bodyPr lIns="0" tIns="0" rIns="0" bIns="0" anchor="ctr" anchorCtr="0">
            <a:noAutofit/>
          </a:bodyPr>
          <a:lstStyle>
            <a:lvl1pPr algn="l">
              <a:defRPr lang="en-US" sz="7200" b="1" kern="1200" dirty="0">
                <a:solidFill>
                  <a:schemeClr val="bg1"/>
                </a:solidFill>
                <a:latin typeface="+mj-lt"/>
                <a:ea typeface="+mn-ea"/>
                <a:cs typeface="+mn-cs"/>
              </a:defRPr>
            </a:lvl1pPr>
          </a:lstStyle>
          <a:p>
            <a:r>
              <a:rPr lang="en-US"/>
              <a:t>Click to Edit Section Title</a:t>
            </a:r>
          </a:p>
        </p:txBody>
      </p:sp>
      <p:sp>
        <p:nvSpPr>
          <p:cNvPr id="18" name="Rectangle 6">
            <a:extLst>
              <a:ext uri="{FF2B5EF4-FFF2-40B4-BE49-F238E27FC236}">
                <a16:creationId xmlns:a16="http://schemas.microsoft.com/office/drawing/2014/main" id="{97EF0196-6DDE-4D85-8DB8-77A251719F03}"/>
              </a:ext>
            </a:extLst>
          </p:cNvPr>
          <p:cNvSpPr>
            <a:spLocks noChangeAspect="1"/>
          </p:cNvSpPr>
          <p:nvPr userDrawn="1"/>
        </p:nvSpPr>
        <p:spPr>
          <a:xfrm>
            <a:off x="0" y="0"/>
            <a:ext cx="1170432" cy="1170432"/>
          </a:xfrm>
          <a:custGeom>
            <a:avLst/>
            <a:gdLst>
              <a:gd name="connsiteX0" fmla="*/ 0 w 1170432"/>
              <a:gd name="connsiteY0" fmla="*/ 0 h 1170432"/>
              <a:gd name="connsiteX1" fmla="*/ 1170432 w 1170432"/>
              <a:gd name="connsiteY1" fmla="*/ 0 h 1170432"/>
              <a:gd name="connsiteX2" fmla="*/ 1170432 w 1170432"/>
              <a:gd name="connsiteY2" fmla="*/ 1170432 h 1170432"/>
              <a:gd name="connsiteX3" fmla="*/ 0 w 1170432"/>
              <a:gd name="connsiteY3" fmla="*/ 1170432 h 1170432"/>
              <a:gd name="connsiteX4" fmla="*/ 0 w 1170432"/>
              <a:gd name="connsiteY4" fmla="*/ 0 h 1170432"/>
              <a:gd name="connsiteX0" fmla="*/ 0 w 1170432"/>
              <a:gd name="connsiteY0" fmla="*/ 0 h 1170432"/>
              <a:gd name="connsiteX1" fmla="*/ 1170432 w 1170432"/>
              <a:gd name="connsiteY1" fmla="*/ 0 h 1170432"/>
              <a:gd name="connsiteX2" fmla="*/ 0 w 1170432"/>
              <a:gd name="connsiteY2" fmla="*/ 1170432 h 1170432"/>
              <a:gd name="connsiteX3" fmla="*/ 0 w 1170432"/>
              <a:gd name="connsiteY3" fmla="*/ 0 h 1170432"/>
            </a:gdLst>
            <a:ahLst/>
            <a:cxnLst>
              <a:cxn ang="0">
                <a:pos x="connsiteX0" y="connsiteY0"/>
              </a:cxn>
              <a:cxn ang="0">
                <a:pos x="connsiteX1" y="connsiteY1"/>
              </a:cxn>
              <a:cxn ang="0">
                <a:pos x="connsiteX2" y="connsiteY2"/>
              </a:cxn>
              <a:cxn ang="0">
                <a:pos x="connsiteX3" y="connsiteY3"/>
              </a:cxn>
            </a:cxnLst>
            <a:rect l="l" t="t" r="r" b="b"/>
            <a:pathLst>
              <a:path w="1170432" h="1170432">
                <a:moveTo>
                  <a:pt x="0" y="0"/>
                </a:moveTo>
                <a:lnTo>
                  <a:pt x="1170432" y="0"/>
                </a:lnTo>
                <a:lnTo>
                  <a:pt x="0" y="1170432"/>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F9BD4E4-2AE3-430C-B9A2-89412E10C5BF}"/>
              </a:ext>
            </a:extLst>
          </p:cNvPr>
          <p:cNvSpPr>
            <a:spLocks noChangeAspect="1"/>
          </p:cNvSpPr>
          <p:nvPr userDrawn="1"/>
        </p:nvSpPr>
        <p:spPr>
          <a:xfrm>
            <a:off x="0" y="0"/>
            <a:ext cx="1170432" cy="1170432"/>
          </a:xfrm>
          <a:custGeom>
            <a:avLst/>
            <a:gdLst>
              <a:gd name="connsiteX0" fmla="*/ 0 w 1170432"/>
              <a:gd name="connsiteY0" fmla="*/ 0 h 1170432"/>
              <a:gd name="connsiteX1" fmla="*/ 1170432 w 1170432"/>
              <a:gd name="connsiteY1" fmla="*/ 0 h 1170432"/>
              <a:gd name="connsiteX2" fmla="*/ 1170432 w 1170432"/>
              <a:gd name="connsiteY2" fmla="*/ 1170432 h 1170432"/>
              <a:gd name="connsiteX3" fmla="*/ 0 w 1170432"/>
              <a:gd name="connsiteY3" fmla="*/ 1170432 h 1170432"/>
              <a:gd name="connsiteX4" fmla="*/ 0 w 1170432"/>
              <a:gd name="connsiteY4" fmla="*/ 0 h 1170432"/>
              <a:gd name="connsiteX0" fmla="*/ 0 w 1170432"/>
              <a:gd name="connsiteY0" fmla="*/ 0 h 1170432"/>
              <a:gd name="connsiteX1" fmla="*/ 1170432 w 1170432"/>
              <a:gd name="connsiteY1" fmla="*/ 0 h 1170432"/>
              <a:gd name="connsiteX2" fmla="*/ 0 w 1170432"/>
              <a:gd name="connsiteY2" fmla="*/ 1170432 h 1170432"/>
              <a:gd name="connsiteX3" fmla="*/ 0 w 1170432"/>
              <a:gd name="connsiteY3" fmla="*/ 0 h 1170432"/>
            </a:gdLst>
            <a:ahLst/>
            <a:cxnLst>
              <a:cxn ang="0">
                <a:pos x="connsiteX0" y="connsiteY0"/>
              </a:cxn>
              <a:cxn ang="0">
                <a:pos x="connsiteX1" y="connsiteY1"/>
              </a:cxn>
              <a:cxn ang="0">
                <a:pos x="connsiteX2" y="connsiteY2"/>
              </a:cxn>
              <a:cxn ang="0">
                <a:pos x="connsiteX3" y="connsiteY3"/>
              </a:cxn>
            </a:cxnLst>
            <a:rect l="l" t="t" r="r" b="b"/>
            <a:pathLst>
              <a:path w="1170432" h="1170432">
                <a:moveTo>
                  <a:pt x="0" y="0"/>
                </a:moveTo>
                <a:lnTo>
                  <a:pt x="1170432" y="0"/>
                </a:lnTo>
                <a:lnTo>
                  <a:pt x="0" y="1170432"/>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6">
            <a:extLst>
              <a:ext uri="{FF2B5EF4-FFF2-40B4-BE49-F238E27FC236}">
                <a16:creationId xmlns:a16="http://schemas.microsoft.com/office/drawing/2014/main" id="{9E330133-C8B4-4B15-901A-250DE9B25D8F}"/>
              </a:ext>
            </a:extLst>
          </p:cNvPr>
          <p:cNvSpPr/>
          <p:nvPr userDrawn="1"/>
        </p:nvSpPr>
        <p:spPr>
          <a:xfrm>
            <a:off x="9546777" y="4213825"/>
            <a:ext cx="2645223" cy="2644175"/>
          </a:xfrm>
          <a:custGeom>
            <a:avLst/>
            <a:gdLst>
              <a:gd name="connsiteX0" fmla="*/ 0 w 1975847"/>
              <a:gd name="connsiteY0" fmla="*/ 0 h 1983462"/>
              <a:gd name="connsiteX1" fmla="*/ 1975847 w 1975847"/>
              <a:gd name="connsiteY1" fmla="*/ 0 h 1983462"/>
              <a:gd name="connsiteX2" fmla="*/ 1975847 w 1975847"/>
              <a:gd name="connsiteY2" fmla="*/ 1983462 h 1983462"/>
              <a:gd name="connsiteX3" fmla="*/ 0 w 1975847"/>
              <a:gd name="connsiteY3" fmla="*/ 1983462 h 1983462"/>
              <a:gd name="connsiteX4" fmla="*/ 0 w 1975847"/>
              <a:gd name="connsiteY4" fmla="*/ 0 h 1983462"/>
              <a:gd name="connsiteX0" fmla="*/ 0 w 1975847"/>
              <a:gd name="connsiteY0" fmla="*/ 1983462 h 1983462"/>
              <a:gd name="connsiteX1" fmla="*/ 1975847 w 1975847"/>
              <a:gd name="connsiteY1" fmla="*/ 0 h 1983462"/>
              <a:gd name="connsiteX2" fmla="*/ 1975847 w 1975847"/>
              <a:gd name="connsiteY2" fmla="*/ 1983462 h 1983462"/>
              <a:gd name="connsiteX3" fmla="*/ 0 w 1975847"/>
              <a:gd name="connsiteY3" fmla="*/ 1983462 h 1983462"/>
            </a:gdLst>
            <a:ahLst/>
            <a:cxnLst>
              <a:cxn ang="0">
                <a:pos x="connsiteX0" y="connsiteY0"/>
              </a:cxn>
              <a:cxn ang="0">
                <a:pos x="connsiteX1" y="connsiteY1"/>
              </a:cxn>
              <a:cxn ang="0">
                <a:pos x="connsiteX2" y="connsiteY2"/>
              </a:cxn>
              <a:cxn ang="0">
                <a:pos x="connsiteX3" y="connsiteY3"/>
              </a:cxn>
            </a:cxnLst>
            <a:rect l="l" t="t" r="r" b="b"/>
            <a:pathLst>
              <a:path w="1975847" h="1983462">
                <a:moveTo>
                  <a:pt x="0" y="1983462"/>
                </a:moveTo>
                <a:lnTo>
                  <a:pt x="1975847" y="0"/>
                </a:lnTo>
                <a:lnTo>
                  <a:pt x="1975847" y="1983462"/>
                </a:lnTo>
                <a:lnTo>
                  <a:pt x="0" y="1983462"/>
                </a:lnTo>
                <a:close/>
              </a:path>
            </a:pathLst>
          </a:custGeom>
          <a:solidFill>
            <a:srgbClr val="6AB79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 name="Picture 13">
            <a:extLst>
              <a:ext uri="{FF2B5EF4-FFF2-40B4-BE49-F238E27FC236}">
                <a16:creationId xmlns:a16="http://schemas.microsoft.com/office/drawing/2014/main" id="{B9726C00-9273-4D53-92B0-F0E8464A676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852" r="11852"/>
          <a:stretch/>
        </p:blipFill>
        <p:spPr>
          <a:xfrm>
            <a:off x="-958037" y="-993246"/>
            <a:ext cx="2596337" cy="2629547"/>
          </a:xfrm>
          <a:prstGeom prst="rect">
            <a:avLst/>
          </a:prstGeom>
        </p:spPr>
      </p:pic>
    </p:spTree>
    <p:extLst>
      <p:ext uri="{BB962C8B-B14F-4D97-AF65-F5344CB8AC3E}">
        <p14:creationId xmlns:p14="http://schemas.microsoft.com/office/powerpoint/2010/main" val="10540812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d_Section Opener">
    <p:bg>
      <p:bgPr>
        <a:solidFill>
          <a:srgbClr val="EDE7D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96D1B-CEEC-46BD-8572-B4CC923991C5}"/>
              </a:ext>
            </a:extLst>
          </p:cNvPr>
          <p:cNvSpPr>
            <a:spLocks noGrp="1"/>
          </p:cNvSpPr>
          <p:nvPr>
            <p:ph type="title" hasCustomPrompt="1"/>
          </p:nvPr>
        </p:nvSpPr>
        <p:spPr>
          <a:xfrm>
            <a:off x="896112" y="2231136"/>
            <a:ext cx="8833104" cy="2340864"/>
          </a:xfrm>
        </p:spPr>
        <p:txBody>
          <a:bodyPr lIns="0" tIns="0" rIns="0" bIns="0" anchor="ctr" anchorCtr="0">
            <a:noAutofit/>
          </a:bodyPr>
          <a:lstStyle>
            <a:lvl1pPr algn="l">
              <a:defRPr lang="en-US" sz="7200" b="1" kern="1200" dirty="0">
                <a:solidFill>
                  <a:schemeClr val="accent1"/>
                </a:solidFill>
                <a:latin typeface="+mj-lt"/>
                <a:ea typeface="+mn-ea"/>
                <a:cs typeface="+mn-cs"/>
              </a:defRPr>
            </a:lvl1pPr>
          </a:lstStyle>
          <a:p>
            <a:r>
              <a:rPr lang="en-US"/>
              <a:t>Click to Edit Section Title</a:t>
            </a:r>
          </a:p>
        </p:txBody>
      </p:sp>
      <p:sp>
        <p:nvSpPr>
          <p:cNvPr id="18" name="Rectangle 6">
            <a:extLst>
              <a:ext uri="{FF2B5EF4-FFF2-40B4-BE49-F238E27FC236}">
                <a16:creationId xmlns:a16="http://schemas.microsoft.com/office/drawing/2014/main" id="{97EF0196-6DDE-4D85-8DB8-77A251719F03}"/>
              </a:ext>
            </a:extLst>
          </p:cNvPr>
          <p:cNvSpPr>
            <a:spLocks noChangeAspect="1"/>
          </p:cNvSpPr>
          <p:nvPr userDrawn="1"/>
        </p:nvSpPr>
        <p:spPr>
          <a:xfrm>
            <a:off x="0" y="0"/>
            <a:ext cx="1170432" cy="1170432"/>
          </a:xfrm>
          <a:custGeom>
            <a:avLst/>
            <a:gdLst>
              <a:gd name="connsiteX0" fmla="*/ 0 w 1170432"/>
              <a:gd name="connsiteY0" fmla="*/ 0 h 1170432"/>
              <a:gd name="connsiteX1" fmla="*/ 1170432 w 1170432"/>
              <a:gd name="connsiteY1" fmla="*/ 0 h 1170432"/>
              <a:gd name="connsiteX2" fmla="*/ 1170432 w 1170432"/>
              <a:gd name="connsiteY2" fmla="*/ 1170432 h 1170432"/>
              <a:gd name="connsiteX3" fmla="*/ 0 w 1170432"/>
              <a:gd name="connsiteY3" fmla="*/ 1170432 h 1170432"/>
              <a:gd name="connsiteX4" fmla="*/ 0 w 1170432"/>
              <a:gd name="connsiteY4" fmla="*/ 0 h 1170432"/>
              <a:gd name="connsiteX0" fmla="*/ 0 w 1170432"/>
              <a:gd name="connsiteY0" fmla="*/ 0 h 1170432"/>
              <a:gd name="connsiteX1" fmla="*/ 1170432 w 1170432"/>
              <a:gd name="connsiteY1" fmla="*/ 0 h 1170432"/>
              <a:gd name="connsiteX2" fmla="*/ 0 w 1170432"/>
              <a:gd name="connsiteY2" fmla="*/ 1170432 h 1170432"/>
              <a:gd name="connsiteX3" fmla="*/ 0 w 1170432"/>
              <a:gd name="connsiteY3" fmla="*/ 0 h 1170432"/>
            </a:gdLst>
            <a:ahLst/>
            <a:cxnLst>
              <a:cxn ang="0">
                <a:pos x="connsiteX0" y="connsiteY0"/>
              </a:cxn>
              <a:cxn ang="0">
                <a:pos x="connsiteX1" y="connsiteY1"/>
              </a:cxn>
              <a:cxn ang="0">
                <a:pos x="connsiteX2" y="connsiteY2"/>
              </a:cxn>
              <a:cxn ang="0">
                <a:pos x="connsiteX3" y="connsiteY3"/>
              </a:cxn>
            </a:cxnLst>
            <a:rect l="l" t="t" r="r" b="b"/>
            <a:pathLst>
              <a:path w="1170432" h="1170432">
                <a:moveTo>
                  <a:pt x="0" y="0"/>
                </a:moveTo>
                <a:lnTo>
                  <a:pt x="1170432" y="0"/>
                </a:lnTo>
                <a:lnTo>
                  <a:pt x="0" y="1170432"/>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F9BD4E4-2AE3-430C-B9A2-89412E10C5BF}"/>
              </a:ext>
            </a:extLst>
          </p:cNvPr>
          <p:cNvSpPr>
            <a:spLocks noChangeAspect="1"/>
          </p:cNvSpPr>
          <p:nvPr userDrawn="1"/>
        </p:nvSpPr>
        <p:spPr>
          <a:xfrm>
            <a:off x="0" y="0"/>
            <a:ext cx="1170432" cy="1170432"/>
          </a:xfrm>
          <a:custGeom>
            <a:avLst/>
            <a:gdLst>
              <a:gd name="connsiteX0" fmla="*/ 0 w 1170432"/>
              <a:gd name="connsiteY0" fmla="*/ 0 h 1170432"/>
              <a:gd name="connsiteX1" fmla="*/ 1170432 w 1170432"/>
              <a:gd name="connsiteY1" fmla="*/ 0 h 1170432"/>
              <a:gd name="connsiteX2" fmla="*/ 1170432 w 1170432"/>
              <a:gd name="connsiteY2" fmla="*/ 1170432 h 1170432"/>
              <a:gd name="connsiteX3" fmla="*/ 0 w 1170432"/>
              <a:gd name="connsiteY3" fmla="*/ 1170432 h 1170432"/>
              <a:gd name="connsiteX4" fmla="*/ 0 w 1170432"/>
              <a:gd name="connsiteY4" fmla="*/ 0 h 1170432"/>
              <a:gd name="connsiteX0" fmla="*/ 0 w 1170432"/>
              <a:gd name="connsiteY0" fmla="*/ 0 h 1170432"/>
              <a:gd name="connsiteX1" fmla="*/ 1170432 w 1170432"/>
              <a:gd name="connsiteY1" fmla="*/ 0 h 1170432"/>
              <a:gd name="connsiteX2" fmla="*/ 0 w 1170432"/>
              <a:gd name="connsiteY2" fmla="*/ 1170432 h 1170432"/>
              <a:gd name="connsiteX3" fmla="*/ 0 w 1170432"/>
              <a:gd name="connsiteY3" fmla="*/ 0 h 1170432"/>
            </a:gdLst>
            <a:ahLst/>
            <a:cxnLst>
              <a:cxn ang="0">
                <a:pos x="connsiteX0" y="connsiteY0"/>
              </a:cxn>
              <a:cxn ang="0">
                <a:pos x="connsiteX1" y="connsiteY1"/>
              </a:cxn>
              <a:cxn ang="0">
                <a:pos x="connsiteX2" y="connsiteY2"/>
              </a:cxn>
              <a:cxn ang="0">
                <a:pos x="connsiteX3" y="connsiteY3"/>
              </a:cxn>
            </a:cxnLst>
            <a:rect l="l" t="t" r="r" b="b"/>
            <a:pathLst>
              <a:path w="1170432" h="1170432">
                <a:moveTo>
                  <a:pt x="0" y="0"/>
                </a:moveTo>
                <a:lnTo>
                  <a:pt x="1170432" y="0"/>
                </a:lnTo>
                <a:lnTo>
                  <a:pt x="0" y="1170432"/>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6">
            <a:extLst>
              <a:ext uri="{FF2B5EF4-FFF2-40B4-BE49-F238E27FC236}">
                <a16:creationId xmlns:a16="http://schemas.microsoft.com/office/drawing/2014/main" id="{9E330133-C8B4-4B15-901A-250DE9B25D8F}"/>
              </a:ext>
            </a:extLst>
          </p:cNvPr>
          <p:cNvSpPr/>
          <p:nvPr userDrawn="1"/>
        </p:nvSpPr>
        <p:spPr>
          <a:xfrm>
            <a:off x="9546777" y="4213825"/>
            <a:ext cx="2645223" cy="2644175"/>
          </a:xfrm>
          <a:custGeom>
            <a:avLst/>
            <a:gdLst>
              <a:gd name="connsiteX0" fmla="*/ 0 w 1975847"/>
              <a:gd name="connsiteY0" fmla="*/ 0 h 1983462"/>
              <a:gd name="connsiteX1" fmla="*/ 1975847 w 1975847"/>
              <a:gd name="connsiteY1" fmla="*/ 0 h 1983462"/>
              <a:gd name="connsiteX2" fmla="*/ 1975847 w 1975847"/>
              <a:gd name="connsiteY2" fmla="*/ 1983462 h 1983462"/>
              <a:gd name="connsiteX3" fmla="*/ 0 w 1975847"/>
              <a:gd name="connsiteY3" fmla="*/ 1983462 h 1983462"/>
              <a:gd name="connsiteX4" fmla="*/ 0 w 1975847"/>
              <a:gd name="connsiteY4" fmla="*/ 0 h 1983462"/>
              <a:gd name="connsiteX0" fmla="*/ 0 w 1975847"/>
              <a:gd name="connsiteY0" fmla="*/ 1983462 h 1983462"/>
              <a:gd name="connsiteX1" fmla="*/ 1975847 w 1975847"/>
              <a:gd name="connsiteY1" fmla="*/ 0 h 1983462"/>
              <a:gd name="connsiteX2" fmla="*/ 1975847 w 1975847"/>
              <a:gd name="connsiteY2" fmla="*/ 1983462 h 1983462"/>
              <a:gd name="connsiteX3" fmla="*/ 0 w 1975847"/>
              <a:gd name="connsiteY3" fmla="*/ 1983462 h 1983462"/>
            </a:gdLst>
            <a:ahLst/>
            <a:cxnLst>
              <a:cxn ang="0">
                <a:pos x="connsiteX0" y="connsiteY0"/>
              </a:cxn>
              <a:cxn ang="0">
                <a:pos x="connsiteX1" y="connsiteY1"/>
              </a:cxn>
              <a:cxn ang="0">
                <a:pos x="connsiteX2" y="connsiteY2"/>
              </a:cxn>
              <a:cxn ang="0">
                <a:pos x="connsiteX3" y="connsiteY3"/>
              </a:cxn>
            </a:cxnLst>
            <a:rect l="l" t="t" r="r" b="b"/>
            <a:pathLst>
              <a:path w="1975847" h="1983462">
                <a:moveTo>
                  <a:pt x="0" y="1983462"/>
                </a:moveTo>
                <a:lnTo>
                  <a:pt x="1975847" y="0"/>
                </a:lnTo>
                <a:lnTo>
                  <a:pt x="1975847" y="1983462"/>
                </a:lnTo>
                <a:lnTo>
                  <a:pt x="0" y="1983462"/>
                </a:lnTo>
                <a:close/>
              </a:path>
            </a:pathLst>
          </a:custGeom>
          <a:solidFill>
            <a:srgbClr val="F4C55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 name="Picture 13">
            <a:extLst>
              <a:ext uri="{FF2B5EF4-FFF2-40B4-BE49-F238E27FC236}">
                <a16:creationId xmlns:a16="http://schemas.microsoft.com/office/drawing/2014/main" id="{B9726C00-9273-4D53-92B0-F0E8464A676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852" r="11852"/>
          <a:stretch/>
        </p:blipFill>
        <p:spPr>
          <a:xfrm>
            <a:off x="-958037" y="-993246"/>
            <a:ext cx="2596337" cy="2629547"/>
          </a:xfrm>
          <a:prstGeom prst="rect">
            <a:avLst/>
          </a:prstGeom>
        </p:spPr>
      </p:pic>
    </p:spTree>
    <p:extLst>
      <p:ext uri="{BB962C8B-B14F-4D97-AF65-F5344CB8AC3E}">
        <p14:creationId xmlns:p14="http://schemas.microsoft.com/office/powerpoint/2010/main" val="29574803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e_Section Opener Banner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96D1B-CEEC-46BD-8572-B4CC923991C5}"/>
              </a:ext>
            </a:extLst>
          </p:cNvPr>
          <p:cNvSpPr>
            <a:spLocks noGrp="1"/>
          </p:cNvSpPr>
          <p:nvPr>
            <p:ph type="title" hasCustomPrompt="1"/>
          </p:nvPr>
        </p:nvSpPr>
        <p:spPr>
          <a:xfrm>
            <a:off x="1295400" y="3392424"/>
            <a:ext cx="9601200" cy="1161288"/>
          </a:xfrm>
        </p:spPr>
        <p:txBody>
          <a:bodyPr lIns="0" tIns="0" rIns="0" bIns="0">
            <a:normAutofit/>
          </a:bodyPr>
          <a:lstStyle>
            <a:lvl1pPr algn="ctr">
              <a:defRPr lang="en-US" sz="2800" b="1" kern="1200" dirty="0">
                <a:solidFill>
                  <a:schemeClr val="tx2"/>
                </a:solidFill>
                <a:latin typeface="+mj-lt"/>
                <a:ea typeface="+mn-ea"/>
                <a:cs typeface="+mn-cs"/>
              </a:defRPr>
            </a:lvl1pPr>
          </a:lstStyle>
          <a:p>
            <a:r>
              <a:rPr lang="en-US"/>
              <a:t>Click to Edit Section Title</a:t>
            </a:r>
          </a:p>
        </p:txBody>
      </p:sp>
      <p:sp>
        <p:nvSpPr>
          <p:cNvPr id="9" name="Slide Number Placeholder 8">
            <a:extLst>
              <a:ext uri="{FF2B5EF4-FFF2-40B4-BE49-F238E27FC236}">
                <a16:creationId xmlns:a16="http://schemas.microsoft.com/office/drawing/2014/main" id="{E6C9EF65-9644-45FA-9DA0-F98D156932E0}"/>
              </a:ext>
            </a:extLst>
          </p:cNvPr>
          <p:cNvSpPr>
            <a:spLocks noGrp="1"/>
          </p:cNvSpPr>
          <p:nvPr>
            <p:ph type="sldNum" sz="quarter" idx="12"/>
          </p:nvPr>
        </p:nvSpPr>
        <p:spPr>
          <a:xfrm>
            <a:off x="11314688" y="6085840"/>
            <a:ext cx="521208" cy="508533"/>
          </a:xfrm>
        </p:spPr>
        <p:txBody>
          <a:bodyPr lIns="0" tIns="0" rIns="0" bIns="0" anchor="b"/>
          <a:lstStyle/>
          <a:p>
            <a:fld id="{CD6D25CF-0D6E-4844-B79B-06FF722D38A1}" type="slidenum">
              <a:rPr lang="en-US" smtClean="0"/>
              <a:t>‹#›</a:t>
            </a:fld>
            <a:endParaRPr lang="en-US"/>
          </a:p>
        </p:txBody>
      </p:sp>
      <p:sp>
        <p:nvSpPr>
          <p:cNvPr id="15" name="Picture Placeholder 2" descr="Five individuals seated in a conference room engage in discussion.">
            <a:extLst>
              <a:ext uri="{FF2B5EF4-FFF2-40B4-BE49-F238E27FC236}">
                <a16:creationId xmlns:a16="http://schemas.microsoft.com/office/drawing/2014/main" id="{8E7A18E8-856B-48C1-A5A0-7ACC25E8031E}"/>
              </a:ext>
            </a:extLst>
          </p:cNvPr>
          <p:cNvSpPr>
            <a:spLocks noGrp="1"/>
          </p:cNvSpPr>
          <p:nvPr>
            <p:ph type="pic" sz="quarter" idx="14"/>
          </p:nvPr>
        </p:nvSpPr>
        <p:spPr>
          <a:xfrm>
            <a:off x="-1" y="-1588"/>
            <a:ext cx="12202325" cy="2064381"/>
          </a:xfrm>
          <a:custGeom>
            <a:avLst/>
            <a:gdLst>
              <a:gd name="connsiteX0" fmla="*/ 1031397 w 12203912"/>
              <a:gd name="connsiteY0" fmla="*/ 0 h 2062794"/>
              <a:gd name="connsiteX1" fmla="*/ 12203912 w 12203912"/>
              <a:gd name="connsiteY1" fmla="*/ 0 h 2062794"/>
              <a:gd name="connsiteX2" fmla="*/ 12203912 w 12203912"/>
              <a:gd name="connsiteY2" fmla="*/ 0 h 2062794"/>
              <a:gd name="connsiteX3" fmla="*/ 12203912 w 12203912"/>
              <a:gd name="connsiteY3" fmla="*/ 1031397 h 2062794"/>
              <a:gd name="connsiteX4" fmla="*/ 11172515 w 12203912"/>
              <a:gd name="connsiteY4" fmla="*/ 2062794 h 2062794"/>
              <a:gd name="connsiteX5" fmla="*/ 0 w 12203912"/>
              <a:gd name="connsiteY5" fmla="*/ 2062794 h 2062794"/>
              <a:gd name="connsiteX6" fmla="*/ 0 w 12203912"/>
              <a:gd name="connsiteY6" fmla="*/ 2062794 h 2062794"/>
              <a:gd name="connsiteX7" fmla="*/ 0 w 12203912"/>
              <a:gd name="connsiteY7" fmla="*/ 1031397 h 2062794"/>
              <a:gd name="connsiteX8" fmla="*/ 1031397 w 12203912"/>
              <a:gd name="connsiteY8" fmla="*/ 0 h 2062794"/>
              <a:gd name="connsiteX0" fmla="*/ 1172851 w 12203912"/>
              <a:gd name="connsiteY0" fmla="*/ 0 h 2077950"/>
              <a:gd name="connsiteX1" fmla="*/ 12203912 w 12203912"/>
              <a:gd name="connsiteY1" fmla="*/ 15156 h 2077950"/>
              <a:gd name="connsiteX2" fmla="*/ 12203912 w 12203912"/>
              <a:gd name="connsiteY2" fmla="*/ 15156 h 2077950"/>
              <a:gd name="connsiteX3" fmla="*/ 12203912 w 12203912"/>
              <a:gd name="connsiteY3" fmla="*/ 1046553 h 2077950"/>
              <a:gd name="connsiteX4" fmla="*/ 11172515 w 12203912"/>
              <a:gd name="connsiteY4" fmla="*/ 2077950 h 2077950"/>
              <a:gd name="connsiteX5" fmla="*/ 0 w 12203912"/>
              <a:gd name="connsiteY5" fmla="*/ 2077950 h 2077950"/>
              <a:gd name="connsiteX6" fmla="*/ 0 w 12203912"/>
              <a:gd name="connsiteY6" fmla="*/ 2077950 h 2077950"/>
              <a:gd name="connsiteX7" fmla="*/ 0 w 12203912"/>
              <a:gd name="connsiteY7" fmla="*/ 1046553 h 2077950"/>
              <a:gd name="connsiteX8" fmla="*/ 1172851 w 12203912"/>
              <a:gd name="connsiteY8" fmla="*/ 0 h 2077950"/>
              <a:gd name="connsiteX0" fmla="*/ 1172851 w 12203912"/>
              <a:gd name="connsiteY0" fmla="*/ 0 h 2077950"/>
              <a:gd name="connsiteX1" fmla="*/ 12203912 w 12203912"/>
              <a:gd name="connsiteY1" fmla="*/ 15156 h 2077950"/>
              <a:gd name="connsiteX2" fmla="*/ 12203912 w 12203912"/>
              <a:gd name="connsiteY2" fmla="*/ 15156 h 2077950"/>
              <a:gd name="connsiteX3" fmla="*/ 12203912 w 12203912"/>
              <a:gd name="connsiteY3" fmla="*/ 1046553 h 2077950"/>
              <a:gd name="connsiteX4" fmla="*/ 11172515 w 12203912"/>
              <a:gd name="connsiteY4" fmla="*/ 2077950 h 2077950"/>
              <a:gd name="connsiteX5" fmla="*/ 0 w 12203912"/>
              <a:gd name="connsiteY5" fmla="*/ 2077950 h 2077950"/>
              <a:gd name="connsiteX6" fmla="*/ 0 w 12203912"/>
              <a:gd name="connsiteY6" fmla="*/ 2077950 h 2077950"/>
              <a:gd name="connsiteX7" fmla="*/ 0 w 12203912"/>
              <a:gd name="connsiteY7" fmla="*/ 1184665 h 2077950"/>
              <a:gd name="connsiteX8" fmla="*/ 1172851 w 12203912"/>
              <a:gd name="connsiteY8" fmla="*/ 0 h 2077950"/>
              <a:gd name="connsiteX0" fmla="*/ 1228413 w 12203912"/>
              <a:gd name="connsiteY0" fmla="*/ 75332 h 2062794"/>
              <a:gd name="connsiteX1" fmla="*/ 12203912 w 12203912"/>
              <a:gd name="connsiteY1" fmla="*/ 0 h 2062794"/>
              <a:gd name="connsiteX2" fmla="*/ 12203912 w 12203912"/>
              <a:gd name="connsiteY2" fmla="*/ 0 h 2062794"/>
              <a:gd name="connsiteX3" fmla="*/ 12203912 w 12203912"/>
              <a:gd name="connsiteY3" fmla="*/ 1031397 h 2062794"/>
              <a:gd name="connsiteX4" fmla="*/ 11172515 w 12203912"/>
              <a:gd name="connsiteY4" fmla="*/ 2062794 h 2062794"/>
              <a:gd name="connsiteX5" fmla="*/ 0 w 12203912"/>
              <a:gd name="connsiteY5" fmla="*/ 2062794 h 2062794"/>
              <a:gd name="connsiteX6" fmla="*/ 0 w 12203912"/>
              <a:gd name="connsiteY6" fmla="*/ 2062794 h 2062794"/>
              <a:gd name="connsiteX7" fmla="*/ 0 w 12203912"/>
              <a:gd name="connsiteY7" fmla="*/ 1169509 h 2062794"/>
              <a:gd name="connsiteX8" fmla="*/ 1228413 w 12203912"/>
              <a:gd name="connsiteY8" fmla="*/ 75332 h 2062794"/>
              <a:gd name="connsiteX0" fmla="*/ 1169675 w 12203912"/>
              <a:gd name="connsiteY0" fmla="*/ 720 h 2062794"/>
              <a:gd name="connsiteX1" fmla="*/ 12203912 w 12203912"/>
              <a:gd name="connsiteY1" fmla="*/ 0 h 2062794"/>
              <a:gd name="connsiteX2" fmla="*/ 12203912 w 12203912"/>
              <a:gd name="connsiteY2" fmla="*/ 0 h 2062794"/>
              <a:gd name="connsiteX3" fmla="*/ 12203912 w 12203912"/>
              <a:gd name="connsiteY3" fmla="*/ 1031397 h 2062794"/>
              <a:gd name="connsiteX4" fmla="*/ 11172515 w 12203912"/>
              <a:gd name="connsiteY4" fmla="*/ 2062794 h 2062794"/>
              <a:gd name="connsiteX5" fmla="*/ 0 w 12203912"/>
              <a:gd name="connsiteY5" fmla="*/ 2062794 h 2062794"/>
              <a:gd name="connsiteX6" fmla="*/ 0 w 12203912"/>
              <a:gd name="connsiteY6" fmla="*/ 2062794 h 2062794"/>
              <a:gd name="connsiteX7" fmla="*/ 0 w 12203912"/>
              <a:gd name="connsiteY7" fmla="*/ 1169509 h 2062794"/>
              <a:gd name="connsiteX8" fmla="*/ 1169675 w 12203912"/>
              <a:gd name="connsiteY8" fmla="*/ 720 h 2062794"/>
              <a:gd name="connsiteX0" fmla="*/ 1169675 w 12203912"/>
              <a:gd name="connsiteY0" fmla="*/ 720 h 2062794"/>
              <a:gd name="connsiteX1" fmla="*/ 12203912 w 12203912"/>
              <a:gd name="connsiteY1" fmla="*/ 0 h 2062794"/>
              <a:gd name="connsiteX2" fmla="*/ 12203912 w 12203912"/>
              <a:gd name="connsiteY2" fmla="*/ 0 h 2062794"/>
              <a:gd name="connsiteX3" fmla="*/ 12203912 w 12203912"/>
              <a:gd name="connsiteY3" fmla="*/ 1031397 h 2062794"/>
              <a:gd name="connsiteX4" fmla="*/ 10454965 w 12203912"/>
              <a:gd name="connsiteY4" fmla="*/ 2061206 h 2062794"/>
              <a:gd name="connsiteX5" fmla="*/ 0 w 12203912"/>
              <a:gd name="connsiteY5" fmla="*/ 2062794 h 2062794"/>
              <a:gd name="connsiteX6" fmla="*/ 0 w 12203912"/>
              <a:gd name="connsiteY6" fmla="*/ 2062794 h 2062794"/>
              <a:gd name="connsiteX7" fmla="*/ 0 w 12203912"/>
              <a:gd name="connsiteY7" fmla="*/ 1169509 h 2062794"/>
              <a:gd name="connsiteX8" fmla="*/ 1169675 w 12203912"/>
              <a:gd name="connsiteY8" fmla="*/ 720 h 2062794"/>
              <a:gd name="connsiteX0" fmla="*/ 1169675 w 12203912"/>
              <a:gd name="connsiteY0" fmla="*/ 720 h 2062794"/>
              <a:gd name="connsiteX1" fmla="*/ 12203912 w 12203912"/>
              <a:gd name="connsiteY1" fmla="*/ 0 h 2062794"/>
              <a:gd name="connsiteX2" fmla="*/ 12203912 w 12203912"/>
              <a:gd name="connsiteY2" fmla="*/ 0 h 2062794"/>
              <a:gd name="connsiteX3" fmla="*/ 12203912 w 12203912"/>
              <a:gd name="connsiteY3" fmla="*/ 1031397 h 2062794"/>
              <a:gd name="connsiteX4" fmla="*/ 10054915 w 12203912"/>
              <a:gd name="connsiteY4" fmla="*/ 2056444 h 2062794"/>
              <a:gd name="connsiteX5" fmla="*/ 0 w 12203912"/>
              <a:gd name="connsiteY5" fmla="*/ 2062794 h 2062794"/>
              <a:gd name="connsiteX6" fmla="*/ 0 w 12203912"/>
              <a:gd name="connsiteY6" fmla="*/ 2062794 h 2062794"/>
              <a:gd name="connsiteX7" fmla="*/ 0 w 12203912"/>
              <a:gd name="connsiteY7" fmla="*/ 1169509 h 2062794"/>
              <a:gd name="connsiteX8" fmla="*/ 1169675 w 12203912"/>
              <a:gd name="connsiteY8" fmla="*/ 720 h 2062794"/>
              <a:gd name="connsiteX0" fmla="*/ 1169675 w 12203912"/>
              <a:gd name="connsiteY0" fmla="*/ 720 h 2062794"/>
              <a:gd name="connsiteX1" fmla="*/ 12203912 w 12203912"/>
              <a:gd name="connsiteY1" fmla="*/ 0 h 2062794"/>
              <a:gd name="connsiteX2" fmla="*/ 12203912 w 12203912"/>
              <a:gd name="connsiteY2" fmla="*/ 0 h 2062794"/>
              <a:gd name="connsiteX3" fmla="*/ 12202325 w 12203912"/>
              <a:gd name="connsiteY3" fmla="*/ 556734 h 2062794"/>
              <a:gd name="connsiteX4" fmla="*/ 10054915 w 12203912"/>
              <a:gd name="connsiteY4" fmla="*/ 2056444 h 2062794"/>
              <a:gd name="connsiteX5" fmla="*/ 0 w 12203912"/>
              <a:gd name="connsiteY5" fmla="*/ 2062794 h 2062794"/>
              <a:gd name="connsiteX6" fmla="*/ 0 w 12203912"/>
              <a:gd name="connsiteY6" fmla="*/ 2062794 h 2062794"/>
              <a:gd name="connsiteX7" fmla="*/ 0 w 12203912"/>
              <a:gd name="connsiteY7" fmla="*/ 1169509 h 2062794"/>
              <a:gd name="connsiteX8" fmla="*/ 1169675 w 12203912"/>
              <a:gd name="connsiteY8" fmla="*/ 720 h 2062794"/>
              <a:gd name="connsiteX0" fmla="*/ 1169675 w 12203912"/>
              <a:gd name="connsiteY0" fmla="*/ 720 h 2062794"/>
              <a:gd name="connsiteX1" fmla="*/ 12203912 w 12203912"/>
              <a:gd name="connsiteY1" fmla="*/ 0 h 2062794"/>
              <a:gd name="connsiteX2" fmla="*/ 12203912 w 12203912"/>
              <a:gd name="connsiteY2" fmla="*/ 0 h 2062794"/>
              <a:gd name="connsiteX3" fmla="*/ 10054915 w 12203912"/>
              <a:gd name="connsiteY3" fmla="*/ 2056444 h 2062794"/>
              <a:gd name="connsiteX4" fmla="*/ 0 w 12203912"/>
              <a:gd name="connsiteY4" fmla="*/ 2062794 h 2062794"/>
              <a:gd name="connsiteX5" fmla="*/ 0 w 12203912"/>
              <a:gd name="connsiteY5" fmla="*/ 2062794 h 2062794"/>
              <a:gd name="connsiteX6" fmla="*/ 0 w 12203912"/>
              <a:gd name="connsiteY6" fmla="*/ 1169509 h 2062794"/>
              <a:gd name="connsiteX7" fmla="*/ 1169675 w 12203912"/>
              <a:gd name="connsiteY7" fmla="*/ 720 h 2062794"/>
              <a:gd name="connsiteX0" fmla="*/ 1169675 w 12203912"/>
              <a:gd name="connsiteY0" fmla="*/ 720 h 2062794"/>
              <a:gd name="connsiteX1" fmla="*/ 12203912 w 12203912"/>
              <a:gd name="connsiteY1" fmla="*/ 0 h 2062794"/>
              <a:gd name="connsiteX2" fmla="*/ 12194387 w 12203912"/>
              <a:gd name="connsiteY2" fmla="*/ 163513 h 2062794"/>
              <a:gd name="connsiteX3" fmla="*/ 10054915 w 12203912"/>
              <a:gd name="connsiteY3" fmla="*/ 2056444 h 2062794"/>
              <a:gd name="connsiteX4" fmla="*/ 0 w 12203912"/>
              <a:gd name="connsiteY4" fmla="*/ 2062794 h 2062794"/>
              <a:gd name="connsiteX5" fmla="*/ 0 w 12203912"/>
              <a:gd name="connsiteY5" fmla="*/ 2062794 h 2062794"/>
              <a:gd name="connsiteX6" fmla="*/ 0 w 12203912"/>
              <a:gd name="connsiteY6" fmla="*/ 1169509 h 2062794"/>
              <a:gd name="connsiteX7" fmla="*/ 1169675 w 12203912"/>
              <a:gd name="connsiteY7" fmla="*/ 720 h 2062794"/>
              <a:gd name="connsiteX0" fmla="*/ 1169675 w 12203912"/>
              <a:gd name="connsiteY0" fmla="*/ 720 h 2062794"/>
              <a:gd name="connsiteX1" fmla="*/ 12203912 w 12203912"/>
              <a:gd name="connsiteY1" fmla="*/ 0 h 2062794"/>
              <a:gd name="connsiteX2" fmla="*/ 10054915 w 12203912"/>
              <a:gd name="connsiteY2" fmla="*/ 2056444 h 2062794"/>
              <a:gd name="connsiteX3" fmla="*/ 0 w 12203912"/>
              <a:gd name="connsiteY3" fmla="*/ 2062794 h 2062794"/>
              <a:gd name="connsiteX4" fmla="*/ 0 w 12203912"/>
              <a:gd name="connsiteY4" fmla="*/ 2062794 h 2062794"/>
              <a:gd name="connsiteX5" fmla="*/ 0 w 12203912"/>
              <a:gd name="connsiteY5" fmla="*/ 1169509 h 2062794"/>
              <a:gd name="connsiteX6" fmla="*/ 1169675 w 12203912"/>
              <a:gd name="connsiteY6" fmla="*/ 720 h 2062794"/>
              <a:gd name="connsiteX0" fmla="*/ 1169675 w 11992775"/>
              <a:gd name="connsiteY0" fmla="*/ 0 h 2062074"/>
              <a:gd name="connsiteX1" fmla="*/ 11992775 w 11992775"/>
              <a:gd name="connsiteY1" fmla="*/ 2455 h 2062074"/>
              <a:gd name="connsiteX2" fmla="*/ 10054915 w 11992775"/>
              <a:gd name="connsiteY2" fmla="*/ 2055724 h 2062074"/>
              <a:gd name="connsiteX3" fmla="*/ 0 w 11992775"/>
              <a:gd name="connsiteY3" fmla="*/ 2062074 h 2062074"/>
              <a:gd name="connsiteX4" fmla="*/ 0 w 11992775"/>
              <a:gd name="connsiteY4" fmla="*/ 2062074 h 2062074"/>
              <a:gd name="connsiteX5" fmla="*/ 0 w 11992775"/>
              <a:gd name="connsiteY5" fmla="*/ 1168789 h 2062074"/>
              <a:gd name="connsiteX6" fmla="*/ 1169675 w 11992775"/>
              <a:gd name="connsiteY6" fmla="*/ 0 h 2062074"/>
              <a:gd name="connsiteX0" fmla="*/ 1169675 w 12202325"/>
              <a:gd name="connsiteY0" fmla="*/ 2307 h 2064381"/>
              <a:gd name="connsiteX1" fmla="*/ 12202325 w 12202325"/>
              <a:gd name="connsiteY1" fmla="*/ 0 h 2064381"/>
              <a:gd name="connsiteX2" fmla="*/ 10054915 w 12202325"/>
              <a:gd name="connsiteY2" fmla="*/ 2058031 h 2064381"/>
              <a:gd name="connsiteX3" fmla="*/ 0 w 12202325"/>
              <a:gd name="connsiteY3" fmla="*/ 2064381 h 2064381"/>
              <a:gd name="connsiteX4" fmla="*/ 0 w 12202325"/>
              <a:gd name="connsiteY4" fmla="*/ 2064381 h 2064381"/>
              <a:gd name="connsiteX5" fmla="*/ 0 w 12202325"/>
              <a:gd name="connsiteY5" fmla="*/ 1171096 h 2064381"/>
              <a:gd name="connsiteX6" fmla="*/ 1169675 w 12202325"/>
              <a:gd name="connsiteY6" fmla="*/ 2307 h 2064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2325" h="2064381">
                <a:moveTo>
                  <a:pt x="1169675" y="2307"/>
                </a:moveTo>
                <a:lnTo>
                  <a:pt x="12202325" y="0"/>
                </a:lnTo>
                <a:lnTo>
                  <a:pt x="10054915" y="2058031"/>
                </a:lnTo>
                <a:lnTo>
                  <a:pt x="0" y="2064381"/>
                </a:lnTo>
                <a:lnTo>
                  <a:pt x="0" y="2064381"/>
                </a:lnTo>
                <a:lnTo>
                  <a:pt x="0" y="1171096"/>
                </a:lnTo>
                <a:lnTo>
                  <a:pt x="1169675" y="2307"/>
                </a:lnTo>
                <a:close/>
              </a:path>
            </a:pathLst>
          </a:custGeom>
          <a:blipFill>
            <a:blip r:embed="rId2"/>
            <a:srcRect/>
            <a:stretch>
              <a:fillRect l="-754" r="-754"/>
            </a:stretch>
          </a:blipFill>
        </p:spPr>
        <p:txBody>
          <a:bodyPr/>
          <a:lstStyle>
            <a:lvl1pPr marL="0" indent="0" algn="ctr">
              <a:buFontTx/>
              <a:buNone/>
              <a:defRPr sz="1000">
                <a:solidFill>
                  <a:schemeClr val="accent6"/>
                </a:solidFill>
              </a:defRPr>
            </a:lvl1pPr>
          </a:lstStyle>
          <a:p>
            <a:r>
              <a:rPr lang="en-US"/>
              <a:t>Click icon to add picture</a:t>
            </a:r>
          </a:p>
        </p:txBody>
      </p:sp>
      <p:sp>
        <p:nvSpPr>
          <p:cNvPr id="16" name="Rectangle 7">
            <a:extLst>
              <a:ext uri="{FF2B5EF4-FFF2-40B4-BE49-F238E27FC236}">
                <a16:creationId xmlns:a16="http://schemas.microsoft.com/office/drawing/2014/main" id="{B308BD4E-524E-4A40-BA60-EB74D6EEF7E9}"/>
              </a:ext>
            </a:extLst>
          </p:cNvPr>
          <p:cNvSpPr/>
          <p:nvPr userDrawn="1"/>
        </p:nvSpPr>
        <p:spPr>
          <a:xfrm rot="5400000">
            <a:off x="23147" y="-23146"/>
            <a:ext cx="1127885" cy="1174176"/>
          </a:xfrm>
          <a:custGeom>
            <a:avLst/>
            <a:gdLst>
              <a:gd name="connsiteX0" fmla="*/ 0 w 1127885"/>
              <a:gd name="connsiteY0" fmla="*/ 0 h 1174176"/>
              <a:gd name="connsiteX1" fmla="*/ 1127885 w 1127885"/>
              <a:gd name="connsiteY1" fmla="*/ 0 h 1174176"/>
              <a:gd name="connsiteX2" fmla="*/ 1127885 w 1127885"/>
              <a:gd name="connsiteY2" fmla="*/ 1174176 h 1174176"/>
              <a:gd name="connsiteX3" fmla="*/ 0 w 1127885"/>
              <a:gd name="connsiteY3" fmla="*/ 1174176 h 1174176"/>
              <a:gd name="connsiteX4" fmla="*/ 0 w 1127885"/>
              <a:gd name="connsiteY4" fmla="*/ 0 h 1174176"/>
              <a:gd name="connsiteX0" fmla="*/ 0 w 1127885"/>
              <a:gd name="connsiteY0" fmla="*/ 0 h 1174176"/>
              <a:gd name="connsiteX1" fmla="*/ 1127885 w 1127885"/>
              <a:gd name="connsiteY1" fmla="*/ 1174176 h 1174176"/>
              <a:gd name="connsiteX2" fmla="*/ 0 w 1127885"/>
              <a:gd name="connsiteY2" fmla="*/ 1174176 h 1174176"/>
              <a:gd name="connsiteX3" fmla="*/ 0 w 1127885"/>
              <a:gd name="connsiteY3" fmla="*/ 0 h 1174176"/>
            </a:gdLst>
            <a:ahLst/>
            <a:cxnLst>
              <a:cxn ang="0">
                <a:pos x="connsiteX0" y="connsiteY0"/>
              </a:cxn>
              <a:cxn ang="0">
                <a:pos x="connsiteX1" y="connsiteY1"/>
              </a:cxn>
              <a:cxn ang="0">
                <a:pos x="connsiteX2" y="connsiteY2"/>
              </a:cxn>
              <a:cxn ang="0">
                <a:pos x="connsiteX3" y="connsiteY3"/>
              </a:cxn>
            </a:cxnLst>
            <a:rect l="l" t="t" r="r" b="b"/>
            <a:pathLst>
              <a:path w="1127885" h="1174176">
                <a:moveTo>
                  <a:pt x="0" y="0"/>
                </a:moveTo>
                <a:lnTo>
                  <a:pt x="1127885" y="1174176"/>
                </a:lnTo>
                <a:lnTo>
                  <a:pt x="0" y="1174176"/>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5">
            <a:extLst>
              <a:ext uri="{FF2B5EF4-FFF2-40B4-BE49-F238E27FC236}">
                <a16:creationId xmlns:a16="http://schemas.microsoft.com/office/drawing/2014/main" id="{F752137A-7F1B-464F-B451-C1E10200C14F}"/>
              </a:ext>
            </a:extLst>
          </p:cNvPr>
          <p:cNvSpPr/>
          <p:nvPr userDrawn="1"/>
        </p:nvSpPr>
        <p:spPr>
          <a:xfrm rot="16200000">
            <a:off x="10100636" y="-47785"/>
            <a:ext cx="2058094" cy="2142564"/>
          </a:xfrm>
          <a:custGeom>
            <a:avLst/>
            <a:gdLst>
              <a:gd name="connsiteX0" fmla="*/ 0 w 1787236"/>
              <a:gd name="connsiteY0" fmla="*/ 0 h 1860589"/>
              <a:gd name="connsiteX1" fmla="*/ 1787236 w 1787236"/>
              <a:gd name="connsiteY1" fmla="*/ 0 h 1860589"/>
              <a:gd name="connsiteX2" fmla="*/ 1787236 w 1787236"/>
              <a:gd name="connsiteY2" fmla="*/ 1860589 h 1860589"/>
              <a:gd name="connsiteX3" fmla="*/ 0 w 1787236"/>
              <a:gd name="connsiteY3" fmla="*/ 1860589 h 1860589"/>
              <a:gd name="connsiteX4" fmla="*/ 0 w 1787236"/>
              <a:gd name="connsiteY4" fmla="*/ 0 h 1860589"/>
              <a:gd name="connsiteX0" fmla="*/ 0 w 1787236"/>
              <a:gd name="connsiteY0" fmla="*/ 0 h 1860589"/>
              <a:gd name="connsiteX1" fmla="*/ 1787236 w 1787236"/>
              <a:gd name="connsiteY1" fmla="*/ 1860589 h 1860589"/>
              <a:gd name="connsiteX2" fmla="*/ 0 w 1787236"/>
              <a:gd name="connsiteY2" fmla="*/ 1860589 h 1860589"/>
              <a:gd name="connsiteX3" fmla="*/ 0 w 1787236"/>
              <a:gd name="connsiteY3" fmla="*/ 0 h 1860589"/>
            </a:gdLst>
            <a:ahLst/>
            <a:cxnLst>
              <a:cxn ang="0">
                <a:pos x="connsiteX0" y="connsiteY0"/>
              </a:cxn>
              <a:cxn ang="0">
                <a:pos x="connsiteX1" y="connsiteY1"/>
              </a:cxn>
              <a:cxn ang="0">
                <a:pos x="connsiteX2" y="connsiteY2"/>
              </a:cxn>
              <a:cxn ang="0">
                <a:pos x="connsiteX3" y="connsiteY3"/>
              </a:cxn>
            </a:cxnLst>
            <a:rect l="l" t="t" r="r" b="b"/>
            <a:pathLst>
              <a:path w="1787236" h="1860589">
                <a:moveTo>
                  <a:pt x="0" y="0"/>
                </a:moveTo>
                <a:lnTo>
                  <a:pt x="1787236" y="1860589"/>
                </a:lnTo>
                <a:lnTo>
                  <a:pt x="0" y="1860589"/>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707AC0E8-8703-4863-A5A3-C74FE123FDDF}"/>
              </a:ext>
            </a:extLst>
          </p:cNvPr>
          <p:cNvCxnSpPr>
            <a:cxnSpLocks/>
          </p:cNvCxnSpPr>
          <p:nvPr userDrawn="1"/>
        </p:nvCxnSpPr>
        <p:spPr>
          <a:xfrm flipV="1">
            <a:off x="11314688" y="6085840"/>
            <a:ext cx="508749" cy="508533"/>
          </a:xfrm>
          <a:prstGeom prst="line">
            <a:avLst/>
          </a:prstGeom>
          <a:noFill/>
          <a:ln w="25400" cap="flat" cmpd="sng" algn="ctr">
            <a:solidFill>
              <a:schemeClr val="accent4"/>
            </a:solidFill>
            <a:prstDash val="solid"/>
            <a:miter lim="800000"/>
          </a:ln>
          <a:effectLst/>
        </p:spPr>
      </p:cxnSp>
      <p:sp>
        <p:nvSpPr>
          <p:cNvPr id="10" name="Rectangle 6">
            <a:extLst>
              <a:ext uri="{FF2B5EF4-FFF2-40B4-BE49-F238E27FC236}">
                <a16:creationId xmlns:a16="http://schemas.microsoft.com/office/drawing/2014/main" id="{2DAC733B-E348-4939-BD2B-179AC99BBC97}"/>
              </a:ext>
            </a:extLst>
          </p:cNvPr>
          <p:cNvSpPr>
            <a:spLocks noChangeAspect="1"/>
          </p:cNvSpPr>
          <p:nvPr userDrawn="1"/>
        </p:nvSpPr>
        <p:spPr>
          <a:xfrm>
            <a:off x="0" y="0"/>
            <a:ext cx="1170432" cy="1170432"/>
          </a:xfrm>
          <a:custGeom>
            <a:avLst/>
            <a:gdLst>
              <a:gd name="connsiteX0" fmla="*/ 0 w 1170432"/>
              <a:gd name="connsiteY0" fmla="*/ 0 h 1170432"/>
              <a:gd name="connsiteX1" fmla="*/ 1170432 w 1170432"/>
              <a:gd name="connsiteY1" fmla="*/ 0 h 1170432"/>
              <a:gd name="connsiteX2" fmla="*/ 1170432 w 1170432"/>
              <a:gd name="connsiteY2" fmla="*/ 1170432 h 1170432"/>
              <a:gd name="connsiteX3" fmla="*/ 0 w 1170432"/>
              <a:gd name="connsiteY3" fmla="*/ 1170432 h 1170432"/>
              <a:gd name="connsiteX4" fmla="*/ 0 w 1170432"/>
              <a:gd name="connsiteY4" fmla="*/ 0 h 1170432"/>
              <a:gd name="connsiteX0" fmla="*/ 0 w 1170432"/>
              <a:gd name="connsiteY0" fmla="*/ 0 h 1170432"/>
              <a:gd name="connsiteX1" fmla="*/ 1170432 w 1170432"/>
              <a:gd name="connsiteY1" fmla="*/ 0 h 1170432"/>
              <a:gd name="connsiteX2" fmla="*/ 0 w 1170432"/>
              <a:gd name="connsiteY2" fmla="*/ 1170432 h 1170432"/>
              <a:gd name="connsiteX3" fmla="*/ 0 w 1170432"/>
              <a:gd name="connsiteY3" fmla="*/ 0 h 1170432"/>
            </a:gdLst>
            <a:ahLst/>
            <a:cxnLst>
              <a:cxn ang="0">
                <a:pos x="connsiteX0" y="connsiteY0"/>
              </a:cxn>
              <a:cxn ang="0">
                <a:pos x="connsiteX1" y="connsiteY1"/>
              </a:cxn>
              <a:cxn ang="0">
                <a:pos x="connsiteX2" y="connsiteY2"/>
              </a:cxn>
              <a:cxn ang="0">
                <a:pos x="connsiteX3" y="connsiteY3"/>
              </a:cxn>
            </a:cxnLst>
            <a:rect l="l" t="t" r="r" b="b"/>
            <a:pathLst>
              <a:path w="1170432" h="1170432">
                <a:moveTo>
                  <a:pt x="0" y="0"/>
                </a:moveTo>
                <a:lnTo>
                  <a:pt x="1170432" y="0"/>
                </a:lnTo>
                <a:lnTo>
                  <a:pt x="0" y="1170432"/>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3">
            <a:extLst>
              <a:ext uri="{FF2B5EF4-FFF2-40B4-BE49-F238E27FC236}">
                <a16:creationId xmlns:a16="http://schemas.microsoft.com/office/drawing/2014/main" id="{B78D7837-DA7B-4BFD-B780-B81D5E40FFC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1852" r="11852"/>
          <a:stretch/>
        </p:blipFill>
        <p:spPr>
          <a:xfrm>
            <a:off x="-958037" y="-993246"/>
            <a:ext cx="2596337" cy="2629547"/>
          </a:xfrm>
          <a:prstGeom prst="rect">
            <a:avLst/>
          </a:prstGeom>
        </p:spPr>
      </p:pic>
    </p:spTree>
    <p:extLst>
      <p:ext uri="{BB962C8B-B14F-4D97-AF65-F5344CB8AC3E}">
        <p14:creationId xmlns:p14="http://schemas.microsoft.com/office/powerpoint/2010/main" val="16901128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a_Banner Photo 1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96D1B-CEEC-46BD-8572-B4CC923991C5}"/>
              </a:ext>
            </a:extLst>
          </p:cNvPr>
          <p:cNvSpPr>
            <a:spLocks noGrp="1"/>
          </p:cNvSpPr>
          <p:nvPr>
            <p:ph type="title" hasCustomPrompt="1"/>
          </p:nvPr>
        </p:nvSpPr>
        <p:spPr>
          <a:xfrm>
            <a:off x="736252" y="2361443"/>
            <a:ext cx="10578436" cy="706221"/>
          </a:xfrm>
        </p:spPr>
        <p:txBody>
          <a:bodyPr lIns="0" tIns="0" rIns="0" bIns="0"/>
          <a:lstStyle/>
          <a:p>
            <a:r>
              <a:rPr lang="en-US"/>
              <a:t>Click to edit title</a:t>
            </a:r>
          </a:p>
        </p:txBody>
      </p:sp>
      <p:sp>
        <p:nvSpPr>
          <p:cNvPr id="4" name="Content Placeholder 3">
            <a:extLst>
              <a:ext uri="{FF2B5EF4-FFF2-40B4-BE49-F238E27FC236}">
                <a16:creationId xmlns:a16="http://schemas.microsoft.com/office/drawing/2014/main" id="{8572F8FD-6DD2-4FF9-BA74-B3A646BB4EC3}"/>
              </a:ext>
            </a:extLst>
          </p:cNvPr>
          <p:cNvSpPr>
            <a:spLocks noGrp="1"/>
          </p:cNvSpPr>
          <p:nvPr>
            <p:ph sz="half" idx="2" hasCustomPrompt="1"/>
          </p:nvPr>
        </p:nvSpPr>
        <p:spPr>
          <a:xfrm>
            <a:off x="736252" y="3230123"/>
            <a:ext cx="10578436" cy="2825864"/>
          </a:xfrm>
        </p:spPr>
        <p:txBody>
          <a:bodyPr/>
          <a:lstStyle>
            <a:lvl1pPr>
              <a:defRPr/>
            </a:lvl1p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E6C9EF65-9644-45FA-9DA0-F98D156932E0}"/>
              </a:ext>
            </a:extLst>
          </p:cNvPr>
          <p:cNvSpPr>
            <a:spLocks noGrp="1"/>
          </p:cNvSpPr>
          <p:nvPr>
            <p:ph type="sldNum" sz="quarter" idx="12"/>
          </p:nvPr>
        </p:nvSpPr>
        <p:spPr>
          <a:xfrm>
            <a:off x="11314688" y="6055987"/>
            <a:ext cx="508748" cy="538386"/>
          </a:xfrm>
        </p:spPr>
        <p:txBody>
          <a:bodyPr lIns="0" tIns="0" rIns="0" bIns="0" anchor="b"/>
          <a:lstStyle/>
          <a:p>
            <a:fld id="{CD6D25CF-0D6E-4844-B79B-06FF722D38A1}" type="slidenum">
              <a:rPr lang="en-US" smtClean="0"/>
              <a:t>‹#›</a:t>
            </a:fld>
            <a:endParaRPr lang="en-US"/>
          </a:p>
        </p:txBody>
      </p:sp>
      <p:sp>
        <p:nvSpPr>
          <p:cNvPr id="15" name="Picture Placeholder 2" descr="Five individuals seated in a conference room engage in discussion.">
            <a:extLst>
              <a:ext uri="{FF2B5EF4-FFF2-40B4-BE49-F238E27FC236}">
                <a16:creationId xmlns:a16="http://schemas.microsoft.com/office/drawing/2014/main" id="{3261182A-6FCF-40EC-A0A5-8725156EFD76}"/>
              </a:ext>
            </a:extLst>
          </p:cNvPr>
          <p:cNvSpPr>
            <a:spLocks noGrp="1"/>
          </p:cNvSpPr>
          <p:nvPr>
            <p:ph type="pic" sz="quarter" idx="14"/>
          </p:nvPr>
        </p:nvSpPr>
        <p:spPr>
          <a:xfrm>
            <a:off x="-1" y="-1588"/>
            <a:ext cx="12202325" cy="2064381"/>
          </a:xfrm>
          <a:custGeom>
            <a:avLst/>
            <a:gdLst>
              <a:gd name="connsiteX0" fmla="*/ 1031397 w 12203912"/>
              <a:gd name="connsiteY0" fmla="*/ 0 h 2062794"/>
              <a:gd name="connsiteX1" fmla="*/ 12203912 w 12203912"/>
              <a:gd name="connsiteY1" fmla="*/ 0 h 2062794"/>
              <a:gd name="connsiteX2" fmla="*/ 12203912 w 12203912"/>
              <a:gd name="connsiteY2" fmla="*/ 0 h 2062794"/>
              <a:gd name="connsiteX3" fmla="*/ 12203912 w 12203912"/>
              <a:gd name="connsiteY3" fmla="*/ 1031397 h 2062794"/>
              <a:gd name="connsiteX4" fmla="*/ 11172515 w 12203912"/>
              <a:gd name="connsiteY4" fmla="*/ 2062794 h 2062794"/>
              <a:gd name="connsiteX5" fmla="*/ 0 w 12203912"/>
              <a:gd name="connsiteY5" fmla="*/ 2062794 h 2062794"/>
              <a:gd name="connsiteX6" fmla="*/ 0 w 12203912"/>
              <a:gd name="connsiteY6" fmla="*/ 2062794 h 2062794"/>
              <a:gd name="connsiteX7" fmla="*/ 0 w 12203912"/>
              <a:gd name="connsiteY7" fmla="*/ 1031397 h 2062794"/>
              <a:gd name="connsiteX8" fmla="*/ 1031397 w 12203912"/>
              <a:gd name="connsiteY8" fmla="*/ 0 h 2062794"/>
              <a:gd name="connsiteX0" fmla="*/ 1172851 w 12203912"/>
              <a:gd name="connsiteY0" fmla="*/ 0 h 2077950"/>
              <a:gd name="connsiteX1" fmla="*/ 12203912 w 12203912"/>
              <a:gd name="connsiteY1" fmla="*/ 15156 h 2077950"/>
              <a:gd name="connsiteX2" fmla="*/ 12203912 w 12203912"/>
              <a:gd name="connsiteY2" fmla="*/ 15156 h 2077950"/>
              <a:gd name="connsiteX3" fmla="*/ 12203912 w 12203912"/>
              <a:gd name="connsiteY3" fmla="*/ 1046553 h 2077950"/>
              <a:gd name="connsiteX4" fmla="*/ 11172515 w 12203912"/>
              <a:gd name="connsiteY4" fmla="*/ 2077950 h 2077950"/>
              <a:gd name="connsiteX5" fmla="*/ 0 w 12203912"/>
              <a:gd name="connsiteY5" fmla="*/ 2077950 h 2077950"/>
              <a:gd name="connsiteX6" fmla="*/ 0 w 12203912"/>
              <a:gd name="connsiteY6" fmla="*/ 2077950 h 2077950"/>
              <a:gd name="connsiteX7" fmla="*/ 0 w 12203912"/>
              <a:gd name="connsiteY7" fmla="*/ 1046553 h 2077950"/>
              <a:gd name="connsiteX8" fmla="*/ 1172851 w 12203912"/>
              <a:gd name="connsiteY8" fmla="*/ 0 h 2077950"/>
              <a:gd name="connsiteX0" fmla="*/ 1172851 w 12203912"/>
              <a:gd name="connsiteY0" fmla="*/ 0 h 2077950"/>
              <a:gd name="connsiteX1" fmla="*/ 12203912 w 12203912"/>
              <a:gd name="connsiteY1" fmla="*/ 15156 h 2077950"/>
              <a:gd name="connsiteX2" fmla="*/ 12203912 w 12203912"/>
              <a:gd name="connsiteY2" fmla="*/ 15156 h 2077950"/>
              <a:gd name="connsiteX3" fmla="*/ 12203912 w 12203912"/>
              <a:gd name="connsiteY3" fmla="*/ 1046553 h 2077950"/>
              <a:gd name="connsiteX4" fmla="*/ 11172515 w 12203912"/>
              <a:gd name="connsiteY4" fmla="*/ 2077950 h 2077950"/>
              <a:gd name="connsiteX5" fmla="*/ 0 w 12203912"/>
              <a:gd name="connsiteY5" fmla="*/ 2077950 h 2077950"/>
              <a:gd name="connsiteX6" fmla="*/ 0 w 12203912"/>
              <a:gd name="connsiteY6" fmla="*/ 2077950 h 2077950"/>
              <a:gd name="connsiteX7" fmla="*/ 0 w 12203912"/>
              <a:gd name="connsiteY7" fmla="*/ 1184665 h 2077950"/>
              <a:gd name="connsiteX8" fmla="*/ 1172851 w 12203912"/>
              <a:gd name="connsiteY8" fmla="*/ 0 h 2077950"/>
              <a:gd name="connsiteX0" fmla="*/ 1228413 w 12203912"/>
              <a:gd name="connsiteY0" fmla="*/ 75332 h 2062794"/>
              <a:gd name="connsiteX1" fmla="*/ 12203912 w 12203912"/>
              <a:gd name="connsiteY1" fmla="*/ 0 h 2062794"/>
              <a:gd name="connsiteX2" fmla="*/ 12203912 w 12203912"/>
              <a:gd name="connsiteY2" fmla="*/ 0 h 2062794"/>
              <a:gd name="connsiteX3" fmla="*/ 12203912 w 12203912"/>
              <a:gd name="connsiteY3" fmla="*/ 1031397 h 2062794"/>
              <a:gd name="connsiteX4" fmla="*/ 11172515 w 12203912"/>
              <a:gd name="connsiteY4" fmla="*/ 2062794 h 2062794"/>
              <a:gd name="connsiteX5" fmla="*/ 0 w 12203912"/>
              <a:gd name="connsiteY5" fmla="*/ 2062794 h 2062794"/>
              <a:gd name="connsiteX6" fmla="*/ 0 w 12203912"/>
              <a:gd name="connsiteY6" fmla="*/ 2062794 h 2062794"/>
              <a:gd name="connsiteX7" fmla="*/ 0 w 12203912"/>
              <a:gd name="connsiteY7" fmla="*/ 1169509 h 2062794"/>
              <a:gd name="connsiteX8" fmla="*/ 1228413 w 12203912"/>
              <a:gd name="connsiteY8" fmla="*/ 75332 h 2062794"/>
              <a:gd name="connsiteX0" fmla="*/ 1169675 w 12203912"/>
              <a:gd name="connsiteY0" fmla="*/ 720 h 2062794"/>
              <a:gd name="connsiteX1" fmla="*/ 12203912 w 12203912"/>
              <a:gd name="connsiteY1" fmla="*/ 0 h 2062794"/>
              <a:gd name="connsiteX2" fmla="*/ 12203912 w 12203912"/>
              <a:gd name="connsiteY2" fmla="*/ 0 h 2062794"/>
              <a:gd name="connsiteX3" fmla="*/ 12203912 w 12203912"/>
              <a:gd name="connsiteY3" fmla="*/ 1031397 h 2062794"/>
              <a:gd name="connsiteX4" fmla="*/ 11172515 w 12203912"/>
              <a:gd name="connsiteY4" fmla="*/ 2062794 h 2062794"/>
              <a:gd name="connsiteX5" fmla="*/ 0 w 12203912"/>
              <a:gd name="connsiteY5" fmla="*/ 2062794 h 2062794"/>
              <a:gd name="connsiteX6" fmla="*/ 0 w 12203912"/>
              <a:gd name="connsiteY6" fmla="*/ 2062794 h 2062794"/>
              <a:gd name="connsiteX7" fmla="*/ 0 w 12203912"/>
              <a:gd name="connsiteY7" fmla="*/ 1169509 h 2062794"/>
              <a:gd name="connsiteX8" fmla="*/ 1169675 w 12203912"/>
              <a:gd name="connsiteY8" fmla="*/ 720 h 2062794"/>
              <a:gd name="connsiteX0" fmla="*/ 1169675 w 12203912"/>
              <a:gd name="connsiteY0" fmla="*/ 720 h 2062794"/>
              <a:gd name="connsiteX1" fmla="*/ 12203912 w 12203912"/>
              <a:gd name="connsiteY1" fmla="*/ 0 h 2062794"/>
              <a:gd name="connsiteX2" fmla="*/ 12203912 w 12203912"/>
              <a:gd name="connsiteY2" fmla="*/ 0 h 2062794"/>
              <a:gd name="connsiteX3" fmla="*/ 12203912 w 12203912"/>
              <a:gd name="connsiteY3" fmla="*/ 1031397 h 2062794"/>
              <a:gd name="connsiteX4" fmla="*/ 10454965 w 12203912"/>
              <a:gd name="connsiteY4" fmla="*/ 2061206 h 2062794"/>
              <a:gd name="connsiteX5" fmla="*/ 0 w 12203912"/>
              <a:gd name="connsiteY5" fmla="*/ 2062794 h 2062794"/>
              <a:gd name="connsiteX6" fmla="*/ 0 w 12203912"/>
              <a:gd name="connsiteY6" fmla="*/ 2062794 h 2062794"/>
              <a:gd name="connsiteX7" fmla="*/ 0 w 12203912"/>
              <a:gd name="connsiteY7" fmla="*/ 1169509 h 2062794"/>
              <a:gd name="connsiteX8" fmla="*/ 1169675 w 12203912"/>
              <a:gd name="connsiteY8" fmla="*/ 720 h 2062794"/>
              <a:gd name="connsiteX0" fmla="*/ 1169675 w 12203912"/>
              <a:gd name="connsiteY0" fmla="*/ 720 h 2062794"/>
              <a:gd name="connsiteX1" fmla="*/ 12203912 w 12203912"/>
              <a:gd name="connsiteY1" fmla="*/ 0 h 2062794"/>
              <a:gd name="connsiteX2" fmla="*/ 12203912 w 12203912"/>
              <a:gd name="connsiteY2" fmla="*/ 0 h 2062794"/>
              <a:gd name="connsiteX3" fmla="*/ 12203912 w 12203912"/>
              <a:gd name="connsiteY3" fmla="*/ 1031397 h 2062794"/>
              <a:gd name="connsiteX4" fmla="*/ 10054915 w 12203912"/>
              <a:gd name="connsiteY4" fmla="*/ 2056444 h 2062794"/>
              <a:gd name="connsiteX5" fmla="*/ 0 w 12203912"/>
              <a:gd name="connsiteY5" fmla="*/ 2062794 h 2062794"/>
              <a:gd name="connsiteX6" fmla="*/ 0 w 12203912"/>
              <a:gd name="connsiteY6" fmla="*/ 2062794 h 2062794"/>
              <a:gd name="connsiteX7" fmla="*/ 0 w 12203912"/>
              <a:gd name="connsiteY7" fmla="*/ 1169509 h 2062794"/>
              <a:gd name="connsiteX8" fmla="*/ 1169675 w 12203912"/>
              <a:gd name="connsiteY8" fmla="*/ 720 h 2062794"/>
              <a:gd name="connsiteX0" fmla="*/ 1169675 w 12203912"/>
              <a:gd name="connsiteY0" fmla="*/ 720 h 2062794"/>
              <a:gd name="connsiteX1" fmla="*/ 12203912 w 12203912"/>
              <a:gd name="connsiteY1" fmla="*/ 0 h 2062794"/>
              <a:gd name="connsiteX2" fmla="*/ 12203912 w 12203912"/>
              <a:gd name="connsiteY2" fmla="*/ 0 h 2062794"/>
              <a:gd name="connsiteX3" fmla="*/ 12202325 w 12203912"/>
              <a:gd name="connsiteY3" fmla="*/ 556734 h 2062794"/>
              <a:gd name="connsiteX4" fmla="*/ 10054915 w 12203912"/>
              <a:gd name="connsiteY4" fmla="*/ 2056444 h 2062794"/>
              <a:gd name="connsiteX5" fmla="*/ 0 w 12203912"/>
              <a:gd name="connsiteY5" fmla="*/ 2062794 h 2062794"/>
              <a:gd name="connsiteX6" fmla="*/ 0 w 12203912"/>
              <a:gd name="connsiteY6" fmla="*/ 2062794 h 2062794"/>
              <a:gd name="connsiteX7" fmla="*/ 0 w 12203912"/>
              <a:gd name="connsiteY7" fmla="*/ 1169509 h 2062794"/>
              <a:gd name="connsiteX8" fmla="*/ 1169675 w 12203912"/>
              <a:gd name="connsiteY8" fmla="*/ 720 h 2062794"/>
              <a:gd name="connsiteX0" fmla="*/ 1169675 w 12203912"/>
              <a:gd name="connsiteY0" fmla="*/ 720 h 2062794"/>
              <a:gd name="connsiteX1" fmla="*/ 12203912 w 12203912"/>
              <a:gd name="connsiteY1" fmla="*/ 0 h 2062794"/>
              <a:gd name="connsiteX2" fmla="*/ 12203912 w 12203912"/>
              <a:gd name="connsiteY2" fmla="*/ 0 h 2062794"/>
              <a:gd name="connsiteX3" fmla="*/ 10054915 w 12203912"/>
              <a:gd name="connsiteY3" fmla="*/ 2056444 h 2062794"/>
              <a:gd name="connsiteX4" fmla="*/ 0 w 12203912"/>
              <a:gd name="connsiteY4" fmla="*/ 2062794 h 2062794"/>
              <a:gd name="connsiteX5" fmla="*/ 0 w 12203912"/>
              <a:gd name="connsiteY5" fmla="*/ 2062794 h 2062794"/>
              <a:gd name="connsiteX6" fmla="*/ 0 w 12203912"/>
              <a:gd name="connsiteY6" fmla="*/ 1169509 h 2062794"/>
              <a:gd name="connsiteX7" fmla="*/ 1169675 w 12203912"/>
              <a:gd name="connsiteY7" fmla="*/ 720 h 2062794"/>
              <a:gd name="connsiteX0" fmla="*/ 1169675 w 12203912"/>
              <a:gd name="connsiteY0" fmla="*/ 720 h 2062794"/>
              <a:gd name="connsiteX1" fmla="*/ 12203912 w 12203912"/>
              <a:gd name="connsiteY1" fmla="*/ 0 h 2062794"/>
              <a:gd name="connsiteX2" fmla="*/ 12194387 w 12203912"/>
              <a:gd name="connsiteY2" fmla="*/ 163513 h 2062794"/>
              <a:gd name="connsiteX3" fmla="*/ 10054915 w 12203912"/>
              <a:gd name="connsiteY3" fmla="*/ 2056444 h 2062794"/>
              <a:gd name="connsiteX4" fmla="*/ 0 w 12203912"/>
              <a:gd name="connsiteY4" fmla="*/ 2062794 h 2062794"/>
              <a:gd name="connsiteX5" fmla="*/ 0 w 12203912"/>
              <a:gd name="connsiteY5" fmla="*/ 2062794 h 2062794"/>
              <a:gd name="connsiteX6" fmla="*/ 0 w 12203912"/>
              <a:gd name="connsiteY6" fmla="*/ 1169509 h 2062794"/>
              <a:gd name="connsiteX7" fmla="*/ 1169675 w 12203912"/>
              <a:gd name="connsiteY7" fmla="*/ 720 h 2062794"/>
              <a:gd name="connsiteX0" fmla="*/ 1169675 w 12203912"/>
              <a:gd name="connsiteY0" fmla="*/ 720 h 2062794"/>
              <a:gd name="connsiteX1" fmla="*/ 12203912 w 12203912"/>
              <a:gd name="connsiteY1" fmla="*/ 0 h 2062794"/>
              <a:gd name="connsiteX2" fmla="*/ 10054915 w 12203912"/>
              <a:gd name="connsiteY2" fmla="*/ 2056444 h 2062794"/>
              <a:gd name="connsiteX3" fmla="*/ 0 w 12203912"/>
              <a:gd name="connsiteY3" fmla="*/ 2062794 h 2062794"/>
              <a:gd name="connsiteX4" fmla="*/ 0 w 12203912"/>
              <a:gd name="connsiteY4" fmla="*/ 2062794 h 2062794"/>
              <a:gd name="connsiteX5" fmla="*/ 0 w 12203912"/>
              <a:gd name="connsiteY5" fmla="*/ 1169509 h 2062794"/>
              <a:gd name="connsiteX6" fmla="*/ 1169675 w 12203912"/>
              <a:gd name="connsiteY6" fmla="*/ 720 h 2062794"/>
              <a:gd name="connsiteX0" fmla="*/ 1169675 w 11992775"/>
              <a:gd name="connsiteY0" fmla="*/ 0 h 2062074"/>
              <a:gd name="connsiteX1" fmla="*/ 11992775 w 11992775"/>
              <a:gd name="connsiteY1" fmla="*/ 2455 h 2062074"/>
              <a:gd name="connsiteX2" fmla="*/ 10054915 w 11992775"/>
              <a:gd name="connsiteY2" fmla="*/ 2055724 h 2062074"/>
              <a:gd name="connsiteX3" fmla="*/ 0 w 11992775"/>
              <a:gd name="connsiteY3" fmla="*/ 2062074 h 2062074"/>
              <a:gd name="connsiteX4" fmla="*/ 0 w 11992775"/>
              <a:gd name="connsiteY4" fmla="*/ 2062074 h 2062074"/>
              <a:gd name="connsiteX5" fmla="*/ 0 w 11992775"/>
              <a:gd name="connsiteY5" fmla="*/ 1168789 h 2062074"/>
              <a:gd name="connsiteX6" fmla="*/ 1169675 w 11992775"/>
              <a:gd name="connsiteY6" fmla="*/ 0 h 2062074"/>
              <a:gd name="connsiteX0" fmla="*/ 1169675 w 12202325"/>
              <a:gd name="connsiteY0" fmla="*/ 2307 h 2064381"/>
              <a:gd name="connsiteX1" fmla="*/ 12202325 w 12202325"/>
              <a:gd name="connsiteY1" fmla="*/ 0 h 2064381"/>
              <a:gd name="connsiteX2" fmla="*/ 10054915 w 12202325"/>
              <a:gd name="connsiteY2" fmla="*/ 2058031 h 2064381"/>
              <a:gd name="connsiteX3" fmla="*/ 0 w 12202325"/>
              <a:gd name="connsiteY3" fmla="*/ 2064381 h 2064381"/>
              <a:gd name="connsiteX4" fmla="*/ 0 w 12202325"/>
              <a:gd name="connsiteY4" fmla="*/ 2064381 h 2064381"/>
              <a:gd name="connsiteX5" fmla="*/ 0 w 12202325"/>
              <a:gd name="connsiteY5" fmla="*/ 1171096 h 2064381"/>
              <a:gd name="connsiteX6" fmla="*/ 1169675 w 12202325"/>
              <a:gd name="connsiteY6" fmla="*/ 2307 h 2064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2325" h="2064381">
                <a:moveTo>
                  <a:pt x="1169675" y="2307"/>
                </a:moveTo>
                <a:lnTo>
                  <a:pt x="12202325" y="0"/>
                </a:lnTo>
                <a:lnTo>
                  <a:pt x="10054915" y="2058031"/>
                </a:lnTo>
                <a:lnTo>
                  <a:pt x="0" y="2064381"/>
                </a:lnTo>
                <a:lnTo>
                  <a:pt x="0" y="2064381"/>
                </a:lnTo>
                <a:lnTo>
                  <a:pt x="0" y="1171096"/>
                </a:lnTo>
                <a:lnTo>
                  <a:pt x="1169675" y="2307"/>
                </a:lnTo>
                <a:close/>
              </a:path>
            </a:pathLst>
          </a:custGeom>
          <a:blipFill>
            <a:blip r:embed="rId2"/>
            <a:srcRect/>
            <a:stretch>
              <a:fillRect l="-754" r="-754"/>
            </a:stretch>
          </a:blipFill>
        </p:spPr>
        <p:txBody>
          <a:bodyPr/>
          <a:lstStyle>
            <a:lvl1pPr marL="0" indent="0" algn="ctr">
              <a:buFontTx/>
              <a:buNone/>
              <a:defRPr sz="1000">
                <a:solidFill>
                  <a:schemeClr val="accent6"/>
                </a:solidFill>
              </a:defRPr>
            </a:lvl1pPr>
          </a:lstStyle>
          <a:p>
            <a:r>
              <a:rPr lang="en-US"/>
              <a:t>Click icon to add picture</a:t>
            </a:r>
          </a:p>
        </p:txBody>
      </p:sp>
      <p:sp>
        <p:nvSpPr>
          <p:cNvPr id="16" name="Rectangle 5">
            <a:extLst>
              <a:ext uri="{FF2B5EF4-FFF2-40B4-BE49-F238E27FC236}">
                <a16:creationId xmlns:a16="http://schemas.microsoft.com/office/drawing/2014/main" id="{7CD9DA23-A635-48EC-8E28-356B8DF3963E}"/>
              </a:ext>
            </a:extLst>
          </p:cNvPr>
          <p:cNvSpPr/>
          <p:nvPr userDrawn="1"/>
        </p:nvSpPr>
        <p:spPr>
          <a:xfrm rot="16200000">
            <a:off x="10100636" y="-47785"/>
            <a:ext cx="2058094" cy="2142564"/>
          </a:xfrm>
          <a:custGeom>
            <a:avLst/>
            <a:gdLst>
              <a:gd name="connsiteX0" fmla="*/ 0 w 1787236"/>
              <a:gd name="connsiteY0" fmla="*/ 0 h 1860589"/>
              <a:gd name="connsiteX1" fmla="*/ 1787236 w 1787236"/>
              <a:gd name="connsiteY1" fmla="*/ 0 h 1860589"/>
              <a:gd name="connsiteX2" fmla="*/ 1787236 w 1787236"/>
              <a:gd name="connsiteY2" fmla="*/ 1860589 h 1860589"/>
              <a:gd name="connsiteX3" fmla="*/ 0 w 1787236"/>
              <a:gd name="connsiteY3" fmla="*/ 1860589 h 1860589"/>
              <a:gd name="connsiteX4" fmla="*/ 0 w 1787236"/>
              <a:gd name="connsiteY4" fmla="*/ 0 h 1860589"/>
              <a:gd name="connsiteX0" fmla="*/ 0 w 1787236"/>
              <a:gd name="connsiteY0" fmla="*/ 0 h 1860589"/>
              <a:gd name="connsiteX1" fmla="*/ 1787236 w 1787236"/>
              <a:gd name="connsiteY1" fmla="*/ 1860589 h 1860589"/>
              <a:gd name="connsiteX2" fmla="*/ 0 w 1787236"/>
              <a:gd name="connsiteY2" fmla="*/ 1860589 h 1860589"/>
              <a:gd name="connsiteX3" fmla="*/ 0 w 1787236"/>
              <a:gd name="connsiteY3" fmla="*/ 0 h 1860589"/>
            </a:gdLst>
            <a:ahLst/>
            <a:cxnLst>
              <a:cxn ang="0">
                <a:pos x="connsiteX0" y="connsiteY0"/>
              </a:cxn>
              <a:cxn ang="0">
                <a:pos x="connsiteX1" y="connsiteY1"/>
              </a:cxn>
              <a:cxn ang="0">
                <a:pos x="connsiteX2" y="connsiteY2"/>
              </a:cxn>
              <a:cxn ang="0">
                <a:pos x="connsiteX3" y="connsiteY3"/>
              </a:cxn>
            </a:cxnLst>
            <a:rect l="l" t="t" r="r" b="b"/>
            <a:pathLst>
              <a:path w="1787236" h="1860589">
                <a:moveTo>
                  <a:pt x="0" y="0"/>
                </a:moveTo>
                <a:lnTo>
                  <a:pt x="1787236" y="1860589"/>
                </a:lnTo>
                <a:lnTo>
                  <a:pt x="0" y="1860589"/>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
            <a:extLst>
              <a:ext uri="{FF2B5EF4-FFF2-40B4-BE49-F238E27FC236}">
                <a16:creationId xmlns:a16="http://schemas.microsoft.com/office/drawing/2014/main" id="{0F4FA6C2-BB71-468B-B83D-C8468786988E}"/>
              </a:ext>
            </a:extLst>
          </p:cNvPr>
          <p:cNvSpPr>
            <a:spLocks noChangeAspect="1"/>
          </p:cNvSpPr>
          <p:nvPr userDrawn="1"/>
        </p:nvSpPr>
        <p:spPr>
          <a:xfrm>
            <a:off x="0" y="0"/>
            <a:ext cx="1170432" cy="1170432"/>
          </a:xfrm>
          <a:custGeom>
            <a:avLst/>
            <a:gdLst>
              <a:gd name="connsiteX0" fmla="*/ 0 w 1170432"/>
              <a:gd name="connsiteY0" fmla="*/ 0 h 1170432"/>
              <a:gd name="connsiteX1" fmla="*/ 1170432 w 1170432"/>
              <a:gd name="connsiteY1" fmla="*/ 0 h 1170432"/>
              <a:gd name="connsiteX2" fmla="*/ 1170432 w 1170432"/>
              <a:gd name="connsiteY2" fmla="*/ 1170432 h 1170432"/>
              <a:gd name="connsiteX3" fmla="*/ 0 w 1170432"/>
              <a:gd name="connsiteY3" fmla="*/ 1170432 h 1170432"/>
              <a:gd name="connsiteX4" fmla="*/ 0 w 1170432"/>
              <a:gd name="connsiteY4" fmla="*/ 0 h 1170432"/>
              <a:gd name="connsiteX0" fmla="*/ 0 w 1170432"/>
              <a:gd name="connsiteY0" fmla="*/ 0 h 1170432"/>
              <a:gd name="connsiteX1" fmla="*/ 1170432 w 1170432"/>
              <a:gd name="connsiteY1" fmla="*/ 0 h 1170432"/>
              <a:gd name="connsiteX2" fmla="*/ 0 w 1170432"/>
              <a:gd name="connsiteY2" fmla="*/ 1170432 h 1170432"/>
              <a:gd name="connsiteX3" fmla="*/ 0 w 1170432"/>
              <a:gd name="connsiteY3" fmla="*/ 0 h 1170432"/>
            </a:gdLst>
            <a:ahLst/>
            <a:cxnLst>
              <a:cxn ang="0">
                <a:pos x="connsiteX0" y="connsiteY0"/>
              </a:cxn>
              <a:cxn ang="0">
                <a:pos x="connsiteX1" y="connsiteY1"/>
              </a:cxn>
              <a:cxn ang="0">
                <a:pos x="connsiteX2" y="connsiteY2"/>
              </a:cxn>
              <a:cxn ang="0">
                <a:pos x="connsiteX3" y="connsiteY3"/>
              </a:cxn>
            </a:cxnLst>
            <a:rect l="l" t="t" r="r" b="b"/>
            <a:pathLst>
              <a:path w="1170432" h="1170432">
                <a:moveTo>
                  <a:pt x="0" y="0"/>
                </a:moveTo>
                <a:lnTo>
                  <a:pt x="1170432" y="0"/>
                </a:lnTo>
                <a:lnTo>
                  <a:pt x="0" y="1170432"/>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8F348944-0B6D-44EE-B358-45309B8B666A}"/>
              </a:ext>
            </a:extLst>
          </p:cNvPr>
          <p:cNvCxnSpPr>
            <a:cxnSpLocks/>
          </p:cNvCxnSpPr>
          <p:nvPr userDrawn="1"/>
        </p:nvCxnSpPr>
        <p:spPr>
          <a:xfrm flipV="1">
            <a:off x="11314688" y="6085840"/>
            <a:ext cx="508749" cy="508533"/>
          </a:xfrm>
          <a:prstGeom prst="line">
            <a:avLst/>
          </a:prstGeom>
          <a:noFill/>
          <a:ln w="25400" cap="flat" cmpd="sng" algn="ctr">
            <a:solidFill>
              <a:schemeClr val="accent4"/>
            </a:solidFill>
            <a:prstDash val="solid"/>
            <a:miter lim="800000"/>
          </a:ln>
          <a:effectLst/>
        </p:spPr>
      </p:cxnSp>
      <p:pic>
        <p:nvPicPr>
          <p:cNvPr id="10" name="Picture 13">
            <a:extLst>
              <a:ext uri="{FF2B5EF4-FFF2-40B4-BE49-F238E27FC236}">
                <a16:creationId xmlns:a16="http://schemas.microsoft.com/office/drawing/2014/main" id="{E8D05099-1EAB-455D-8428-DB43B2BE91B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1852" r="11852"/>
          <a:stretch/>
        </p:blipFill>
        <p:spPr>
          <a:xfrm>
            <a:off x="-958037" y="-993246"/>
            <a:ext cx="2596337" cy="2629547"/>
          </a:xfrm>
          <a:prstGeom prst="rect">
            <a:avLst/>
          </a:prstGeom>
        </p:spPr>
      </p:pic>
    </p:spTree>
    <p:extLst>
      <p:ext uri="{BB962C8B-B14F-4D97-AF65-F5344CB8AC3E}">
        <p14:creationId xmlns:p14="http://schemas.microsoft.com/office/powerpoint/2010/main" val="28819894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b_Banner Photo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96D1B-CEEC-46BD-8572-B4CC923991C5}"/>
              </a:ext>
            </a:extLst>
          </p:cNvPr>
          <p:cNvSpPr>
            <a:spLocks noGrp="1"/>
          </p:cNvSpPr>
          <p:nvPr>
            <p:ph type="title" hasCustomPrompt="1"/>
          </p:nvPr>
        </p:nvSpPr>
        <p:spPr>
          <a:xfrm>
            <a:off x="736252" y="2342050"/>
            <a:ext cx="10578435" cy="758952"/>
          </a:xfrm>
        </p:spPr>
        <p:txBody>
          <a:bodyPr lIns="0" tIns="0" rIns="0" bIns="0"/>
          <a:lstStyle/>
          <a:p>
            <a:r>
              <a:rPr lang="en-US"/>
              <a:t>Click to edit title</a:t>
            </a:r>
          </a:p>
        </p:txBody>
      </p:sp>
      <p:sp>
        <p:nvSpPr>
          <p:cNvPr id="4" name="Content Placeholder 3">
            <a:extLst>
              <a:ext uri="{FF2B5EF4-FFF2-40B4-BE49-F238E27FC236}">
                <a16:creationId xmlns:a16="http://schemas.microsoft.com/office/drawing/2014/main" id="{8572F8FD-6DD2-4FF9-BA74-B3A646BB4EC3}"/>
              </a:ext>
            </a:extLst>
          </p:cNvPr>
          <p:cNvSpPr>
            <a:spLocks noGrp="1"/>
          </p:cNvSpPr>
          <p:nvPr>
            <p:ph sz="half" idx="2" hasCustomPrompt="1"/>
          </p:nvPr>
        </p:nvSpPr>
        <p:spPr>
          <a:xfrm>
            <a:off x="736252" y="3313880"/>
            <a:ext cx="5105372" cy="2739448"/>
          </a:xfrm>
        </p:spPr>
        <p:txBody>
          <a:body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0D7CCB9C-0E84-41B3-9B85-BF1FA1D401F7}"/>
              </a:ext>
            </a:extLst>
          </p:cNvPr>
          <p:cNvSpPr>
            <a:spLocks noGrp="1"/>
          </p:cNvSpPr>
          <p:nvPr>
            <p:ph sz="quarter" idx="4" hasCustomPrompt="1"/>
          </p:nvPr>
        </p:nvSpPr>
        <p:spPr>
          <a:xfrm>
            <a:off x="6350373" y="3313880"/>
            <a:ext cx="4964313" cy="2739448"/>
          </a:xfrm>
        </p:spPr>
        <p:txBody>
          <a:body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E6C9EF65-9644-45FA-9DA0-F98D156932E0}"/>
              </a:ext>
            </a:extLst>
          </p:cNvPr>
          <p:cNvSpPr>
            <a:spLocks noGrp="1"/>
          </p:cNvSpPr>
          <p:nvPr>
            <p:ph type="sldNum" sz="quarter" idx="12"/>
          </p:nvPr>
        </p:nvSpPr>
        <p:spPr>
          <a:xfrm>
            <a:off x="11314688" y="6053328"/>
            <a:ext cx="508748" cy="541045"/>
          </a:xfrm>
        </p:spPr>
        <p:txBody>
          <a:bodyPr lIns="0" tIns="0" rIns="0" bIns="0" anchor="b"/>
          <a:lstStyle/>
          <a:p>
            <a:fld id="{CD6D25CF-0D6E-4844-B79B-06FF722D38A1}" type="slidenum">
              <a:rPr lang="en-US" smtClean="0"/>
              <a:t>‹#›</a:t>
            </a:fld>
            <a:endParaRPr lang="en-US"/>
          </a:p>
        </p:txBody>
      </p:sp>
      <p:sp>
        <p:nvSpPr>
          <p:cNvPr id="15" name="Picture Placeholder 2" descr="Five individuals seated in a conference room engage in discussion.">
            <a:extLst>
              <a:ext uri="{FF2B5EF4-FFF2-40B4-BE49-F238E27FC236}">
                <a16:creationId xmlns:a16="http://schemas.microsoft.com/office/drawing/2014/main" id="{B775B69C-C31A-4DE2-AC9C-6D201B6EE6A3}"/>
              </a:ext>
            </a:extLst>
          </p:cNvPr>
          <p:cNvSpPr>
            <a:spLocks noGrp="1"/>
          </p:cNvSpPr>
          <p:nvPr>
            <p:ph type="pic" sz="quarter" idx="14"/>
          </p:nvPr>
        </p:nvSpPr>
        <p:spPr>
          <a:xfrm>
            <a:off x="-1" y="-1588"/>
            <a:ext cx="12202325" cy="2064381"/>
          </a:xfrm>
          <a:custGeom>
            <a:avLst/>
            <a:gdLst>
              <a:gd name="connsiteX0" fmla="*/ 1031397 w 12203912"/>
              <a:gd name="connsiteY0" fmla="*/ 0 h 2062794"/>
              <a:gd name="connsiteX1" fmla="*/ 12203912 w 12203912"/>
              <a:gd name="connsiteY1" fmla="*/ 0 h 2062794"/>
              <a:gd name="connsiteX2" fmla="*/ 12203912 w 12203912"/>
              <a:gd name="connsiteY2" fmla="*/ 0 h 2062794"/>
              <a:gd name="connsiteX3" fmla="*/ 12203912 w 12203912"/>
              <a:gd name="connsiteY3" fmla="*/ 1031397 h 2062794"/>
              <a:gd name="connsiteX4" fmla="*/ 11172515 w 12203912"/>
              <a:gd name="connsiteY4" fmla="*/ 2062794 h 2062794"/>
              <a:gd name="connsiteX5" fmla="*/ 0 w 12203912"/>
              <a:gd name="connsiteY5" fmla="*/ 2062794 h 2062794"/>
              <a:gd name="connsiteX6" fmla="*/ 0 w 12203912"/>
              <a:gd name="connsiteY6" fmla="*/ 2062794 h 2062794"/>
              <a:gd name="connsiteX7" fmla="*/ 0 w 12203912"/>
              <a:gd name="connsiteY7" fmla="*/ 1031397 h 2062794"/>
              <a:gd name="connsiteX8" fmla="*/ 1031397 w 12203912"/>
              <a:gd name="connsiteY8" fmla="*/ 0 h 2062794"/>
              <a:gd name="connsiteX0" fmla="*/ 1172851 w 12203912"/>
              <a:gd name="connsiteY0" fmla="*/ 0 h 2077950"/>
              <a:gd name="connsiteX1" fmla="*/ 12203912 w 12203912"/>
              <a:gd name="connsiteY1" fmla="*/ 15156 h 2077950"/>
              <a:gd name="connsiteX2" fmla="*/ 12203912 w 12203912"/>
              <a:gd name="connsiteY2" fmla="*/ 15156 h 2077950"/>
              <a:gd name="connsiteX3" fmla="*/ 12203912 w 12203912"/>
              <a:gd name="connsiteY3" fmla="*/ 1046553 h 2077950"/>
              <a:gd name="connsiteX4" fmla="*/ 11172515 w 12203912"/>
              <a:gd name="connsiteY4" fmla="*/ 2077950 h 2077950"/>
              <a:gd name="connsiteX5" fmla="*/ 0 w 12203912"/>
              <a:gd name="connsiteY5" fmla="*/ 2077950 h 2077950"/>
              <a:gd name="connsiteX6" fmla="*/ 0 w 12203912"/>
              <a:gd name="connsiteY6" fmla="*/ 2077950 h 2077950"/>
              <a:gd name="connsiteX7" fmla="*/ 0 w 12203912"/>
              <a:gd name="connsiteY7" fmla="*/ 1046553 h 2077950"/>
              <a:gd name="connsiteX8" fmla="*/ 1172851 w 12203912"/>
              <a:gd name="connsiteY8" fmla="*/ 0 h 2077950"/>
              <a:gd name="connsiteX0" fmla="*/ 1172851 w 12203912"/>
              <a:gd name="connsiteY0" fmla="*/ 0 h 2077950"/>
              <a:gd name="connsiteX1" fmla="*/ 12203912 w 12203912"/>
              <a:gd name="connsiteY1" fmla="*/ 15156 h 2077950"/>
              <a:gd name="connsiteX2" fmla="*/ 12203912 w 12203912"/>
              <a:gd name="connsiteY2" fmla="*/ 15156 h 2077950"/>
              <a:gd name="connsiteX3" fmla="*/ 12203912 w 12203912"/>
              <a:gd name="connsiteY3" fmla="*/ 1046553 h 2077950"/>
              <a:gd name="connsiteX4" fmla="*/ 11172515 w 12203912"/>
              <a:gd name="connsiteY4" fmla="*/ 2077950 h 2077950"/>
              <a:gd name="connsiteX5" fmla="*/ 0 w 12203912"/>
              <a:gd name="connsiteY5" fmla="*/ 2077950 h 2077950"/>
              <a:gd name="connsiteX6" fmla="*/ 0 w 12203912"/>
              <a:gd name="connsiteY6" fmla="*/ 2077950 h 2077950"/>
              <a:gd name="connsiteX7" fmla="*/ 0 w 12203912"/>
              <a:gd name="connsiteY7" fmla="*/ 1184665 h 2077950"/>
              <a:gd name="connsiteX8" fmla="*/ 1172851 w 12203912"/>
              <a:gd name="connsiteY8" fmla="*/ 0 h 2077950"/>
              <a:gd name="connsiteX0" fmla="*/ 1228413 w 12203912"/>
              <a:gd name="connsiteY0" fmla="*/ 75332 h 2062794"/>
              <a:gd name="connsiteX1" fmla="*/ 12203912 w 12203912"/>
              <a:gd name="connsiteY1" fmla="*/ 0 h 2062794"/>
              <a:gd name="connsiteX2" fmla="*/ 12203912 w 12203912"/>
              <a:gd name="connsiteY2" fmla="*/ 0 h 2062794"/>
              <a:gd name="connsiteX3" fmla="*/ 12203912 w 12203912"/>
              <a:gd name="connsiteY3" fmla="*/ 1031397 h 2062794"/>
              <a:gd name="connsiteX4" fmla="*/ 11172515 w 12203912"/>
              <a:gd name="connsiteY4" fmla="*/ 2062794 h 2062794"/>
              <a:gd name="connsiteX5" fmla="*/ 0 w 12203912"/>
              <a:gd name="connsiteY5" fmla="*/ 2062794 h 2062794"/>
              <a:gd name="connsiteX6" fmla="*/ 0 w 12203912"/>
              <a:gd name="connsiteY6" fmla="*/ 2062794 h 2062794"/>
              <a:gd name="connsiteX7" fmla="*/ 0 w 12203912"/>
              <a:gd name="connsiteY7" fmla="*/ 1169509 h 2062794"/>
              <a:gd name="connsiteX8" fmla="*/ 1228413 w 12203912"/>
              <a:gd name="connsiteY8" fmla="*/ 75332 h 2062794"/>
              <a:gd name="connsiteX0" fmla="*/ 1169675 w 12203912"/>
              <a:gd name="connsiteY0" fmla="*/ 720 h 2062794"/>
              <a:gd name="connsiteX1" fmla="*/ 12203912 w 12203912"/>
              <a:gd name="connsiteY1" fmla="*/ 0 h 2062794"/>
              <a:gd name="connsiteX2" fmla="*/ 12203912 w 12203912"/>
              <a:gd name="connsiteY2" fmla="*/ 0 h 2062794"/>
              <a:gd name="connsiteX3" fmla="*/ 12203912 w 12203912"/>
              <a:gd name="connsiteY3" fmla="*/ 1031397 h 2062794"/>
              <a:gd name="connsiteX4" fmla="*/ 11172515 w 12203912"/>
              <a:gd name="connsiteY4" fmla="*/ 2062794 h 2062794"/>
              <a:gd name="connsiteX5" fmla="*/ 0 w 12203912"/>
              <a:gd name="connsiteY5" fmla="*/ 2062794 h 2062794"/>
              <a:gd name="connsiteX6" fmla="*/ 0 w 12203912"/>
              <a:gd name="connsiteY6" fmla="*/ 2062794 h 2062794"/>
              <a:gd name="connsiteX7" fmla="*/ 0 w 12203912"/>
              <a:gd name="connsiteY7" fmla="*/ 1169509 h 2062794"/>
              <a:gd name="connsiteX8" fmla="*/ 1169675 w 12203912"/>
              <a:gd name="connsiteY8" fmla="*/ 720 h 2062794"/>
              <a:gd name="connsiteX0" fmla="*/ 1169675 w 12203912"/>
              <a:gd name="connsiteY0" fmla="*/ 720 h 2062794"/>
              <a:gd name="connsiteX1" fmla="*/ 12203912 w 12203912"/>
              <a:gd name="connsiteY1" fmla="*/ 0 h 2062794"/>
              <a:gd name="connsiteX2" fmla="*/ 12203912 w 12203912"/>
              <a:gd name="connsiteY2" fmla="*/ 0 h 2062794"/>
              <a:gd name="connsiteX3" fmla="*/ 12203912 w 12203912"/>
              <a:gd name="connsiteY3" fmla="*/ 1031397 h 2062794"/>
              <a:gd name="connsiteX4" fmla="*/ 10454965 w 12203912"/>
              <a:gd name="connsiteY4" fmla="*/ 2061206 h 2062794"/>
              <a:gd name="connsiteX5" fmla="*/ 0 w 12203912"/>
              <a:gd name="connsiteY5" fmla="*/ 2062794 h 2062794"/>
              <a:gd name="connsiteX6" fmla="*/ 0 w 12203912"/>
              <a:gd name="connsiteY6" fmla="*/ 2062794 h 2062794"/>
              <a:gd name="connsiteX7" fmla="*/ 0 w 12203912"/>
              <a:gd name="connsiteY7" fmla="*/ 1169509 h 2062794"/>
              <a:gd name="connsiteX8" fmla="*/ 1169675 w 12203912"/>
              <a:gd name="connsiteY8" fmla="*/ 720 h 2062794"/>
              <a:gd name="connsiteX0" fmla="*/ 1169675 w 12203912"/>
              <a:gd name="connsiteY0" fmla="*/ 720 h 2062794"/>
              <a:gd name="connsiteX1" fmla="*/ 12203912 w 12203912"/>
              <a:gd name="connsiteY1" fmla="*/ 0 h 2062794"/>
              <a:gd name="connsiteX2" fmla="*/ 12203912 w 12203912"/>
              <a:gd name="connsiteY2" fmla="*/ 0 h 2062794"/>
              <a:gd name="connsiteX3" fmla="*/ 12203912 w 12203912"/>
              <a:gd name="connsiteY3" fmla="*/ 1031397 h 2062794"/>
              <a:gd name="connsiteX4" fmla="*/ 10054915 w 12203912"/>
              <a:gd name="connsiteY4" fmla="*/ 2056444 h 2062794"/>
              <a:gd name="connsiteX5" fmla="*/ 0 w 12203912"/>
              <a:gd name="connsiteY5" fmla="*/ 2062794 h 2062794"/>
              <a:gd name="connsiteX6" fmla="*/ 0 w 12203912"/>
              <a:gd name="connsiteY6" fmla="*/ 2062794 h 2062794"/>
              <a:gd name="connsiteX7" fmla="*/ 0 w 12203912"/>
              <a:gd name="connsiteY7" fmla="*/ 1169509 h 2062794"/>
              <a:gd name="connsiteX8" fmla="*/ 1169675 w 12203912"/>
              <a:gd name="connsiteY8" fmla="*/ 720 h 2062794"/>
              <a:gd name="connsiteX0" fmla="*/ 1169675 w 12203912"/>
              <a:gd name="connsiteY0" fmla="*/ 720 h 2062794"/>
              <a:gd name="connsiteX1" fmla="*/ 12203912 w 12203912"/>
              <a:gd name="connsiteY1" fmla="*/ 0 h 2062794"/>
              <a:gd name="connsiteX2" fmla="*/ 12203912 w 12203912"/>
              <a:gd name="connsiteY2" fmla="*/ 0 h 2062794"/>
              <a:gd name="connsiteX3" fmla="*/ 12202325 w 12203912"/>
              <a:gd name="connsiteY3" fmla="*/ 556734 h 2062794"/>
              <a:gd name="connsiteX4" fmla="*/ 10054915 w 12203912"/>
              <a:gd name="connsiteY4" fmla="*/ 2056444 h 2062794"/>
              <a:gd name="connsiteX5" fmla="*/ 0 w 12203912"/>
              <a:gd name="connsiteY5" fmla="*/ 2062794 h 2062794"/>
              <a:gd name="connsiteX6" fmla="*/ 0 w 12203912"/>
              <a:gd name="connsiteY6" fmla="*/ 2062794 h 2062794"/>
              <a:gd name="connsiteX7" fmla="*/ 0 w 12203912"/>
              <a:gd name="connsiteY7" fmla="*/ 1169509 h 2062794"/>
              <a:gd name="connsiteX8" fmla="*/ 1169675 w 12203912"/>
              <a:gd name="connsiteY8" fmla="*/ 720 h 2062794"/>
              <a:gd name="connsiteX0" fmla="*/ 1169675 w 12203912"/>
              <a:gd name="connsiteY0" fmla="*/ 720 h 2062794"/>
              <a:gd name="connsiteX1" fmla="*/ 12203912 w 12203912"/>
              <a:gd name="connsiteY1" fmla="*/ 0 h 2062794"/>
              <a:gd name="connsiteX2" fmla="*/ 12203912 w 12203912"/>
              <a:gd name="connsiteY2" fmla="*/ 0 h 2062794"/>
              <a:gd name="connsiteX3" fmla="*/ 10054915 w 12203912"/>
              <a:gd name="connsiteY3" fmla="*/ 2056444 h 2062794"/>
              <a:gd name="connsiteX4" fmla="*/ 0 w 12203912"/>
              <a:gd name="connsiteY4" fmla="*/ 2062794 h 2062794"/>
              <a:gd name="connsiteX5" fmla="*/ 0 w 12203912"/>
              <a:gd name="connsiteY5" fmla="*/ 2062794 h 2062794"/>
              <a:gd name="connsiteX6" fmla="*/ 0 w 12203912"/>
              <a:gd name="connsiteY6" fmla="*/ 1169509 h 2062794"/>
              <a:gd name="connsiteX7" fmla="*/ 1169675 w 12203912"/>
              <a:gd name="connsiteY7" fmla="*/ 720 h 2062794"/>
              <a:gd name="connsiteX0" fmla="*/ 1169675 w 12203912"/>
              <a:gd name="connsiteY0" fmla="*/ 720 h 2062794"/>
              <a:gd name="connsiteX1" fmla="*/ 12203912 w 12203912"/>
              <a:gd name="connsiteY1" fmla="*/ 0 h 2062794"/>
              <a:gd name="connsiteX2" fmla="*/ 12194387 w 12203912"/>
              <a:gd name="connsiteY2" fmla="*/ 163513 h 2062794"/>
              <a:gd name="connsiteX3" fmla="*/ 10054915 w 12203912"/>
              <a:gd name="connsiteY3" fmla="*/ 2056444 h 2062794"/>
              <a:gd name="connsiteX4" fmla="*/ 0 w 12203912"/>
              <a:gd name="connsiteY4" fmla="*/ 2062794 h 2062794"/>
              <a:gd name="connsiteX5" fmla="*/ 0 w 12203912"/>
              <a:gd name="connsiteY5" fmla="*/ 2062794 h 2062794"/>
              <a:gd name="connsiteX6" fmla="*/ 0 w 12203912"/>
              <a:gd name="connsiteY6" fmla="*/ 1169509 h 2062794"/>
              <a:gd name="connsiteX7" fmla="*/ 1169675 w 12203912"/>
              <a:gd name="connsiteY7" fmla="*/ 720 h 2062794"/>
              <a:gd name="connsiteX0" fmla="*/ 1169675 w 12203912"/>
              <a:gd name="connsiteY0" fmla="*/ 720 h 2062794"/>
              <a:gd name="connsiteX1" fmla="*/ 12203912 w 12203912"/>
              <a:gd name="connsiteY1" fmla="*/ 0 h 2062794"/>
              <a:gd name="connsiteX2" fmla="*/ 10054915 w 12203912"/>
              <a:gd name="connsiteY2" fmla="*/ 2056444 h 2062794"/>
              <a:gd name="connsiteX3" fmla="*/ 0 w 12203912"/>
              <a:gd name="connsiteY3" fmla="*/ 2062794 h 2062794"/>
              <a:gd name="connsiteX4" fmla="*/ 0 w 12203912"/>
              <a:gd name="connsiteY4" fmla="*/ 2062794 h 2062794"/>
              <a:gd name="connsiteX5" fmla="*/ 0 w 12203912"/>
              <a:gd name="connsiteY5" fmla="*/ 1169509 h 2062794"/>
              <a:gd name="connsiteX6" fmla="*/ 1169675 w 12203912"/>
              <a:gd name="connsiteY6" fmla="*/ 720 h 2062794"/>
              <a:gd name="connsiteX0" fmla="*/ 1169675 w 11992775"/>
              <a:gd name="connsiteY0" fmla="*/ 0 h 2062074"/>
              <a:gd name="connsiteX1" fmla="*/ 11992775 w 11992775"/>
              <a:gd name="connsiteY1" fmla="*/ 2455 h 2062074"/>
              <a:gd name="connsiteX2" fmla="*/ 10054915 w 11992775"/>
              <a:gd name="connsiteY2" fmla="*/ 2055724 h 2062074"/>
              <a:gd name="connsiteX3" fmla="*/ 0 w 11992775"/>
              <a:gd name="connsiteY3" fmla="*/ 2062074 h 2062074"/>
              <a:gd name="connsiteX4" fmla="*/ 0 w 11992775"/>
              <a:gd name="connsiteY4" fmla="*/ 2062074 h 2062074"/>
              <a:gd name="connsiteX5" fmla="*/ 0 w 11992775"/>
              <a:gd name="connsiteY5" fmla="*/ 1168789 h 2062074"/>
              <a:gd name="connsiteX6" fmla="*/ 1169675 w 11992775"/>
              <a:gd name="connsiteY6" fmla="*/ 0 h 2062074"/>
              <a:gd name="connsiteX0" fmla="*/ 1169675 w 12202325"/>
              <a:gd name="connsiteY0" fmla="*/ 2307 h 2064381"/>
              <a:gd name="connsiteX1" fmla="*/ 12202325 w 12202325"/>
              <a:gd name="connsiteY1" fmla="*/ 0 h 2064381"/>
              <a:gd name="connsiteX2" fmla="*/ 10054915 w 12202325"/>
              <a:gd name="connsiteY2" fmla="*/ 2058031 h 2064381"/>
              <a:gd name="connsiteX3" fmla="*/ 0 w 12202325"/>
              <a:gd name="connsiteY3" fmla="*/ 2064381 h 2064381"/>
              <a:gd name="connsiteX4" fmla="*/ 0 w 12202325"/>
              <a:gd name="connsiteY4" fmla="*/ 2064381 h 2064381"/>
              <a:gd name="connsiteX5" fmla="*/ 0 w 12202325"/>
              <a:gd name="connsiteY5" fmla="*/ 1171096 h 2064381"/>
              <a:gd name="connsiteX6" fmla="*/ 1169675 w 12202325"/>
              <a:gd name="connsiteY6" fmla="*/ 2307 h 2064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2325" h="2064381">
                <a:moveTo>
                  <a:pt x="1169675" y="2307"/>
                </a:moveTo>
                <a:lnTo>
                  <a:pt x="12202325" y="0"/>
                </a:lnTo>
                <a:lnTo>
                  <a:pt x="10054915" y="2058031"/>
                </a:lnTo>
                <a:lnTo>
                  <a:pt x="0" y="2064381"/>
                </a:lnTo>
                <a:lnTo>
                  <a:pt x="0" y="2064381"/>
                </a:lnTo>
                <a:lnTo>
                  <a:pt x="0" y="1171096"/>
                </a:lnTo>
                <a:lnTo>
                  <a:pt x="1169675" y="2307"/>
                </a:lnTo>
                <a:close/>
              </a:path>
            </a:pathLst>
          </a:custGeom>
          <a:blipFill>
            <a:blip r:embed="rId2"/>
            <a:srcRect/>
            <a:stretch>
              <a:fillRect l="-754" r="-754"/>
            </a:stretch>
          </a:blipFill>
        </p:spPr>
        <p:txBody>
          <a:bodyPr/>
          <a:lstStyle>
            <a:lvl1pPr marL="0" indent="0" algn="ctr">
              <a:buFontTx/>
              <a:buNone/>
              <a:defRPr sz="1000">
                <a:solidFill>
                  <a:schemeClr val="accent6"/>
                </a:solidFill>
              </a:defRPr>
            </a:lvl1pPr>
          </a:lstStyle>
          <a:p>
            <a:r>
              <a:rPr lang="en-US"/>
              <a:t>Click icon to add picture</a:t>
            </a:r>
          </a:p>
        </p:txBody>
      </p:sp>
      <p:sp>
        <p:nvSpPr>
          <p:cNvPr id="16" name="Rectangle 5">
            <a:extLst>
              <a:ext uri="{FF2B5EF4-FFF2-40B4-BE49-F238E27FC236}">
                <a16:creationId xmlns:a16="http://schemas.microsoft.com/office/drawing/2014/main" id="{B449E3AC-4614-4991-AEFB-FB34DB3556CD}"/>
              </a:ext>
            </a:extLst>
          </p:cNvPr>
          <p:cNvSpPr/>
          <p:nvPr userDrawn="1"/>
        </p:nvSpPr>
        <p:spPr>
          <a:xfrm rot="16200000">
            <a:off x="10100636" y="-47785"/>
            <a:ext cx="2058094" cy="2142564"/>
          </a:xfrm>
          <a:custGeom>
            <a:avLst/>
            <a:gdLst>
              <a:gd name="connsiteX0" fmla="*/ 0 w 1787236"/>
              <a:gd name="connsiteY0" fmla="*/ 0 h 1860589"/>
              <a:gd name="connsiteX1" fmla="*/ 1787236 w 1787236"/>
              <a:gd name="connsiteY1" fmla="*/ 0 h 1860589"/>
              <a:gd name="connsiteX2" fmla="*/ 1787236 w 1787236"/>
              <a:gd name="connsiteY2" fmla="*/ 1860589 h 1860589"/>
              <a:gd name="connsiteX3" fmla="*/ 0 w 1787236"/>
              <a:gd name="connsiteY3" fmla="*/ 1860589 h 1860589"/>
              <a:gd name="connsiteX4" fmla="*/ 0 w 1787236"/>
              <a:gd name="connsiteY4" fmla="*/ 0 h 1860589"/>
              <a:gd name="connsiteX0" fmla="*/ 0 w 1787236"/>
              <a:gd name="connsiteY0" fmla="*/ 0 h 1860589"/>
              <a:gd name="connsiteX1" fmla="*/ 1787236 w 1787236"/>
              <a:gd name="connsiteY1" fmla="*/ 1860589 h 1860589"/>
              <a:gd name="connsiteX2" fmla="*/ 0 w 1787236"/>
              <a:gd name="connsiteY2" fmla="*/ 1860589 h 1860589"/>
              <a:gd name="connsiteX3" fmla="*/ 0 w 1787236"/>
              <a:gd name="connsiteY3" fmla="*/ 0 h 1860589"/>
            </a:gdLst>
            <a:ahLst/>
            <a:cxnLst>
              <a:cxn ang="0">
                <a:pos x="connsiteX0" y="connsiteY0"/>
              </a:cxn>
              <a:cxn ang="0">
                <a:pos x="connsiteX1" y="connsiteY1"/>
              </a:cxn>
              <a:cxn ang="0">
                <a:pos x="connsiteX2" y="connsiteY2"/>
              </a:cxn>
              <a:cxn ang="0">
                <a:pos x="connsiteX3" y="connsiteY3"/>
              </a:cxn>
            </a:cxnLst>
            <a:rect l="l" t="t" r="r" b="b"/>
            <a:pathLst>
              <a:path w="1787236" h="1860589">
                <a:moveTo>
                  <a:pt x="0" y="0"/>
                </a:moveTo>
                <a:lnTo>
                  <a:pt x="1787236" y="1860589"/>
                </a:lnTo>
                <a:lnTo>
                  <a:pt x="0" y="1860589"/>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6">
            <a:extLst>
              <a:ext uri="{FF2B5EF4-FFF2-40B4-BE49-F238E27FC236}">
                <a16:creationId xmlns:a16="http://schemas.microsoft.com/office/drawing/2014/main" id="{F936582A-637E-459A-A5D1-121BF4A8DED4}"/>
              </a:ext>
            </a:extLst>
          </p:cNvPr>
          <p:cNvSpPr>
            <a:spLocks noChangeAspect="1"/>
          </p:cNvSpPr>
          <p:nvPr userDrawn="1"/>
        </p:nvSpPr>
        <p:spPr>
          <a:xfrm>
            <a:off x="0" y="0"/>
            <a:ext cx="1170432" cy="1170432"/>
          </a:xfrm>
          <a:custGeom>
            <a:avLst/>
            <a:gdLst>
              <a:gd name="connsiteX0" fmla="*/ 0 w 1170432"/>
              <a:gd name="connsiteY0" fmla="*/ 0 h 1170432"/>
              <a:gd name="connsiteX1" fmla="*/ 1170432 w 1170432"/>
              <a:gd name="connsiteY1" fmla="*/ 0 h 1170432"/>
              <a:gd name="connsiteX2" fmla="*/ 1170432 w 1170432"/>
              <a:gd name="connsiteY2" fmla="*/ 1170432 h 1170432"/>
              <a:gd name="connsiteX3" fmla="*/ 0 w 1170432"/>
              <a:gd name="connsiteY3" fmla="*/ 1170432 h 1170432"/>
              <a:gd name="connsiteX4" fmla="*/ 0 w 1170432"/>
              <a:gd name="connsiteY4" fmla="*/ 0 h 1170432"/>
              <a:gd name="connsiteX0" fmla="*/ 0 w 1170432"/>
              <a:gd name="connsiteY0" fmla="*/ 0 h 1170432"/>
              <a:gd name="connsiteX1" fmla="*/ 1170432 w 1170432"/>
              <a:gd name="connsiteY1" fmla="*/ 0 h 1170432"/>
              <a:gd name="connsiteX2" fmla="*/ 0 w 1170432"/>
              <a:gd name="connsiteY2" fmla="*/ 1170432 h 1170432"/>
              <a:gd name="connsiteX3" fmla="*/ 0 w 1170432"/>
              <a:gd name="connsiteY3" fmla="*/ 0 h 1170432"/>
            </a:gdLst>
            <a:ahLst/>
            <a:cxnLst>
              <a:cxn ang="0">
                <a:pos x="connsiteX0" y="connsiteY0"/>
              </a:cxn>
              <a:cxn ang="0">
                <a:pos x="connsiteX1" y="connsiteY1"/>
              </a:cxn>
              <a:cxn ang="0">
                <a:pos x="connsiteX2" y="connsiteY2"/>
              </a:cxn>
              <a:cxn ang="0">
                <a:pos x="connsiteX3" y="connsiteY3"/>
              </a:cxn>
            </a:cxnLst>
            <a:rect l="l" t="t" r="r" b="b"/>
            <a:pathLst>
              <a:path w="1170432" h="1170432">
                <a:moveTo>
                  <a:pt x="0" y="0"/>
                </a:moveTo>
                <a:lnTo>
                  <a:pt x="1170432" y="0"/>
                </a:lnTo>
                <a:lnTo>
                  <a:pt x="0" y="117043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31272A56-A539-43D2-A47B-AE3F8EC33411}"/>
              </a:ext>
            </a:extLst>
          </p:cNvPr>
          <p:cNvCxnSpPr>
            <a:cxnSpLocks/>
          </p:cNvCxnSpPr>
          <p:nvPr userDrawn="1"/>
        </p:nvCxnSpPr>
        <p:spPr>
          <a:xfrm flipV="1">
            <a:off x="11314688" y="6085840"/>
            <a:ext cx="508749" cy="508533"/>
          </a:xfrm>
          <a:prstGeom prst="line">
            <a:avLst/>
          </a:prstGeom>
          <a:noFill/>
          <a:ln w="25400" cap="flat" cmpd="sng" algn="ctr">
            <a:solidFill>
              <a:schemeClr val="accent4"/>
            </a:solidFill>
            <a:prstDash val="solid"/>
            <a:miter lim="800000"/>
          </a:ln>
          <a:effectLst/>
        </p:spPr>
      </p:cxnSp>
      <p:pic>
        <p:nvPicPr>
          <p:cNvPr id="11" name="Picture 13">
            <a:extLst>
              <a:ext uri="{FF2B5EF4-FFF2-40B4-BE49-F238E27FC236}">
                <a16:creationId xmlns:a16="http://schemas.microsoft.com/office/drawing/2014/main" id="{087F5EBE-4776-4D66-A129-D1E14629F79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1852" r="11852"/>
          <a:stretch/>
        </p:blipFill>
        <p:spPr>
          <a:xfrm>
            <a:off x="-958037" y="-993246"/>
            <a:ext cx="2596337" cy="2629547"/>
          </a:xfrm>
          <a:prstGeom prst="rect">
            <a:avLst/>
          </a:prstGeom>
        </p:spPr>
      </p:pic>
    </p:spTree>
    <p:extLst>
      <p:ext uri="{BB962C8B-B14F-4D97-AF65-F5344CB8AC3E}">
        <p14:creationId xmlns:p14="http://schemas.microsoft.com/office/powerpoint/2010/main" val="3749957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c_Sidebar Photo 1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96D1B-CEEC-46BD-8572-B4CC923991C5}"/>
              </a:ext>
            </a:extLst>
          </p:cNvPr>
          <p:cNvSpPr>
            <a:spLocks noGrp="1"/>
          </p:cNvSpPr>
          <p:nvPr>
            <p:ph type="title" hasCustomPrompt="1"/>
          </p:nvPr>
        </p:nvSpPr>
        <p:spPr>
          <a:xfrm>
            <a:off x="3230087" y="283464"/>
            <a:ext cx="8084600" cy="1124712"/>
          </a:xfrm>
        </p:spPr>
        <p:txBody>
          <a:bodyPr lIns="0" tIns="0" rIns="0" bIns="0"/>
          <a:lstStyle/>
          <a:p>
            <a:r>
              <a:rPr lang="en-US"/>
              <a:t>Click to edit title</a:t>
            </a:r>
          </a:p>
        </p:txBody>
      </p:sp>
      <p:sp>
        <p:nvSpPr>
          <p:cNvPr id="4" name="Content Placeholder 3">
            <a:extLst>
              <a:ext uri="{FF2B5EF4-FFF2-40B4-BE49-F238E27FC236}">
                <a16:creationId xmlns:a16="http://schemas.microsoft.com/office/drawing/2014/main" id="{8572F8FD-6DD2-4FF9-BA74-B3A646BB4EC3}"/>
              </a:ext>
            </a:extLst>
          </p:cNvPr>
          <p:cNvSpPr>
            <a:spLocks noGrp="1"/>
          </p:cNvSpPr>
          <p:nvPr>
            <p:ph sz="half" idx="2" hasCustomPrompt="1"/>
          </p:nvPr>
        </p:nvSpPr>
        <p:spPr>
          <a:xfrm>
            <a:off x="3230088" y="1517904"/>
            <a:ext cx="8084599" cy="4288536"/>
          </a:xfrm>
        </p:spPr>
        <p:txBody>
          <a:body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E6C9EF65-9644-45FA-9DA0-F98D156932E0}"/>
              </a:ext>
            </a:extLst>
          </p:cNvPr>
          <p:cNvSpPr>
            <a:spLocks noGrp="1"/>
          </p:cNvSpPr>
          <p:nvPr>
            <p:ph type="sldNum" sz="quarter" idx="12"/>
          </p:nvPr>
        </p:nvSpPr>
        <p:spPr>
          <a:xfrm>
            <a:off x="11314687" y="6085840"/>
            <a:ext cx="508749" cy="508533"/>
          </a:xfrm>
        </p:spPr>
        <p:txBody>
          <a:bodyPr lIns="0" tIns="0" rIns="0" bIns="0" anchor="b"/>
          <a:lstStyle/>
          <a:p>
            <a:fld id="{CD6D25CF-0D6E-4844-B79B-06FF722D38A1}" type="slidenum">
              <a:rPr lang="en-US" smtClean="0"/>
              <a:t>‹#›</a:t>
            </a:fld>
            <a:endParaRPr lang="en-US"/>
          </a:p>
        </p:txBody>
      </p:sp>
      <p:sp>
        <p:nvSpPr>
          <p:cNvPr id="15" name="Picture Placeholder 3" descr="Several individuals document a process using post-it notes and large sheets of paper taped to a wall.">
            <a:extLst>
              <a:ext uri="{FF2B5EF4-FFF2-40B4-BE49-F238E27FC236}">
                <a16:creationId xmlns:a16="http://schemas.microsoft.com/office/drawing/2014/main" id="{2C7FF25B-7F50-4D23-80D9-60D21D47C192}"/>
              </a:ext>
            </a:extLst>
          </p:cNvPr>
          <p:cNvSpPr>
            <a:spLocks noGrp="1"/>
          </p:cNvSpPr>
          <p:nvPr>
            <p:ph type="pic" sz="quarter" idx="14"/>
          </p:nvPr>
        </p:nvSpPr>
        <p:spPr>
          <a:xfrm>
            <a:off x="-1609" y="-178"/>
            <a:ext cx="2631213" cy="6860003"/>
          </a:xfrm>
          <a:custGeom>
            <a:avLst/>
            <a:gdLst>
              <a:gd name="connsiteX0" fmla="*/ 0 w 2628900"/>
              <a:gd name="connsiteY0" fmla="*/ 0 h 6858000"/>
              <a:gd name="connsiteX1" fmla="*/ 2628900 w 2628900"/>
              <a:gd name="connsiteY1" fmla="*/ 0 h 6858000"/>
              <a:gd name="connsiteX2" fmla="*/ 2628900 w 2628900"/>
              <a:gd name="connsiteY2" fmla="*/ 6858000 h 6858000"/>
              <a:gd name="connsiteX3" fmla="*/ 0 w 2628900"/>
              <a:gd name="connsiteY3" fmla="*/ 6858000 h 6858000"/>
              <a:gd name="connsiteX4" fmla="*/ 0 w 2628900"/>
              <a:gd name="connsiteY4" fmla="*/ 0 h 6858000"/>
              <a:gd name="connsiteX0" fmla="*/ 0 w 2628900"/>
              <a:gd name="connsiteY0" fmla="*/ 0 h 6858000"/>
              <a:gd name="connsiteX1" fmla="*/ 2628900 w 2628900"/>
              <a:gd name="connsiteY1" fmla="*/ 0 h 6858000"/>
              <a:gd name="connsiteX2" fmla="*/ 2628900 w 2628900"/>
              <a:gd name="connsiteY2" fmla="*/ 5104014 h 6858000"/>
              <a:gd name="connsiteX3" fmla="*/ 0 w 2628900"/>
              <a:gd name="connsiteY3" fmla="*/ 6858000 h 6858000"/>
              <a:gd name="connsiteX4" fmla="*/ 0 w 2628900"/>
              <a:gd name="connsiteY4" fmla="*/ 0 h 6858000"/>
              <a:gd name="connsiteX0" fmla="*/ 0 w 2628900"/>
              <a:gd name="connsiteY0" fmla="*/ 0 h 6858000"/>
              <a:gd name="connsiteX1" fmla="*/ 2628900 w 2628900"/>
              <a:gd name="connsiteY1" fmla="*/ 0 h 6858000"/>
              <a:gd name="connsiteX2" fmla="*/ 2628900 w 2628900"/>
              <a:gd name="connsiteY2" fmla="*/ 5104014 h 6858000"/>
              <a:gd name="connsiteX3" fmla="*/ 698269 w 2628900"/>
              <a:gd name="connsiteY3" fmla="*/ 6392487 h 6858000"/>
              <a:gd name="connsiteX4" fmla="*/ 0 w 2628900"/>
              <a:gd name="connsiteY4" fmla="*/ 6858000 h 6858000"/>
              <a:gd name="connsiteX5" fmla="*/ 0 w 2628900"/>
              <a:gd name="connsiteY5" fmla="*/ 0 h 6858000"/>
              <a:gd name="connsiteX0" fmla="*/ 0 w 2628900"/>
              <a:gd name="connsiteY0" fmla="*/ 0 h 6874626"/>
              <a:gd name="connsiteX1" fmla="*/ 2628900 w 2628900"/>
              <a:gd name="connsiteY1" fmla="*/ 0 h 6874626"/>
              <a:gd name="connsiteX2" fmla="*/ 2628900 w 2628900"/>
              <a:gd name="connsiteY2" fmla="*/ 5104014 h 6874626"/>
              <a:gd name="connsiteX3" fmla="*/ 748145 w 2628900"/>
              <a:gd name="connsiteY3" fmla="*/ 6874626 h 6874626"/>
              <a:gd name="connsiteX4" fmla="*/ 0 w 2628900"/>
              <a:gd name="connsiteY4" fmla="*/ 6858000 h 6874626"/>
              <a:gd name="connsiteX5" fmla="*/ 0 w 2628900"/>
              <a:gd name="connsiteY5" fmla="*/ 0 h 6874626"/>
              <a:gd name="connsiteX0" fmla="*/ 0 w 2637212"/>
              <a:gd name="connsiteY0" fmla="*/ 1113905 h 6874626"/>
              <a:gd name="connsiteX1" fmla="*/ 2637212 w 2637212"/>
              <a:gd name="connsiteY1" fmla="*/ 0 h 6874626"/>
              <a:gd name="connsiteX2" fmla="*/ 2637212 w 2637212"/>
              <a:gd name="connsiteY2" fmla="*/ 5104014 h 6874626"/>
              <a:gd name="connsiteX3" fmla="*/ 756457 w 2637212"/>
              <a:gd name="connsiteY3" fmla="*/ 6874626 h 6874626"/>
              <a:gd name="connsiteX4" fmla="*/ 8312 w 2637212"/>
              <a:gd name="connsiteY4" fmla="*/ 6858000 h 6874626"/>
              <a:gd name="connsiteX5" fmla="*/ 0 w 2637212"/>
              <a:gd name="connsiteY5" fmla="*/ 1113905 h 6874626"/>
              <a:gd name="connsiteX0" fmla="*/ 0 w 2637212"/>
              <a:gd name="connsiteY0" fmla="*/ 1113905 h 6874626"/>
              <a:gd name="connsiteX1" fmla="*/ 1695796 w 2637212"/>
              <a:gd name="connsiteY1" fmla="*/ 382385 h 6874626"/>
              <a:gd name="connsiteX2" fmla="*/ 2637212 w 2637212"/>
              <a:gd name="connsiteY2" fmla="*/ 0 h 6874626"/>
              <a:gd name="connsiteX3" fmla="*/ 2637212 w 2637212"/>
              <a:gd name="connsiteY3" fmla="*/ 5104014 h 6874626"/>
              <a:gd name="connsiteX4" fmla="*/ 756457 w 2637212"/>
              <a:gd name="connsiteY4" fmla="*/ 6874626 h 6874626"/>
              <a:gd name="connsiteX5" fmla="*/ 8312 w 2637212"/>
              <a:gd name="connsiteY5" fmla="*/ 6858000 h 6874626"/>
              <a:gd name="connsiteX6" fmla="*/ 0 w 2637212"/>
              <a:gd name="connsiteY6" fmla="*/ 1113905 h 6874626"/>
              <a:gd name="connsiteX0" fmla="*/ 0 w 2637212"/>
              <a:gd name="connsiteY0" fmla="*/ 1122218 h 6882939"/>
              <a:gd name="connsiteX1" fmla="*/ 1188720 w 2637212"/>
              <a:gd name="connsiteY1" fmla="*/ 0 h 6882939"/>
              <a:gd name="connsiteX2" fmla="*/ 2637212 w 2637212"/>
              <a:gd name="connsiteY2" fmla="*/ 8313 h 6882939"/>
              <a:gd name="connsiteX3" fmla="*/ 2637212 w 2637212"/>
              <a:gd name="connsiteY3" fmla="*/ 5112327 h 6882939"/>
              <a:gd name="connsiteX4" fmla="*/ 756457 w 2637212"/>
              <a:gd name="connsiteY4" fmla="*/ 6882939 h 6882939"/>
              <a:gd name="connsiteX5" fmla="*/ 8312 w 2637212"/>
              <a:gd name="connsiteY5" fmla="*/ 6866313 h 6882939"/>
              <a:gd name="connsiteX6" fmla="*/ 0 w 2637212"/>
              <a:gd name="connsiteY6" fmla="*/ 1122218 h 6882939"/>
              <a:gd name="connsiteX0" fmla="*/ 0 w 2646838"/>
              <a:gd name="connsiteY0" fmla="*/ 1122218 h 6882939"/>
              <a:gd name="connsiteX1" fmla="*/ 1188720 w 2646838"/>
              <a:gd name="connsiteY1" fmla="*/ 0 h 6882939"/>
              <a:gd name="connsiteX2" fmla="*/ 2637212 w 2646838"/>
              <a:gd name="connsiteY2" fmla="*/ 8313 h 6882939"/>
              <a:gd name="connsiteX3" fmla="*/ 2646838 w 2646838"/>
              <a:gd name="connsiteY3" fmla="*/ 6864125 h 6882939"/>
              <a:gd name="connsiteX4" fmla="*/ 756457 w 2646838"/>
              <a:gd name="connsiteY4" fmla="*/ 6882939 h 6882939"/>
              <a:gd name="connsiteX5" fmla="*/ 8312 w 2646838"/>
              <a:gd name="connsiteY5" fmla="*/ 6866313 h 6882939"/>
              <a:gd name="connsiteX6" fmla="*/ 0 w 2646838"/>
              <a:gd name="connsiteY6" fmla="*/ 1122218 h 6882939"/>
              <a:gd name="connsiteX0" fmla="*/ 11254 w 2658092"/>
              <a:gd name="connsiteY0" fmla="*/ 1122218 h 6882939"/>
              <a:gd name="connsiteX1" fmla="*/ 1199974 w 2658092"/>
              <a:gd name="connsiteY1" fmla="*/ 0 h 6882939"/>
              <a:gd name="connsiteX2" fmla="*/ 2648466 w 2658092"/>
              <a:gd name="connsiteY2" fmla="*/ 8313 h 6882939"/>
              <a:gd name="connsiteX3" fmla="*/ 2658092 w 2658092"/>
              <a:gd name="connsiteY3" fmla="*/ 6864125 h 6882939"/>
              <a:gd name="connsiteX4" fmla="*/ 767711 w 2658092"/>
              <a:gd name="connsiteY4" fmla="*/ 6882939 h 6882939"/>
              <a:gd name="connsiteX5" fmla="*/ 315 w 2658092"/>
              <a:gd name="connsiteY5" fmla="*/ 5740157 h 6882939"/>
              <a:gd name="connsiteX6" fmla="*/ 11254 w 2658092"/>
              <a:gd name="connsiteY6" fmla="*/ 1122218 h 6882939"/>
              <a:gd name="connsiteX0" fmla="*/ 11254 w 2658092"/>
              <a:gd name="connsiteY0" fmla="*/ 1122218 h 6882939"/>
              <a:gd name="connsiteX1" fmla="*/ 1199974 w 2658092"/>
              <a:gd name="connsiteY1" fmla="*/ 0 h 6882939"/>
              <a:gd name="connsiteX2" fmla="*/ 2648466 w 2658092"/>
              <a:gd name="connsiteY2" fmla="*/ 8313 h 6882939"/>
              <a:gd name="connsiteX3" fmla="*/ 2658092 w 2658092"/>
              <a:gd name="connsiteY3" fmla="*/ 6864125 h 6882939"/>
              <a:gd name="connsiteX4" fmla="*/ 1171973 w 2658092"/>
              <a:gd name="connsiteY4" fmla="*/ 6882939 h 6882939"/>
              <a:gd name="connsiteX5" fmla="*/ 315 w 2658092"/>
              <a:gd name="connsiteY5" fmla="*/ 5740157 h 6882939"/>
              <a:gd name="connsiteX6" fmla="*/ 11254 w 2658092"/>
              <a:gd name="connsiteY6" fmla="*/ 1122218 h 6882939"/>
              <a:gd name="connsiteX0" fmla="*/ 11254 w 2667717"/>
              <a:gd name="connsiteY0" fmla="*/ 1122218 h 6882939"/>
              <a:gd name="connsiteX1" fmla="*/ 1199974 w 2667717"/>
              <a:gd name="connsiteY1" fmla="*/ 0 h 6882939"/>
              <a:gd name="connsiteX2" fmla="*/ 2648466 w 2667717"/>
              <a:gd name="connsiteY2" fmla="*/ 8313 h 6882939"/>
              <a:gd name="connsiteX3" fmla="*/ 2667717 w 2667717"/>
              <a:gd name="connsiteY3" fmla="*/ 6873751 h 6882939"/>
              <a:gd name="connsiteX4" fmla="*/ 1171973 w 2667717"/>
              <a:gd name="connsiteY4" fmla="*/ 6882939 h 6882939"/>
              <a:gd name="connsiteX5" fmla="*/ 315 w 2667717"/>
              <a:gd name="connsiteY5" fmla="*/ 5740157 h 6882939"/>
              <a:gd name="connsiteX6" fmla="*/ 11254 w 2667717"/>
              <a:gd name="connsiteY6" fmla="*/ 1122218 h 6882939"/>
              <a:gd name="connsiteX0" fmla="*/ 11254 w 2667717"/>
              <a:gd name="connsiteY0" fmla="*/ 1113905 h 6874626"/>
              <a:gd name="connsiteX1" fmla="*/ 786088 w 2667717"/>
              <a:gd name="connsiteY1" fmla="*/ 10938 h 6874626"/>
              <a:gd name="connsiteX2" fmla="*/ 2648466 w 2667717"/>
              <a:gd name="connsiteY2" fmla="*/ 0 h 6874626"/>
              <a:gd name="connsiteX3" fmla="*/ 2667717 w 2667717"/>
              <a:gd name="connsiteY3" fmla="*/ 6865438 h 6874626"/>
              <a:gd name="connsiteX4" fmla="*/ 1171973 w 2667717"/>
              <a:gd name="connsiteY4" fmla="*/ 6874626 h 6874626"/>
              <a:gd name="connsiteX5" fmla="*/ 315 w 2667717"/>
              <a:gd name="connsiteY5" fmla="*/ 5731844 h 6874626"/>
              <a:gd name="connsiteX6" fmla="*/ 11254 w 2667717"/>
              <a:gd name="connsiteY6" fmla="*/ 1113905 h 6874626"/>
              <a:gd name="connsiteX0" fmla="*/ 20772 w 2667609"/>
              <a:gd name="connsiteY0" fmla="*/ 0 h 6906127"/>
              <a:gd name="connsiteX1" fmla="*/ 785980 w 2667609"/>
              <a:gd name="connsiteY1" fmla="*/ 42439 h 6906127"/>
              <a:gd name="connsiteX2" fmla="*/ 2648358 w 2667609"/>
              <a:gd name="connsiteY2" fmla="*/ 31501 h 6906127"/>
              <a:gd name="connsiteX3" fmla="*/ 2667609 w 2667609"/>
              <a:gd name="connsiteY3" fmla="*/ 6896939 h 6906127"/>
              <a:gd name="connsiteX4" fmla="*/ 1171865 w 2667609"/>
              <a:gd name="connsiteY4" fmla="*/ 6906127 h 6906127"/>
              <a:gd name="connsiteX5" fmla="*/ 207 w 2667609"/>
              <a:gd name="connsiteY5" fmla="*/ 5763345 h 6906127"/>
              <a:gd name="connsiteX6" fmla="*/ 20772 w 2667609"/>
              <a:gd name="connsiteY6" fmla="*/ 0 h 6906127"/>
              <a:gd name="connsiteX0" fmla="*/ 30344 w 2667556"/>
              <a:gd name="connsiteY0" fmla="*/ 0 h 6896502"/>
              <a:gd name="connsiteX1" fmla="*/ 785927 w 2667556"/>
              <a:gd name="connsiteY1" fmla="*/ 32814 h 6896502"/>
              <a:gd name="connsiteX2" fmla="*/ 2648305 w 2667556"/>
              <a:gd name="connsiteY2" fmla="*/ 21876 h 6896502"/>
              <a:gd name="connsiteX3" fmla="*/ 2667556 w 2667556"/>
              <a:gd name="connsiteY3" fmla="*/ 6887314 h 6896502"/>
              <a:gd name="connsiteX4" fmla="*/ 1171812 w 2667556"/>
              <a:gd name="connsiteY4" fmla="*/ 6896502 h 6896502"/>
              <a:gd name="connsiteX5" fmla="*/ 154 w 2667556"/>
              <a:gd name="connsiteY5" fmla="*/ 5753720 h 6896502"/>
              <a:gd name="connsiteX6" fmla="*/ 30344 w 2667556"/>
              <a:gd name="connsiteY6" fmla="*/ 0 h 6896502"/>
              <a:gd name="connsiteX0" fmla="*/ 30344 w 2667556"/>
              <a:gd name="connsiteY0" fmla="*/ 5687 h 6902189"/>
              <a:gd name="connsiteX1" fmla="*/ 824428 w 2667556"/>
              <a:gd name="connsiteY1" fmla="*/ 0 h 6902189"/>
              <a:gd name="connsiteX2" fmla="*/ 2648305 w 2667556"/>
              <a:gd name="connsiteY2" fmla="*/ 27563 h 6902189"/>
              <a:gd name="connsiteX3" fmla="*/ 2667556 w 2667556"/>
              <a:gd name="connsiteY3" fmla="*/ 6893001 h 6902189"/>
              <a:gd name="connsiteX4" fmla="*/ 1171812 w 2667556"/>
              <a:gd name="connsiteY4" fmla="*/ 6902189 h 6902189"/>
              <a:gd name="connsiteX5" fmla="*/ 154 w 2667556"/>
              <a:gd name="connsiteY5" fmla="*/ 5759407 h 6902189"/>
              <a:gd name="connsiteX6" fmla="*/ 30344 w 2667556"/>
              <a:gd name="connsiteY6" fmla="*/ 5687 h 6902189"/>
              <a:gd name="connsiteX0" fmla="*/ 30344 w 2667556"/>
              <a:gd name="connsiteY0" fmla="*/ 5687 h 6902189"/>
              <a:gd name="connsiteX1" fmla="*/ 824428 w 2667556"/>
              <a:gd name="connsiteY1" fmla="*/ 0 h 6902189"/>
              <a:gd name="connsiteX2" fmla="*/ 2657930 w 2667556"/>
              <a:gd name="connsiteY2" fmla="*/ 1769736 h 6902189"/>
              <a:gd name="connsiteX3" fmla="*/ 2667556 w 2667556"/>
              <a:gd name="connsiteY3" fmla="*/ 6893001 h 6902189"/>
              <a:gd name="connsiteX4" fmla="*/ 1171812 w 2667556"/>
              <a:gd name="connsiteY4" fmla="*/ 6902189 h 6902189"/>
              <a:gd name="connsiteX5" fmla="*/ 154 w 2667556"/>
              <a:gd name="connsiteY5" fmla="*/ 5759407 h 6902189"/>
              <a:gd name="connsiteX6" fmla="*/ 30344 w 2667556"/>
              <a:gd name="connsiteY6" fmla="*/ 5687 h 6902189"/>
              <a:gd name="connsiteX0" fmla="*/ 30344 w 2667556"/>
              <a:gd name="connsiteY0" fmla="*/ 0 h 6896502"/>
              <a:gd name="connsiteX1" fmla="*/ 737801 w 2667556"/>
              <a:gd name="connsiteY1" fmla="*/ 13564 h 6896502"/>
              <a:gd name="connsiteX2" fmla="*/ 2657930 w 2667556"/>
              <a:gd name="connsiteY2" fmla="*/ 1764049 h 6896502"/>
              <a:gd name="connsiteX3" fmla="*/ 2667556 w 2667556"/>
              <a:gd name="connsiteY3" fmla="*/ 6887314 h 6896502"/>
              <a:gd name="connsiteX4" fmla="*/ 1171812 w 2667556"/>
              <a:gd name="connsiteY4" fmla="*/ 6896502 h 6896502"/>
              <a:gd name="connsiteX5" fmla="*/ 154 w 2667556"/>
              <a:gd name="connsiteY5" fmla="*/ 5753720 h 6896502"/>
              <a:gd name="connsiteX6" fmla="*/ 30344 w 2667556"/>
              <a:gd name="connsiteY6" fmla="*/ 0 h 6896502"/>
              <a:gd name="connsiteX0" fmla="*/ 30344 w 2667556"/>
              <a:gd name="connsiteY0" fmla="*/ 0 h 6896502"/>
              <a:gd name="connsiteX1" fmla="*/ 737801 w 2667556"/>
              <a:gd name="connsiteY1" fmla="*/ 13564 h 6896502"/>
              <a:gd name="connsiteX2" fmla="*/ 2648305 w 2667556"/>
              <a:gd name="connsiteY2" fmla="*/ 1792924 h 6896502"/>
              <a:gd name="connsiteX3" fmla="*/ 2667556 w 2667556"/>
              <a:gd name="connsiteY3" fmla="*/ 6887314 h 6896502"/>
              <a:gd name="connsiteX4" fmla="*/ 1171812 w 2667556"/>
              <a:gd name="connsiteY4" fmla="*/ 6896502 h 6896502"/>
              <a:gd name="connsiteX5" fmla="*/ 154 w 2667556"/>
              <a:gd name="connsiteY5" fmla="*/ 5753720 h 6896502"/>
              <a:gd name="connsiteX6" fmla="*/ 30344 w 2667556"/>
              <a:gd name="connsiteY6" fmla="*/ 0 h 6896502"/>
              <a:gd name="connsiteX0" fmla="*/ 1988 w 2639200"/>
              <a:gd name="connsiteY0" fmla="*/ 0 h 6896502"/>
              <a:gd name="connsiteX1" fmla="*/ 709445 w 2639200"/>
              <a:gd name="connsiteY1" fmla="*/ 13564 h 6896502"/>
              <a:gd name="connsiteX2" fmla="*/ 2619949 w 2639200"/>
              <a:gd name="connsiteY2" fmla="*/ 1792924 h 6896502"/>
              <a:gd name="connsiteX3" fmla="*/ 2639200 w 2639200"/>
              <a:gd name="connsiteY3" fmla="*/ 6887314 h 6896502"/>
              <a:gd name="connsiteX4" fmla="*/ 1143456 w 2639200"/>
              <a:gd name="connsiteY4" fmla="*/ 6896502 h 6896502"/>
              <a:gd name="connsiteX5" fmla="*/ 674 w 2639200"/>
              <a:gd name="connsiteY5" fmla="*/ 6879876 h 6896502"/>
              <a:gd name="connsiteX6" fmla="*/ 1988 w 2639200"/>
              <a:gd name="connsiteY6" fmla="*/ 0 h 6896502"/>
              <a:gd name="connsiteX0" fmla="*/ 1988 w 2639200"/>
              <a:gd name="connsiteY0" fmla="*/ 0 h 6887314"/>
              <a:gd name="connsiteX1" fmla="*/ 709445 w 2639200"/>
              <a:gd name="connsiteY1" fmla="*/ 13564 h 6887314"/>
              <a:gd name="connsiteX2" fmla="*/ 2619949 w 2639200"/>
              <a:gd name="connsiteY2" fmla="*/ 1792924 h 6887314"/>
              <a:gd name="connsiteX3" fmla="*/ 2639200 w 2639200"/>
              <a:gd name="connsiteY3" fmla="*/ 6887314 h 6887314"/>
              <a:gd name="connsiteX4" fmla="*/ 796947 w 2639200"/>
              <a:gd name="connsiteY4" fmla="*/ 6886877 h 6887314"/>
              <a:gd name="connsiteX5" fmla="*/ 674 w 2639200"/>
              <a:gd name="connsiteY5" fmla="*/ 6879876 h 6887314"/>
              <a:gd name="connsiteX6" fmla="*/ 1988 w 2639200"/>
              <a:gd name="connsiteY6" fmla="*/ 0 h 6887314"/>
              <a:gd name="connsiteX0" fmla="*/ 1988 w 2639200"/>
              <a:gd name="connsiteY0" fmla="*/ 0 h 6886877"/>
              <a:gd name="connsiteX1" fmla="*/ 709445 w 2639200"/>
              <a:gd name="connsiteY1" fmla="*/ 13564 h 6886877"/>
              <a:gd name="connsiteX2" fmla="*/ 2619949 w 2639200"/>
              <a:gd name="connsiteY2" fmla="*/ 1792924 h 6886877"/>
              <a:gd name="connsiteX3" fmla="*/ 2639200 w 2639200"/>
              <a:gd name="connsiteY3" fmla="*/ 5106640 h 6886877"/>
              <a:gd name="connsiteX4" fmla="*/ 796947 w 2639200"/>
              <a:gd name="connsiteY4" fmla="*/ 6886877 h 6886877"/>
              <a:gd name="connsiteX5" fmla="*/ 674 w 2639200"/>
              <a:gd name="connsiteY5" fmla="*/ 6879876 h 6886877"/>
              <a:gd name="connsiteX6" fmla="*/ 1988 w 2639200"/>
              <a:gd name="connsiteY6" fmla="*/ 0 h 6886877"/>
              <a:gd name="connsiteX0" fmla="*/ 1988 w 2639200"/>
              <a:gd name="connsiteY0" fmla="*/ 0 h 6886877"/>
              <a:gd name="connsiteX1" fmla="*/ 709445 w 2639200"/>
              <a:gd name="connsiteY1" fmla="*/ 13564 h 6886877"/>
              <a:gd name="connsiteX2" fmla="*/ 2600699 w 2639200"/>
              <a:gd name="connsiteY2" fmla="*/ 89253 h 6886877"/>
              <a:gd name="connsiteX3" fmla="*/ 2639200 w 2639200"/>
              <a:gd name="connsiteY3" fmla="*/ 5106640 h 6886877"/>
              <a:gd name="connsiteX4" fmla="*/ 796947 w 2639200"/>
              <a:gd name="connsiteY4" fmla="*/ 6886877 h 6886877"/>
              <a:gd name="connsiteX5" fmla="*/ 674 w 2639200"/>
              <a:gd name="connsiteY5" fmla="*/ 6879876 h 6886877"/>
              <a:gd name="connsiteX6" fmla="*/ 1988 w 2639200"/>
              <a:gd name="connsiteY6" fmla="*/ 0 h 6886877"/>
              <a:gd name="connsiteX0" fmla="*/ 1988 w 2639200"/>
              <a:gd name="connsiteY0" fmla="*/ 0 h 6886877"/>
              <a:gd name="connsiteX1" fmla="*/ 709445 w 2639200"/>
              <a:gd name="connsiteY1" fmla="*/ 13564 h 6886877"/>
              <a:gd name="connsiteX2" fmla="*/ 2600699 w 2639200"/>
              <a:gd name="connsiteY2" fmla="*/ 41127 h 6886877"/>
              <a:gd name="connsiteX3" fmla="*/ 2639200 w 2639200"/>
              <a:gd name="connsiteY3" fmla="*/ 5106640 h 6886877"/>
              <a:gd name="connsiteX4" fmla="*/ 796947 w 2639200"/>
              <a:gd name="connsiteY4" fmla="*/ 6886877 h 6886877"/>
              <a:gd name="connsiteX5" fmla="*/ 674 w 2639200"/>
              <a:gd name="connsiteY5" fmla="*/ 6879876 h 6886877"/>
              <a:gd name="connsiteX6" fmla="*/ 1988 w 2639200"/>
              <a:gd name="connsiteY6" fmla="*/ 0 h 6886877"/>
              <a:gd name="connsiteX0" fmla="*/ 1988 w 2648825"/>
              <a:gd name="connsiteY0" fmla="*/ 0 h 6886877"/>
              <a:gd name="connsiteX1" fmla="*/ 709445 w 2648825"/>
              <a:gd name="connsiteY1" fmla="*/ 13564 h 6886877"/>
              <a:gd name="connsiteX2" fmla="*/ 2600699 w 2648825"/>
              <a:gd name="connsiteY2" fmla="*/ 41127 h 6886877"/>
              <a:gd name="connsiteX3" fmla="*/ 2648825 w 2648825"/>
              <a:gd name="connsiteY3" fmla="*/ 5087389 h 6886877"/>
              <a:gd name="connsiteX4" fmla="*/ 796947 w 2648825"/>
              <a:gd name="connsiteY4" fmla="*/ 6886877 h 6886877"/>
              <a:gd name="connsiteX5" fmla="*/ 674 w 2648825"/>
              <a:gd name="connsiteY5" fmla="*/ 6879876 h 6886877"/>
              <a:gd name="connsiteX6" fmla="*/ 1988 w 2648825"/>
              <a:gd name="connsiteY6" fmla="*/ 0 h 6886877"/>
              <a:gd name="connsiteX0" fmla="*/ 1988 w 2648825"/>
              <a:gd name="connsiteY0" fmla="*/ 1189594 h 6873313"/>
              <a:gd name="connsiteX1" fmla="*/ 709445 w 2648825"/>
              <a:gd name="connsiteY1" fmla="*/ 0 h 6873313"/>
              <a:gd name="connsiteX2" fmla="*/ 2600699 w 2648825"/>
              <a:gd name="connsiteY2" fmla="*/ 27563 h 6873313"/>
              <a:gd name="connsiteX3" fmla="*/ 2648825 w 2648825"/>
              <a:gd name="connsiteY3" fmla="*/ 5073825 h 6873313"/>
              <a:gd name="connsiteX4" fmla="*/ 796947 w 2648825"/>
              <a:gd name="connsiteY4" fmla="*/ 6873313 h 6873313"/>
              <a:gd name="connsiteX5" fmla="*/ 674 w 2648825"/>
              <a:gd name="connsiteY5" fmla="*/ 6866312 h 6873313"/>
              <a:gd name="connsiteX6" fmla="*/ 1988 w 2648825"/>
              <a:gd name="connsiteY6" fmla="*/ 1189594 h 6873313"/>
              <a:gd name="connsiteX0" fmla="*/ 1988 w 2648825"/>
              <a:gd name="connsiteY0" fmla="*/ 1162031 h 6845750"/>
              <a:gd name="connsiteX1" fmla="*/ 1171458 w 2648825"/>
              <a:gd name="connsiteY1" fmla="*/ 1313 h 6845750"/>
              <a:gd name="connsiteX2" fmla="*/ 2600699 w 2648825"/>
              <a:gd name="connsiteY2" fmla="*/ 0 h 6845750"/>
              <a:gd name="connsiteX3" fmla="*/ 2648825 w 2648825"/>
              <a:gd name="connsiteY3" fmla="*/ 5046262 h 6845750"/>
              <a:gd name="connsiteX4" fmla="*/ 796947 w 2648825"/>
              <a:gd name="connsiteY4" fmla="*/ 6845750 h 6845750"/>
              <a:gd name="connsiteX5" fmla="*/ 674 w 2648825"/>
              <a:gd name="connsiteY5" fmla="*/ 6838749 h 6845750"/>
              <a:gd name="connsiteX6" fmla="*/ 1988 w 2648825"/>
              <a:gd name="connsiteY6" fmla="*/ 1162031 h 6845750"/>
              <a:gd name="connsiteX0" fmla="*/ 0 w 2646837"/>
              <a:gd name="connsiteY0" fmla="*/ 1162031 h 6845750"/>
              <a:gd name="connsiteX1" fmla="*/ 1169470 w 2646837"/>
              <a:gd name="connsiteY1" fmla="*/ 1313 h 6845750"/>
              <a:gd name="connsiteX2" fmla="*/ 2598711 w 2646837"/>
              <a:gd name="connsiteY2" fmla="*/ 0 h 6845750"/>
              <a:gd name="connsiteX3" fmla="*/ 2646837 w 2646837"/>
              <a:gd name="connsiteY3" fmla="*/ 5046262 h 6845750"/>
              <a:gd name="connsiteX4" fmla="*/ 794959 w 2646837"/>
              <a:gd name="connsiteY4" fmla="*/ 6845750 h 6845750"/>
              <a:gd name="connsiteX5" fmla="*/ 8311 w 2646837"/>
              <a:gd name="connsiteY5" fmla="*/ 6838749 h 6845750"/>
              <a:gd name="connsiteX6" fmla="*/ 0 w 2646837"/>
              <a:gd name="connsiteY6" fmla="*/ 1162031 h 6845750"/>
              <a:gd name="connsiteX0" fmla="*/ 0 w 2637211"/>
              <a:gd name="connsiteY0" fmla="*/ 1162031 h 6845750"/>
              <a:gd name="connsiteX1" fmla="*/ 1169470 w 2637211"/>
              <a:gd name="connsiteY1" fmla="*/ 1313 h 6845750"/>
              <a:gd name="connsiteX2" fmla="*/ 2598711 w 2637211"/>
              <a:gd name="connsiteY2" fmla="*/ 0 h 6845750"/>
              <a:gd name="connsiteX3" fmla="*/ 2637211 w 2637211"/>
              <a:gd name="connsiteY3" fmla="*/ 5017386 h 6845750"/>
              <a:gd name="connsiteX4" fmla="*/ 794959 w 2637211"/>
              <a:gd name="connsiteY4" fmla="*/ 6845750 h 6845750"/>
              <a:gd name="connsiteX5" fmla="*/ 8311 w 2637211"/>
              <a:gd name="connsiteY5" fmla="*/ 6838749 h 6845750"/>
              <a:gd name="connsiteX6" fmla="*/ 0 w 2637211"/>
              <a:gd name="connsiteY6" fmla="*/ 1162031 h 6845750"/>
              <a:gd name="connsiteX0" fmla="*/ 0 w 2656461"/>
              <a:gd name="connsiteY0" fmla="*/ 1162031 h 6845750"/>
              <a:gd name="connsiteX1" fmla="*/ 1169470 w 2656461"/>
              <a:gd name="connsiteY1" fmla="*/ 1313 h 6845750"/>
              <a:gd name="connsiteX2" fmla="*/ 2598711 w 2656461"/>
              <a:gd name="connsiteY2" fmla="*/ 0 h 6845750"/>
              <a:gd name="connsiteX3" fmla="*/ 2656461 w 2656461"/>
              <a:gd name="connsiteY3" fmla="*/ 5017386 h 6845750"/>
              <a:gd name="connsiteX4" fmla="*/ 794959 w 2656461"/>
              <a:gd name="connsiteY4" fmla="*/ 6845750 h 6845750"/>
              <a:gd name="connsiteX5" fmla="*/ 8311 w 2656461"/>
              <a:gd name="connsiteY5" fmla="*/ 6838749 h 6845750"/>
              <a:gd name="connsiteX6" fmla="*/ 0 w 2656461"/>
              <a:gd name="connsiteY6" fmla="*/ 1162031 h 6845750"/>
              <a:gd name="connsiteX0" fmla="*/ 0 w 2656461"/>
              <a:gd name="connsiteY0" fmla="*/ 1200533 h 6884252"/>
              <a:gd name="connsiteX1" fmla="*/ 1169470 w 2656461"/>
              <a:gd name="connsiteY1" fmla="*/ 39815 h 6884252"/>
              <a:gd name="connsiteX2" fmla="*/ 2627586 w 2656461"/>
              <a:gd name="connsiteY2" fmla="*/ 0 h 6884252"/>
              <a:gd name="connsiteX3" fmla="*/ 2656461 w 2656461"/>
              <a:gd name="connsiteY3" fmla="*/ 5055888 h 6884252"/>
              <a:gd name="connsiteX4" fmla="*/ 794959 w 2656461"/>
              <a:gd name="connsiteY4" fmla="*/ 6884252 h 6884252"/>
              <a:gd name="connsiteX5" fmla="*/ 8311 w 2656461"/>
              <a:gd name="connsiteY5" fmla="*/ 6877251 h 6884252"/>
              <a:gd name="connsiteX6" fmla="*/ 0 w 2656461"/>
              <a:gd name="connsiteY6" fmla="*/ 1200533 h 6884252"/>
              <a:gd name="connsiteX0" fmla="*/ 0 w 2656461"/>
              <a:gd name="connsiteY0" fmla="*/ 1171657 h 6855376"/>
              <a:gd name="connsiteX1" fmla="*/ 1169470 w 2656461"/>
              <a:gd name="connsiteY1" fmla="*/ 10939 h 6855376"/>
              <a:gd name="connsiteX2" fmla="*/ 2608336 w 2656461"/>
              <a:gd name="connsiteY2" fmla="*/ 0 h 6855376"/>
              <a:gd name="connsiteX3" fmla="*/ 2656461 w 2656461"/>
              <a:gd name="connsiteY3" fmla="*/ 5027012 h 6855376"/>
              <a:gd name="connsiteX4" fmla="*/ 794959 w 2656461"/>
              <a:gd name="connsiteY4" fmla="*/ 6855376 h 6855376"/>
              <a:gd name="connsiteX5" fmla="*/ 8311 w 2656461"/>
              <a:gd name="connsiteY5" fmla="*/ 6848375 h 6855376"/>
              <a:gd name="connsiteX6" fmla="*/ 0 w 2656461"/>
              <a:gd name="connsiteY6" fmla="*/ 1171657 h 6855376"/>
              <a:gd name="connsiteX0" fmla="*/ 0 w 2656461"/>
              <a:gd name="connsiteY0" fmla="*/ 1160718 h 6844437"/>
              <a:gd name="connsiteX1" fmla="*/ 1169470 w 2656461"/>
              <a:gd name="connsiteY1" fmla="*/ 0 h 6844437"/>
              <a:gd name="connsiteX2" fmla="*/ 2617962 w 2656461"/>
              <a:gd name="connsiteY2" fmla="*/ 8312 h 6844437"/>
              <a:gd name="connsiteX3" fmla="*/ 2656461 w 2656461"/>
              <a:gd name="connsiteY3" fmla="*/ 5016073 h 6844437"/>
              <a:gd name="connsiteX4" fmla="*/ 794959 w 2656461"/>
              <a:gd name="connsiteY4" fmla="*/ 6844437 h 6844437"/>
              <a:gd name="connsiteX5" fmla="*/ 8311 w 2656461"/>
              <a:gd name="connsiteY5" fmla="*/ 6837436 h 6844437"/>
              <a:gd name="connsiteX6" fmla="*/ 0 w 2656461"/>
              <a:gd name="connsiteY6" fmla="*/ 1160718 h 6844437"/>
              <a:gd name="connsiteX0" fmla="*/ 0 w 2646836"/>
              <a:gd name="connsiteY0" fmla="*/ 1160718 h 6844437"/>
              <a:gd name="connsiteX1" fmla="*/ 1169470 w 2646836"/>
              <a:gd name="connsiteY1" fmla="*/ 0 h 6844437"/>
              <a:gd name="connsiteX2" fmla="*/ 2617962 w 2646836"/>
              <a:gd name="connsiteY2" fmla="*/ 8312 h 6844437"/>
              <a:gd name="connsiteX3" fmla="*/ 2646836 w 2646836"/>
              <a:gd name="connsiteY3" fmla="*/ 5035323 h 6844437"/>
              <a:gd name="connsiteX4" fmla="*/ 794959 w 2646836"/>
              <a:gd name="connsiteY4" fmla="*/ 6844437 h 6844437"/>
              <a:gd name="connsiteX5" fmla="*/ 8311 w 2646836"/>
              <a:gd name="connsiteY5" fmla="*/ 6837436 h 6844437"/>
              <a:gd name="connsiteX6" fmla="*/ 0 w 2646836"/>
              <a:gd name="connsiteY6" fmla="*/ 1160718 h 6844437"/>
              <a:gd name="connsiteX0" fmla="*/ 0 w 2646836"/>
              <a:gd name="connsiteY0" fmla="*/ 1160718 h 6844437"/>
              <a:gd name="connsiteX1" fmla="*/ 1169470 w 2646836"/>
              <a:gd name="connsiteY1" fmla="*/ 0 h 6844437"/>
              <a:gd name="connsiteX2" fmla="*/ 2617962 w 2646836"/>
              <a:gd name="connsiteY2" fmla="*/ 8312 h 6844437"/>
              <a:gd name="connsiteX3" fmla="*/ 2646836 w 2646836"/>
              <a:gd name="connsiteY3" fmla="*/ 5035323 h 6844437"/>
              <a:gd name="connsiteX4" fmla="*/ 794959 w 2646836"/>
              <a:gd name="connsiteY4" fmla="*/ 6844437 h 6844437"/>
              <a:gd name="connsiteX5" fmla="*/ 8311 w 2646836"/>
              <a:gd name="connsiteY5" fmla="*/ 6837436 h 6844437"/>
              <a:gd name="connsiteX6" fmla="*/ 0 w 2646836"/>
              <a:gd name="connsiteY6" fmla="*/ 1160718 h 6844437"/>
              <a:gd name="connsiteX0" fmla="*/ 0 w 2685337"/>
              <a:gd name="connsiteY0" fmla="*/ 1160718 h 6844437"/>
              <a:gd name="connsiteX1" fmla="*/ 1169470 w 2685337"/>
              <a:gd name="connsiteY1" fmla="*/ 0 h 6844437"/>
              <a:gd name="connsiteX2" fmla="*/ 2617962 w 2685337"/>
              <a:gd name="connsiteY2" fmla="*/ 8312 h 6844437"/>
              <a:gd name="connsiteX3" fmla="*/ 2685337 w 2685337"/>
              <a:gd name="connsiteY3" fmla="*/ 5054573 h 6844437"/>
              <a:gd name="connsiteX4" fmla="*/ 794959 w 2685337"/>
              <a:gd name="connsiteY4" fmla="*/ 6844437 h 6844437"/>
              <a:gd name="connsiteX5" fmla="*/ 8311 w 2685337"/>
              <a:gd name="connsiteY5" fmla="*/ 6837436 h 6844437"/>
              <a:gd name="connsiteX6" fmla="*/ 0 w 2685337"/>
              <a:gd name="connsiteY6" fmla="*/ 1160718 h 6844437"/>
              <a:gd name="connsiteX0" fmla="*/ 0 w 2637211"/>
              <a:gd name="connsiteY0" fmla="*/ 1160718 h 6844437"/>
              <a:gd name="connsiteX1" fmla="*/ 1169470 w 2637211"/>
              <a:gd name="connsiteY1" fmla="*/ 0 h 6844437"/>
              <a:gd name="connsiteX2" fmla="*/ 2617962 w 2637211"/>
              <a:gd name="connsiteY2" fmla="*/ 8312 h 6844437"/>
              <a:gd name="connsiteX3" fmla="*/ 2637211 w 2637211"/>
              <a:gd name="connsiteY3" fmla="*/ 5093074 h 6844437"/>
              <a:gd name="connsiteX4" fmla="*/ 794959 w 2637211"/>
              <a:gd name="connsiteY4" fmla="*/ 6844437 h 6844437"/>
              <a:gd name="connsiteX5" fmla="*/ 8311 w 2637211"/>
              <a:gd name="connsiteY5" fmla="*/ 6837436 h 6844437"/>
              <a:gd name="connsiteX6" fmla="*/ 0 w 2637211"/>
              <a:gd name="connsiteY6" fmla="*/ 1160718 h 6844437"/>
              <a:gd name="connsiteX0" fmla="*/ 0 w 2637211"/>
              <a:gd name="connsiteY0" fmla="*/ 1160718 h 6844437"/>
              <a:gd name="connsiteX1" fmla="*/ 1207971 w 2637211"/>
              <a:gd name="connsiteY1" fmla="*/ 0 h 6844437"/>
              <a:gd name="connsiteX2" fmla="*/ 2617962 w 2637211"/>
              <a:gd name="connsiteY2" fmla="*/ 8312 h 6844437"/>
              <a:gd name="connsiteX3" fmla="*/ 2637211 w 2637211"/>
              <a:gd name="connsiteY3" fmla="*/ 5093074 h 6844437"/>
              <a:gd name="connsiteX4" fmla="*/ 794959 w 2637211"/>
              <a:gd name="connsiteY4" fmla="*/ 6844437 h 6844437"/>
              <a:gd name="connsiteX5" fmla="*/ 8311 w 2637211"/>
              <a:gd name="connsiteY5" fmla="*/ 6837436 h 6844437"/>
              <a:gd name="connsiteX6" fmla="*/ 0 w 2637211"/>
              <a:gd name="connsiteY6" fmla="*/ 1160718 h 6844437"/>
              <a:gd name="connsiteX0" fmla="*/ 0 w 2637211"/>
              <a:gd name="connsiteY0" fmla="*/ 1122217 h 6844437"/>
              <a:gd name="connsiteX1" fmla="*/ 1207971 w 2637211"/>
              <a:gd name="connsiteY1" fmla="*/ 0 h 6844437"/>
              <a:gd name="connsiteX2" fmla="*/ 2617962 w 2637211"/>
              <a:gd name="connsiteY2" fmla="*/ 8312 h 6844437"/>
              <a:gd name="connsiteX3" fmla="*/ 2637211 w 2637211"/>
              <a:gd name="connsiteY3" fmla="*/ 5093074 h 6844437"/>
              <a:gd name="connsiteX4" fmla="*/ 794959 w 2637211"/>
              <a:gd name="connsiteY4" fmla="*/ 6844437 h 6844437"/>
              <a:gd name="connsiteX5" fmla="*/ 8311 w 2637211"/>
              <a:gd name="connsiteY5" fmla="*/ 6837436 h 6844437"/>
              <a:gd name="connsiteX6" fmla="*/ 0 w 2637211"/>
              <a:gd name="connsiteY6" fmla="*/ 1122217 h 6844437"/>
              <a:gd name="connsiteX0" fmla="*/ 0 w 2637211"/>
              <a:gd name="connsiteY0" fmla="*/ 1122217 h 6844437"/>
              <a:gd name="connsiteX1" fmla="*/ 1198346 w 2637211"/>
              <a:gd name="connsiteY1" fmla="*/ 0 h 6844437"/>
              <a:gd name="connsiteX2" fmla="*/ 2617962 w 2637211"/>
              <a:gd name="connsiteY2" fmla="*/ 8312 h 6844437"/>
              <a:gd name="connsiteX3" fmla="*/ 2637211 w 2637211"/>
              <a:gd name="connsiteY3" fmla="*/ 5093074 h 6844437"/>
              <a:gd name="connsiteX4" fmla="*/ 794959 w 2637211"/>
              <a:gd name="connsiteY4" fmla="*/ 6844437 h 6844437"/>
              <a:gd name="connsiteX5" fmla="*/ 8311 w 2637211"/>
              <a:gd name="connsiteY5" fmla="*/ 6837436 h 6844437"/>
              <a:gd name="connsiteX6" fmla="*/ 0 w 2637211"/>
              <a:gd name="connsiteY6" fmla="*/ 1122217 h 6844437"/>
              <a:gd name="connsiteX0" fmla="*/ 0 w 2637211"/>
              <a:gd name="connsiteY0" fmla="*/ 1152406 h 6874626"/>
              <a:gd name="connsiteX1" fmla="*/ 1198346 w 2637211"/>
              <a:gd name="connsiteY1" fmla="*/ 30189 h 6874626"/>
              <a:gd name="connsiteX2" fmla="*/ 2627587 w 2637211"/>
              <a:gd name="connsiteY2" fmla="*/ 0 h 6874626"/>
              <a:gd name="connsiteX3" fmla="*/ 2637211 w 2637211"/>
              <a:gd name="connsiteY3" fmla="*/ 5123263 h 6874626"/>
              <a:gd name="connsiteX4" fmla="*/ 794959 w 2637211"/>
              <a:gd name="connsiteY4" fmla="*/ 6874626 h 6874626"/>
              <a:gd name="connsiteX5" fmla="*/ 8311 w 2637211"/>
              <a:gd name="connsiteY5" fmla="*/ 6867625 h 6874626"/>
              <a:gd name="connsiteX6" fmla="*/ 0 w 2637211"/>
              <a:gd name="connsiteY6" fmla="*/ 1152406 h 6874626"/>
              <a:gd name="connsiteX0" fmla="*/ 0 w 2637211"/>
              <a:gd name="connsiteY0" fmla="*/ 1142781 h 6865001"/>
              <a:gd name="connsiteX1" fmla="*/ 1198346 w 2637211"/>
              <a:gd name="connsiteY1" fmla="*/ 20564 h 6865001"/>
              <a:gd name="connsiteX2" fmla="*/ 2627587 w 2637211"/>
              <a:gd name="connsiteY2" fmla="*/ 0 h 6865001"/>
              <a:gd name="connsiteX3" fmla="*/ 2637211 w 2637211"/>
              <a:gd name="connsiteY3" fmla="*/ 5113638 h 6865001"/>
              <a:gd name="connsiteX4" fmla="*/ 794959 w 2637211"/>
              <a:gd name="connsiteY4" fmla="*/ 6865001 h 6865001"/>
              <a:gd name="connsiteX5" fmla="*/ 8311 w 2637211"/>
              <a:gd name="connsiteY5" fmla="*/ 6858000 h 6865001"/>
              <a:gd name="connsiteX6" fmla="*/ 0 w 2637211"/>
              <a:gd name="connsiteY6" fmla="*/ 1142781 h 6865001"/>
              <a:gd name="connsiteX0" fmla="*/ 0 w 2637211"/>
              <a:gd name="connsiteY0" fmla="*/ 1142781 h 6865001"/>
              <a:gd name="connsiteX1" fmla="*/ 1198347 w 2637211"/>
              <a:gd name="connsiteY1" fmla="*/ 7117 h 6865001"/>
              <a:gd name="connsiteX2" fmla="*/ 2627587 w 2637211"/>
              <a:gd name="connsiteY2" fmla="*/ 0 h 6865001"/>
              <a:gd name="connsiteX3" fmla="*/ 2637211 w 2637211"/>
              <a:gd name="connsiteY3" fmla="*/ 5113638 h 6865001"/>
              <a:gd name="connsiteX4" fmla="*/ 794959 w 2637211"/>
              <a:gd name="connsiteY4" fmla="*/ 6865001 h 6865001"/>
              <a:gd name="connsiteX5" fmla="*/ 8311 w 2637211"/>
              <a:gd name="connsiteY5" fmla="*/ 6858000 h 6865001"/>
              <a:gd name="connsiteX6" fmla="*/ 0 w 2637211"/>
              <a:gd name="connsiteY6" fmla="*/ 1142781 h 6865001"/>
              <a:gd name="connsiteX0" fmla="*/ 0 w 2637211"/>
              <a:gd name="connsiteY0" fmla="*/ 1129334 h 6865001"/>
              <a:gd name="connsiteX1" fmla="*/ 1198347 w 2637211"/>
              <a:gd name="connsiteY1" fmla="*/ 7117 h 6865001"/>
              <a:gd name="connsiteX2" fmla="*/ 2627587 w 2637211"/>
              <a:gd name="connsiteY2" fmla="*/ 0 h 6865001"/>
              <a:gd name="connsiteX3" fmla="*/ 2637211 w 2637211"/>
              <a:gd name="connsiteY3" fmla="*/ 5113638 h 6865001"/>
              <a:gd name="connsiteX4" fmla="*/ 794959 w 2637211"/>
              <a:gd name="connsiteY4" fmla="*/ 6865001 h 6865001"/>
              <a:gd name="connsiteX5" fmla="*/ 8311 w 2637211"/>
              <a:gd name="connsiteY5" fmla="*/ 6858000 h 6865001"/>
              <a:gd name="connsiteX6" fmla="*/ 0 w 2637211"/>
              <a:gd name="connsiteY6" fmla="*/ 1129334 h 6865001"/>
              <a:gd name="connsiteX0" fmla="*/ 0 w 2637211"/>
              <a:gd name="connsiteY0" fmla="*/ 1129334 h 6865001"/>
              <a:gd name="connsiteX1" fmla="*/ 1205071 w 2637211"/>
              <a:gd name="connsiteY1" fmla="*/ 393 h 6865001"/>
              <a:gd name="connsiteX2" fmla="*/ 2627587 w 2637211"/>
              <a:gd name="connsiteY2" fmla="*/ 0 h 6865001"/>
              <a:gd name="connsiteX3" fmla="*/ 2637211 w 2637211"/>
              <a:gd name="connsiteY3" fmla="*/ 5113638 h 6865001"/>
              <a:gd name="connsiteX4" fmla="*/ 794959 w 2637211"/>
              <a:gd name="connsiteY4" fmla="*/ 6865001 h 6865001"/>
              <a:gd name="connsiteX5" fmla="*/ 8311 w 2637211"/>
              <a:gd name="connsiteY5" fmla="*/ 6858000 h 6865001"/>
              <a:gd name="connsiteX6" fmla="*/ 0 w 2637211"/>
              <a:gd name="connsiteY6" fmla="*/ 1129334 h 6865001"/>
              <a:gd name="connsiteX0" fmla="*/ 0 w 2637211"/>
              <a:gd name="connsiteY0" fmla="*/ 1129334 h 6865001"/>
              <a:gd name="connsiteX1" fmla="*/ 1153968 w 2637211"/>
              <a:gd name="connsiteY1" fmla="*/ 2218 h 6865001"/>
              <a:gd name="connsiteX2" fmla="*/ 2627587 w 2637211"/>
              <a:gd name="connsiteY2" fmla="*/ 0 h 6865001"/>
              <a:gd name="connsiteX3" fmla="*/ 2637211 w 2637211"/>
              <a:gd name="connsiteY3" fmla="*/ 5113638 h 6865001"/>
              <a:gd name="connsiteX4" fmla="*/ 794959 w 2637211"/>
              <a:gd name="connsiteY4" fmla="*/ 6865001 h 6865001"/>
              <a:gd name="connsiteX5" fmla="*/ 8311 w 2637211"/>
              <a:gd name="connsiteY5" fmla="*/ 6858000 h 6865001"/>
              <a:gd name="connsiteX6" fmla="*/ 0 w 2637211"/>
              <a:gd name="connsiteY6" fmla="*/ 1129334 h 6865001"/>
              <a:gd name="connsiteX0" fmla="*/ 0 w 2637211"/>
              <a:gd name="connsiteY0" fmla="*/ 1145368 h 6881035"/>
              <a:gd name="connsiteX1" fmla="*/ 1250702 w 2637211"/>
              <a:gd name="connsiteY1" fmla="*/ 0 h 6881035"/>
              <a:gd name="connsiteX2" fmla="*/ 2627587 w 2637211"/>
              <a:gd name="connsiteY2" fmla="*/ 16034 h 6881035"/>
              <a:gd name="connsiteX3" fmla="*/ 2637211 w 2637211"/>
              <a:gd name="connsiteY3" fmla="*/ 5129672 h 6881035"/>
              <a:gd name="connsiteX4" fmla="*/ 794959 w 2637211"/>
              <a:gd name="connsiteY4" fmla="*/ 6881035 h 6881035"/>
              <a:gd name="connsiteX5" fmla="*/ 8311 w 2637211"/>
              <a:gd name="connsiteY5" fmla="*/ 6874034 h 6881035"/>
              <a:gd name="connsiteX6" fmla="*/ 0 w 2637211"/>
              <a:gd name="connsiteY6" fmla="*/ 1145368 h 6881035"/>
              <a:gd name="connsiteX0" fmla="*/ 0 w 2637211"/>
              <a:gd name="connsiteY0" fmla="*/ 1129334 h 6865001"/>
              <a:gd name="connsiteX1" fmla="*/ 1159445 w 2637211"/>
              <a:gd name="connsiteY1" fmla="*/ 5868 h 6865001"/>
              <a:gd name="connsiteX2" fmla="*/ 2627587 w 2637211"/>
              <a:gd name="connsiteY2" fmla="*/ 0 h 6865001"/>
              <a:gd name="connsiteX3" fmla="*/ 2637211 w 2637211"/>
              <a:gd name="connsiteY3" fmla="*/ 5113638 h 6865001"/>
              <a:gd name="connsiteX4" fmla="*/ 794959 w 2637211"/>
              <a:gd name="connsiteY4" fmla="*/ 6865001 h 6865001"/>
              <a:gd name="connsiteX5" fmla="*/ 8311 w 2637211"/>
              <a:gd name="connsiteY5" fmla="*/ 6858000 h 6865001"/>
              <a:gd name="connsiteX6" fmla="*/ 0 w 2637211"/>
              <a:gd name="connsiteY6" fmla="*/ 1129334 h 6865001"/>
              <a:gd name="connsiteX0" fmla="*/ 0 w 2637211"/>
              <a:gd name="connsiteY0" fmla="*/ 1129334 h 6865001"/>
              <a:gd name="connsiteX1" fmla="*/ 1155796 w 2637211"/>
              <a:gd name="connsiteY1" fmla="*/ 392 h 6865001"/>
              <a:gd name="connsiteX2" fmla="*/ 2627587 w 2637211"/>
              <a:gd name="connsiteY2" fmla="*/ 0 h 6865001"/>
              <a:gd name="connsiteX3" fmla="*/ 2637211 w 2637211"/>
              <a:gd name="connsiteY3" fmla="*/ 5113638 h 6865001"/>
              <a:gd name="connsiteX4" fmla="*/ 794959 w 2637211"/>
              <a:gd name="connsiteY4" fmla="*/ 6865001 h 6865001"/>
              <a:gd name="connsiteX5" fmla="*/ 8311 w 2637211"/>
              <a:gd name="connsiteY5" fmla="*/ 6858000 h 6865001"/>
              <a:gd name="connsiteX6" fmla="*/ 0 w 2637211"/>
              <a:gd name="connsiteY6" fmla="*/ 1129334 h 6865001"/>
              <a:gd name="connsiteX0" fmla="*/ 135917 w 2628941"/>
              <a:gd name="connsiteY0" fmla="*/ 1182264 h 6865001"/>
              <a:gd name="connsiteX1" fmla="*/ 1147526 w 2628941"/>
              <a:gd name="connsiteY1" fmla="*/ 392 h 6865001"/>
              <a:gd name="connsiteX2" fmla="*/ 2619317 w 2628941"/>
              <a:gd name="connsiteY2" fmla="*/ 0 h 6865001"/>
              <a:gd name="connsiteX3" fmla="*/ 2628941 w 2628941"/>
              <a:gd name="connsiteY3" fmla="*/ 5113638 h 6865001"/>
              <a:gd name="connsiteX4" fmla="*/ 786689 w 2628941"/>
              <a:gd name="connsiteY4" fmla="*/ 6865001 h 6865001"/>
              <a:gd name="connsiteX5" fmla="*/ 41 w 2628941"/>
              <a:gd name="connsiteY5" fmla="*/ 6858000 h 6865001"/>
              <a:gd name="connsiteX6" fmla="*/ 135917 w 2628941"/>
              <a:gd name="connsiteY6" fmla="*/ 1182264 h 6865001"/>
              <a:gd name="connsiteX0" fmla="*/ 70244 w 2628974"/>
              <a:gd name="connsiteY0" fmla="*/ 1114733 h 6865001"/>
              <a:gd name="connsiteX1" fmla="*/ 1147559 w 2628974"/>
              <a:gd name="connsiteY1" fmla="*/ 392 h 6865001"/>
              <a:gd name="connsiteX2" fmla="*/ 2619350 w 2628974"/>
              <a:gd name="connsiteY2" fmla="*/ 0 h 6865001"/>
              <a:gd name="connsiteX3" fmla="*/ 2628974 w 2628974"/>
              <a:gd name="connsiteY3" fmla="*/ 5113638 h 6865001"/>
              <a:gd name="connsiteX4" fmla="*/ 786722 w 2628974"/>
              <a:gd name="connsiteY4" fmla="*/ 6865001 h 6865001"/>
              <a:gd name="connsiteX5" fmla="*/ 74 w 2628974"/>
              <a:gd name="connsiteY5" fmla="*/ 6858000 h 6865001"/>
              <a:gd name="connsiteX6" fmla="*/ 70244 w 2628974"/>
              <a:gd name="connsiteY6" fmla="*/ 1114733 h 6865001"/>
              <a:gd name="connsiteX0" fmla="*/ 0 w 2649987"/>
              <a:gd name="connsiteY0" fmla="*/ 1164012 h 6865001"/>
              <a:gd name="connsiteX1" fmla="*/ 1168572 w 2649987"/>
              <a:gd name="connsiteY1" fmla="*/ 392 h 6865001"/>
              <a:gd name="connsiteX2" fmla="*/ 2640363 w 2649987"/>
              <a:gd name="connsiteY2" fmla="*/ 0 h 6865001"/>
              <a:gd name="connsiteX3" fmla="*/ 2649987 w 2649987"/>
              <a:gd name="connsiteY3" fmla="*/ 5113638 h 6865001"/>
              <a:gd name="connsiteX4" fmla="*/ 807735 w 2649987"/>
              <a:gd name="connsiteY4" fmla="*/ 6865001 h 6865001"/>
              <a:gd name="connsiteX5" fmla="*/ 21087 w 2649987"/>
              <a:gd name="connsiteY5" fmla="*/ 6858000 h 6865001"/>
              <a:gd name="connsiteX6" fmla="*/ 0 w 2649987"/>
              <a:gd name="connsiteY6" fmla="*/ 1164012 h 6865001"/>
              <a:gd name="connsiteX0" fmla="*/ 0 w 2649987"/>
              <a:gd name="connsiteY0" fmla="*/ 1164012 h 6865001"/>
              <a:gd name="connsiteX1" fmla="*/ 1221502 w 2649987"/>
              <a:gd name="connsiteY1" fmla="*/ 20468 h 6865001"/>
              <a:gd name="connsiteX2" fmla="*/ 2640363 w 2649987"/>
              <a:gd name="connsiteY2" fmla="*/ 0 h 6865001"/>
              <a:gd name="connsiteX3" fmla="*/ 2649987 w 2649987"/>
              <a:gd name="connsiteY3" fmla="*/ 5113638 h 6865001"/>
              <a:gd name="connsiteX4" fmla="*/ 807735 w 2649987"/>
              <a:gd name="connsiteY4" fmla="*/ 6865001 h 6865001"/>
              <a:gd name="connsiteX5" fmla="*/ 21087 w 2649987"/>
              <a:gd name="connsiteY5" fmla="*/ 6858000 h 6865001"/>
              <a:gd name="connsiteX6" fmla="*/ 0 w 2649987"/>
              <a:gd name="connsiteY6" fmla="*/ 1164012 h 6865001"/>
              <a:gd name="connsiteX0" fmla="*/ 0 w 2649987"/>
              <a:gd name="connsiteY0" fmla="*/ 1164012 h 6865001"/>
              <a:gd name="connsiteX1" fmla="*/ 1168574 w 2649987"/>
              <a:gd name="connsiteY1" fmla="*/ 392 h 6865001"/>
              <a:gd name="connsiteX2" fmla="*/ 2640363 w 2649987"/>
              <a:gd name="connsiteY2" fmla="*/ 0 h 6865001"/>
              <a:gd name="connsiteX3" fmla="*/ 2649987 w 2649987"/>
              <a:gd name="connsiteY3" fmla="*/ 5113638 h 6865001"/>
              <a:gd name="connsiteX4" fmla="*/ 807735 w 2649987"/>
              <a:gd name="connsiteY4" fmla="*/ 6865001 h 6865001"/>
              <a:gd name="connsiteX5" fmla="*/ 21087 w 2649987"/>
              <a:gd name="connsiteY5" fmla="*/ 6858000 h 6865001"/>
              <a:gd name="connsiteX6" fmla="*/ 0 w 2649987"/>
              <a:gd name="connsiteY6" fmla="*/ 1164012 h 6865001"/>
              <a:gd name="connsiteX0" fmla="*/ 1531 w 2651518"/>
              <a:gd name="connsiteY0" fmla="*/ 1164012 h 6865001"/>
              <a:gd name="connsiteX1" fmla="*/ 1170105 w 2651518"/>
              <a:gd name="connsiteY1" fmla="*/ 392 h 6865001"/>
              <a:gd name="connsiteX2" fmla="*/ 2641894 w 2651518"/>
              <a:gd name="connsiteY2" fmla="*/ 0 h 6865001"/>
              <a:gd name="connsiteX3" fmla="*/ 2651518 w 2651518"/>
              <a:gd name="connsiteY3" fmla="*/ 5113638 h 6865001"/>
              <a:gd name="connsiteX4" fmla="*/ 809266 w 2651518"/>
              <a:gd name="connsiteY4" fmla="*/ 6865001 h 6865001"/>
              <a:gd name="connsiteX5" fmla="*/ 716 w 2651518"/>
              <a:gd name="connsiteY5" fmla="*/ 6859826 h 6865001"/>
              <a:gd name="connsiteX6" fmla="*/ 1531 w 2651518"/>
              <a:gd name="connsiteY6" fmla="*/ 1164012 h 6865001"/>
              <a:gd name="connsiteX0" fmla="*/ 1531 w 2651518"/>
              <a:gd name="connsiteY0" fmla="*/ 1164012 h 6859826"/>
              <a:gd name="connsiteX1" fmla="*/ 1170105 w 2651518"/>
              <a:gd name="connsiteY1" fmla="*/ 392 h 6859826"/>
              <a:gd name="connsiteX2" fmla="*/ 2641894 w 2651518"/>
              <a:gd name="connsiteY2" fmla="*/ 0 h 6859826"/>
              <a:gd name="connsiteX3" fmla="*/ 2651518 w 2651518"/>
              <a:gd name="connsiteY3" fmla="*/ 5113638 h 6859826"/>
              <a:gd name="connsiteX4" fmla="*/ 785539 w 2651518"/>
              <a:gd name="connsiteY4" fmla="*/ 6808421 h 6859826"/>
              <a:gd name="connsiteX5" fmla="*/ 716 w 2651518"/>
              <a:gd name="connsiteY5" fmla="*/ 6859826 h 6859826"/>
              <a:gd name="connsiteX6" fmla="*/ 1531 w 2651518"/>
              <a:gd name="connsiteY6" fmla="*/ 1164012 h 6859826"/>
              <a:gd name="connsiteX0" fmla="*/ 1531 w 2651518"/>
              <a:gd name="connsiteY0" fmla="*/ 1164012 h 6859826"/>
              <a:gd name="connsiteX1" fmla="*/ 1170105 w 2651518"/>
              <a:gd name="connsiteY1" fmla="*/ 392 h 6859826"/>
              <a:gd name="connsiteX2" fmla="*/ 2641894 w 2651518"/>
              <a:gd name="connsiteY2" fmla="*/ 0 h 6859826"/>
              <a:gd name="connsiteX3" fmla="*/ 2651518 w 2651518"/>
              <a:gd name="connsiteY3" fmla="*/ 5113638 h 6859826"/>
              <a:gd name="connsiteX4" fmla="*/ 670554 w 2651518"/>
              <a:gd name="connsiteY4" fmla="*/ 6744541 h 6859826"/>
              <a:gd name="connsiteX5" fmla="*/ 716 w 2651518"/>
              <a:gd name="connsiteY5" fmla="*/ 6859826 h 6859826"/>
              <a:gd name="connsiteX6" fmla="*/ 1531 w 2651518"/>
              <a:gd name="connsiteY6" fmla="*/ 1164012 h 6859826"/>
              <a:gd name="connsiteX0" fmla="*/ 1531 w 2651518"/>
              <a:gd name="connsiteY0" fmla="*/ 1164012 h 6859826"/>
              <a:gd name="connsiteX1" fmla="*/ 1170105 w 2651518"/>
              <a:gd name="connsiteY1" fmla="*/ 392 h 6859826"/>
              <a:gd name="connsiteX2" fmla="*/ 2641894 w 2651518"/>
              <a:gd name="connsiteY2" fmla="*/ 0 h 6859826"/>
              <a:gd name="connsiteX3" fmla="*/ 2651518 w 2651518"/>
              <a:gd name="connsiteY3" fmla="*/ 5113638 h 6859826"/>
              <a:gd name="connsiteX4" fmla="*/ 769112 w 2651518"/>
              <a:gd name="connsiteY4" fmla="*/ 6857700 h 6859826"/>
              <a:gd name="connsiteX5" fmla="*/ 716 w 2651518"/>
              <a:gd name="connsiteY5" fmla="*/ 6859826 h 6859826"/>
              <a:gd name="connsiteX6" fmla="*/ 1531 w 2651518"/>
              <a:gd name="connsiteY6" fmla="*/ 1164012 h 6859826"/>
              <a:gd name="connsiteX0" fmla="*/ 1531 w 2641975"/>
              <a:gd name="connsiteY0" fmla="*/ 1164012 h 6859826"/>
              <a:gd name="connsiteX1" fmla="*/ 1170105 w 2641975"/>
              <a:gd name="connsiteY1" fmla="*/ 392 h 6859826"/>
              <a:gd name="connsiteX2" fmla="*/ 2641894 w 2641975"/>
              <a:gd name="connsiteY2" fmla="*/ 0 h 6859826"/>
              <a:gd name="connsiteX3" fmla="*/ 2565736 w 2641975"/>
              <a:gd name="connsiteY3" fmla="*/ 5033332 h 6859826"/>
              <a:gd name="connsiteX4" fmla="*/ 769112 w 2641975"/>
              <a:gd name="connsiteY4" fmla="*/ 6857700 h 6859826"/>
              <a:gd name="connsiteX5" fmla="*/ 716 w 2641975"/>
              <a:gd name="connsiteY5" fmla="*/ 6859826 h 6859826"/>
              <a:gd name="connsiteX6" fmla="*/ 1531 w 2641975"/>
              <a:gd name="connsiteY6" fmla="*/ 1164012 h 6859826"/>
              <a:gd name="connsiteX0" fmla="*/ 1531 w 2642134"/>
              <a:gd name="connsiteY0" fmla="*/ 1164012 h 6859826"/>
              <a:gd name="connsiteX1" fmla="*/ 1170105 w 2642134"/>
              <a:gd name="connsiteY1" fmla="*/ 392 h 6859826"/>
              <a:gd name="connsiteX2" fmla="*/ 2641894 w 2642134"/>
              <a:gd name="connsiteY2" fmla="*/ 0 h 6859826"/>
              <a:gd name="connsiteX3" fmla="*/ 2627791 w 2642134"/>
              <a:gd name="connsiteY3" fmla="*/ 5073485 h 6859826"/>
              <a:gd name="connsiteX4" fmla="*/ 769112 w 2642134"/>
              <a:gd name="connsiteY4" fmla="*/ 6857700 h 6859826"/>
              <a:gd name="connsiteX5" fmla="*/ 716 w 2642134"/>
              <a:gd name="connsiteY5" fmla="*/ 6859826 h 6859826"/>
              <a:gd name="connsiteX6" fmla="*/ 1531 w 2642134"/>
              <a:gd name="connsiteY6" fmla="*/ 1164012 h 6859826"/>
              <a:gd name="connsiteX0" fmla="*/ 1531 w 2631212"/>
              <a:gd name="connsiteY0" fmla="*/ 1164012 h 6859826"/>
              <a:gd name="connsiteX1" fmla="*/ 1170105 w 2631212"/>
              <a:gd name="connsiteY1" fmla="*/ 392 h 6859826"/>
              <a:gd name="connsiteX2" fmla="*/ 2630843 w 2631212"/>
              <a:gd name="connsiteY2" fmla="*/ 0 h 6859826"/>
              <a:gd name="connsiteX3" fmla="*/ 2627791 w 2631212"/>
              <a:gd name="connsiteY3" fmla="*/ 5073485 h 6859826"/>
              <a:gd name="connsiteX4" fmla="*/ 769112 w 2631212"/>
              <a:gd name="connsiteY4" fmla="*/ 6857700 h 6859826"/>
              <a:gd name="connsiteX5" fmla="*/ 716 w 2631212"/>
              <a:gd name="connsiteY5" fmla="*/ 6859826 h 6859826"/>
              <a:gd name="connsiteX6" fmla="*/ 1531 w 2631212"/>
              <a:gd name="connsiteY6" fmla="*/ 1164012 h 6859826"/>
              <a:gd name="connsiteX0" fmla="*/ 1531 w 2631212"/>
              <a:gd name="connsiteY0" fmla="*/ 1164012 h 6859826"/>
              <a:gd name="connsiteX1" fmla="*/ 1170105 w 2631212"/>
              <a:gd name="connsiteY1" fmla="*/ 392 h 6859826"/>
              <a:gd name="connsiteX2" fmla="*/ 2630843 w 2631212"/>
              <a:gd name="connsiteY2" fmla="*/ 0 h 6859826"/>
              <a:gd name="connsiteX3" fmla="*/ 2627791 w 2631212"/>
              <a:gd name="connsiteY3" fmla="*/ 4347837 h 6859826"/>
              <a:gd name="connsiteX4" fmla="*/ 769112 w 2631212"/>
              <a:gd name="connsiteY4" fmla="*/ 6857700 h 6859826"/>
              <a:gd name="connsiteX5" fmla="*/ 716 w 2631212"/>
              <a:gd name="connsiteY5" fmla="*/ 6859826 h 6859826"/>
              <a:gd name="connsiteX6" fmla="*/ 1531 w 2631212"/>
              <a:gd name="connsiteY6" fmla="*/ 1164012 h 6859826"/>
              <a:gd name="connsiteX0" fmla="*/ 1531 w 2631212"/>
              <a:gd name="connsiteY0" fmla="*/ 1164012 h 6859826"/>
              <a:gd name="connsiteX1" fmla="*/ 1170105 w 2631212"/>
              <a:gd name="connsiteY1" fmla="*/ 392 h 6859826"/>
              <a:gd name="connsiteX2" fmla="*/ 2630843 w 2631212"/>
              <a:gd name="connsiteY2" fmla="*/ 0 h 6859826"/>
              <a:gd name="connsiteX3" fmla="*/ 2627791 w 2631212"/>
              <a:gd name="connsiteY3" fmla="*/ 4347837 h 6859826"/>
              <a:gd name="connsiteX4" fmla="*/ 374829 w 2631212"/>
              <a:gd name="connsiteY4" fmla="*/ 6832533 h 6859826"/>
              <a:gd name="connsiteX5" fmla="*/ 716 w 2631212"/>
              <a:gd name="connsiteY5" fmla="*/ 6859826 h 6859826"/>
              <a:gd name="connsiteX6" fmla="*/ 1531 w 2631212"/>
              <a:gd name="connsiteY6" fmla="*/ 1164012 h 6859826"/>
              <a:gd name="connsiteX0" fmla="*/ 1531 w 2631212"/>
              <a:gd name="connsiteY0" fmla="*/ 1164012 h 6859826"/>
              <a:gd name="connsiteX1" fmla="*/ 1170105 w 2631212"/>
              <a:gd name="connsiteY1" fmla="*/ 392 h 6859826"/>
              <a:gd name="connsiteX2" fmla="*/ 2630843 w 2631212"/>
              <a:gd name="connsiteY2" fmla="*/ 0 h 6859826"/>
              <a:gd name="connsiteX3" fmla="*/ 2627791 w 2631212"/>
              <a:gd name="connsiteY3" fmla="*/ 4347837 h 6859826"/>
              <a:gd name="connsiteX4" fmla="*/ 716 w 2631212"/>
              <a:gd name="connsiteY4" fmla="*/ 6859826 h 6859826"/>
              <a:gd name="connsiteX5" fmla="*/ 1531 w 2631212"/>
              <a:gd name="connsiteY5" fmla="*/ 1164012 h 6859826"/>
              <a:gd name="connsiteX0" fmla="*/ 1531 w 2631212"/>
              <a:gd name="connsiteY0" fmla="*/ 1164012 h 6859826"/>
              <a:gd name="connsiteX1" fmla="*/ 1606333 w 2631212"/>
              <a:gd name="connsiteY1" fmla="*/ 4586 h 6859826"/>
              <a:gd name="connsiteX2" fmla="*/ 2630843 w 2631212"/>
              <a:gd name="connsiteY2" fmla="*/ 0 h 6859826"/>
              <a:gd name="connsiteX3" fmla="*/ 2627791 w 2631212"/>
              <a:gd name="connsiteY3" fmla="*/ 4347837 h 6859826"/>
              <a:gd name="connsiteX4" fmla="*/ 716 w 2631212"/>
              <a:gd name="connsiteY4" fmla="*/ 6859826 h 6859826"/>
              <a:gd name="connsiteX5" fmla="*/ 1531 w 2631212"/>
              <a:gd name="connsiteY5" fmla="*/ 1164012 h 6859826"/>
              <a:gd name="connsiteX0" fmla="*/ 1531 w 2631212"/>
              <a:gd name="connsiteY0" fmla="*/ 1612823 h 6859826"/>
              <a:gd name="connsiteX1" fmla="*/ 1606333 w 2631212"/>
              <a:gd name="connsiteY1" fmla="*/ 4586 h 6859826"/>
              <a:gd name="connsiteX2" fmla="*/ 2630843 w 2631212"/>
              <a:gd name="connsiteY2" fmla="*/ 0 h 6859826"/>
              <a:gd name="connsiteX3" fmla="*/ 2627791 w 2631212"/>
              <a:gd name="connsiteY3" fmla="*/ 4347837 h 6859826"/>
              <a:gd name="connsiteX4" fmla="*/ 716 w 2631212"/>
              <a:gd name="connsiteY4" fmla="*/ 6859826 h 6859826"/>
              <a:gd name="connsiteX5" fmla="*/ 1531 w 2631212"/>
              <a:gd name="connsiteY5" fmla="*/ 1612823 h 6859826"/>
              <a:gd name="connsiteX0" fmla="*/ 1531 w 2631212"/>
              <a:gd name="connsiteY0" fmla="*/ 1612823 h 6859826"/>
              <a:gd name="connsiteX1" fmla="*/ 1279164 w 2631212"/>
              <a:gd name="connsiteY1" fmla="*/ 392 h 6859826"/>
              <a:gd name="connsiteX2" fmla="*/ 2630843 w 2631212"/>
              <a:gd name="connsiteY2" fmla="*/ 0 h 6859826"/>
              <a:gd name="connsiteX3" fmla="*/ 2627791 w 2631212"/>
              <a:gd name="connsiteY3" fmla="*/ 4347837 h 6859826"/>
              <a:gd name="connsiteX4" fmla="*/ 716 w 2631212"/>
              <a:gd name="connsiteY4" fmla="*/ 6859826 h 6859826"/>
              <a:gd name="connsiteX5" fmla="*/ 1531 w 2631212"/>
              <a:gd name="connsiteY5" fmla="*/ 1612823 h 6859826"/>
              <a:gd name="connsiteX0" fmla="*/ 1531 w 2631212"/>
              <a:gd name="connsiteY0" fmla="*/ 1612823 h 6859826"/>
              <a:gd name="connsiteX1" fmla="*/ 1610529 w 2631212"/>
              <a:gd name="connsiteY1" fmla="*/ 4586 h 6859826"/>
              <a:gd name="connsiteX2" fmla="*/ 2630843 w 2631212"/>
              <a:gd name="connsiteY2" fmla="*/ 0 h 6859826"/>
              <a:gd name="connsiteX3" fmla="*/ 2627791 w 2631212"/>
              <a:gd name="connsiteY3" fmla="*/ 4347837 h 6859826"/>
              <a:gd name="connsiteX4" fmla="*/ 716 w 2631212"/>
              <a:gd name="connsiteY4" fmla="*/ 6859826 h 6859826"/>
              <a:gd name="connsiteX5" fmla="*/ 1531 w 2631212"/>
              <a:gd name="connsiteY5" fmla="*/ 1612823 h 6859826"/>
              <a:gd name="connsiteX0" fmla="*/ 1531 w 2631212"/>
              <a:gd name="connsiteY0" fmla="*/ 1612823 h 6859826"/>
              <a:gd name="connsiteX1" fmla="*/ 1618918 w 2631212"/>
              <a:gd name="connsiteY1" fmla="*/ 391 h 6859826"/>
              <a:gd name="connsiteX2" fmla="*/ 2630843 w 2631212"/>
              <a:gd name="connsiteY2" fmla="*/ 0 h 6859826"/>
              <a:gd name="connsiteX3" fmla="*/ 2627791 w 2631212"/>
              <a:gd name="connsiteY3" fmla="*/ 4347837 h 6859826"/>
              <a:gd name="connsiteX4" fmla="*/ 716 w 2631212"/>
              <a:gd name="connsiteY4" fmla="*/ 6859826 h 6859826"/>
              <a:gd name="connsiteX5" fmla="*/ 1531 w 2631212"/>
              <a:gd name="connsiteY5" fmla="*/ 1612823 h 6859826"/>
              <a:gd name="connsiteX0" fmla="*/ 1531 w 2631212"/>
              <a:gd name="connsiteY0" fmla="*/ 1612823 h 6859826"/>
              <a:gd name="connsiteX1" fmla="*/ 1618918 w 2631212"/>
              <a:gd name="connsiteY1" fmla="*/ 8780 h 6859826"/>
              <a:gd name="connsiteX2" fmla="*/ 2630843 w 2631212"/>
              <a:gd name="connsiteY2" fmla="*/ 0 h 6859826"/>
              <a:gd name="connsiteX3" fmla="*/ 2627791 w 2631212"/>
              <a:gd name="connsiteY3" fmla="*/ 4347837 h 6859826"/>
              <a:gd name="connsiteX4" fmla="*/ 716 w 2631212"/>
              <a:gd name="connsiteY4" fmla="*/ 6859826 h 6859826"/>
              <a:gd name="connsiteX5" fmla="*/ 1531 w 2631212"/>
              <a:gd name="connsiteY5" fmla="*/ 1612823 h 6859826"/>
              <a:gd name="connsiteX0" fmla="*/ 1531 w 2631212"/>
              <a:gd name="connsiteY0" fmla="*/ 1612823 h 6859826"/>
              <a:gd name="connsiteX1" fmla="*/ 1606335 w 2631212"/>
              <a:gd name="connsiteY1" fmla="*/ 4586 h 6859826"/>
              <a:gd name="connsiteX2" fmla="*/ 2630843 w 2631212"/>
              <a:gd name="connsiteY2" fmla="*/ 0 h 6859826"/>
              <a:gd name="connsiteX3" fmla="*/ 2627791 w 2631212"/>
              <a:gd name="connsiteY3" fmla="*/ 4347837 h 6859826"/>
              <a:gd name="connsiteX4" fmla="*/ 716 w 2631212"/>
              <a:gd name="connsiteY4" fmla="*/ 6859826 h 6859826"/>
              <a:gd name="connsiteX5" fmla="*/ 1531 w 2631212"/>
              <a:gd name="connsiteY5" fmla="*/ 1612823 h 6859826"/>
              <a:gd name="connsiteX0" fmla="*/ 1531 w 2631212"/>
              <a:gd name="connsiteY0" fmla="*/ 1613000 h 6860003"/>
              <a:gd name="connsiteX1" fmla="*/ 1612685 w 2631212"/>
              <a:gd name="connsiteY1" fmla="*/ 0 h 6860003"/>
              <a:gd name="connsiteX2" fmla="*/ 2630843 w 2631212"/>
              <a:gd name="connsiteY2" fmla="*/ 177 h 6860003"/>
              <a:gd name="connsiteX3" fmla="*/ 2627791 w 2631212"/>
              <a:gd name="connsiteY3" fmla="*/ 4348014 h 6860003"/>
              <a:gd name="connsiteX4" fmla="*/ 716 w 2631212"/>
              <a:gd name="connsiteY4" fmla="*/ 6860003 h 6860003"/>
              <a:gd name="connsiteX5" fmla="*/ 1531 w 2631212"/>
              <a:gd name="connsiteY5" fmla="*/ 1613000 h 686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31212" h="6860003">
                <a:moveTo>
                  <a:pt x="1531" y="1613000"/>
                </a:moveTo>
                <a:lnTo>
                  <a:pt x="1612685" y="0"/>
                </a:lnTo>
                <a:lnTo>
                  <a:pt x="2630843" y="177"/>
                </a:lnTo>
                <a:cubicBezTo>
                  <a:pt x="2634052" y="2285448"/>
                  <a:pt x="2614956" y="2081993"/>
                  <a:pt x="2627791" y="4348014"/>
                </a:cubicBezTo>
                <a:lnTo>
                  <a:pt x="716" y="6860003"/>
                </a:lnTo>
                <a:cubicBezTo>
                  <a:pt x="-2055" y="4945305"/>
                  <a:pt x="4302" y="3527698"/>
                  <a:pt x="1531" y="1613000"/>
                </a:cubicBezTo>
                <a:close/>
              </a:path>
            </a:pathLst>
          </a:custGeom>
          <a:blipFill>
            <a:blip r:embed="rId2" cstate="screen">
              <a:extLst>
                <a:ext uri="{28A0092B-C50C-407E-A947-70E740481C1C}">
                  <a14:useLocalDpi xmlns:a14="http://schemas.microsoft.com/office/drawing/2010/main"/>
                </a:ext>
              </a:extLst>
            </a:blip>
            <a:srcRect/>
            <a:stretch>
              <a:fillRect/>
            </a:stretch>
          </a:blipFill>
        </p:spPr>
        <p:txBody>
          <a:bodyPr/>
          <a:lstStyle>
            <a:lvl1pPr marL="0" indent="0" algn="ctr">
              <a:buFontTx/>
              <a:buNone/>
              <a:defRPr sz="800">
                <a:solidFill>
                  <a:schemeClr val="bg1"/>
                </a:solidFill>
              </a:defRPr>
            </a:lvl1pPr>
          </a:lstStyle>
          <a:p>
            <a:r>
              <a:rPr lang="en-US"/>
              <a:t>Click icon to add picture</a:t>
            </a:r>
          </a:p>
        </p:txBody>
      </p:sp>
      <p:sp>
        <p:nvSpPr>
          <p:cNvPr id="16" name="Rectangle 11">
            <a:extLst>
              <a:ext uri="{FF2B5EF4-FFF2-40B4-BE49-F238E27FC236}">
                <a16:creationId xmlns:a16="http://schemas.microsoft.com/office/drawing/2014/main" id="{A54B65CF-3E9B-491C-AACA-BBC7F5C4AA6C}"/>
              </a:ext>
            </a:extLst>
          </p:cNvPr>
          <p:cNvSpPr/>
          <p:nvPr userDrawn="1"/>
        </p:nvSpPr>
        <p:spPr>
          <a:xfrm rot="16200000">
            <a:off x="51868" y="4278656"/>
            <a:ext cx="2527477" cy="2631212"/>
          </a:xfrm>
          <a:custGeom>
            <a:avLst/>
            <a:gdLst>
              <a:gd name="connsiteX0" fmla="*/ 0 w 1787236"/>
              <a:gd name="connsiteY0" fmla="*/ 0 h 1860589"/>
              <a:gd name="connsiteX1" fmla="*/ 1787236 w 1787236"/>
              <a:gd name="connsiteY1" fmla="*/ 0 h 1860589"/>
              <a:gd name="connsiteX2" fmla="*/ 1787236 w 1787236"/>
              <a:gd name="connsiteY2" fmla="*/ 1860589 h 1860589"/>
              <a:gd name="connsiteX3" fmla="*/ 0 w 1787236"/>
              <a:gd name="connsiteY3" fmla="*/ 1860589 h 1860589"/>
              <a:gd name="connsiteX4" fmla="*/ 0 w 1787236"/>
              <a:gd name="connsiteY4" fmla="*/ 0 h 1860589"/>
              <a:gd name="connsiteX0" fmla="*/ 0 w 1787236"/>
              <a:gd name="connsiteY0" fmla="*/ 0 h 1860589"/>
              <a:gd name="connsiteX1" fmla="*/ 1787236 w 1787236"/>
              <a:gd name="connsiteY1" fmla="*/ 1860589 h 1860589"/>
              <a:gd name="connsiteX2" fmla="*/ 0 w 1787236"/>
              <a:gd name="connsiteY2" fmla="*/ 1860589 h 1860589"/>
              <a:gd name="connsiteX3" fmla="*/ 0 w 1787236"/>
              <a:gd name="connsiteY3" fmla="*/ 0 h 1860589"/>
            </a:gdLst>
            <a:ahLst/>
            <a:cxnLst>
              <a:cxn ang="0">
                <a:pos x="connsiteX0" y="connsiteY0"/>
              </a:cxn>
              <a:cxn ang="0">
                <a:pos x="connsiteX1" y="connsiteY1"/>
              </a:cxn>
              <a:cxn ang="0">
                <a:pos x="connsiteX2" y="connsiteY2"/>
              </a:cxn>
              <a:cxn ang="0">
                <a:pos x="connsiteX3" y="connsiteY3"/>
              </a:cxn>
            </a:cxnLst>
            <a:rect l="l" t="t" r="r" b="b"/>
            <a:pathLst>
              <a:path w="1787236" h="1860589">
                <a:moveTo>
                  <a:pt x="0" y="0"/>
                </a:moveTo>
                <a:lnTo>
                  <a:pt x="1787236" y="1860589"/>
                </a:lnTo>
                <a:lnTo>
                  <a:pt x="0" y="186058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7">
            <a:extLst>
              <a:ext uri="{FF2B5EF4-FFF2-40B4-BE49-F238E27FC236}">
                <a16:creationId xmlns:a16="http://schemas.microsoft.com/office/drawing/2014/main" id="{C3674737-51EF-4D01-A3DB-81C050646B76}"/>
              </a:ext>
            </a:extLst>
          </p:cNvPr>
          <p:cNvSpPr/>
          <p:nvPr userDrawn="1"/>
        </p:nvSpPr>
        <p:spPr>
          <a:xfrm rot="5400000">
            <a:off x="594" y="-594"/>
            <a:ext cx="1612863" cy="1614051"/>
          </a:xfrm>
          <a:custGeom>
            <a:avLst/>
            <a:gdLst>
              <a:gd name="connsiteX0" fmla="*/ 0 w 1170432"/>
              <a:gd name="connsiteY0" fmla="*/ 0 h 1171294"/>
              <a:gd name="connsiteX1" fmla="*/ 1170432 w 1170432"/>
              <a:gd name="connsiteY1" fmla="*/ 0 h 1171294"/>
              <a:gd name="connsiteX2" fmla="*/ 1170432 w 1170432"/>
              <a:gd name="connsiteY2" fmla="*/ 1171294 h 1171294"/>
              <a:gd name="connsiteX3" fmla="*/ 0 w 1170432"/>
              <a:gd name="connsiteY3" fmla="*/ 1171294 h 1171294"/>
              <a:gd name="connsiteX4" fmla="*/ 0 w 1170432"/>
              <a:gd name="connsiteY4" fmla="*/ 0 h 1171294"/>
              <a:gd name="connsiteX0" fmla="*/ 0 w 1170432"/>
              <a:gd name="connsiteY0" fmla="*/ 0 h 1171294"/>
              <a:gd name="connsiteX1" fmla="*/ 1170432 w 1170432"/>
              <a:gd name="connsiteY1" fmla="*/ 1171294 h 1171294"/>
              <a:gd name="connsiteX2" fmla="*/ 0 w 1170432"/>
              <a:gd name="connsiteY2" fmla="*/ 1171294 h 1171294"/>
              <a:gd name="connsiteX3" fmla="*/ 0 w 1170432"/>
              <a:gd name="connsiteY3" fmla="*/ 0 h 1171294"/>
            </a:gdLst>
            <a:ahLst/>
            <a:cxnLst>
              <a:cxn ang="0">
                <a:pos x="connsiteX0" y="connsiteY0"/>
              </a:cxn>
              <a:cxn ang="0">
                <a:pos x="connsiteX1" y="connsiteY1"/>
              </a:cxn>
              <a:cxn ang="0">
                <a:pos x="connsiteX2" y="connsiteY2"/>
              </a:cxn>
              <a:cxn ang="0">
                <a:pos x="connsiteX3" y="connsiteY3"/>
              </a:cxn>
            </a:cxnLst>
            <a:rect l="l" t="t" r="r" b="b"/>
            <a:pathLst>
              <a:path w="1170432" h="1171294">
                <a:moveTo>
                  <a:pt x="0" y="0"/>
                </a:moveTo>
                <a:lnTo>
                  <a:pt x="1170432" y="1171294"/>
                </a:lnTo>
                <a:lnTo>
                  <a:pt x="0" y="1171294"/>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52DCCA95-EC6D-4994-A42E-183C218EF9B8}"/>
              </a:ext>
            </a:extLst>
          </p:cNvPr>
          <p:cNvCxnSpPr>
            <a:cxnSpLocks/>
          </p:cNvCxnSpPr>
          <p:nvPr userDrawn="1"/>
        </p:nvCxnSpPr>
        <p:spPr>
          <a:xfrm flipV="1">
            <a:off x="11314688" y="6085840"/>
            <a:ext cx="508749" cy="508533"/>
          </a:xfrm>
          <a:prstGeom prst="line">
            <a:avLst/>
          </a:prstGeom>
          <a:noFill/>
          <a:ln w="25400" cap="flat" cmpd="sng" algn="ctr">
            <a:solidFill>
              <a:schemeClr val="accent4"/>
            </a:solidFill>
            <a:prstDash val="solid"/>
            <a:miter lim="800000"/>
          </a:ln>
          <a:effectLst/>
        </p:spPr>
      </p:cxnSp>
      <p:pic>
        <p:nvPicPr>
          <p:cNvPr id="10" name="Picture 13">
            <a:extLst>
              <a:ext uri="{FF2B5EF4-FFF2-40B4-BE49-F238E27FC236}">
                <a16:creationId xmlns:a16="http://schemas.microsoft.com/office/drawing/2014/main" id="{D96A5B5B-93ED-4C69-968C-5C309B3D745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1852" r="11852"/>
          <a:stretch/>
        </p:blipFill>
        <p:spPr>
          <a:xfrm>
            <a:off x="-958037" y="-993246"/>
            <a:ext cx="2596337" cy="2629547"/>
          </a:xfrm>
          <a:prstGeom prst="rect">
            <a:avLst/>
          </a:prstGeom>
        </p:spPr>
      </p:pic>
    </p:spTree>
    <p:extLst>
      <p:ext uri="{BB962C8B-B14F-4D97-AF65-F5344CB8AC3E}">
        <p14:creationId xmlns:p14="http://schemas.microsoft.com/office/powerpoint/2010/main" val="41772975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d_Sidebar Photo 1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96D1B-CEEC-46BD-8572-B4CC923991C5}"/>
              </a:ext>
            </a:extLst>
          </p:cNvPr>
          <p:cNvSpPr>
            <a:spLocks noGrp="1"/>
          </p:cNvSpPr>
          <p:nvPr>
            <p:ph type="title" hasCustomPrompt="1"/>
          </p:nvPr>
        </p:nvSpPr>
        <p:spPr>
          <a:xfrm>
            <a:off x="3228478" y="283464"/>
            <a:ext cx="8084601" cy="1124712"/>
          </a:xfrm>
        </p:spPr>
        <p:txBody>
          <a:bodyPr lIns="0" tIns="0" rIns="0" bIns="0"/>
          <a:lstStyle/>
          <a:p>
            <a:r>
              <a:rPr lang="en-US"/>
              <a:t>Click to edit title</a:t>
            </a:r>
          </a:p>
        </p:txBody>
      </p:sp>
      <p:sp>
        <p:nvSpPr>
          <p:cNvPr id="4" name="Content Placeholder 3">
            <a:extLst>
              <a:ext uri="{FF2B5EF4-FFF2-40B4-BE49-F238E27FC236}">
                <a16:creationId xmlns:a16="http://schemas.microsoft.com/office/drawing/2014/main" id="{8572F8FD-6DD2-4FF9-BA74-B3A646BB4EC3}"/>
              </a:ext>
            </a:extLst>
          </p:cNvPr>
          <p:cNvSpPr>
            <a:spLocks noGrp="1"/>
          </p:cNvSpPr>
          <p:nvPr>
            <p:ph sz="half" idx="2" hasCustomPrompt="1"/>
          </p:nvPr>
        </p:nvSpPr>
        <p:spPr>
          <a:xfrm>
            <a:off x="3228478" y="1517904"/>
            <a:ext cx="8084601" cy="4288536"/>
          </a:xfrm>
        </p:spPr>
        <p:txBody>
          <a:body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E6C9EF65-9644-45FA-9DA0-F98D156932E0}"/>
              </a:ext>
            </a:extLst>
          </p:cNvPr>
          <p:cNvSpPr>
            <a:spLocks noGrp="1"/>
          </p:cNvSpPr>
          <p:nvPr>
            <p:ph type="sldNum" sz="quarter" idx="12"/>
          </p:nvPr>
        </p:nvSpPr>
        <p:spPr>
          <a:xfrm>
            <a:off x="11313079" y="6085840"/>
            <a:ext cx="510358" cy="508533"/>
          </a:xfrm>
        </p:spPr>
        <p:txBody>
          <a:bodyPr lIns="0" tIns="0" rIns="0" bIns="0" anchor="b"/>
          <a:lstStyle/>
          <a:p>
            <a:fld id="{CD6D25CF-0D6E-4844-B79B-06FF722D38A1}" type="slidenum">
              <a:rPr lang="en-US" smtClean="0"/>
              <a:t>‹#›</a:t>
            </a:fld>
            <a:endParaRPr lang="en-US"/>
          </a:p>
        </p:txBody>
      </p:sp>
      <p:sp>
        <p:nvSpPr>
          <p:cNvPr id="20" name="Picture Placeholder 3" descr="Several individuals document a process using post-it notes and large sheets of paper taped to a wall.">
            <a:extLst>
              <a:ext uri="{FF2B5EF4-FFF2-40B4-BE49-F238E27FC236}">
                <a16:creationId xmlns:a16="http://schemas.microsoft.com/office/drawing/2014/main" id="{9E8FB0E7-E9A9-4D9B-96B9-220167C50CA6}"/>
              </a:ext>
            </a:extLst>
          </p:cNvPr>
          <p:cNvSpPr>
            <a:spLocks noGrp="1"/>
          </p:cNvSpPr>
          <p:nvPr>
            <p:ph type="pic" sz="quarter" idx="14"/>
          </p:nvPr>
        </p:nvSpPr>
        <p:spPr>
          <a:xfrm>
            <a:off x="-1609" y="-178"/>
            <a:ext cx="2631213" cy="6860003"/>
          </a:xfrm>
          <a:custGeom>
            <a:avLst/>
            <a:gdLst>
              <a:gd name="connsiteX0" fmla="*/ 0 w 2628900"/>
              <a:gd name="connsiteY0" fmla="*/ 0 h 6858000"/>
              <a:gd name="connsiteX1" fmla="*/ 2628900 w 2628900"/>
              <a:gd name="connsiteY1" fmla="*/ 0 h 6858000"/>
              <a:gd name="connsiteX2" fmla="*/ 2628900 w 2628900"/>
              <a:gd name="connsiteY2" fmla="*/ 6858000 h 6858000"/>
              <a:gd name="connsiteX3" fmla="*/ 0 w 2628900"/>
              <a:gd name="connsiteY3" fmla="*/ 6858000 h 6858000"/>
              <a:gd name="connsiteX4" fmla="*/ 0 w 2628900"/>
              <a:gd name="connsiteY4" fmla="*/ 0 h 6858000"/>
              <a:gd name="connsiteX0" fmla="*/ 0 w 2628900"/>
              <a:gd name="connsiteY0" fmla="*/ 0 h 6858000"/>
              <a:gd name="connsiteX1" fmla="*/ 2628900 w 2628900"/>
              <a:gd name="connsiteY1" fmla="*/ 0 h 6858000"/>
              <a:gd name="connsiteX2" fmla="*/ 2628900 w 2628900"/>
              <a:gd name="connsiteY2" fmla="*/ 5104014 h 6858000"/>
              <a:gd name="connsiteX3" fmla="*/ 0 w 2628900"/>
              <a:gd name="connsiteY3" fmla="*/ 6858000 h 6858000"/>
              <a:gd name="connsiteX4" fmla="*/ 0 w 2628900"/>
              <a:gd name="connsiteY4" fmla="*/ 0 h 6858000"/>
              <a:gd name="connsiteX0" fmla="*/ 0 w 2628900"/>
              <a:gd name="connsiteY0" fmla="*/ 0 h 6858000"/>
              <a:gd name="connsiteX1" fmla="*/ 2628900 w 2628900"/>
              <a:gd name="connsiteY1" fmla="*/ 0 h 6858000"/>
              <a:gd name="connsiteX2" fmla="*/ 2628900 w 2628900"/>
              <a:gd name="connsiteY2" fmla="*/ 5104014 h 6858000"/>
              <a:gd name="connsiteX3" fmla="*/ 698269 w 2628900"/>
              <a:gd name="connsiteY3" fmla="*/ 6392487 h 6858000"/>
              <a:gd name="connsiteX4" fmla="*/ 0 w 2628900"/>
              <a:gd name="connsiteY4" fmla="*/ 6858000 h 6858000"/>
              <a:gd name="connsiteX5" fmla="*/ 0 w 2628900"/>
              <a:gd name="connsiteY5" fmla="*/ 0 h 6858000"/>
              <a:gd name="connsiteX0" fmla="*/ 0 w 2628900"/>
              <a:gd name="connsiteY0" fmla="*/ 0 h 6874626"/>
              <a:gd name="connsiteX1" fmla="*/ 2628900 w 2628900"/>
              <a:gd name="connsiteY1" fmla="*/ 0 h 6874626"/>
              <a:gd name="connsiteX2" fmla="*/ 2628900 w 2628900"/>
              <a:gd name="connsiteY2" fmla="*/ 5104014 h 6874626"/>
              <a:gd name="connsiteX3" fmla="*/ 748145 w 2628900"/>
              <a:gd name="connsiteY3" fmla="*/ 6874626 h 6874626"/>
              <a:gd name="connsiteX4" fmla="*/ 0 w 2628900"/>
              <a:gd name="connsiteY4" fmla="*/ 6858000 h 6874626"/>
              <a:gd name="connsiteX5" fmla="*/ 0 w 2628900"/>
              <a:gd name="connsiteY5" fmla="*/ 0 h 6874626"/>
              <a:gd name="connsiteX0" fmla="*/ 0 w 2637212"/>
              <a:gd name="connsiteY0" fmla="*/ 1113905 h 6874626"/>
              <a:gd name="connsiteX1" fmla="*/ 2637212 w 2637212"/>
              <a:gd name="connsiteY1" fmla="*/ 0 h 6874626"/>
              <a:gd name="connsiteX2" fmla="*/ 2637212 w 2637212"/>
              <a:gd name="connsiteY2" fmla="*/ 5104014 h 6874626"/>
              <a:gd name="connsiteX3" fmla="*/ 756457 w 2637212"/>
              <a:gd name="connsiteY3" fmla="*/ 6874626 h 6874626"/>
              <a:gd name="connsiteX4" fmla="*/ 8312 w 2637212"/>
              <a:gd name="connsiteY4" fmla="*/ 6858000 h 6874626"/>
              <a:gd name="connsiteX5" fmla="*/ 0 w 2637212"/>
              <a:gd name="connsiteY5" fmla="*/ 1113905 h 6874626"/>
              <a:gd name="connsiteX0" fmla="*/ 0 w 2637212"/>
              <a:gd name="connsiteY0" fmla="*/ 1113905 h 6874626"/>
              <a:gd name="connsiteX1" fmla="*/ 1695796 w 2637212"/>
              <a:gd name="connsiteY1" fmla="*/ 382385 h 6874626"/>
              <a:gd name="connsiteX2" fmla="*/ 2637212 w 2637212"/>
              <a:gd name="connsiteY2" fmla="*/ 0 h 6874626"/>
              <a:gd name="connsiteX3" fmla="*/ 2637212 w 2637212"/>
              <a:gd name="connsiteY3" fmla="*/ 5104014 h 6874626"/>
              <a:gd name="connsiteX4" fmla="*/ 756457 w 2637212"/>
              <a:gd name="connsiteY4" fmla="*/ 6874626 h 6874626"/>
              <a:gd name="connsiteX5" fmla="*/ 8312 w 2637212"/>
              <a:gd name="connsiteY5" fmla="*/ 6858000 h 6874626"/>
              <a:gd name="connsiteX6" fmla="*/ 0 w 2637212"/>
              <a:gd name="connsiteY6" fmla="*/ 1113905 h 6874626"/>
              <a:gd name="connsiteX0" fmla="*/ 0 w 2637212"/>
              <a:gd name="connsiteY0" fmla="*/ 1122218 h 6882939"/>
              <a:gd name="connsiteX1" fmla="*/ 1188720 w 2637212"/>
              <a:gd name="connsiteY1" fmla="*/ 0 h 6882939"/>
              <a:gd name="connsiteX2" fmla="*/ 2637212 w 2637212"/>
              <a:gd name="connsiteY2" fmla="*/ 8313 h 6882939"/>
              <a:gd name="connsiteX3" fmla="*/ 2637212 w 2637212"/>
              <a:gd name="connsiteY3" fmla="*/ 5112327 h 6882939"/>
              <a:gd name="connsiteX4" fmla="*/ 756457 w 2637212"/>
              <a:gd name="connsiteY4" fmla="*/ 6882939 h 6882939"/>
              <a:gd name="connsiteX5" fmla="*/ 8312 w 2637212"/>
              <a:gd name="connsiteY5" fmla="*/ 6866313 h 6882939"/>
              <a:gd name="connsiteX6" fmla="*/ 0 w 2637212"/>
              <a:gd name="connsiteY6" fmla="*/ 1122218 h 6882939"/>
              <a:gd name="connsiteX0" fmla="*/ 0 w 2646838"/>
              <a:gd name="connsiteY0" fmla="*/ 1122218 h 6882939"/>
              <a:gd name="connsiteX1" fmla="*/ 1188720 w 2646838"/>
              <a:gd name="connsiteY1" fmla="*/ 0 h 6882939"/>
              <a:gd name="connsiteX2" fmla="*/ 2637212 w 2646838"/>
              <a:gd name="connsiteY2" fmla="*/ 8313 h 6882939"/>
              <a:gd name="connsiteX3" fmla="*/ 2646838 w 2646838"/>
              <a:gd name="connsiteY3" fmla="*/ 6864125 h 6882939"/>
              <a:gd name="connsiteX4" fmla="*/ 756457 w 2646838"/>
              <a:gd name="connsiteY4" fmla="*/ 6882939 h 6882939"/>
              <a:gd name="connsiteX5" fmla="*/ 8312 w 2646838"/>
              <a:gd name="connsiteY5" fmla="*/ 6866313 h 6882939"/>
              <a:gd name="connsiteX6" fmla="*/ 0 w 2646838"/>
              <a:gd name="connsiteY6" fmla="*/ 1122218 h 6882939"/>
              <a:gd name="connsiteX0" fmla="*/ 11254 w 2658092"/>
              <a:gd name="connsiteY0" fmla="*/ 1122218 h 6882939"/>
              <a:gd name="connsiteX1" fmla="*/ 1199974 w 2658092"/>
              <a:gd name="connsiteY1" fmla="*/ 0 h 6882939"/>
              <a:gd name="connsiteX2" fmla="*/ 2648466 w 2658092"/>
              <a:gd name="connsiteY2" fmla="*/ 8313 h 6882939"/>
              <a:gd name="connsiteX3" fmla="*/ 2658092 w 2658092"/>
              <a:gd name="connsiteY3" fmla="*/ 6864125 h 6882939"/>
              <a:gd name="connsiteX4" fmla="*/ 767711 w 2658092"/>
              <a:gd name="connsiteY4" fmla="*/ 6882939 h 6882939"/>
              <a:gd name="connsiteX5" fmla="*/ 315 w 2658092"/>
              <a:gd name="connsiteY5" fmla="*/ 5740157 h 6882939"/>
              <a:gd name="connsiteX6" fmla="*/ 11254 w 2658092"/>
              <a:gd name="connsiteY6" fmla="*/ 1122218 h 6882939"/>
              <a:gd name="connsiteX0" fmla="*/ 11254 w 2658092"/>
              <a:gd name="connsiteY0" fmla="*/ 1122218 h 6882939"/>
              <a:gd name="connsiteX1" fmla="*/ 1199974 w 2658092"/>
              <a:gd name="connsiteY1" fmla="*/ 0 h 6882939"/>
              <a:gd name="connsiteX2" fmla="*/ 2648466 w 2658092"/>
              <a:gd name="connsiteY2" fmla="*/ 8313 h 6882939"/>
              <a:gd name="connsiteX3" fmla="*/ 2658092 w 2658092"/>
              <a:gd name="connsiteY3" fmla="*/ 6864125 h 6882939"/>
              <a:gd name="connsiteX4" fmla="*/ 1171973 w 2658092"/>
              <a:gd name="connsiteY4" fmla="*/ 6882939 h 6882939"/>
              <a:gd name="connsiteX5" fmla="*/ 315 w 2658092"/>
              <a:gd name="connsiteY5" fmla="*/ 5740157 h 6882939"/>
              <a:gd name="connsiteX6" fmla="*/ 11254 w 2658092"/>
              <a:gd name="connsiteY6" fmla="*/ 1122218 h 6882939"/>
              <a:gd name="connsiteX0" fmla="*/ 11254 w 2667717"/>
              <a:gd name="connsiteY0" fmla="*/ 1122218 h 6882939"/>
              <a:gd name="connsiteX1" fmla="*/ 1199974 w 2667717"/>
              <a:gd name="connsiteY1" fmla="*/ 0 h 6882939"/>
              <a:gd name="connsiteX2" fmla="*/ 2648466 w 2667717"/>
              <a:gd name="connsiteY2" fmla="*/ 8313 h 6882939"/>
              <a:gd name="connsiteX3" fmla="*/ 2667717 w 2667717"/>
              <a:gd name="connsiteY3" fmla="*/ 6873751 h 6882939"/>
              <a:gd name="connsiteX4" fmla="*/ 1171973 w 2667717"/>
              <a:gd name="connsiteY4" fmla="*/ 6882939 h 6882939"/>
              <a:gd name="connsiteX5" fmla="*/ 315 w 2667717"/>
              <a:gd name="connsiteY5" fmla="*/ 5740157 h 6882939"/>
              <a:gd name="connsiteX6" fmla="*/ 11254 w 2667717"/>
              <a:gd name="connsiteY6" fmla="*/ 1122218 h 6882939"/>
              <a:gd name="connsiteX0" fmla="*/ 11254 w 2667717"/>
              <a:gd name="connsiteY0" fmla="*/ 1113905 h 6874626"/>
              <a:gd name="connsiteX1" fmla="*/ 786088 w 2667717"/>
              <a:gd name="connsiteY1" fmla="*/ 10938 h 6874626"/>
              <a:gd name="connsiteX2" fmla="*/ 2648466 w 2667717"/>
              <a:gd name="connsiteY2" fmla="*/ 0 h 6874626"/>
              <a:gd name="connsiteX3" fmla="*/ 2667717 w 2667717"/>
              <a:gd name="connsiteY3" fmla="*/ 6865438 h 6874626"/>
              <a:gd name="connsiteX4" fmla="*/ 1171973 w 2667717"/>
              <a:gd name="connsiteY4" fmla="*/ 6874626 h 6874626"/>
              <a:gd name="connsiteX5" fmla="*/ 315 w 2667717"/>
              <a:gd name="connsiteY5" fmla="*/ 5731844 h 6874626"/>
              <a:gd name="connsiteX6" fmla="*/ 11254 w 2667717"/>
              <a:gd name="connsiteY6" fmla="*/ 1113905 h 6874626"/>
              <a:gd name="connsiteX0" fmla="*/ 20772 w 2667609"/>
              <a:gd name="connsiteY0" fmla="*/ 0 h 6906127"/>
              <a:gd name="connsiteX1" fmla="*/ 785980 w 2667609"/>
              <a:gd name="connsiteY1" fmla="*/ 42439 h 6906127"/>
              <a:gd name="connsiteX2" fmla="*/ 2648358 w 2667609"/>
              <a:gd name="connsiteY2" fmla="*/ 31501 h 6906127"/>
              <a:gd name="connsiteX3" fmla="*/ 2667609 w 2667609"/>
              <a:gd name="connsiteY3" fmla="*/ 6896939 h 6906127"/>
              <a:gd name="connsiteX4" fmla="*/ 1171865 w 2667609"/>
              <a:gd name="connsiteY4" fmla="*/ 6906127 h 6906127"/>
              <a:gd name="connsiteX5" fmla="*/ 207 w 2667609"/>
              <a:gd name="connsiteY5" fmla="*/ 5763345 h 6906127"/>
              <a:gd name="connsiteX6" fmla="*/ 20772 w 2667609"/>
              <a:gd name="connsiteY6" fmla="*/ 0 h 6906127"/>
              <a:gd name="connsiteX0" fmla="*/ 30344 w 2667556"/>
              <a:gd name="connsiteY0" fmla="*/ 0 h 6896502"/>
              <a:gd name="connsiteX1" fmla="*/ 785927 w 2667556"/>
              <a:gd name="connsiteY1" fmla="*/ 32814 h 6896502"/>
              <a:gd name="connsiteX2" fmla="*/ 2648305 w 2667556"/>
              <a:gd name="connsiteY2" fmla="*/ 21876 h 6896502"/>
              <a:gd name="connsiteX3" fmla="*/ 2667556 w 2667556"/>
              <a:gd name="connsiteY3" fmla="*/ 6887314 h 6896502"/>
              <a:gd name="connsiteX4" fmla="*/ 1171812 w 2667556"/>
              <a:gd name="connsiteY4" fmla="*/ 6896502 h 6896502"/>
              <a:gd name="connsiteX5" fmla="*/ 154 w 2667556"/>
              <a:gd name="connsiteY5" fmla="*/ 5753720 h 6896502"/>
              <a:gd name="connsiteX6" fmla="*/ 30344 w 2667556"/>
              <a:gd name="connsiteY6" fmla="*/ 0 h 6896502"/>
              <a:gd name="connsiteX0" fmla="*/ 30344 w 2667556"/>
              <a:gd name="connsiteY0" fmla="*/ 5687 h 6902189"/>
              <a:gd name="connsiteX1" fmla="*/ 824428 w 2667556"/>
              <a:gd name="connsiteY1" fmla="*/ 0 h 6902189"/>
              <a:gd name="connsiteX2" fmla="*/ 2648305 w 2667556"/>
              <a:gd name="connsiteY2" fmla="*/ 27563 h 6902189"/>
              <a:gd name="connsiteX3" fmla="*/ 2667556 w 2667556"/>
              <a:gd name="connsiteY3" fmla="*/ 6893001 h 6902189"/>
              <a:gd name="connsiteX4" fmla="*/ 1171812 w 2667556"/>
              <a:gd name="connsiteY4" fmla="*/ 6902189 h 6902189"/>
              <a:gd name="connsiteX5" fmla="*/ 154 w 2667556"/>
              <a:gd name="connsiteY5" fmla="*/ 5759407 h 6902189"/>
              <a:gd name="connsiteX6" fmla="*/ 30344 w 2667556"/>
              <a:gd name="connsiteY6" fmla="*/ 5687 h 6902189"/>
              <a:gd name="connsiteX0" fmla="*/ 30344 w 2667556"/>
              <a:gd name="connsiteY0" fmla="*/ 5687 h 6902189"/>
              <a:gd name="connsiteX1" fmla="*/ 824428 w 2667556"/>
              <a:gd name="connsiteY1" fmla="*/ 0 h 6902189"/>
              <a:gd name="connsiteX2" fmla="*/ 2657930 w 2667556"/>
              <a:gd name="connsiteY2" fmla="*/ 1769736 h 6902189"/>
              <a:gd name="connsiteX3" fmla="*/ 2667556 w 2667556"/>
              <a:gd name="connsiteY3" fmla="*/ 6893001 h 6902189"/>
              <a:gd name="connsiteX4" fmla="*/ 1171812 w 2667556"/>
              <a:gd name="connsiteY4" fmla="*/ 6902189 h 6902189"/>
              <a:gd name="connsiteX5" fmla="*/ 154 w 2667556"/>
              <a:gd name="connsiteY5" fmla="*/ 5759407 h 6902189"/>
              <a:gd name="connsiteX6" fmla="*/ 30344 w 2667556"/>
              <a:gd name="connsiteY6" fmla="*/ 5687 h 6902189"/>
              <a:gd name="connsiteX0" fmla="*/ 30344 w 2667556"/>
              <a:gd name="connsiteY0" fmla="*/ 0 h 6896502"/>
              <a:gd name="connsiteX1" fmla="*/ 737801 w 2667556"/>
              <a:gd name="connsiteY1" fmla="*/ 13564 h 6896502"/>
              <a:gd name="connsiteX2" fmla="*/ 2657930 w 2667556"/>
              <a:gd name="connsiteY2" fmla="*/ 1764049 h 6896502"/>
              <a:gd name="connsiteX3" fmla="*/ 2667556 w 2667556"/>
              <a:gd name="connsiteY3" fmla="*/ 6887314 h 6896502"/>
              <a:gd name="connsiteX4" fmla="*/ 1171812 w 2667556"/>
              <a:gd name="connsiteY4" fmla="*/ 6896502 h 6896502"/>
              <a:gd name="connsiteX5" fmla="*/ 154 w 2667556"/>
              <a:gd name="connsiteY5" fmla="*/ 5753720 h 6896502"/>
              <a:gd name="connsiteX6" fmla="*/ 30344 w 2667556"/>
              <a:gd name="connsiteY6" fmla="*/ 0 h 6896502"/>
              <a:gd name="connsiteX0" fmla="*/ 30344 w 2667556"/>
              <a:gd name="connsiteY0" fmla="*/ 0 h 6896502"/>
              <a:gd name="connsiteX1" fmla="*/ 737801 w 2667556"/>
              <a:gd name="connsiteY1" fmla="*/ 13564 h 6896502"/>
              <a:gd name="connsiteX2" fmla="*/ 2648305 w 2667556"/>
              <a:gd name="connsiteY2" fmla="*/ 1792924 h 6896502"/>
              <a:gd name="connsiteX3" fmla="*/ 2667556 w 2667556"/>
              <a:gd name="connsiteY3" fmla="*/ 6887314 h 6896502"/>
              <a:gd name="connsiteX4" fmla="*/ 1171812 w 2667556"/>
              <a:gd name="connsiteY4" fmla="*/ 6896502 h 6896502"/>
              <a:gd name="connsiteX5" fmla="*/ 154 w 2667556"/>
              <a:gd name="connsiteY5" fmla="*/ 5753720 h 6896502"/>
              <a:gd name="connsiteX6" fmla="*/ 30344 w 2667556"/>
              <a:gd name="connsiteY6" fmla="*/ 0 h 6896502"/>
              <a:gd name="connsiteX0" fmla="*/ 1988 w 2639200"/>
              <a:gd name="connsiteY0" fmla="*/ 0 h 6896502"/>
              <a:gd name="connsiteX1" fmla="*/ 709445 w 2639200"/>
              <a:gd name="connsiteY1" fmla="*/ 13564 h 6896502"/>
              <a:gd name="connsiteX2" fmla="*/ 2619949 w 2639200"/>
              <a:gd name="connsiteY2" fmla="*/ 1792924 h 6896502"/>
              <a:gd name="connsiteX3" fmla="*/ 2639200 w 2639200"/>
              <a:gd name="connsiteY3" fmla="*/ 6887314 h 6896502"/>
              <a:gd name="connsiteX4" fmla="*/ 1143456 w 2639200"/>
              <a:gd name="connsiteY4" fmla="*/ 6896502 h 6896502"/>
              <a:gd name="connsiteX5" fmla="*/ 674 w 2639200"/>
              <a:gd name="connsiteY5" fmla="*/ 6879876 h 6896502"/>
              <a:gd name="connsiteX6" fmla="*/ 1988 w 2639200"/>
              <a:gd name="connsiteY6" fmla="*/ 0 h 6896502"/>
              <a:gd name="connsiteX0" fmla="*/ 1988 w 2639200"/>
              <a:gd name="connsiteY0" fmla="*/ 0 h 6887314"/>
              <a:gd name="connsiteX1" fmla="*/ 709445 w 2639200"/>
              <a:gd name="connsiteY1" fmla="*/ 13564 h 6887314"/>
              <a:gd name="connsiteX2" fmla="*/ 2619949 w 2639200"/>
              <a:gd name="connsiteY2" fmla="*/ 1792924 h 6887314"/>
              <a:gd name="connsiteX3" fmla="*/ 2639200 w 2639200"/>
              <a:gd name="connsiteY3" fmla="*/ 6887314 h 6887314"/>
              <a:gd name="connsiteX4" fmla="*/ 796947 w 2639200"/>
              <a:gd name="connsiteY4" fmla="*/ 6886877 h 6887314"/>
              <a:gd name="connsiteX5" fmla="*/ 674 w 2639200"/>
              <a:gd name="connsiteY5" fmla="*/ 6879876 h 6887314"/>
              <a:gd name="connsiteX6" fmla="*/ 1988 w 2639200"/>
              <a:gd name="connsiteY6" fmla="*/ 0 h 6887314"/>
              <a:gd name="connsiteX0" fmla="*/ 1988 w 2639200"/>
              <a:gd name="connsiteY0" fmla="*/ 0 h 6886877"/>
              <a:gd name="connsiteX1" fmla="*/ 709445 w 2639200"/>
              <a:gd name="connsiteY1" fmla="*/ 13564 h 6886877"/>
              <a:gd name="connsiteX2" fmla="*/ 2619949 w 2639200"/>
              <a:gd name="connsiteY2" fmla="*/ 1792924 h 6886877"/>
              <a:gd name="connsiteX3" fmla="*/ 2639200 w 2639200"/>
              <a:gd name="connsiteY3" fmla="*/ 5106640 h 6886877"/>
              <a:gd name="connsiteX4" fmla="*/ 796947 w 2639200"/>
              <a:gd name="connsiteY4" fmla="*/ 6886877 h 6886877"/>
              <a:gd name="connsiteX5" fmla="*/ 674 w 2639200"/>
              <a:gd name="connsiteY5" fmla="*/ 6879876 h 6886877"/>
              <a:gd name="connsiteX6" fmla="*/ 1988 w 2639200"/>
              <a:gd name="connsiteY6" fmla="*/ 0 h 6886877"/>
              <a:gd name="connsiteX0" fmla="*/ 1988 w 2639200"/>
              <a:gd name="connsiteY0" fmla="*/ 0 h 6886877"/>
              <a:gd name="connsiteX1" fmla="*/ 709445 w 2639200"/>
              <a:gd name="connsiteY1" fmla="*/ 13564 h 6886877"/>
              <a:gd name="connsiteX2" fmla="*/ 2600699 w 2639200"/>
              <a:gd name="connsiteY2" fmla="*/ 89253 h 6886877"/>
              <a:gd name="connsiteX3" fmla="*/ 2639200 w 2639200"/>
              <a:gd name="connsiteY3" fmla="*/ 5106640 h 6886877"/>
              <a:gd name="connsiteX4" fmla="*/ 796947 w 2639200"/>
              <a:gd name="connsiteY4" fmla="*/ 6886877 h 6886877"/>
              <a:gd name="connsiteX5" fmla="*/ 674 w 2639200"/>
              <a:gd name="connsiteY5" fmla="*/ 6879876 h 6886877"/>
              <a:gd name="connsiteX6" fmla="*/ 1988 w 2639200"/>
              <a:gd name="connsiteY6" fmla="*/ 0 h 6886877"/>
              <a:gd name="connsiteX0" fmla="*/ 1988 w 2639200"/>
              <a:gd name="connsiteY0" fmla="*/ 0 h 6886877"/>
              <a:gd name="connsiteX1" fmla="*/ 709445 w 2639200"/>
              <a:gd name="connsiteY1" fmla="*/ 13564 h 6886877"/>
              <a:gd name="connsiteX2" fmla="*/ 2600699 w 2639200"/>
              <a:gd name="connsiteY2" fmla="*/ 41127 h 6886877"/>
              <a:gd name="connsiteX3" fmla="*/ 2639200 w 2639200"/>
              <a:gd name="connsiteY3" fmla="*/ 5106640 h 6886877"/>
              <a:gd name="connsiteX4" fmla="*/ 796947 w 2639200"/>
              <a:gd name="connsiteY4" fmla="*/ 6886877 h 6886877"/>
              <a:gd name="connsiteX5" fmla="*/ 674 w 2639200"/>
              <a:gd name="connsiteY5" fmla="*/ 6879876 h 6886877"/>
              <a:gd name="connsiteX6" fmla="*/ 1988 w 2639200"/>
              <a:gd name="connsiteY6" fmla="*/ 0 h 6886877"/>
              <a:gd name="connsiteX0" fmla="*/ 1988 w 2648825"/>
              <a:gd name="connsiteY0" fmla="*/ 0 h 6886877"/>
              <a:gd name="connsiteX1" fmla="*/ 709445 w 2648825"/>
              <a:gd name="connsiteY1" fmla="*/ 13564 h 6886877"/>
              <a:gd name="connsiteX2" fmla="*/ 2600699 w 2648825"/>
              <a:gd name="connsiteY2" fmla="*/ 41127 h 6886877"/>
              <a:gd name="connsiteX3" fmla="*/ 2648825 w 2648825"/>
              <a:gd name="connsiteY3" fmla="*/ 5087389 h 6886877"/>
              <a:gd name="connsiteX4" fmla="*/ 796947 w 2648825"/>
              <a:gd name="connsiteY4" fmla="*/ 6886877 h 6886877"/>
              <a:gd name="connsiteX5" fmla="*/ 674 w 2648825"/>
              <a:gd name="connsiteY5" fmla="*/ 6879876 h 6886877"/>
              <a:gd name="connsiteX6" fmla="*/ 1988 w 2648825"/>
              <a:gd name="connsiteY6" fmla="*/ 0 h 6886877"/>
              <a:gd name="connsiteX0" fmla="*/ 1988 w 2648825"/>
              <a:gd name="connsiteY0" fmla="*/ 1189594 h 6873313"/>
              <a:gd name="connsiteX1" fmla="*/ 709445 w 2648825"/>
              <a:gd name="connsiteY1" fmla="*/ 0 h 6873313"/>
              <a:gd name="connsiteX2" fmla="*/ 2600699 w 2648825"/>
              <a:gd name="connsiteY2" fmla="*/ 27563 h 6873313"/>
              <a:gd name="connsiteX3" fmla="*/ 2648825 w 2648825"/>
              <a:gd name="connsiteY3" fmla="*/ 5073825 h 6873313"/>
              <a:gd name="connsiteX4" fmla="*/ 796947 w 2648825"/>
              <a:gd name="connsiteY4" fmla="*/ 6873313 h 6873313"/>
              <a:gd name="connsiteX5" fmla="*/ 674 w 2648825"/>
              <a:gd name="connsiteY5" fmla="*/ 6866312 h 6873313"/>
              <a:gd name="connsiteX6" fmla="*/ 1988 w 2648825"/>
              <a:gd name="connsiteY6" fmla="*/ 1189594 h 6873313"/>
              <a:gd name="connsiteX0" fmla="*/ 1988 w 2648825"/>
              <a:gd name="connsiteY0" fmla="*/ 1162031 h 6845750"/>
              <a:gd name="connsiteX1" fmla="*/ 1171458 w 2648825"/>
              <a:gd name="connsiteY1" fmla="*/ 1313 h 6845750"/>
              <a:gd name="connsiteX2" fmla="*/ 2600699 w 2648825"/>
              <a:gd name="connsiteY2" fmla="*/ 0 h 6845750"/>
              <a:gd name="connsiteX3" fmla="*/ 2648825 w 2648825"/>
              <a:gd name="connsiteY3" fmla="*/ 5046262 h 6845750"/>
              <a:gd name="connsiteX4" fmla="*/ 796947 w 2648825"/>
              <a:gd name="connsiteY4" fmla="*/ 6845750 h 6845750"/>
              <a:gd name="connsiteX5" fmla="*/ 674 w 2648825"/>
              <a:gd name="connsiteY5" fmla="*/ 6838749 h 6845750"/>
              <a:gd name="connsiteX6" fmla="*/ 1988 w 2648825"/>
              <a:gd name="connsiteY6" fmla="*/ 1162031 h 6845750"/>
              <a:gd name="connsiteX0" fmla="*/ 0 w 2646837"/>
              <a:gd name="connsiteY0" fmla="*/ 1162031 h 6845750"/>
              <a:gd name="connsiteX1" fmla="*/ 1169470 w 2646837"/>
              <a:gd name="connsiteY1" fmla="*/ 1313 h 6845750"/>
              <a:gd name="connsiteX2" fmla="*/ 2598711 w 2646837"/>
              <a:gd name="connsiteY2" fmla="*/ 0 h 6845750"/>
              <a:gd name="connsiteX3" fmla="*/ 2646837 w 2646837"/>
              <a:gd name="connsiteY3" fmla="*/ 5046262 h 6845750"/>
              <a:gd name="connsiteX4" fmla="*/ 794959 w 2646837"/>
              <a:gd name="connsiteY4" fmla="*/ 6845750 h 6845750"/>
              <a:gd name="connsiteX5" fmla="*/ 8311 w 2646837"/>
              <a:gd name="connsiteY5" fmla="*/ 6838749 h 6845750"/>
              <a:gd name="connsiteX6" fmla="*/ 0 w 2646837"/>
              <a:gd name="connsiteY6" fmla="*/ 1162031 h 6845750"/>
              <a:gd name="connsiteX0" fmla="*/ 0 w 2637211"/>
              <a:gd name="connsiteY0" fmla="*/ 1162031 h 6845750"/>
              <a:gd name="connsiteX1" fmla="*/ 1169470 w 2637211"/>
              <a:gd name="connsiteY1" fmla="*/ 1313 h 6845750"/>
              <a:gd name="connsiteX2" fmla="*/ 2598711 w 2637211"/>
              <a:gd name="connsiteY2" fmla="*/ 0 h 6845750"/>
              <a:gd name="connsiteX3" fmla="*/ 2637211 w 2637211"/>
              <a:gd name="connsiteY3" fmla="*/ 5017386 h 6845750"/>
              <a:gd name="connsiteX4" fmla="*/ 794959 w 2637211"/>
              <a:gd name="connsiteY4" fmla="*/ 6845750 h 6845750"/>
              <a:gd name="connsiteX5" fmla="*/ 8311 w 2637211"/>
              <a:gd name="connsiteY5" fmla="*/ 6838749 h 6845750"/>
              <a:gd name="connsiteX6" fmla="*/ 0 w 2637211"/>
              <a:gd name="connsiteY6" fmla="*/ 1162031 h 6845750"/>
              <a:gd name="connsiteX0" fmla="*/ 0 w 2656461"/>
              <a:gd name="connsiteY0" fmla="*/ 1162031 h 6845750"/>
              <a:gd name="connsiteX1" fmla="*/ 1169470 w 2656461"/>
              <a:gd name="connsiteY1" fmla="*/ 1313 h 6845750"/>
              <a:gd name="connsiteX2" fmla="*/ 2598711 w 2656461"/>
              <a:gd name="connsiteY2" fmla="*/ 0 h 6845750"/>
              <a:gd name="connsiteX3" fmla="*/ 2656461 w 2656461"/>
              <a:gd name="connsiteY3" fmla="*/ 5017386 h 6845750"/>
              <a:gd name="connsiteX4" fmla="*/ 794959 w 2656461"/>
              <a:gd name="connsiteY4" fmla="*/ 6845750 h 6845750"/>
              <a:gd name="connsiteX5" fmla="*/ 8311 w 2656461"/>
              <a:gd name="connsiteY5" fmla="*/ 6838749 h 6845750"/>
              <a:gd name="connsiteX6" fmla="*/ 0 w 2656461"/>
              <a:gd name="connsiteY6" fmla="*/ 1162031 h 6845750"/>
              <a:gd name="connsiteX0" fmla="*/ 0 w 2656461"/>
              <a:gd name="connsiteY0" fmla="*/ 1200533 h 6884252"/>
              <a:gd name="connsiteX1" fmla="*/ 1169470 w 2656461"/>
              <a:gd name="connsiteY1" fmla="*/ 39815 h 6884252"/>
              <a:gd name="connsiteX2" fmla="*/ 2627586 w 2656461"/>
              <a:gd name="connsiteY2" fmla="*/ 0 h 6884252"/>
              <a:gd name="connsiteX3" fmla="*/ 2656461 w 2656461"/>
              <a:gd name="connsiteY3" fmla="*/ 5055888 h 6884252"/>
              <a:gd name="connsiteX4" fmla="*/ 794959 w 2656461"/>
              <a:gd name="connsiteY4" fmla="*/ 6884252 h 6884252"/>
              <a:gd name="connsiteX5" fmla="*/ 8311 w 2656461"/>
              <a:gd name="connsiteY5" fmla="*/ 6877251 h 6884252"/>
              <a:gd name="connsiteX6" fmla="*/ 0 w 2656461"/>
              <a:gd name="connsiteY6" fmla="*/ 1200533 h 6884252"/>
              <a:gd name="connsiteX0" fmla="*/ 0 w 2656461"/>
              <a:gd name="connsiteY0" fmla="*/ 1171657 h 6855376"/>
              <a:gd name="connsiteX1" fmla="*/ 1169470 w 2656461"/>
              <a:gd name="connsiteY1" fmla="*/ 10939 h 6855376"/>
              <a:gd name="connsiteX2" fmla="*/ 2608336 w 2656461"/>
              <a:gd name="connsiteY2" fmla="*/ 0 h 6855376"/>
              <a:gd name="connsiteX3" fmla="*/ 2656461 w 2656461"/>
              <a:gd name="connsiteY3" fmla="*/ 5027012 h 6855376"/>
              <a:gd name="connsiteX4" fmla="*/ 794959 w 2656461"/>
              <a:gd name="connsiteY4" fmla="*/ 6855376 h 6855376"/>
              <a:gd name="connsiteX5" fmla="*/ 8311 w 2656461"/>
              <a:gd name="connsiteY5" fmla="*/ 6848375 h 6855376"/>
              <a:gd name="connsiteX6" fmla="*/ 0 w 2656461"/>
              <a:gd name="connsiteY6" fmla="*/ 1171657 h 6855376"/>
              <a:gd name="connsiteX0" fmla="*/ 0 w 2656461"/>
              <a:gd name="connsiteY0" fmla="*/ 1160718 h 6844437"/>
              <a:gd name="connsiteX1" fmla="*/ 1169470 w 2656461"/>
              <a:gd name="connsiteY1" fmla="*/ 0 h 6844437"/>
              <a:gd name="connsiteX2" fmla="*/ 2617962 w 2656461"/>
              <a:gd name="connsiteY2" fmla="*/ 8312 h 6844437"/>
              <a:gd name="connsiteX3" fmla="*/ 2656461 w 2656461"/>
              <a:gd name="connsiteY3" fmla="*/ 5016073 h 6844437"/>
              <a:gd name="connsiteX4" fmla="*/ 794959 w 2656461"/>
              <a:gd name="connsiteY4" fmla="*/ 6844437 h 6844437"/>
              <a:gd name="connsiteX5" fmla="*/ 8311 w 2656461"/>
              <a:gd name="connsiteY5" fmla="*/ 6837436 h 6844437"/>
              <a:gd name="connsiteX6" fmla="*/ 0 w 2656461"/>
              <a:gd name="connsiteY6" fmla="*/ 1160718 h 6844437"/>
              <a:gd name="connsiteX0" fmla="*/ 0 w 2646836"/>
              <a:gd name="connsiteY0" fmla="*/ 1160718 h 6844437"/>
              <a:gd name="connsiteX1" fmla="*/ 1169470 w 2646836"/>
              <a:gd name="connsiteY1" fmla="*/ 0 h 6844437"/>
              <a:gd name="connsiteX2" fmla="*/ 2617962 w 2646836"/>
              <a:gd name="connsiteY2" fmla="*/ 8312 h 6844437"/>
              <a:gd name="connsiteX3" fmla="*/ 2646836 w 2646836"/>
              <a:gd name="connsiteY3" fmla="*/ 5035323 h 6844437"/>
              <a:gd name="connsiteX4" fmla="*/ 794959 w 2646836"/>
              <a:gd name="connsiteY4" fmla="*/ 6844437 h 6844437"/>
              <a:gd name="connsiteX5" fmla="*/ 8311 w 2646836"/>
              <a:gd name="connsiteY5" fmla="*/ 6837436 h 6844437"/>
              <a:gd name="connsiteX6" fmla="*/ 0 w 2646836"/>
              <a:gd name="connsiteY6" fmla="*/ 1160718 h 6844437"/>
              <a:gd name="connsiteX0" fmla="*/ 0 w 2646836"/>
              <a:gd name="connsiteY0" fmla="*/ 1160718 h 6844437"/>
              <a:gd name="connsiteX1" fmla="*/ 1169470 w 2646836"/>
              <a:gd name="connsiteY1" fmla="*/ 0 h 6844437"/>
              <a:gd name="connsiteX2" fmla="*/ 2617962 w 2646836"/>
              <a:gd name="connsiteY2" fmla="*/ 8312 h 6844437"/>
              <a:gd name="connsiteX3" fmla="*/ 2646836 w 2646836"/>
              <a:gd name="connsiteY3" fmla="*/ 5035323 h 6844437"/>
              <a:gd name="connsiteX4" fmla="*/ 794959 w 2646836"/>
              <a:gd name="connsiteY4" fmla="*/ 6844437 h 6844437"/>
              <a:gd name="connsiteX5" fmla="*/ 8311 w 2646836"/>
              <a:gd name="connsiteY5" fmla="*/ 6837436 h 6844437"/>
              <a:gd name="connsiteX6" fmla="*/ 0 w 2646836"/>
              <a:gd name="connsiteY6" fmla="*/ 1160718 h 6844437"/>
              <a:gd name="connsiteX0" fmla="*/ 0 w 2685337"/>
              <a:gd name="connsiteY0" fmla="*/ 1160718 h 6844437"/>
              <a:gd name="connsiteX1" fmla="*/ 1169470 w 2685337"/>
              <a:gd name="connsiteY1" fmla="*/ 0 h 6844437"/>
              <a:gd name="connsiteX2" fmla="*/ 2617962 w 2685337"/>
              <a:gd name="connsiteY2" fmla="*/ 8312 h 6844437"/>
              <a:gd name="connsiteX3" fmla="*/ 2685337 w 2685337"/>
              <a:gd name="connsiteY3" fmla="*/ 5054573 h 6844437"/>
              <a:gd name="connsiteX4" fmla="*/ 794959 w 2685337"/>
              <a:gd name="connsiteY4" fmla="*/ 6844437 h 6844437"/>
              <a:gd name="connsiteX5" fmla="*/ 8311 w 2685337"/>
              <a:gd name="connsiteY5" fmla="*/ 6837436 h 6844437"/>
              <a:gd name="connsiteX6" fmla="*/ 0 w 2685337"/>
              <a:gd name="connsiteY6" fmla="*/ 1160718 h 6844437"/>
              <a:gd name="connsiteX0" fmla="*/ 0 w 2637211"/>
              <a:gd name="connsiteY0" fmla="*/ 1160718 h 6844437"/>
              <a:gd name="connsiteX1" fmla="*/ 1169470 w 2637211"/>
              <a:gd name="connsiteY1" fmla="*/ 0 h 6844437"/>
              <a:gd name="connsiteX2" fmla="*/ 2617962 w 2637211"/>
              <a:gd name="connsiteY2" fmla="*/ 8312 h 6844437"/>
              <a:gd name="connsiteX3" fmla="*/ 2637211 w 2637211"/>
              <a:gd name="connsiteY3" fmla="*/ 5093074 h 6844437"/>
              <a:gd name="connsiteX4" fmla="*/ 794959 w 2637211"/>
              <a:gd name="connsiteY4" fmla="*/ 6844437 h 6844437"/>
              <a:gd name="connsiteX5" fmla="*/ 8311 w 2637211"/>
              <a:gd name="connsiteY5" fmla="*/ 6837436 h 6844437"/>
              <a:gd name="connsiteX6" fmla="*/ 0 w 2637211"/>
              <a:gd name="connsiteY6" fmla="*/ 1160718 h 6844437"/>
              <a:gd name="connsiteX0" fmla="*/ 0 w 2637211"/>
              <a:gd name="connsiteY0" fmla="*/ 1160718 h 6844437"/>
              <a:gd name="connsiteX1" fmla="*/ 1207971 w 2637211"/>
              <a:gd name="connsiteY1" fmla="*/ 0 h 6844437"/>
              <a:gd name="connsiteX2" fmla="*/ 2617962 w 2637211"/>
              <a:gd name="connsiteY2" fmla="*/ 8312 h 6844437"/>
              <a:gd name="connsiteX3" fmla="*/ 2637211 w 2637211"/>
              <a:gd name="connsiteY3" fmla="*/ 5093074 h 6844437"/>
              <a:gd name="connsiteX4" fmla="*/ 794959 w 2637211"/>
              <a:gd name="connsiteY4" fmla="*/ 6844437 h 6844437"/>
              <a:gd name="connsiteX5" fmla="*/ 8311 w 2637211"/>
              <a:gd name="connsiteY5" fmla="*/ 6837436 h 6844437"/>
              <a:gd name="connsiteX6" fmla="*/ 0 w 2637211"/>
              <a:gd name="connsiteY6" fmla="*/ 1160718 h 6844437"/>
              <a:gd name="connsiteX0" fmla="*/ 0 w 2637211"/>
              <a:gd name="connsiteY0" fmla="*/ 1122217 h 6844437"/>
              <a:gd name="connsiteX1" fmla="*/ 1207971 w 2637211"/>
              <a:gd name="connsiteY1" fmla="*/ 0 h 6844437"/>
              <a:gd name="connsiteX2" fmla="*/ 2617962 w 2637211"/>
              <a:gd name="connsiteY2" fmla="*/ 8312 h 6844437"/>
              <a:gd name="connsiteX3" fmla="*/ 2637211 w 2637211"/>
              <a:gd name="connsiteY3" fmla="*/ 5093074 h 6844437"/>
              <a:gd name="connsiteX4" fmla="*/ 794959 w 2637211"/>
              <a:gd name="connsiteY4" fmla="*/ 6844437 h 6844437"/>
              <a:gd name="connsiteX5" fmla="*/ 8311 w 2637211"/>
              <a:gd name="connsiteY5" fmla="*/ 6837436 h 6844437"/>
              <a:gd name="connsiteX6" fmla="*/ 0 w 2637211"/>
              <a:gd name="connsiteY6" fmla="*/ 1122217 h 6844437"/>
              <a:gd name="connsiteX0" fmla="*/ 0 w 2637211"/>
              <a:gd name="connsiteY0" fmla="*/ 1122217 h 6844437"/>
              <a:gd name="connsiteX1" fmla="*/ 1198346 w 2637211"/>
              <a:gd name="connsiteY1" fmla="*/ 0 h 6844437"/>
              <a:gd name="connsiteX2" fmla="*/ 2617962 w 2637211"/>
              <a:gd name="connsiteY2" fmla="*/ 8312 h 6844437"/>
              <a:gd name="connsiteX3" fmla="*/ 2637211 w 2637211"/>
              <a:gd name="connsiteY3" fmla="*/ 5093074 h 6844437"/>
              <a:gd name="connsiteX4" fmla="*/ 794959 w 2637211"/>
              <a:gd name="connsiteY4" fmla="*/ 6844437 h 6844437"/>
              <a:gd name="connsiteX5" fmla="*/ 8311 w 2637211"/>
              <a:gd name="connsiteY5" fmla="*/ 6837436 h 6844437"/>
              <a:gd name="connsiteX6" fmla="*/ 0 w 2637211"/>
              <a:gd name="connsiteY6" fmla="*/ 1122217 h 6844437"/>
              <a:gd name="connsiteX0" fmla="*/ 0 w 2637211"/>
              <a:gd name="connsiteY0" fmla="*/ 1152406 h 6874626"/>
              <a:gd name="connsiteX1" fmla="*/ 1198346 w 2637211"/>
              <a:gd name="connsiteY1" fmla="*/ 30189 h 6874626"/>
              <a:gd name="connsiteX2" fmla="*/ 2627587 w 2637211"/>
              <a:gd name="connsiteY2" fmla="*/ 0 h 6874626"/>
              <a:gd name="connsiteX3" fmla="*/ 2637211 w 2637211"/>
              <a:gd name="connsiteY3" fmla="*/ 5123263 h 6874626"/>
              <a:gd name="connsiteX4" fmla="*/ 794959 w 2637211"/>
              <a:gd name="connsiteY4" fmla="*/ 6874626 h 6874626"/>
              <a:gd name="connsiteX5" fmla="*/ 8311 w 2637211"/>
              <a:gd name="connsiteY5" fmla="*/ 6867625 h 6874626"/>
              <a:gd name="connsiteX6" fmla="*/ 0 w 2637211"/>
              <a:gd name="connsiteY6" fmla="*/ 1152406 h 6874626"/>
              <a:gd name="connsiteX0" fmla="*/ 0 w 2637211"/>
              <a:gd name="connsiteY0" fmla="*/ 1142781 h 6865001"/>
              <a:gd name="connsiteX1" fmla="*/ 1198346 w 2637211"/>
              <a:gd name="connsiteY1" fmla="*/ 20564 h 6865001"/>
              <a:gd name="connsiteX2" fmla="*/ 2627587 w 2637211"/>
              <a:gd name="connsiteY2" fmla="*/ 0 h 6865001"/>
              <a:gd name="connsiteX3" fmla="*/ 2637211 w 2637211"/>
              <a:gd name="connsiteY3" fmla="*/ 5113638 h 6865001"/>
              <a:gd name="connsiteX4" fmla="*/ 794959 w 2637211"/>
              <a:gd name="connsiteY4" fmla="*/ 6865001 h 6865001"/>
              <a:gd name="connsiteX5" fmla="*/ 8311 w 2637211"/>
              <a:gd name="connsiteY5" fmla="*/ 6858000 h 6865001"/>
              <a:gd name="connsiteX6" fmla="*/ 0 w 2637211"/>
              <a:gd name="connsiteY6" fmla="*/ 1142781 h 6865001"/>
              <a:gd name="connsiteX0" fmla="*/ 0 w 2637211"/>
              <a:gd name="connsiteY0" fmla="*/ 1142781 h 6865001"/>
              <a:gd name="connsiteX1" fmla="*/ 1198347 w 2637211"/>
              <a:gd name="connsiteY1" fmla="*/ 7117 h 6865001"/>
              <a:gd name="connsiteX2" fmla="*/ 2627587 w 2637211"/>
              <a:gd name="connsiteY2" fmla="*/ 0 h 6865001"/>
              <a:gd name="connsiteX3" fmla="*/ 2637211 w 2637211"/>
              <a:gd name="connsiteY3" fmla="*/ 5113638 h 6865001"/>
              <a:gd name="connsiteX4" fmla="*/ 794959 w 2637211"/>
              <a:gd name="connsiteY4" fmla="*/ 6865001 h 6865001"/>
              <a:gd name="connsiteX5" fmla="*/ 8311 w 2637211"/>
              <a:gd name="connsiteY5" fmla="*/ 6858000 h 6865001"/>
              <a:gd name="connsiteX6" fmla="*/ 0 w 2637211"/>
              <a:gd name="connsiteY6" fmla="*/ 1142781 h 6865001"/>
              <a:gd name="connsiteX0" fmla="*/ 0 w 2637211"/>
              <a:gd name="connsiteY0" fmla="*/ 1129334 h 6865001"/>
              <a:gd name="connsiteX1" fmla="*/ 1198347 w 2637211"/>
              <a:gd name="connsiteY1" fmla="*/ 7117 h 6865001"/>
              <a:gd name="connsiteX2" fmla="*/ 2627587 w 2637211"/>
              <a:gd name="connsiteY2" fmla="*/ 0 h 6865001"/>
              <a:gd name="connsiteX3" fmla="*/ 2637211 w 2637211"/>
              <a:gd name="connsiteY3" fmla="*/ 5113638 h 6865001"/>
              <a:gd name="connsiteX4" fmla="*/ 794959 w 2637211"/>
              <a:gd name="connsiteY4" fmla="*/ 6865001 h 6865001"/>
              <a:gd name="connsiteX5" fmla="*/ 8311 w 2637211"/>
              <a:gd name="connsiteY5" fmla="*/ 6858000 h 6865001"/>
              <a:gd name="connsiteX6" fmla="*/ 0 w 2637211"/>
              <a:gd name="connsiteY6" fmla="*/ 1129334 h 6865001"/>
              <a:gd name="connsiteX0" fmla="*/ 0 w 2637211"/>
              <a:gd name="connsiteY0" fmla="*/ 1129334 h 6865001"/>
              <a:gd name="connsiteX1" fmla="*/ 1205071 w 2637211"/>
              <a:gd name="connsiteY1" fmla="*/ 393 h 6865001"/>
              <a:gd name="connsiteX2" fmla="*/ 2627587 w 2637211"/>
              <a:gd name="connsiteY2" fmla="*/ 0 h 6865001"/>
              <a:gd name="connsiteX3" fmla="*/ 2637211 w 2637211"/>
              <a:gd name="connsiteY3" fmla="*/ 5113638 h 6865001"/>
              <a:gd name="connsiteX4" fmla="*/ 794959 w 2637211"/>
              <a:gd name="connsiteY4" fmla="*/ 6865001 h 6865001"/>
              <a:gd name="connsiteX5" fmla="*/ 8311 w 2637211"/>
              <a:gd name="connsiteY5" fmla="*/ 6858000 h 6865001"/>
              <a:gd name="connsiteX6" fmla="*/ 0 w 2637211"/>
              <a:gd name="connsiteY6" fmla="*/ 1129334 h 6865001"/>
              <a:gd name="connsiteX0" fmla="*/ 0 w 2637211"/>
              <a:gd name="connsiteY0" fmla="*/ 1129334 h 6865001"/>
              <a:gd name="connsiteX1" fmla="*/ 1153968 w 2637211"/>
              <a:gd name="connsiteY1" fmla="*/ 2218 h 6865001"/>
              <a:gd name="connsiteX2" fmla="*/ 2627587 w 2637211"/>
              <a:gd name="connsiteY2" fmla="*/ 0 h 6865001"/>
              <a:gd name="connsiteX3" fmla="*/ 2637211 w 2637211"/>
              <a:gd name="connsiteY3" fmla="*/ 5113638 h 6865001"/>
              <a:gd name="connsiteX4" fmla="*/ 794959 w 2637211"/>
              <a:gd name="connsiteY4" fmla="*/ 6865001 h 6865001"/>
              <a:gd name="connsiteX5" fmla="*/ 8311 w 2637211"/>
              <a:gd name="connsiteY5" fmla="*/ 6858000 h 6865001"/>
              <a:gd name="connsiteX6" fmla="*/ 0 w 2637211"/>
              <a:gd name="connsiteY6" fmla="*/ 1129334 h 6865001"/>
              <a:gd name="connsiteX0" fmla="*/ 0 w 2637211"/>
              <a:gd name="connsiteY0" fmla="*/ 1145368 h 6881035"/>
              <a:gd name="connsiteX1" fmla="*/ 1250702 w 2637211"/>
              <a:gd name="connsiteY1" fmla="*/ 0 h 6881035"/>
              <a:gd name="connsiteX2" fmla="*/ 2627587 w 2637211"/>
              <a:gd name="connsiteY2" fmla="*/ 16034 h 6881035"/>
              <a:gd name="connsiteX3" fmla="*/ 2637211 w 2637211"/>
              <a:gd name="connsiteY3" fmla="*/ 5129672 h 6881035"/>
              <a:gd name="connsiteX4" fmla="*/ 794959 w 2637211"/>
              <a:gd name="connsiteY4" fmla="*/ 6881035 h 6881035"/>
              <a:gd name="connsiteX5" fmla="*/ 8311 w 2637211"/>
              <a:gd name="connsiteY5" fmla="*/ 6874034 h 6881035"/>
              <a:gd name="connsiteX6" fmla="*/ 0 w 2637211"/>
              <a:gd name="connsiteY6" fmla="*/ 1145368 h 6881035"/>
              <a:gd name="connsiteX0" fmla="*/ 0 w 2637211"/>
              <a:gd name="connsiteY0" fmla="*/ 1129334 h 6865001"/>
              <a:gd name="connsiteX1" fmla="*/ 1159445 w 2637211"/>
              <a:gd name="connsiteY1" fmla="*/ 5868 h 6865001"/>
              <a:gd name="connsiteX2" fmla="*/ 2627587 w 2637211"/>
              <a:gd name="connsiteY2" fmla="*/ 0 h 6865001"/>
              <a:gd name="connsiteX3" fmla="*/ 2637211 w 2637211"/>
              <a:gd name="connsiteY3" fmla="*/ 5113638 h 6865001"/>
              <a:gd name="connsiteX4" fmla="*/ 794959 w 2637211"/>
              <a:gd name="connsiteY4" fmla="*/ 6865001 h 6865001"/>
              <a:gd name="connsiteX5" fmla="*/ 8311 w 2637211"/>
              <a:gd name="connsiteY5" fmla="*/ 6858000 h 6865001"/>
              <a:gd name="connsiteX6" fmla="*/ 0 w 2637211"/>
              <a:gd name="connsiteY6" fmla="*/ 1129334 h 6865001"/>
              <a:gd name="connsiteX0" fmla="*/ 0 w 2637211"/>
              <a:gd name="connsiteY0" fmla="*/ 1129334 h 6865001"/>
              <a:gd name="connsiteX1" fmla="*/ 1155796 w 2637211"/>
              <a:gd name="connsiteY1" fmla="*/ 392 h 6865001"/>
              <a:gd name="connsiteX2" fmla="*/ 2627587 w 2637211"/>
              <a:gd name="connsiteY2" fmla="*/ 0 h 6865001"/>
              <a:gd name="connsiteX3" fmla="*/ 2637211 w 2637211"/>
              <a:gd name="connsiteY3" fmla="*/ 5113638 h 6865001"/>
              <a:gd name="connsiteX4" fmla="*/ 794959 w 2637211"/>
              <a:gd name="connsiteY4" fmla="*/ 6865001 h 6865001"/>
              <a:gd name="connsiteX5" fmla="*/ 8311 w 2637211"/>
              <a:gd name="connsiteY5" fmla="*/ 6858000 h 6865001"/>
              <a:gd name="connsiteX6" fmla="*/ 0 w 2637211"/>
              <a:gd name="connsiteY6" fmla="*/ 1129334 h 6865001"/>
              <a:gd name="connsiteX0" fmla="*/ 135917 w 2628941"/>
              <a:gd name="connsiteY0" fmla="*/ 1182264 h 6865001"/>
              <a:gd name="connsiteX1" fmla="*/ 1147526 w 2628941"/>
              <a:gd name="connsiteY1" fmla="*/ 392 h 6865001"/>
              <a:gd name="connsiteX2" fmla="*/ 2619317 w 2628941"/>
              <a:gd name="connsiteY2" fmla="*/ 0 h 6865001"/>
              <a:gd name="connsiteX3" fmla="*/ 2628941 w 2628941"/>
              <a:gd name="connsiteY3" fmla="*/ 5113638 h 6865001"/>
              <a:gd name="connsiteX4" fmla="*/ 786689 w 2628941"/>
              <a:gd name="connsiteY4" fmla="*/ 6865001 h 6865001"/>
              <a:gd name="connsiteX5" fmla="*/ 41 w 2628941"/>
              <a:gd name="connsiteY5" fmla="*/ 6858000 h 6865001"/>
              <a:gd name="connsiteX6" fmla="*/ 135917 w 2628941"/>
              <a:gd name="connsiteY6" fmla="*/ 1182264 h 6865001"/>
              <a:gd name="connsiteX0" fmla="*/ 70244 w 2628974"/>
              <a:gd name="connsiteY0" fmla="*/ 1114733 h 6865001"/>
              <a:gd name="connsiteX1" fmla="*/ 1147559 w 2628974"/>
              <a:gd name="connsiteY1" fmla="*/ 392 h 6865001"/>
              <a:gd name="connsiteX2" fmla="*/ 2619350 w 2628974"/>
              <a:gd name="connsiteY2" fmla="*/ 0 h 6865001"/>
              <a:gd name="connsiteX3" fmla="*/ 2628974 w 2628974"/>
              <a:gd name="connsiteY3" fmla="*/ 5113638 h 6865001"/>
              <a:gd name="connsiteX4" fmla="*/ 786722 w 2628974"/>
              <a:gd name="connsiteY4" fmla="*/ 6865001 h 6865001"/>
              <a:gd name="connsiteX5" fmla="*/ 74 w 2628974"/>
              <a:gd name="connsiteY5" fmla="*/ 6858000 h 6865001"/>
              <a:gd name="connsiteX6" fmla="*/ 70244 w 2628974"/>
              <a:gd name="connsiteY6" fmla="*/ 1114733 h 6865001"/>
              <a:gd name="connsiteX0" fmla="*/ 0 w 2649987"/>
              <a:gd name="connsiteY0" fmla="*/ 1164012 h 6865001"/>
              <a:gd name="connsiteX1" fmla="*/ 1168572 w 2649987"/>
              <a:gd name="connsiteY1" fmla="*/ 392 h 6865001"/>
              <a:gd name="connsiteX2" fmla="*/ 2640363 w 2649987"/>
              <a:gd name="connsiteY2" fmla="*/ 0 h 6865001"/>
              <a:gd name="connsiteX3" fmla="*/ 2649987 w 2649987"/>
              <a:gd name="connsiteY3" fmla="*/ 5113638 h 6865001"/>
              <a:gd name="connsiteX4" fmla="*/ 807735 w 2649987"/>
              <a:gd name="connsiteY4" fmla="*/ 6865001 h 6865001"/>
              <a:gd name="connsiteX5" fmla="*/ 21087 w 2649987"/>
              <a:gd name="connsiteY5" fmla="*/ 6858000 h 6865001"/>
              <a:gd name="connsiteX6" fmla="*/ 0 w 2649987"/>
              <a:gd name="connsiteY6" fmla="*/ 1164012 h 6865001"/>
              <a:gd name="connsiteX0" fmla="*/ 0 w 2649987"/>
              <a:gd name="connsiteY0" fmla="*/ 1164012 h 6865001"/>
              <a:gd name="connsiteX1" fmla="*/ 1221502 w 2649987"/>
              <a:gd name="connsiteY1" fmla="*/ 20468 h 6865001"/>
              <a:gd name="connsiteX2" fmla="*/ 2640363 w 2649987"/>
              <a:gd name="connsiteY2" fmla="*/ 0 h 6865001"/>
              <a:gd name="connsiteX3" fmla="*/ 2649987 w 2649987"/>
              <a:gd name="connsiteY3" fmla="*/ 5113638 h 6865001"/>
              <a:gd name="connsiteX4" fmla="*/ 807735 w 2649987"/>
              <a:gd name="connsiteY4" fmla="*/ 6865001 h 6865001"/>
              <a:gd name="connsiteX5" fmla="*/ 21087 w 2649987"/>
              <a:gd name="connsiteY5" fmla="*/ 6858000 h 6865001"/>
              <a:gd name="connsiteX6" fmla="*/ 0 w 2649987"/>
              <a:gd name="connsiteY6" fmla="*/ 1164012 h 6865001"/>
              <a:gd name="connsiteX0" fmla="*/ 0 w 2649987"/>
              <a:gd name="connsiteY0" fmla="*/ 1164012 h 6865001"/>
              <a:gd name="connsiteX1" fmla="*/ 1168574 w 2649987"/>
              <a:gd name="connsiteY1" fmla="*/ 392 h 6865001"/>
              <a:gd name="connsiteX2" fmla="*/ 2640363 w 2649987"/>
              <a:gd name="connsiteY2" fmla="*/ 0 h 6865001"/>
              <a:gd name="connsiteX3" fmla="*/ 2649987 w 2649987"/>
              <a:gd name="connsiteY3" fmla="*/ 5113638 h 6865001"/>
              <a:gd name="connsiteX4" fmla="*/ 807735 w 2649987"/>
              <a:gd name="connsiteY4" fmla="*/ 6865001 h 6865001"/>
              <a:gd name="connsiteX5" fmla="*/ 21087 w 2649987"/>
              <a:gd name="connsiteY5" fmla="*/ 6858000 h 6865001"/>
              <a:gd name="connsiteX6" fmla="*/ 0 w 2649987"/>
              <a:gd name="connsiteY6" fmla="*/ 1164012 h 6865001"/>
              <a:gd name="connsiteX0" fmla="*/ 1531 w 2651518"/>
              <a:gd name="connsiteY0" fmla="*/ 1164012 h 6865001"/>
              <a:gd name="connsiteX1" fmla="*/ 1170105 w 2651518"/>
              <a:gd name="connsiteY1" fmla="*/ 392 h 6865001"/>
              <a:gd name="connsiteX2" fmla="*/ 2641894 w 2651518"/>
              <a:gd name="connsiteY2" fmla="*/ 0 h 6865001"/>
              <a:gd name="connsiteX3" fmla="*/ 2651518 w 2651518"/>
              <a:gd name="connsiteY3" fmla="*/ 5113638 h 6865001"/>
              <a:gd name="connsiteX4" fmla="*/ 809266 w 2651518"/>
              <a:gd name="connsiteY4" fmla="*/ 6865001 h 6865001"/>
              <a:gd name="connsiteX5" fmla="*/ 716 w 2651518"/>
              <a:gd name="connsiteY5" fmla="*/ 6859826 h 6865001"/>
              <a:gd name="connsiteX6" fmla="*/ 1531 w 2651518"/>
              <a:gd name="connsiteY6" fmla="*/ 1164012 h 6865001"/>
              <a:gd name="connsiteX0" fmla="*/ 1531 w 2651518"/>
              <a:gd name="connsiteY0" fmla="*/ 1164012 h 6859826"/>
              <a:gd name="connsiteX1" fmla="*/ 1170105 w 2651518"/>
              <a:gd name="connsiteY1" fmla="*/ 392 h 6859826"/>
              <a:gd name="connsiteX2" fmla="*/ 2641894 w 2651518"/>
              <a:gd name="connsiteY2" fmla="*/ 0 h 6859826"/>
              <a:gd name="connsiteX3" fmla="*/ 2651518 w 2651518"/>
              <a:gd name="connsiteY3" fmla="*/ 5113638 h 6859826"/>
              <a:gd name="connsiteX4" fmla="*/ 785539 w 2651518"/>
              <a:gd name="connsiteY4" fmla="*/ 6808421 h 6859826"/>
              <a:gd name="connsiteX5" fmla="*/ 716 w 2651518"/>
              <a:gd name="connsiteY5" fmla="*/ 6859826 h 6859826"/>
              <a:gd name="connsiteX6" fmla="*/ 1531 w 2651518"/>
              <a:gd name="connsiteY6" fmla="*/ 1164012 h 6859826"/>
              <a:gd name="connsiteX0" fmla="*/ 1531 w 2651518"/>
              <a:gd name="connsiteY0" fmla="*/ 1164012 h 6859826"/>
              <a:gd name="connsiteX1" fmla="*/ 1170105 w 2651518"/>
              <a:gd name="connsiteY1" fmla="*/ 392 h 6859826"/>
              <a:gd name="connsiteX2" fmla="*/ 2641894 w 2651518"/>
              <a:gd name="connsiteY2" fmla="*/ 0 h 6859826"/>
              <a:gd name="connsiteX3" fmla="*/ 2651518 w 2651518"/>
              <a:gd name="connsiteY3" fmla="*/ 5113638 h 6859826"/>
              <a:gd name="connsiteX4" fmla="*/ 670554 w 2651518"/>
              <a:gd name="connsiteY4" fmla="*/ 6744541 h 6859826"/>
              <a:gd name="connsiteX5" fmla="*/ 716 w 2651518"/>
              <a:gd name="connsiteY5" fmla="*/ 6859826 h 6859826"/>
              <a:gd name="connsiteX6" fmla="*/ 1531 w 2651518"/>
              <a:gd name="connsiteY6" fmla="*/ 1164012 h 6859826"/>
              <a:gd name="connsiteX0" fmla="*/ 1531 w 2651518"/>
              <a:gd name="connsiteY0" fmla="*/ 1164012 h 6859826"/>
              <a:gd name="connsiteX1" fmla="*/ 1170105 w 2651518"/>
              <a:gd name="connsiteY1" fmla="*/ 392 h 6859826"/>
              <a:gd name="connsiteX2" fmla="*/ 2641894 w 2651518"/>
              <a:gd name="connsiteY2" fmla="*/ 0 h 6859826"/>
              <a:gd name="connsiteX3" fmla="*/ 2651518 w 2651518"/>
              <a:gd name="connsiteY3" fmla="*/ 5113638 h 6859826"/>
              <a:gd name="connsiteX4" fmla="*/ 769112 w 2651518"/>
              <a:gd name="connsiteY4" fmla="*/ 6857700 h 6859826"/>
              <a:gd name="connsiteX5" fmla="*/ 716 w 2651518"/>
              <a:gd name="connsiteY5" fmla="*/ 6859826 h 6859826"/>
              <a:gd name="connsiteX6" fmla="*/ 1531 w 2651518"/>
              <a:gd name="connsiteY6" fmla="*/ 1164012 h 6859826"/>
              <a:gd name="connsiteX0" fmla="*/ 1531 w 2641975"/>
              <a:gd name="connsiteY0" fmla="*/ 1164012 h 6859826"/>
              <a:gd name="connsiteX1" fmla="*/ 1170105 w 2641975"/>
              <a:gd name="connsiteY1" fmla="*/ 392 h 6859826"/>
              <a:gd name="connsiteX2" fmla="*/ 2641894 w 2641975"/>
              <a:gd name="connsiteY2" fmla="*/ 0 h 6859826"/>
              <a:gd name="connsiteX3" fmla="*/ 2565736 w 2641975"/>
              <a:gd name="connsiteY3" fmla="*/ 5033332 h 6859826"/>
              <a:gd name="connsiteX4" fmla="*/ 769112 w 2641975"/>
              <a:gd name="connsiteY4" fmla="*/ 6857700 h 6859826"/>
              <a:gd name="connsiteX5" fmla="*/ 716 w 2641975"/>
              <a:gd name="connsiteY5" fmla="*/ 6859826 h 6859826"/>
              <a:gd name="connsiteX6" fmla="*/ 1531 w 2641975"/>
              <a:gd name="connsiteY6" fmla="*/ 1164012 h 6859826"/>
              <a:gd name="connsiteX0" fmla="*/ 1531 w 2642134"/>
              <a:gd name="connsiteY0" fmla="*/ 1164012 h 6859826"/>
              <a:gd name="connsiteX1" fmla="*/ 1170105 w 2642134"/>
              <a:gd name="connsiteY1" fmla="*/ 392 h 6859826"/>
              <a:gd name="connsiteX2" fmla="*/ 2641894 w 2642134"/>
              <a:gd name="connsiteY2" fmla="*/ 0 h 6859826"/>
              <a:gd name="connsiteX3" fmla="*/ 2627791 w 2642134"/>
              <a:gd name="connsiteY3" fmla="*/ 5073485 h 6859826"/>
              <a:gd name="connsiteX4" fmla="*/ 769112 w 2642134"/>
              <a:gd name="connsiteY4" fmla="*/ 6857700 h 6859826"/>
              <a:gd name="connsiteX5" fmla="*/ 716 w 2642134"/>
              <a:gd name="connsiteY5" fmla="*/ 6859826 h 6859826"/>
              <a:gd name="connsiteX6" fmla="*/ 1531 w 2642134"/>
              <a:gd name="connsiteY6" fmla="*/ 1164012 h 6859826"/>
              <a:gd name="connsiteX0" fmla="*/ 1531 w 2631212"/>
              <a:gd name="connsiteY0" fmla="*/ 1164012 h 6859826"/>
              <a:gd name="connsiteX1" fmla="*/ 1170105 w 2631212"/>
              <a:gd name="connsiteY1" fmla="*/ 392 h 6859826"/>
              <a:gd name="connsiteX2" fmla="*/ 2630843 w 2631212"/>
              <a:gd name="connsiteY2" fmla="*/ 0 h 6859826"/>
              <a:gd name="connsiteX3" fmla="*/ 2627791 w 2631212"/>
              <a:gd name="connsiteY3" fmla="*/ 5073485 h 6859826"/>
              <a:gd name="connsiteX4" fmla="*/ 769112 w 2631212"/>
              <a:gd name="connsiteY4" fmla="*/ 6857700 h 6859826"/>
              <a:gd name="connsiteX5" fmla="*/ 716 w 2631212"/>
              <a:gd name="connsiteY5" fmla="*/ 6859826 h 6859826"/>
              <a:gd name="connsiteX6" fmla="*/ 1531 w 2631212"/>
              <a:gd name="connsiteY6" fmla="*/ 1164012 h 6859826"/>
              <a:gd name="connsiteX0" fmla="*/ 1531 w 2631212"/>
              <a:gd name="connsiteY0" fmla="*/ 1164012 h 6859826"/>
              <a:gd name="connsiteX1" fmla="*/ 1170105 w 2631212"/>
              <a:gd name="connsiteY1" fmla="*/ 392 h 6859826"/>
              <a:gd name="connsiteX2" fmla="*/ 2630843 w 2631212"/>
              <a:gd name="connsiteY2" fmla="*/ 0 h 6859826"/>
              <a:gd name="connsiteX3" fmla="*/ 2627791 w 2631212"/>
              <a:gd name="connsiteY3" fmla="*/ 4347837 h 6859826"/>
              <a:gd name="connsiteX4" fmla="*/ 769112 w 2631212"/>
              <a:gd name="connsiteY4" fmla="*/ 6857700 h 6859826"/>
              <a:gd name="connsiteX5" fmla="*/ 716 w 2631212"/>
              <a:gd name="connsiteY5" fmla="*/ 6859826 h 6859826"/>
              <a:gd name="connsiteX6" fmla="*/ 1531 w 2631212"/>
              <a:gd name="connsiteY6" fmla="*/ 1164012 h 6859826"/>
              <a:gd name="connsiteX0" fmla="*/ 1531 w 2631212"/>
              <a:gd name="connsiteY0" fmla="*/ 1164012 h 6859826"/>
              <a:gd name="connsiteX1" fmla="*/ 1170105 w 2631212"/>
              <a:gd name="connsiteY1" fmla="*/ 392 h 6859826"/>
              <a:gd name="connsiteX2" fmla="*/ 2630843 w 2631212"/>
              <a:gd name="connsiteY2" fmla="*/ 0 h 6859826"/>
              <a:gd name="connsiteX3" fmla="*/ 2627791 w 2631212"/>
              <a:gd name="connsiteY3" fmla="*/ 4347837 h 6859826"/>
              <a:gd name="connsiteX4" fmla="*/ 374829 w 2631212"/>
              <a:gd name="connsiteY4" fmla="*/ 6832533 h 6859826"/>
              <a:gd name="connsiteX5" fmla="*/ 716 w 2631212"/>
              <a:gd name="connsiteY5" fmla="*/ 6859826 h 6859826"/>
              <a:gd name="connsiteX6" fmla="*/ 1531 w 2631212"/>
              <a:gd name="connsiteY6" fmla="*/ 1164012 h 6859826"/>
              <a:gd name="connsiteX0" fmla="*/ 1531 w 2631212"/>
              <a:gd name="connsiteY0" fmla="*/ 1164012 h 6859826"/>
              <a:gd name="connsiteX1" fmla="*/ 1170105 w 2631212"/>
              <a:gd name="connsiteY1" fmla="*/ 392 h 6859826"/>
              <a:gd name="connsiteX2" fmla="*/ 2630843 w 2631212"/>
              <a:gd name="connsiteY2" fmla="*/ 0 h 6859826"/>
              <a:gd name="connsiteX3" fmla="*/ 2627791 w 2631212"/>
              <a:gd name="connsiteY3" fmla="*/ 4347837 h 6859826"/>
              <a:gd name="connsiteX4" fmla="*/ 716 w 2631212"/>
              <a:gd name="connsiteY4" fmla="*/ 6859826 h 6859826"/>
              <a:gd name="connsiteX5" fmla="*/ 1531 w 2631212"/>
              <a:gd name="connsiteY5" fmla="*/ 1164012 h 6859826"/>
              <a:gd name="connsiteX0" fmla="*/ 1531 w 2631212"/>
              <a:gd name="connsiteY0" fmla="*/ 1164012 h 6859826"/>
              <a:gd name="connsiteX1" fmla="*/ 1606333 w 2631212"/>
              <a:gd name="connsiteY1" fmla="*/ 4586 h 6859826"/>
              <a:gd name="connsiteX2" fmla="*/ 2630843 w 2631212"/>
              <a:gd name="connsiteY2" fmla="*/ 0 h 6859826"/>
              <a:gd name="connsiteX3" fmla="*/ 2627791 w 2631212"/>
              <a:gd name="connsiteY3" fmla="*/ 4347837 h 6859826"/>
              <a:gd name="connsiteX4" fmla="*/ 716 w 2631212"/>
              <a:gd name="connsiteY4" fmla="*/ 6859826 h 6859826"/>
              <a:gd name="connsiteX5" fmla="*/ 1531 w 2631212"/>
              <a:gd name="connsiteY5" fmla="*/ 1164012 h 6859826"/>
              <a:gd name="connsiteX0" fmla="*/ 1531 w 2631212"/>
              <a:gd name="connsiteY0" fmla="*/ 1612823 h 6859826"/>
              <a:gd name="connsiteX1" fmla="*/ 1606333 w 2631212"/>
              <a:gd name="connsiteY1" fmla="*/ 4586 h 6859826"/>
              <a:gd name="connsiteX2" fmla="*/ 2630843 w 2631212"/>
              <a:gd name="connsiteY2" fmla="*/ 0 h 6859826"/>
              <a:gd name="connsiteX3" fmla="*/ 2627791 w 2631212"/>
              <a:gd name="connsiteY3" fmla="*/ 4347837 h 6859826"/>
              <a:gd name="connsiteX4" fmla="*/ 716 w 2631212"/>
              <a:gd name="connsiteY4" fmla="*/ 6859826 h 6859826"/>
              <a:gd name="connsiteX5" fmla="*/ 1531 w 2631212"/>
              <a:gd name="connsiteY5" fmla="*/ 1612823 h 6859826"/>
              <a:gd name="connsiteX0" fmla="*/ 1531 w 2631212"/>
              <a:gd name="connsiteY0" fmla="*/ 1612823 h 6859826"/>
              <a:gd name="connsiteX1" fmla="*/ 1279164 w 2631212"/>
              <a:gd name="connsiteY1" fmla="*/ 392 h 6859826"/>
              <a:gd name="connsiteX2" fmla="*/ 2630843 w 2631212"/>
              <a:gd name="connsiteY2" fmla="*/ 0 h 6859826"/>
              <a:gd name="connsiteX3" fmla="*/ 2627791 w 2631212"/>
              <a:gd name="connsiteY3" fmla="*/ 4347837 h 6859826"/>
              <a:gd name="connsiteX4" fmla="*/ 716 w 2631212"/>
              <a:gd name="connsiteY4" fmla="*/ 6859826 h 6859826"/>
              <a:gd name="connsiteX5" fmla="*/ 1531 w 2631212"/>
              <a:gd name="connsiteY5" fmla="*/ 1612823 h 6859826"/>
              <a:gd name="connsiteX0" fmla="*/ 1531 w 2631212"/>
              <a:gd name="connsiteY0" fmla="*/ 1612823 h 6859826"/>
              <a:gd name="connsiteX1" fmla="*/ 1610529 w 2631212"/>
              <a:gd name="connsiteY1" fmla="*/ 4586 h 6859826"/>
              <a:gd name="connsiteX2" fmla="*/ 2630843 w 2631212"/>
              <a:gd name="connsiteY2" fmla="*/ 0 h 6859826"/>
              <a:gd name="connsiteX3" fmla="*/ 2627791 w 2631212"/>
              <a:gd name="connsiteY3" fmla="*/ 4347837 h 6859826"/>
              <a:gd name="connsiteX4" fmla="*/ 716 w 2631212"/>
              <a:gd name="connsiteY4" fmla="*/ 6859826 h 6859826"/>
              <a:gd name="connsiteX5" fmla="*/ 1531 w 2631212"/>
              <a:gd name="connsiteY5" fmla="*/ 1612823 h 6859826"/>
              <a:gd name="connsiteX0" fmla="*/ 1531 w 2631212"/>
              <a:gd name="connsiteY0" fmla="*/ 1612823 h 6859826"/>
              <a:gd name="connsiteX1" fmla="*/ 1618918 w 2631212"/>
              <a:gd name="connsiteY1" fmla="*/ 391 h 6859826"/>
              <a:gd name="connsiteX2" fmla="*/ 2630843 w 2631212"/>
              <a:gd name="connsiteY2" fmla="*/ 0 h 6859826"/>
              <a:gd name="connsiteX3" fmla="*/ 2627791 w 2631212"/>
              <a:gd name="connsiteY3" fmla="*/ 4347837 h 6859826"/>
              <a:gd name="connsiteX4" fmla="*/ 716 w 2631212"/>
              <a:gd name="connsiteY4" fmla="*/ 6859826 h 6859826"/>
              <a:gd name="connsiteX5" fmla="*/ 1531 w 2631212"/>
              <a:gd name="connsiteY5" fmla="*/ 1612823 h 6859826"/>
              <a:gd name="connsiteX0" fmla="*/ 1531 w 2631212"/>
              <a:gd name="connsiteY0" fmla="*/ 1612823 h 6859826"/>
              <a:gd name="connsiteX1" fmla="*/ 1618918 w 2631212"/>
              <a:gd name="connsiteY1" fmla="*/ 8780 h 6859826"/>
              <a:gd name="connsiteX2" fmla="*/ 2630843 w 2631212"/>
              <a:gd name="connsiteY2" fmla="*/ 0 h 6859826"/>
              <a:gd name="connsiteX3" fmla="*/ 2627791 w 2631212"/>
              <a:gd name="connsiteY3" fmla="*/ 4347837 h 6859826"/>
              <a:gd name="connsiteX4" fmla="*/ 716 w 2631212"/>
              <a:gd name="connsiteY4" fmla="*/ 6859826 h 6859826"/>
              <a:gd name="connsiteX5" fmla="*/ 1531 w 2631212"/>
              <a:gd name="connsiteY5" fmla="*/ 1612823 h 6859826"/>
              <a:gd name="connsiteX0" fmla="*/ 1531 w 2631212"/>
              <a:gd name="connsiteY0" fmla="*/ 1612823 h 6859826"/>
              <a:gd name="connsiteX1" fmla="*/ 1606335 w 2631212"/>
              <a:gd name="connsiteY1" fmla="*/ 4586 h 6859826"/>
              <a:gd name="connsiteX2" fmla="*/ 2630843 w 2631212"/>
              <a:gd name="connsiteY2" fmla="*/ 0 h 6859826"/>
              <a:gd name="connsiteX3" fmla="*/ 2627791 w 2631212"/>
              <a:gd name="connsiteY3" fmla="*/ 4347837 h 6859826"/>
              <a:gd name="connsiteX4" fmla="*/ 716 w 2631212"/>
              <a:gd name="connsiteY4" fmla="*/ 6859826 h 6859826"/>
              <a:gd name="connsiteX5" fmla="*/ 1531 w 2631212"/>
              <a:gd name="connsiteY5" fmla="*/ 1612823 h 6859826"/>
              <a:gd name="connsiteX0" fmla="*/ 1531 w 2631212"/>
              <a:gd name="connsiteY0" fmla="*/ 1613000 h 6860003"/>
              <a:gd name="connsiteX1" fmla="*/ 1612685 w 2631212"/>
              <a:gd name="connsiteY1" fmla="*/ 0 h 6860003"/>
              <a:gd name="connsiteX2" fmla="*/ 2630843 w 2631212"/>
              <a:gd name="connsiteY2" fmla="*/ 177 h 6860003"/>
              <a:gd name="connsiteX3" fmla="*/ 2627791 w 2631212"/>
              <a:gd name="connsiteY3" fmla="*/ 4348014 h 6860003"/>
              <a:gd name="connsiteX4" fmla="*/ 716 w 2631212"/>
              <a:gd name="connsiteY4" fmla="*/ 6860003 h 6860003"/>
              <a:gd name="connsiteX5" fmla="*/ 1531 w 2631212"/>
              <a:gd name="connsiteY5" fmla="*/ 1613000 h 686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31212" h="6860003">
                <a:moveTo>
                  <a:pt x="1531" y="1613000"/>
                </a:moveTo>
                <a:lnTo>
                  <a:pt x="1612685" y="0"/>
                </a:lnTo>
                <a:lnTo>
                  <a:pt x="2630843" y="177"/>
                </a:lnTo>
                <a:cubicBezTo>
                  <a:pt x="2634052" y="2285448"/>
                  <a:pt x="2614956" y="2081993"/>
                  <a:pt x="2627791" y="4348014"/>
                </a:cubicBezTo>
                <a:lnTo>
                  <a:pt x="716" y="6860003"/>
                </a:lnTo>
                <a:cubicBezTo>
                  <a:pt x="-2055" y="4945305"/>
                  <a:pt x="4302" y="3527698"/>
                  <a:pt x="1531" y="1613000"/>
                </a:cubicBezTo>
                <a:close/>
              </a:path>
            </a:pathLst>
          </a:custGeom>
          <a:blipFill>
            <a:blip r:embed="rId2"/>
            <a:srcRect/>
            <a:stretch>
              <a:fillRect l="-27491" t="-41695" r="-14234" b="27"/>
            </a:stretch>
          </a:blipFill>
        </p:spPr>
        <p:txBody>
          <a:bodyPr/>
          <a:lstStyle>
            <a:lvl1pPr marL="0" indent="0" algn="ctr">
              <a:buFontTx/>
              <a:buNone/>
              <a:defRPr sz="800">
                <a:solidFill>
                  <a:schemeClr val="bg1"/>
                </a:solidFill>
              </a:defRPr>
            </a:lvl1pPr>
          </a:lstStyle>
          <a:p>
            <a:r>
              <a:rPr lang="en-US"/>
              <a:t>Click icon to add picture</a:t>
            </a:r>
          </a:p>
        </p:txBody>
      </p:sp>
      <p:sp>
        <p:nvSpPr>
          <p:cNvPr id="21" name="Rectangle 11">
            <a:extLst>
              <a:ext uri="{FF2B5EF4-FFF2-40B4-BE49-F238E27FC236}">
                <a16:creationId xmlns:a16="http://schemas.microsoft.com/office/drawing/2014/main" id="{207B823A-0687-4E3E-B458-BBE7F12312D3}"/>
              </a:ext>
            </a:extLst>
          </p:cNvPr>
          <p:cNvSpPr/>
          <p:nvPr userDrawn="1"/>
        </p:nvSpPr>
        <p:spPr>
          <a:xfrm rot="16200000">
            <a:off x="51868" y="4278656"/>
            <a:ext cx="2527477" cy="2631212"/>
          </a:xfrm>
          <a:custGeom>
            <a:avLst/>
            <a:gdLst>
              <a:gd name="connsiteX0" fmla="*/ 0 w 1787236"/>
              <a:gd name="connsiteY0" fmla="*/ 0 h 1860589"/>
              <a:gd name="connsiteX1" fmla="*/ 1787236 w 1787236"/>
              <a:gd name="connsiteY1" fmla="*/ 0 h 1860589"/>
              <a:gd name="connsiteX2" fmla="*/ 1787236 w 1787236"/>
              <a:gd name="connsiteY2" fmla="*/ 1860589 h 1860589"/>
              <a:gd name="connsiteX3" fmla="*/ 0 w 1787236"/>
              <a:gd name="connsiteY3" fmla="*/ 1860589 h 1860589"/>
              <a:gd name="connsiteX4" fmla="*/ 0 w 1787236"/>
              <a:gd name="connsiteY4" fmla="*/ 0 h 1860589"/>
              <a:gd name="connsiteX0" fmla="*/ 0 w 1787236"/>
              <a:gd name="connsiteY0" fmla="*/ 0 h 1860589"/>
              <a:gd name="connsiteX1" fmla="*/ 1787236 w 1787236"/>
              <a:gd name="connsiteY1" fmla="*/ 1860589 h 1860589"/>
              <a:gd name="connsiteX2" fmla="*/ 0 w 1787236"/>
              <a:gd name="connsiteY2" fmla="*/ 1860589 h 1860589"/>
              <a:gd name="connsiteX3" fmla="*/ 0 w 1787236"/>
              <a:gd name="connsiteY3" fmla="*/ 0 h 1860589"/>
            </a:gdLst>
            <a:ahLst/>
            <a:cxnLst>
              <a:cxn ang="0">
                <a:pos x="connsiteX0" y="connsiteY0"/>
              </a:cxn>
              <a:cxn ang="0">
                <a:pos x="connsiteX1" y="connsiteY1"/>
              </a:cxn>
              <a:cxn ang="0">
                <a:pos x="connsiteX2" y="connsiteY2"/>
              </a:cxn>
              <a:cxn ang="0">
                <a:pos x="connsiteX3" y="connsiteY3"/>
              </a:cxn>
            </a:cxnLst>
            <a:rect l="l" t="t" r="r" b="b"/>
            <a:pathLst>
              <a:path w="1787236" h="1860589">
                <a:moveTo>
                  <a:pt x="0" y="0"/>
                </a:moveTo>
                <a:lnTo>
                  <a:pt x="1787236" y="1860589"/>
                </a:lnTo>
                <a:lnTo>
                  <a:pt x="0" y="1860589"/>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7">
            <a:extLst>
              <a:ext uri="{FF2B5EF4-FFF2-40B4-BE49-F238E27FC236}">
                <a16:creationId xmlns:a16="http://schemas.microsoft.com/office/drawing/2014/main" id="{8F642579-6739-4A70-A52C-8899C441E2B4}"/>
              </a:ext>
            </a:extLst>
          </p:cNvPr>
          <p:cNvSpPr/>
          <p:nvPr userDrawn="1"/>
        </p:nvSpPr>
        <p:spPr>
          <a:xfrm rot="5400000">
            <a:off x="594" y="-594"/>
            <a:ext cx="1612863" cy="1614051"/>
          </a:xfrm>
          <a:custGeom>
            <a:avLst/>
            <a:gdLst>
              <a:gd name="connsiteX0" fmla="*/ 0 w 1170432"/>
              <a:gd name="connsiteY0" fmla="*/ 0 h 1171294"/>
              <a:gd name="connsiteX1" fmla="*/ 1170432 w 1170432"/>
              <a:gd name="connsiteY1" fmla="*/ 0 h 1171294"/>
              <a:gd name="connsiteX2" fmla="*/ 1170432 w 1170432"/>
              <a:gd name="connsiteY2" fmla="*/ 1171294 h 1171294"/>
              <a:gd name="connsiteX3" fmla="*/ 0 w 1170432"/>
              <a:gd name="connsiteY3" fmla="*/ 1171294 h 1171294"/>
              <a:gd name="connsiteX4" fmla="*/ 0 w 1170432"/>
              <a:gd name="connsiteY4" fmla="*/ 0 h 1171294"/>
              <a:gd name="connsiteX0" fmla="*/ 0 w 1170432"/>
              <a:gd name="connsiteY0" fmla="*/ 0 h 1171294"/>
              <a:gd name="connsiteX1" fmla="*/ 1170432 w 1170432"/>
              <a:gd name="connsiteY1" fmla="*/ 1171294 h 1171294"/>
              <a:gd name="connsiteX2" fmla="*/ 0 w 1170432"/>
              <a:gd name="connsiteY2" fmla="*/ 1171294 h 1171294"/>
              <a:gd name="connsiteX3" fmla="*/ 0 w 1170432"/>
              <a:gd name="connsiteY3" fmla="*/ 0 h 1171294"/>
            </a:gdLst>
            <a:ahLst/>
            <a:cxnLst>
              <a:cxn ang="0">
                <a:pos x="connsiteX0" y="connsiteY0"/>
              </a:cxn>
              <a:cxn ang="0">
                <a:pos x="connsiteX1" y="connsiteY1"/>
              </a:cxn>
              <a:cxn ang="0">
                <a:pos x="connsiteX2" y="connsiteY2"/>
              </a:cxn>
              <a:cxn ang="0">
                <a:pos x="connsiteX3" y="connsiteY3"/>
              </a:cxn>
            </a:cxnLst>
            <a:rect l="l" t="t" r="r" b="b"/>
            <a:pathLst>
              <a:path w="1170432" h="1171294">
                <a:moveTo>
                  <a:pt x="0" y="0"/>
                </a:moveTo>
                <a:lnTo>
                  <a:pt x="1170432" y="1171294"/>
                </a:lnTo>
                <a:lnTo>
                  <a:pt x="0" y="1171294"/>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285A58C3-1C28-49D5-B41D-16D4149306E1}"/>
              </a:ext>
            </a:extLst>
          </p:cNvPr>
          <p:cNvCxnSpPr>
            <a:cxnSpLocks/>
          </p:cNvCxnSpPr>
          <p:nvPr userDrawn="1"/>
        </p:nvCxnSpPr>
        <p:spPr>
          <a:xfrm flipV="1">
            <a:off x="11314688" y="6085840"/>
            <a:ext cx="508749" cy="508533"/>
          </a:xfrm>
          <a:prstGeom prst="line">
            <a:avLst/>
          </a:prstGeom>
          <a:noFill/>
          <a:ln w="25400" cap="flat" cmpd="sng" algn="ctr">
            <a:solidFill>
              <a:schemeClr val="accent4"/>
            </a:solidFill>
            <a:prstDash val="solid"/>
            <a:miter lim="800000"/>
          </a:ln>
          <a:effectLst/>
        </p:spPr>
      </p:cxnSp>
      <p:pic>
        <p:nvPicPr>
          <p:cNvPr id="10" name="Picture 13">
            <a:extLst>
              <a:ext uri="{FF2B5EF4-FFF2-40B4-BE49-F238E27FC236}">
                <a16:creationId xmlns:a16="http://schemas.microsoft.com/office/drawing/2014/main" id="{08CCC186-63FA-4604-9AAD-7CE65C328C7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1852" r="11852"/>
          <a:stretch/>
        </p:blipFill>
        <p:spPr>
          <a:xfrm>
            <a:off x="-958037" y="-993246"/>
            <a:ext cx="2596337" cy="2629547"/>
          </a:xfrm>
          <a:prstGeom prst="rect">
            <a:avLst/>
          </a:prstGeom>
        </p:spPr>
      </p:pic>
    </p:spTree>
    <p:extLst>
      <p:ext uri="{BB962C8B-B14F-4D97-AF65-F5344CB8AC3E}">
        <p14:creationId xmlns:p14="http://schemas.microsoft.com/office/powerpoint/2010/main" val="38326195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e_Sidebar Photo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96D1B-CEEC-46BD-8572-B4CC923991C5}"/>
              </a:ext>
            </a:extLst>
          </p:cNvPr>
          <p:cNvSpPr>
            <a:spLocks noGrp="1"/>
          </p:cNvSpPr>
          <p:nvPr>
            <p:ph type="title" hasCustomPrompt="1"/>
          </p:nvPr>
        </p:nvSpPr>
        <p:spPr>
          <a:xfrm>
            <a:off x="3225261" y="283464"/>
            <a:ext cx="8087818" cy="1124712"/>
          </a:xfrm>
        </p:spPr>
        <p:txBody>
          <a:bodyPr lIns="0" tIns="0" rIns="0" bIns="0"/>
          <a:lstStyle/>
          <a:p>
            <a:r>
              <a:rPr lang="en-US"/>
              <a:t>Click to edit title</a:t>
            </a:r>
          </a:p>
        </p:txBody>
      </p:sp>
      <p:sp>
        <p:nvSpPr>
          <p:cNvPr id="4" name="Content Placeholder 3">
            <a:extLst>
              <a:ext uri="{FF2B5EF4-FFF2-40B4-BE49-F238E27FC236}">
                <a16:creationId xmlns:a16="http://schemas.microsoft.com/office/drawing/2014/main" id="{8572F8FD-6DD2-4FF9-BA74-B3A646BB4EC3}"/>
              </a:ext>
            </a:extLst>
          </p:cNvPr>
          <p:cNvSpPr>
            <a:spLocks noGrp="1"/>
          </p:cNvSpPr>
          <p:nvPr>
            <p:ph sz="half" idx="2" hasCustomPrompt="1"/>
          </p:nvPr>
        </p:nvSpPr>
        <p:spPr>
          <a:xfrm>
            <a:off x="3225260" y="1517904"/>
            <a:ext cx="3787926" cy="4288536"/>
          </a:xfrm>
        </p:spPr>
        <p:txBody>
          <a:body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0D7CCB9C-0E84-41B3-9B85-BF1FA1D401F7}"/>
              </a:ext>
            </a:extLst>
          </p:cNvPr>
          <p:cNvSpPr>
            <a:spLocks noGrp="1"/>
          </p:cNvSpPr>
          <p:nvPr>
            <p:ph sz="quarter" idx="4" hasCustomPrompt="1"/>
          </p:nvPr>
        </p:nvSpPr>
        <p:spPr>
          <a:xfrm>
            <a:off x="7523544" y="1517904"/>
            <a:ext cx="3789534" cy="4288536"/>
          </a:xfrm>
        </p:spPr>
        <p:txBody>
          <a:body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E6C9EF65-9644-45FA-9DA0-F98D156932E0}"/>
              </a:ext>
            </a:extLst>
          </p:cNvPr>
          <p:cNvSpPr>
            <a:spLocks noGrp="1"/>
          </p:cNvSpPr>
          <p:nvPr>
            <p:ph type="sldNum" sz="quarter" idx="12"/>
          </p:nvPr>
        </p:nvSpPr>
        <p:spPr>
          <a:xfrm>
            <a:off x="11313078" y="6066002"/>
            <a:ext cx="508749" cy="508534"/>
          </a:xfrm>
        </p:spPr>
        <p:txBody>
          <a:bodyPr lIns="0" tIns="0" rIns="0" bIns="0" anchor="b"/>
          <a:lstStyle/>
          <a:p>
            <a:fld id="{CD6D25CF-0D6E-4844-B79B-06FF722D38A1}" type="slidenum">
              <a:rPr lang="en-US" smtClean="0"/>
              <a:t>‹#›</a:t>
            </a:fld>
            <a:endParaRPr lang="en-US"/>
          </a:p>
        </p:txBody>
      </p:sp>
      <p:sp>
        <p:nvSpPr>
          <p:cNvPr id="11" name="Picture Placeholder 3" descr="Several individuals document a process using post-it notes and large sheets of paper taped to a wall.">
            <a:extLst>
              <a:ext uri="{FF2B5EF4-FFF2-40B4-BE49-F238E27FC236}">
                <a16:creationId xmlns:a16="http://schemas.microsoft.com/office/drawing/2014/main" id="{E9491CBB-1188-4043-AE59-FDB2520EA3E6}"/>
              </a:ext>
            </a:extLst>
          </p:cNvPr>
          <p:cNvSpPr>
            <a:spLocks noGrp="1"/>
          </p:cNvSpPr>
          <p:nvPr>
            <p:ph type="pic" sz="quarter" idx="14"/>
          </p:nvPr>
        </p:nvSpPr>
        <p:spPr>
          <a:xfrm>
            <a:off x="-1609" y="-178"/>
            <a:ext cx="2631213" cy="6860003"/>
          </a:xfrm>
          <a:custGeom>
            <a:avLst/>
            <a:gdLst>
              <a:gd name="connsiteX0" fmla="*/ 0 w 2628900"/>
              <a:gd name="connsiteY0" fmla="*/ 0 h 6858000"/>
              <a:gd name="connsiteX1" fmla="*/ 2628900 w 2628900"/>
              <a:gd name="connsiteY1" fmla="*/ 0 h 6858000"/>
              <a:gd name="connsiteX2" fmla="*/ 2628900 w 2628900"/>
              <a:gd name="connsiteY2" fmla="*/ 6858000 h 6858000"/>
              <a:gd name="connsiteX3" fmla="*/ 0 w 2628900"/>
              <a:gd name="connsiteY3" fmla="*/ 6858000 h 6858000"/>
              <a:gd name="connsiteX4" fmla="*/ 0 w 2628900"/>
              <a:gd name="connsiteY4" fmla="*/ 0 h 6858000"/>
              <a:gd name="connsiteX0" fmla="*/ 0 w 2628900"/>
              <a:gd name="connsiteY0" fmla="*/ 0 h 6858000"/>
              <a:gd name="connsiteX1" fmla="*/ 2628900 w 2628900"/>
              <a:gd name="connsiteY1" fmla="*/ 0 h 6858000"/>
              <a:gd name="connsiteX2" fmla="*/ 2628900 w 2628900"/>
              <a:gd name="connsiteY2" fmla="*/ 5104014 h 6858000"/>
              <a:gd name="connsiteX3" fmla="*/ 0 w 2628900"/>
              <a:gd name="connsiteY3" fmla="*/ 6858000 h 6858000"/>
              <a:gd name="connsiteX4" fmla="*/ 0 w 2628900"/>
              <a:gd name="connsiteY4" fmla="*/ 0 h 6858000"/>
              <a:gd name="connsiteX0" fmla="*/ 0 w 2628900"/>
              <a:gd name="connsiteY0" fmla="*/ 0 h 6858000"/>
              <a:gd name="connsiteX1" fmla="*/ 2628900 w 2628900"/>
              <a:gd name="connsiteY1" fmla="*/ 0 h 6858000"/>
              <a:gd name="connsiteX2" fmla="*/ 2628900 w 2628900"/>
              <a:gd name="connsiteY2" fmla="*/ 5104014 h 6858000"/>
              <a:gd name="connsiteX3" fmla="*/ 698269 w 2628900"/>
              <a:gd name="connsiteY3" fmla="*/ 6392487 h 6858000"/>
              <a:gd name="connsiteX4" fmla="*/ 0 w 2628900"/>
              <a:gd name="connsiteY4" fmla="*/ 6858000 h 6858000"/>
              <a:gd name="connsiteX5" fmla="*/ 0 w 2628900"/>
              <a:gd name="connsiteY5" fmla="*/ 0 h 6858000"/>
              <a:gd name="connsiteX0" fmla="*/ 0 w 2628900"/>
              <a:gd name="connsiteY0" fmla="*/ 0 h 6874626"/>
              <a:gd name="connsiteX1" fmla="*/ 2628900 w 2628900"/>
              <a:gd name="connsiteY1" fmla="*/ 0 h 6874626"/>
              <a:gd name="connsiteX2" fmla="*/ 2628900 w 2628900"/>
              <a:gd name="connsiteY2" fmla="*/ 5104014 h 6874626"/>
              <a:gd name="connsiteX3" fmla="*/ 748145 w 2628900"/>
              <a:gd name="connsiteY3" fmla="*/ 6874626 h 6874626"/>
              <a:gd name="connsiteX4" fmla="*/ 0 w 2628900"/>
              <a:gd name="connsiteY4" fmla="*/ 6858000 h 6874626"/>
              <a:gd name="connsiteX5" fmla="*/ 0 w 2628900"/>
              <a:gd name="connsiteY5" fmla="*/ 0 h 6874626"/>
              <a:gd name="connsiteX0" fmla="*/ 0 w 2637212"/>
              <a:gd name="connsiteY0" fmla="*/ 1113905 h 6874626"/>
              <a:gd name="connsiteX1" fmla="*/ 2637212 w 2637212"/>
              <a:gd name="connsiteY1" fmla="*/ 0 h 6874626"/>
              <a:gd name="connsiteX2" fmla="*/ 2637212 w 2637212"/>
              <a:gd name="connsiteY2" fmla="*/ 5104014 h 6874626"/>
              <a:gd name="connsiteX3" fmla="*/ 756457 w 2637212"/>
              <a:gd name="connsiteY3" fmla="*/ 6874626 h 6874626"/>
              <a:gd name="connsiteX4" fmla="*/ 8312 w 2637212"/>
              <a:gd name="connsiteY4" fmla="*/ 6858000 h 6874626"/>
              <a:gd name="connsiteX5" fmla="*/ 0 w 2637212"/>
              <a:gd name="connsiteY5" fmla="*/ 1113905 h 6874626"/>
              <a:gd name="connsiteX0" fmla="*/ 0 w 2637212"/>
              <a:gd name="connsiteY0" fmla="*/ 1113905 h 6874626"/>
              <a:gd name="connsiteX1" fmla="*/ 1695796 w 2637212"/>
              <a:gd name="connsiteY1" fmla="*/ 382385 h 6874626"/>
              <a:gd name="connsiteX2" fmla="*/ 2637212 w 2637212"/>
              <a:gd name="connsiteY2" fmla="*/ 0 h 6874626"/>
              <a:gd name="connsiteX3" fmla="*/ 2637212 w 2637212"/>
              <a:gd name="connsiteY3" fmla="*/ 5104014 h 6874626"/>
              <a:gd name="connsiteX4" fmla="*/ 756457 w 2637212"/>
              <a:gd name="connsiteY4" fmla="*/ 6874626 h 6874626"/>
              <a:gd name="connsiteX5" fmla="*/ 8312 w 2637212"/>
              <a:gd name="connsiteY5" fmla="*/ 6858000 h 6874626"/>
              <a:gd name="connsiteX6" fmla="*/ 0 w 2637212"/>
              <a:gd name="connsiteY6" fmla="*/ 1113905 h 6874626"/>
              <a:gd name="connsiteX0" fmla="*/ 0 w 2637212"/>
              <a:gd name="connsiteY0" fmla="*/ 1122218 h 6882939"/>
              <a:gd name="connsiteX1" fmla="*/ 1188720 w 2637212"/>
              <a:gd name="connsiteY1" fmla="*/ 0 h 6882939"/>
              <a:gd name="connsiteX2" fmla="*/ 2637212 w 2637212"/>
              <a:gd name="connsiteY2" fmla="*/ 8313 h 6882939"/>
              <a:gd name="connsiteX3" fmla="*/ 2637212 w 2637212"/>
              <a:gd name="connsiteY3" fmla="*/ 5112327 h 6882939"/>
              <a:gd name="connsiteX4" fmla="*/ 756457 w 2637212"/>
              <a:gd name="connsiteY4" fmla="*/ 6882939 h 6882939"/>
              <a:gd name="connsiteX5" fmla="*/ 8312 w 2637212"/>
              <a:gd name="connsiteY5" fmla="*/ 6866313 h 6882939"/>
              <a:gd name="connsiteX6" fmla="*/ 0 w 2637212"/>
              <a:gd name="connsiteY6" fmla="*/ 1122218 h 6882939"/>
              <a:gd name="connsiteX0" fmla="*/ 0 w 2646838"/>
              <a:gd name="connsiteY0" fmla="*/ 1122218 h 6882939"/>
              <a:gd name="connsiteX1" fmla="*/ 1188720 w 2646838"/>
              <a:gd name="connsiteY1" fmla="*/ 0 h 6882939"/>
              <a:gd name="connsiteX2" fmla="*/ 2637212 w 2646838"/>
              <a:gd name="connsiteY2" fmla="*/ 8313 h 6882939"/>
              <a:gd name="connsiteX3" fmla="*/ 2646838 w 2646838"/>
              <a:gd name="connsiteY3" fmla="*/ 6864125 h 6882939"/>
              <a:gd name="connsiteX4" fmla="*/ 756457 w 2646838"/>
              <a:gd name="connsiteY4" fmla="*/ 6882939 h 6882939"/>
              <a:gd name="connsiteX5" fmla="*/ 8312 w 2646838"/>
              <a:gd name="connsiteY5" fmla="*/ 6866313 h 6882939"/>
              <a:gd name="connsiteX6" fmla="*/ 0 w 2646838"/>
              <a:gd name="connsiteY6" fmla="*/ 1122218 h 6882939"/>
              <a:gd name="connsiteX0" fmla="*/ 11254 w 2658092"/>
              <a:gd name="connsiteY0" fmla="*/ 1122218 h 6882939"/>
              <a:gd name="connsiteX1" fmla="*/ 1199974 w 2658092"/>
              <a:gd name="connsiteY1" fmla="*/ 0 h 6882939"/>
              <a:gd name="connsiteX2" fmla="*/ 2648466 w 2658092"/>
              <a:gd name="connsiteY2" fmla="*/ 8313 h 6882939"/>
              <a:gd name="connsiteX3" fmla="*/ 2658092 w 2658092"/>
              <a:gd name="connsiteY3" fmla="*/ 6864125 h 6882939"/>
              <a:gd name="connsiteX4" fmla="*/ 767711 w 2658092"/>
              <a:gd name="connsiteY4" fmla="*/ 6882939 h 6882939"/>
              <a:gd name="connsiteX5" fmla="*/ 315 w 2658092"/>
              <a:gd name="connsiteY5" fmla="*/ 5740157 h 6882939"/>
              <a:gd name="connsiteX6" fmla="*/ 11254 w 2658092"/>
              <a:gd name="connsiteY6" fmla="*/ 1122218 h 6882939"/>
              <a:gd name="connsiteX0" fmla="*/ 11254 w 2658092"/>
              <a:gd name="connsiteY0" fmla="*/ 1122218 h 6882939"/>
              <a:gd name="connsiteX1" fmla="*/ 1199974 w 2658092"/>
              <a:gd name="connsiteY1" fmla="*/ 0 h 6882939"/>
              <a:gd name="connsiteX2" fmla="*/ 2648466 w 2658092"/>
              <a:gd name="connsiteY2" fmla="*/ 8313 h 6882939"/>
              <a:gd name="connsiteX3" fmla="*/ 2658092 w 2658092"/>
              <a:gd name="connsiteY3" fmla="*/ 6864125 h 6882939"/>
              <a:gd name="connsiteX4" fmla="*/ 1171973 w 2658092"/>
              <a:gd name="connsiteY4" fmla="*/ 6882939 h 6882939"/>
              <a:gd name="connsiteX5" fmla="*/ 315 w 2658092"/>
              <a:gd name="connsiteY5" fmla="*/ 5740157 h 6882939"/>
              <a:gd name="connsiteX6" fmla="*/ 11254 w 2658092"/>
              <a:gd name="connsiteY6" fmla="*/ 1122218 h 6882939"/>
              <a:gd name="connsiteX0" fmla="*/ 11254 w 2667717"/>
              <a:gd name="connsiteY0" fmla="*/ 1122218 h 6882939"/>
              <a:gd name="connsiteX1" fmla="*/ 1199974 w 2667717"/>
              <a:gd name="connsiteY1" fmla="*/ 0 h 6882939"/>
              <a:gd name="connsiteX2" fmla="*/ 2648466 w 2667717"/>
              <a:gd name="connsiteY2" fmla="*/ 8313 h 6882939"/>
              <a:gd name="connsiteX3" fmla="*/ 2667717 w 2667717"/>
              <a:gd name="connsiteY3" fmla="*/ 6873751 h 6882939"/>
              <a:gd name="connsiteX4" fmla="*/ 1171973 w 2667717"/>
              <a:gd name="connsiteY4" fmla="*/ 6882939 h 6882939"/>
              <a:gd name="connsiteX5" fmla="*/ 315 w 2667717"/>
              <a:gd name="connsiteY5" fmla="*/ 5740157 h 6882939"/>
              <a:gd name="connsiteX6" fmla="*/ 11254 w 2667717"/>
              <a:gd name="connsiteY6" fmla="*/ 1122218 h 6882939"/>
              <a:gd name="connsiteX0" fmla="*/ 11254 w 2667717"/>
              <a:gd name="connsiteY0" fmla="*/ 1113905 h 6874626"/>
              <a:gd name="connsiteX1" fmla="*/ 786088 w 2667717"/>
              <a:gd name="connsiteY1" fmla="*/ 10938 h 6874626"/>
              <a:gd name="connsiteX2" fmla="*/ 2648466 w 2667717"/>
              <a:gd name="connsiteY2" fmla="*/ 0 h 6874626"/>
              <a:gd name="connsiteX3" fmla="*/ 2667717 w 2667717"/>
              <a:gd name="connsiteY3" fmla="*/ 6865438 h 6874626"/>
              <a:gd name="connsiteX4" fmla="*/ 1171973 w 2667717"/>
              <a:gd name="connsiteY4" fmla="*/ 6874626 h 6874626"/>
              <a:gd name="connsiteX5" fmla="*/ 315 w 2667717"/>
              <a:gd name="connsiteY5" fmla="*/ 5731844 h 6874626"/>
              <a:gd name="connsiteX6" fmla="*/ 11254 w 2667717"/>
              <a:gd name="connsiteY6" fmla="*/ 1113905 h 6874626"/>
              <a:gd name="connsiteX0" fmla="*/ 20772 w 2667609"/>
              <a:gd name="connsiteY0" fmla="*/ 0 h 6906127"/>
              <a:gd name="connsiteX1" fmla="*/ 785980 w 2667609"/>
              <a:gd name="connsiteY1" fmla="*/ 42439 h 6906127"/>
              <a:gd name="connsiteX2" fmla="*/ 2648358 w 2667609"/>
              <a:gd name="connsiteY2" fmla="*/ 31501 h 6906127"/>
              <a:gd name="connsiteX3" fmla="*/ 2667609 w 2667609"/>
              <a:gd name="connsiteY3" fmla="*/ 6896939 h 6906127"/>
              <a:gd name="connsiteX4" fmla="*/ 1171865 w 2667609"/>
              <a:gd name="connsiteY4" fmla="*/ 6906127 h 6906127"/>
              <a:gd name="connsiteX5" fmla="*/ 207 w 2667609"/>
              <a:gd name="connsiteY5" fmla="*/ 5763345 h 6906127"/>
              <a:gd name="connsiteX6" fmla="*/ 20772 w 2667609"/>
              <a:gd name="connsiteY6" fmla="*/ 0 h 6906127"/>
              <a:gd name="connsiteX0" fmla="*/ 30344 w 2667556"/>
              <a:gd name="connsiteY0" fmla="*/ 0 h 6896502"/>
              <a:gd name="connsiteX1" fmla="*/ 785927 w 2667556"/>
              <a:gd name="connsiteY1" fmla="*/ 32814 h 6896502"/>
              <a:gd name="connsiteX2" fmla="*/ 2648305 w 2667556"/>
              <a:gd name="connsiteY2" fmla="*/ 21876 h 6896502"/>
              <a:gd name="connsiteX3" fmla="*/ 2667556 w 2667556"/>
              <a:gd name="connsiteY3" fmla="*/ 6887314 h 6896502"/>
              <a:gd name="connsiteX4" fmla="*/ 1171812 w 2667556"/>
              <a:gd name="connsiteY4" fmla="*/ 6896502 h 6896502"/>
              <a:gd name="connsiteX5" fmla="*/ 154 w 2667556"/>
              <a:gd name="connsiteY5" fmla="*/ 5753720 h 6896502"/>
              <a:gd name="connsiteX6" fmla="*/ 30344 w 2667556"/>
              <a:gd name="connsiteY6" fmla="*/ 0 h 6896502"/>
              <a:gd name="connsiteX0" fmla="*/ 30344 w 2667556"/>
              <a:gd name="connsiteY0" fmla="*/ 5687 h 6902189"/>
              <a:gd name="connsiteX1" fmla="*/ 824428 w 2667556"/>
              <a:gd name="connsiteY1" fmla="*/ 0 h 6902189"/>
              <a:gd name="connsiteX2" fmla="*/ 2648305 w 2667556"/>
              <a:gd name="connsiteY2" fmla="*/ 27563 h 6902189"/>
              <a:gd name="connsiteX3" fmla="*/ 2667556 w 2667556"/>
              <a:gd name="connsiteY3" fmla="*/ 6893001 h 6902189"/>
              <a:gd name="connsiteX4" fmla="*/ 1171812 w 2667556"/>
              <a:gd name="connsiteY4" fmla="*/ 6902189 h 6902189"/>
              <a:gd name="connsiteX5" fmla="*/ 154 w 2667556"/>
              <a:gd name="connsiteY5" fmla="*/ 5759407 h 6902189"/>
              <a:gd name="connsiteX6" fmla="*/ 30344 w 2667556"/>
              <a:gd name="connsiteY6" fmla="*/ 5687 h 6902189"/>
              <a:gd name="connsiteX0" fmla="*/ 30344 w 2667556"/>
              <a:gd name="connsiteY0" fmla="*/ 5687 h 6902189"/>
              <a:gd name="connsiteX1" fmla="*/ 824428 w 2667556"/>
              <a:gd name="connsiteY1" fmla="*/ 0 h 6902189"/>
              <a:gd name="connsiteX2" fmla="*/ 2657930 w 2667556"/>
              <a:gd name="connsiteY2" fmla="*/ 1769736 h 6902189"/>
              <a:gd name="connsiteX3" fmla="*/ 2667556 w 2667556"/>
              <a:gd name="connsiteY3" fmla="*/ 6893001 h 6902189"/>
              <a:gd name="connsiteX4" fmla="*/ 1171812 w 2667556"/>
              <a:gd name="connsiteY4" fmla="*/ 6902189 h 6902189"/>
              <a:gd name="connsiteX5" fmla="*/ 154 w 2667556"/>
              <a:gd name="connsiteY5" fmla="*/ 5759407 h 6902189"/>
              <a:gd name="connsiteX6" fmla="*/ 30344 w 2667556"/>
              <a:gd name="connsiteY6" fmla="*/ 5687 h 6902189"/>
              <a:gd name="connsiteX0" fmla="*/ 30344 w 2667556"/>
              <a:gd name="connsiteY0" fmla="*/ 0 h 6896502"/>
              <a:gd name="connsiteX1" fmla="*/ 737801 w 2667556"/>
              <a:gd name="connsiteY1" fmla="*/ 13564 h 6896502"/>
              <a:gd name="connsiteX2" fmla="*/ 2657930 w 2667556"/>
              <a:gd name="connsiteY2" fmla="*/ 1764049 h 6896502"/>
              <a:gd name="connsiteX3" fmla="*/ 2667556 w 2667556"/>
              <a:gd name="connsiteY3" fmla="*/ 6887314 h 6896502"/>
              <a:gd name="connsiteX4" fmla="*/ 1171812 w 2667556"/>
              <a:gd name="connsiteY4" fmla="*/ 6896502 h 6896502"/>
              <a:gd name="connsiteX5" fmla="*/ 154 w 2667556"/>
              <a:gd name="connsiteY5" fmla="*/ 5753720 h 6896502"/>
              <a:gd name="connsiteX6" fmla="*/ 30344 w 2667556"/>
              <a:gd name="connsiteY6" fmla="*/ 0 h 6896502"/>
              <a:gd name="connsiteX0" fmla="*/ 30344 w 2667556"/>
              <a:gd name="connsiteY0" fmla="*/ 0 h 6896502"/>
              <a:gd name="connsiteX1" fmla="*/ 737801 w 2667556"/>
              <a:gd name="connsiteY1" fmla="*/ 13564 h 6896502"/>
              <a:gd name="connsiteX2" fmla="*/ 2648305 w 2667556"/>
              <a:gd name="connsiteY2" fmla="*/ 1792924 h 6896502"/>
              <a:gd name="connsiteX3" fmla="*/ 2667556 w 2667556"/>
              <a:gd name="connsiteY3" fmla="*/ 6887314 h 6896502"/>
              <a:gd name="connsiteX4" fmla="*/ 1171812 w 2667556"/>
              <a:gd name="connsiteY4" fmla="*/ 6896502 h 6896502"/>
              <a:gd name="connsiteX5" fmla="*/ 154 w 2667556"/>
              <a:gd name="connsiteY5" fmla="*/ 5753720 h 6896502"/>
              <a:gd name="connsiteX6" fmla="*/ 30344 w 2667556"/>
              <a:gd name="connsiteY6" fmla="*/ 0 h 6896502"/>
              <a:gd name="connsiteX0" fmla="*/ 1988 w 2639200"/>
              <a:gd name="connsiteY0" fmla="*/ 0 h 6896502"/>
              <a:gd name="connsiteX1" fmla="*/ 709445 w 2639200"/>
              <a:gd name="connsiteY1" fmla="*/ 13564 h 6896502"/>
              <a:gd name="connsiteX2" fmla="*/ 2619949 w 2639200"/>
              <a:gd name="connsiteY2" fmla="*/ 1792924 h 6896502"/>
              <a:gd name="connsiteX3" fmla="*/ 2639200 w 2639200"/>
              <a:gd name="connsiteY3" fmla="*/ 6887314 h 6896502"/>
              <a:gd name="connsiteX4" fmla="*/ 1143456 w 2639200"/>
              <a:gd name="connsiteY4" fmla="*/ 6896502 h 6896502"/>
              <a:gd name="connsiteX5" fmla="*/ 674 w 2639200"/>
              <a:gd name="connsiteY5" fmla="*/ 6879876 h 6896502"/>
              <a:gd name="connsiteX6" fmla="*/ 1988 w 2639200"/>
              <a:gd name="connsiteY6" fmla="*/ 0 h 6896502"/>
              <a:gd name="connsiteX0" fmla="*/ 1988 w 2639200"/>
              <a:gd name="connsiteY0" fmla="*/ 0 h 6887314"/>
              <a:gd name="connsiteX1" fmla="*/ 709445 w 2639200"/>
              <a:gd name="connsiteY1" fmla="*/ 13564 h 6887314"/>
              <a:gd name="connsiteX2" fmla="*/ 2619949 w 2639200"/>
              <a:gd name="connsiteY2" fmla="*/ 1792924 h 6887314"/>
              <a:gd name="connsiteX3" fmla="*/ 2639200 w 2639200"/>
              <a:gd name="connsiteY3" fmla="*/ 6887314 h 6887314"/>
              <a:gd name="connsiteX4" fmla="*/ 796947 w 2639200"/>
              <a:gd name="connsiteY4" fmla="*/ 6886877 h 6887314"/>
              <a:gd name="connsiteX5" fmla="*/ 674 w 2639200"/>
              <a:gd name="connsiteY5" fmla="*/ 6879876 h 6887314"/>
              <a:gd name="connsiteX6" fmla="*/ 1988 w 2639200"/>
              <a:gd name="connsiteY6" fmla="*/ 0 h 6887314"/>
              <a:gd name="connsiteX0" fmla="*/ 1988 w 2639200"/>
              <a:gd name="connsiteY0" fmla="*/ 0 h 6886877"/>
              <a:gd name="connsiteX1" fmla="*/ 709445 w 2639200"/>
              <a:gd name="connsiteY1" fmla="*/ 13564 h 6886877"/>
              <a:gd name="connsiteX2" fmla="*/ 2619949 w 2639200"/>
              <a:gd name="connsiteY2" fmla="*/ 1792924 h 6886877"/>
              <a:gd name="connsiteX3" fmla="*/ 2639200 w 2639200"/>
              <a:gd name="connsiteY3" fmla="*/ 5106640 h 6886877"/>
              <a:gd name="connsiteX4" fmla="*/ 796947 w 2639200"/>
              <a:gd name="connsiteY4" fmla="*/ 6886877 h 6886877"/>
              <a:gd name="connsiteX5" fmla="*/ 674 w 2639200"/>
              <a:gd name="connsiteY5" fmla="*/ 6879876 h 6886877"/>
              <a:gd name="connsiteX6" fmla="*/ 1988 w 2639200"/>
              <a:gd name="connsiteY6" fmla="*/ 0 h 6886877"/>
              <a:gd name="connsiteX0" fmla="*/ 1988 w 2639200"/>
              <a:gd name="connsiteY0" fmla="*/ 0 h 6886877"/>
              <a:gd name="connsiteX1" fmla="*/ 709445 w 2639200"/>
              <a:gd name="connsiteY1" fmla="*/ 13564 h 6886877"/>
              <a:gd name="connsiteX2" fmla="*/ 2600699 w 2639200"/>
              <a:gd name="connsiteY2" fmla="*/ 89253 h 6886877"/>
              <a:gd name="connsiteX3" fmla="*/ 2639200 w 2639200"/>
              <a:gd name="connsiteY3" fmla="*/ 5106640 h 6886877"/>
              <a:gd name="connsiteX4" fmla="*/ 796947 w 2639200"/>
              <a:gd name="connsiteY4" fmla="*/ 6886877 h 6886877"/>
              <a:gd name="connsiteX5" fmla="*/ 674 w 2639200"/>
              <a:gd name="connsiteY5" fmla="*/ 6879876 h 6886877"/>
              <a:gd name="connsiteX6" fmla="*/ 1988 w 2639200"/>
              <a:gd name="connsiteY6" fmla="*/ 0 h 6886877"/>
              <a:gd name="connsiteX0" fmla="*/ 1988 w 2639200"/>
              <a:gd name="connsiteY0" fmla="*/ 0 h 6886877"/>
              <a:gd name="connsiteX1" fmla="*/ 709445 w 2639200"/>
              <a:gd name="connsiteY1" fmla="*/ 13564 h 6886877"/>
              <a:gd name="connsiteX2" fmla="*/ 2600699 w 2639200"/>
              <a:gd name="connsiteY2" fmla="*/ 41127 h 6886877"/>
              <a:gd name="connsiteX3" fmla="*/ 2639200 w 2639200"/>
              <a:gd name="connsiteY3" fmla="*/ 5106640 h 6886877"/>
              <a:gd name="connsiteX4" fmla="*/ 796947 w 2639200"/>
              <a:gd name="connsiteY4" fmla="*/ 6886877 h 6886877"/>
              <a:gd name="connsiteX5" fmla="*/ 674 w 2639200"/>
              <a:gd name="connsiteY5" fmla="*/ 6879876 h 6886877"/>
              <a:gd name="connsiteX6" fmla="*/ 1988 w 2639200"/>
              <a:gd name="connsiteY6" fmla="*/ 0 h 6886877"/>
              <a:gd name="connsiteX0" fmla="*/ 1988 w 2648825"/>
              <a:gd name="connsiteY0" fmla="*/ 0 h 6886877"/>
              <a:gd name="connsiteX1" fmla="*/ 709445 w 2648825"/>
              <a:gd name="connsiteY1" fmla="*/ 13564 h 6886877"/>
              <a:gd name="connsiteX2" fmla="*/ 2600699 w 2648825"/>
              <a:gd name="connsiteY2" fmla="*/ 41127 h 6886877"/>
              <a:gd name="connsiteX3" fmla="*/ 2648825 w 2648825"/>
              <a:gd name="connsiteY3" fmla="*/ 5087389 h 6886877"/>
              <a:gd name="connsiteX4" fmla="*/ 796947 w 2648825"/>
              <a:gd name="connsiteY4" fmla="*/ 6886877 h 6886877"/>
              <a:gd name="connsiteX5" fmla="*/ 674 w 2648825"/>
              <a:gd name="connsiteY5" fmla="*/ 6879876 h 6886877"/>
              <a:gd name="connsiteX6" fmla="*/ 1988 w 2648825"/>
              <a:gd name="connsiteY6" fmla="*/ 0 h 6886877"/>
              <a:gd name="connsiteX0" fmla="*/ 1988 w 2648825"/>
              <a:gd name="connsiteY0" fmla="*/ 1189594 h 6873313"/>
              <a:gd name="connsiteX1" fmla="*/ 709445 w 2648825"/>
              <a:gd name="connsiteY1" fmla="*/ 0 h 6873313"/>
              <a:gd name="connsiteX2" fmla="*/ 2600699 w 2648825"/>
              <a:gd name="connsiteY2" fmla="*/ 27563 h 6873313"/>
              <a:gd name="connsiteX3" fmla="*/ 2648825 w 2648825"/>
              <a:gd name="connsiteY3" fmla="*/ 5073825 h 6873313"/>
              <a:gd name="connsiteX4" fmla="*/ 796947 w 2648825"/>
              <a:gd name="connsiteY4" fmla="*/ 6873313 h 6873313"/>
              <a:gd name="connsiteX5" fmla="*/ 674 w 2648825"/>
              <a:gd name="connsiteY5" fmla="*/ 6866312 h 6873313"/>
              <a:gd name="connsiteX6" fmla="*/ 1988 w 2648825"/>
              <a:gd name="connsiteY6" fmla="*/ 1189594 h 6873313"/>
              <a:gd name="connsiteX0" fmla="*/ 1988 w 2648825"/>
              <a:gd name="connsiteY0" fmla="*/ 1162031 h 6845750"/>
              <a:gd name="connsiteX1" fmla="*/ 1171458 w 2648825"/>
              <a:gd name="connsiteY1" fmla="*/ 1313 h 6845750"/>
              <a:gd name="connsiteX2" fmla="*/ 2600699 w 2648825"/>
              <a:gd name="connsiteY2" fmla="*/ 0 h 6845750"/>
              <a:gd name="connsiteX3" fmla="*/ 2648825 w 2648825"/>
              <a:gd name="connsiteY3" fmla="*/ 5046262 h 6845750"/>
              <a:gd name="connsiteX4" fmla="*/ 796947 w 2648825"/>
              <a:gd name="connsiteY4" fmla="*/ 6845750 h 6845750"/>
              <a:gd name="connsiteX5" fmla="*/ 674 w 2648825"/>
              <a:gd name="connsiteY5" fmla="*/ 6838749 h 6845750"/>
              <a:gd name="connsiteX6" fmla="*/ 1988 w 2648825"/>
              <a:gd name="connsiteY6" fmla="*/ 1162031 h 6845750"/>
              <a:gd name="connsiteX0" fmla="*/ 0 w 2646837"/>
              <a:gd name="connsiteY0" fmla="*/ 1162031 h 6845750"/>
              <a:gd name="connsiteX1" fmla="*/ 1169470 w 2646837"/>
              <a:gd name="connsiteY1" fmla="*/ 1313 h 6845750"/>
              <a:gd name="connsiteX2" fmla="*/ 2598711 w 2646837"/>
              <a:gd name="connsiteY2" fmla="*/ 0 h 6845750"/>
              <a:gd name="connsiteX3" fmla="*/ 2646837 w 2646837"/>
              <a:gd name="connsiteY3" fmla="*/ 5046262 h 6845750"/>
              <a:gd name="connsiteX4" fmla="*/ 794959 w 2646837"/>
              <a:gd name="connsiteY4" fmla="*/ 6845750 h 6845750"/>
              <a:gd name="connsiteX5" fmla="*/ 8311 w 2646837"/>
              <a:gd name="connsiteY5" fmla="*/ 6838749 h 6845750"/>
              <a:gd name="connsiteX6" fmla="*/ 0 w 2646837"/>
              <a:gd name="connsiteY6" fmla="*/ 1162031 h 6845750"/>
              <a:gd name="connsiteX0" fmla="*/ 0 w 2637211"/>
              <a:gd name="connsiteY0" fmla="*/ 1162031 h 6845750"/>
              <a:gd name="connsiteX1" fmla="*/ 1169470 w 2637211"/>
              <a:gd name="connsiteY1" fmla="*/ 1313 h 6845750"/>
              <a:gd name="connsiteX2" fmla="*/ 2598711 w 2637211"/>
              <a:gd name="connsiteY2" fmla="*/ 0 h 6845750"/>
              <a:gd name="connsiteX3" fmla="*/ 2637211 w 2637211"/>
              <a:gd name="connsiteY3" fmla="*/ 5017386 h 6845750"/>
              <a:gd name="connsiteX4" fmla="*/ 794959 w 2637211"/>
              <a:gd name="connsiteY4" fmla="*/ 6845750 h 6845750"/>
              <a:gd name="connsiteX5" fmla="*/ 8311 w 2637211"/>
              <a:gd name="connsiteY5" fmla="*/ 6838749 h 6845750"/>
              <a:gd name="connsiteX6" fmla="*/ 0 w 2637211"/>
              <a:gd name="connsiteY6" fmla="*/ 1162031 h 6845750"/>
              <a:gd name="connsiteX0" fmla="*/ 0 w 2656461"/>
              <a:gd name="connsiteY0" fmla="*/ 1162031 h 6845750"/>
              <a:gd name="connsiteX1" fmla="*/ 1169470 w 2656461"/>
              <a:gd name="connsiteY1" fmla="*/ 1313 h 6845750"/>
              <a:gd name="connsiteX2" fmla="*/ 2598711 w 2656461"/>
              <a:gd name="connsiteY2" fmla="*/ 0 h 6845750"/>
              <a:gd name="connsiteX3" fmla="*/ 2656461 w 2656461"/>
              <a:gd name="connsiteY3" fmla="*/ 5017386 h 6845750"/>
              <a:gd name="connsiteX4" fmla="*/ 794959 w 2656461"/>
              <a:gd name="connsiteY4" fmla="*/ 6845750 h 6845750"/>
              <a:gd name="connsiteX5" fmla="*/ 8311 w 2656461"/>
              <a:gd name="connsiteY5" fmla="*/ 6838749 h 6845750"/>
              <a:gd name="connsiteX6" fmla="*/ 0 w 2656461"/>
              <a:gd name="connsiteY6" fmla="*/ 1162031 h 6845750"/>
              <a:gd name="connsiteX0" fmla="*/ 0 w 2656461"/>
              <a:gd name="connsiteY0" fmla="*/ 1200533 h 6884252"/>
              <a:gd name="connsiteX1" fmla="*/ 1169470 w 2656461"/>
              <a:gd name="connsiteY1" fmla="*/ 39815 h 6884252"/>
              <a:gd name="connsiteX2" fmla="*/ 2627586 w 2656461"/>
              <a:gd name="connsiteY2" fmla="*/ 0 h 6884252"/>
              <a:gd name="connsiteX3" fmla="*/ 2656461 w 2656461"/>
              <a:gd name="connsiteY3" fmla="*/ 5055888 h 6884252"/>
              <a:gd name="connsiteX4" fmla="*/ 794959 w 2656461"/>
              <a:gd name="connsiteY4" fmla="*/ 6884252 h 6884252"/>
              <a:gd name="connsiteX5" fmla="*/ 8311 w 2656461"/>
              <a:gd name="connsiteY5" fmla="*/ 6877251 h 6884252"/>
              <a:gd name="connsiteX6" fmla="*/ 0 w 2656461"/>
              <a:gd name="connsiteY6" fmla="*/ 1200533 h 6884252"/>
              <a:gd name="connsiteX0" fmla="*/ 0 w 2656461"/>
              <a:gd name="connsiteY0" fmla="*/ 1171657 h 6855376"/>
              <a:gd name="connsiteX1" fmla="*/ 1169470 w 2656461"/>
              <a:gd name="connsiteY1" fmla="*/ 10939 h 6855376"/>
              <a:gd name="connsiteX2" fmla="*/ 2608336 w 2656461"/>
              <a:gd name="connsiteY2" fmla="*/ 0 h 6855376"/>
              <a:gd name="connsiteX3" fmla="*/ 2656461 w 2656461"/>
              <a:gd name="connsiteY3" fmla="*/ 5027012 h 6855376"/>
              <a:gd name="connsiteX4" fmla="*/ 794959 w 2656461"/>
              <a:gd name="connsiteY4" fmla="*/ 6855376 h 6855376"/>
              <a:gd name="connsiteX5" fmla="*/ 8311 w 2656461"/>
              <a:gd name="connsiteY5" fmla="*/ 6848375 h 6855376"/>
              <a:gd name="connsiteX6" fmla="*/ 0 w 2656461"/>
              <a:gd name="connsiteY6" fmla="*/ 1171657 h 6855376"/>
              <a:gd name="connsiteX0" fmla="*/ 0 w 2656461"/>
              <a:gd name="connsiteY0" fmla="*/ 1160718 h 6844437"/>
              <a:gd name="connsiteX1" fmla="*/ 1169470 w 2656461"/>
              <a:gd name="connsiteY1" fmla="*/ 0 h 6844437"/>
              <a:gd name="connsiteX2" fmla="*/ 2617962 w 2656461"/>
              <a:gd name="connsiteY2" fmla="*/ 8312 h 6844437"/>
              <a:gd name="connsiteX3" fmla="*/ 2656461 w 2656461"/>
              <a:gd name="connsiteY3" fmla="*/ 5016073 h 6844437"/>
              <a:gd name="connsiteX4" fmla="*/ 794959 w 2656461"/>
              <a:gd name="connsiteY4" fmla="*/ 6844437 h 6844437"/>
              <a:gd name="connsiteX5" fmla="*/ 8311 w 2656461"/>
              <a:gd name="connsiteY5" fmla="*/ 6837436 h 6844437"/>
              <a:gd name="connsiteX6" fmla="*/ 0 w 2656461"/>
              <a:gd name="connsiteY6" fmla="*/ 1160718 h 6844437"/>
              <a:gd name="connsiteX0" fmla="*/ 0 w 2646836"/>
              <a:gd name="connsiteY0" fmla="*/ 1160718 h 6844437"/>
              <a:gd name="connsiteX1" fmla="*/ 1169470 w 2646836"/>
              <a:gd name="connsiteY1" fmla="*/ 0 h 6844437"/>
              <a:gd name="connsiteX2" fmla="*/ 2617962 w 2646836"/>
              <a:gd name="connsiteY2" fmla="*/ 8312 h 6844437"/>
              <a:gd name="connsiteX3" fmla="*/ 2646836 w 2646836"/>
              <a:gd name="connsiteY3" fmla="*/ 5035323 h 6844437"/>
              <a:gd name="connsiteX4" fmla="*/ 794959 w 2646836"/>
              <a:gd name="connsiteY4" fmla="*/ 6844437 h 6844437"/>
              <a:gd name="connsiteX5" fmla="*/ 8311 w 2646836"/>
              <a:gd name="connsiteY5" fmla="*/ 6837436 h 6844437"/>
              <a:gd name="connsiteX6" fmla="*/ 0 w 2646836"/>
              <a:gd name="connsiteY6" fmla="*/ 1160718 h 6844437"/>
              <a:gd name="connsiteX0" fmla="*/ 0 w 2646836"/>
              <a:gd name="connsiteY0" fmla="*/ 1160718 h 6844437"/>
              <a:gd name="connsiteX1" fmla="*/ 1169470 w 2646836"/>
              <a:gd name="connsiteY1" fmla="*/ 0 h 6844437"/>
              <a:gd name="connsiteX2" fmla="*/ 2617962 w 2646836"/>
              <a:gd name="connsiteY2" fmla="*/ 8312 h 6844437"/>
              <a:gd name="connsiteX3" fmla="*/ 2646836 w 2646836"/>
              <a:gd name="connsiteY3" fmla="*/ 5035323 h 6844437"/>
              <a:gd name="connsiteX4" fmla="*/ 794959 w 2646836"/>
              <a:gd name="connsiteY4" fmla="*/ 6844437 h 6844437"/>
              <a:gd name="connsiteX5" fmla="*/ 8311 w 2646836"/>
              <a:gd name="connsiteY5" fmla="*/ 6837436 h 6844437"/>
              <a:gd name="connsiteX6" fmla="*/ 0 w 2646836"/>
              <a:gd name="connsiteY6" fmla="*/ 1160718 h 6844437"/>
              <a:gd name="connsiteX0" fmla="*/ 0 w 2685337"/>
              <a:gd name="connsiteY0" fmla="*/ 1160718 h 6844437"/>
              <a:gd name="connsiteX1" fmla="*/ 1169470 w 2685337"/>
              <a:gd name="connsiteY1" fmla="*/ 0 h 6844437"/>
              <a:gd name="connsiteX2" fmla="*/ 2617962 w 2685337"/>
              <a:gd name="connsiteY2" fmla="*/ 8312 h 6844437"/>
              <a:gd name="connsiteX3" fmla="*/ 2685337 w 2685337"/>
              <a:gd name="connsiteY3" fmla="*/ 5054573 h 6844437"/>
              <a:gd name="connsiteX4" fmla="*/ 794959 w 2685337"/>
              <a:gd name="connsiteY4" fmla="*/ 6844437 h 6844437"/>
              <a:gd name="connsiteX5" fmla="*/ 8311 w 2685337"/>
              <a:gd name="connsiteY5" fmla="*/ 6837436 h 6844437"/>
              <a:gd name="connsiteX6" fmla="*/ 0 w 2685337"/>
              <a:gd name="connsiteY6" fmla="*/ 1160718 h 6844437"/>
              <a:gd name="connsiteX0" fmla="*/ 0 w 2637211"/>
              <a:gd name="connsiteY0" fmla="*/ 1160718 h 6844437"/>
              <a:gd name="connsiteX1" fmla="*/ 1169470 w 2637211"/>
              <a:gd name="connsiteY1" fmla="*/ 0 h 6844437"/>
              <a:gd name="connsiteX2" fmla="*/ 2617962 w 2637211"/>
              <a:gd name="connsiteY2" fmla="*/ 8312 h 6844437"/>
              <a:gd name="connsiteX3" fmla="*/ 2637211 w 2637211"/>
              <a:gd name="connsiteY3" fmla="*/ 5093074 h 6844437"/>
              <a:gd name="connsiteX4" fmla="*/ 794959 w 2637211"/>
              <a:gd name="connsiteY4" fmla="*/ 6844437 h 6844437"/>
              <a:gd name="connsiteX5" fmla="*/ 8311 w 2637211"/>
              <a:gd name="connsiteY5" fmla="*/ 6837436 h 6844437"/>
              <a:gd name="connsiteX6" fmla="*/ 0 w 2637211"/>
              <a:gd name="connsiteY6" fmla="*/ 1160718 h 6844437"/>
              <a:gd name="connsiteX0" fmla="*/ 0 w 2637211"/>
              <a:gd name="connsiteY0" fmla="*/ 1160718 h 6844437"/>
              <a:gd name="connsiteX1" fmla="*/ 1207971 w 2637211"/>
              <a:gd name="connsiteY1" fmla="*/ 0 h 6844437"/>
              <a:gd name="connsiteX2" fmla="*/ 2617962 w 2637211"/>
              <a:gd name="connsiteY2" fmla="*/ 8312 h 6844437"/>
              <a:gd name="connsiteX3" fmla="*/ 2637211 w 2637211"/>
              <a:gd name="connsiteY3" fmla="*/ 5093074 h 6844437"/>
              <a:gd name="connsiteX4" fmla="*/ 794959 w 2637211"/>
              <a:gd name="connsiteY4" fmla="*/ 6844437 h 6844437"/>
              <a:gd name="connsiteX5" fmla="*/ 8311 w 2637211"/>
              <a:gd name="connsiteY5" fmla="*/ 6837436 h 6844437"/>
              <a:gd name="connsiteX6" fmla="*/ 0 w 2637211"/>
              <a:gd name="connsiteY6" fmla="*/ 1160718 h 6844437"/>
              <a:gd name="connsiteX0" fmla="*/ 0 w 2637211"/>
              <a:gd name="connsiteY0" fmla="*/ 1122217 h 6844437"/>
              <a:gd name="connsiteX1" fmla="*/ 1207971 w 2637211"/>
              <a:gd name="connsiteY1" fmla="*/ 0 h 6844437"/>
              <a:gd name="connsiteX2" fmla="*/ 2617962 w 2637211"/>
              <a:gd name="connsiteY2" fmla="*/ 8312 h 6844437"/>
              <a:gd name="connsiteX3" fmla="*/ 2637211 w 2637211"/>
              <a:gd name="connsiteY3" fmla="*/ 5093074 h 6844437"/>
              <a:gd name="connsiteX4" fmla="*/ 794959 w 2637211"/>
              <a:gd name="connsiteY4" fmla="*/ 6844437 h 6844437"/>
              <a:gd name="connsiteX5" fmla="*/ 8311 w 2637211"/>
              <a:gd name="connsiteY5" fmla="*/ 6837436 h 6844437"/>
              <a:gd name="connsiteX6" fmla="*/ 0 w 2637211"/>
              <a:gd name="connsiteY6" fmla="*/ 1122217 h 6844437"/>
              <a:gd name="connsiteX0" fmla="*/ 0 w 2637211"/>
              <a:gd name="connsiteY0" fmla="*/ 1122217 h 6844437"/>
              <a:gd name="connsiteX1" fmla="*/ 1198346 w 2637211"/>
              <a:gd name="connsiteY1" fmla="*/ 0 h 6844437"/>
              <a:gd name="connsiteX2" fmla="*/ 2617962 w 2637211"/>
              <a:gd name="connsiteY2" fmla="*/ 8312 h 6844437"/>
              <a:gd name="connsiteX3" fmla="*/ 2637211 w 2637211"/>
              <a:gd name="connsiteY3" fmla="*/ 5093074 h 6844437"/>
              <a:gd name="connsiteX4" fmla="*/ 794959 w 2637211"/>
              <a:gd name="connsiteY4" fmla="*/ 6844437 h 6844437"/>
              <a:gd name="connsiteX5" fmla="*/ 8311 w 2637211"/>
              <a:gd name="connsiteY5" fmla="*/ 6837436 h 6844437"/>
              <a:gd name="connsiteX6" fmla="*/ 0 w 2637211"/>
              <a:gd name="connsiteY6" fmla="*/ 1122217 h 6844437"/>
              <a:gd name="connsiteX0" fmla="*/ 0 w 2637211"/>
              <a:gd name="connsiteY0" fmla="*/ 1152406 h 6874626"/>
              <a:gd name="connsiteX1" fmla="*/ 1198346 w 2637211"/>
              <a:gd name="connsiteY1" fmla="*/ 30189 h 6874626"/>
              <a:gd name="connsiteX2" fmla="*/ 2627587 w 2637211"/>
              <a:gd name="connsiteY2" fmla="*/ 0 h 6874626"/>
              <a:gd name="connsiteX3" fmla="*/ 2637211 w 2637211"/>
              <a:gd name="connsiteY3" fmla="*/ 5123263 h 6874626"/>
              <a:gd name="connsiteX4" fmla="*/ 794959 w 2637211"/>
              <a:gd name="connsiteY4" fmla="*/ 6874626 h 6874626"/>
              <a:gd name="connsiteX5" fmla="*/ 8311 w 2637211"/>
              <a:gd name="connsiteY5" fmla="*/ 6867625 h 6874626"/>
              <a:gd name="connsiteX6" fmla="*/ 0 w 2637211"/>
              <a:gd name="connsiteY6" fmla="*/ 1152406 h 6874626"/>
              <a:gd name="connsiteX0" fmla="*/ 0 w 2637211"/>
              <a:gd name="connsiteY0" fmla="*/ 1142781 h 6865001"/>
              <a:gd name="connsiteX1" fmla="*/ 1198346 w 2637211"/>
              <a:gd name="connsiteY1" fmla="*/ 20564 h 6865001"/>
              <a:gd name="connsiteX2" fmla="*/ 2627587 w 2637211"/>
              <a:gd name="connsiteY2" fmla="*/ 0 h 6865001"/>
              <a:gd name="connsiteX3" fmla="*/ 2637211 w 2637211"/>
              <a:gd name="connsiteY3" fmla="*/ 5113638 h 6865001"/>
              <a:gd name="connsiteX4" fmla="*/ 794959 w 2637211"/>
              <a:gd name="connsiteY4" fmla="*/ 6865001 h 6865001"/>
              <a:gd name="connsiteX5" fmla="*/ 8311 w 2637211"/>
              <a:gd name="connsiteY5" fmla="*/ 6858000 h 6865001"/>
              <a:gd name="connsiteX6" fmla="*/ 0 w 2637211"/>
              <a:gd name="connsiteY6" fmla="*/ 1142781 h 6865001"/>
              <a:gd name="connsiteX0" fmla="*/ 0 w 2637211"/>
              <a:gd name="connsiteY0" fmla="*/ 1142781 h 6865001"/>
              <a:gd name="connsiteX1" fmla="*/ 1198347 w 2637211"/>
              <a:gd name="connsiteY1" fmla="*/ 7117 h 6865001"/>
              <a:gd name="connsiteX2" fmla="*/ 2627587 w 2637211"/>
              <a:gd name="connsiteY2" fmla="*/ 0 h 6865001"/>
              <a:gd name="connsiteX3" fmla="*/ 2637211 w 2637211"/>
              <a:gd name="connsiteY3" fmla="*/ 5113638 h 6865001"/>
              <a:gd name="connsiteX4" fmla="*/ 794959 w 2637211"/>
              <a:gd name="connsiteY4" fmla="*/ 6865001 h 6865001"/>
              <a:gd name="connsiteX5" fmla="*/ 8311 w 2637211"/>
              <a:gd name="connsiteY5" fmla="*/ 6858000 h 6865001"/>
              <a:gd name="connsiteX6" fmla="*/ 0 w 2637211"/>
              <a:gd name="connsiteY6" fmla="*/ 1142781 h 6865001"/>
              <a:gd name="connsiteX0" fmla="*/ 0 w 2637211"/>
              <a:gd name="connsiteY0" fmla="*/ 1129334 h 6865001"/>
              <a:gd name="connsiteX1" fmla="*/ 1198347 w 2637211"/>
              <a:gd name="connsiteY1" fmla="*/ 7117 h 6865001"/>
              <a:gd name="connsiteX2" fmla="*/ 2627587 w 2637211"/>
              <a:gd name="connsiteY2" fmla="*/ 0 h 6865001"/>
              <a:gd name="connsiteX3" fmla="*/ 2637211 w 2637211"/>
              <a:gd name="connsiteY3" fmla="*/ 5113638 h 6865001"/>
              <a:gd name="connsiteX4" fmla="*/ 794959 w 2637211"/>
              <a:gd name="connsiteY4" fmla="*/ 6865001 h 6865001"/>
              <a:gd name="connsiteX5" fmla="*/ 8311 w 2637211"/>
              <a:gd name="connsiteY5" fmla="*/ 6858000 h 6865001"/>
              <a:gd name="connsiteX6" fmla="*/ 0 w 2637211"/>
              <a:gd name="connsiteY6" fmla="*/ 1129334 h 6865001"/>
              <a:gd name="connsiteX0" fmla="*/ 0 w 2637211"/>
              <a:gd name="connsiteY0" fmla="*/ 1129334 h 6865001"/>
              <a:gd name="connsiteX1" fmla="*/ 1205071 w 2637211"/>
              <a:gd name="connsiteY1" fmla="*/ 393 h 6865001"/>
              <a:gd name="connsiteX2" fmla="*/ 2627587 w 2637211"/>
              <a:gd name="connsiteY2" fmla="*/ 0 h 6865001"/>
              <a:gd name="connsiteX3" fmla="*/ 2637211 w 2637211"/>
              <a:gd name="connsiteY3" fmla="*/ 5113638 h 6865001"/>
              <a:gd name="connsiteX4" fmla="*/ 794959 w 2637211"/>
              <a:gd name="connsiteY4" fmla="*/ 6865001 h 6865001"/>
              <a:gd name="connsiteX5" fmla="*/ 8311 w 2637211"/>
              <a:gd name="connsiteY5" fmla="*/ 6858000 h 6865001"/>
              <a:gd name="connsiteX6" fmla="*/ 0 w 2637211"/>
              <a:gd name="connsiteY6" fmla="*/ 1129334 h 6865001"/>
              <a:gd name="connsiteX0" fmla="*/ 0 w 2637211"/>
              <a:gd name="connsiteY0" fmla="*/ 1129334 h 6865001"/>
              <a:gd name="connsiteX1" fmla="*/ 1153968 w 2637211"/>
              <a:gd name="connsiteY1" fmla="*/ 2218 h 6865001"/>
              <a:gd name="connsiteX2" fmla="*/ 2627587 w 2637211"/>
              <a:gd name="connsiteY2" fmla="*/ 0 h 6865001"/>
              <a:gd name="connsiteX3" fmla="*/ 2637211 w 2637211"/>
              <a:gd name="connsiteY3" fmla="*/ 5113638 h 6865001"/>
              <a:gd name="connsiteX4" fmla="*/ 794959 w 2637211"/>
              <a:gd name="connsiteY4" fmla="*/ 6865001 h 6865001"/>
              <a:gd name="connsiteX5" fmla="*/ 8311 w 2637211"/>
              <a:gd name="connsiteY5" fmla="*/ 6858000 h 6865001"/>
              <a:gd name="connsiteX6" fmla="*/ 0 w 2637211"/>
              <a:gd name="connsiteY6" fmla="*/ 1129334 h 6865001"/>
              <a:gd name="connsiteX0" fmla="*/ 0 w 2637211"/>
              <a:gd name="connsiteY0" fmla="*/ 1145368 h 6881035"/>
              <a:gd name="connsiteX1" fmla="*/ 1250702 w 2637211"/>
              <a:gd name="connsiteY1" fmla="*/ 0 h 6881035"/>
              <a:gd name="connsiteX2" fmla="*/ 2627587 w 2637211"/>
              <a:gd name="connsiteY2" fmla="*/ 16034 h 6881035"/>
              <a:gd name="connsiteX3" fmla="*/ 2637211 w 2637211"/>
              <a:gd name="connsiteY3" fmla="*/ 5129672 h 6881035"/>
              <a:gd name="connsiteX4" fmla="*/ 794959 w 2637211"/>
              <a:gd name="connsiteY4" fmla="*/ 6881035 h 6881035"/>
              <a:gd name="connsiteX5" fmla="*/ 8311 w 2637211"/>
              <a:gd name="connsiteY5" fmla="*/ 6874034 h 6881035"/>
              <a:gd name="connsiteX6" fmla="*/ 0 w 2637211"/>
              <a:gd name="connsiteY6" fmla="*/ 1145368 h 6881035"/>
              <a:gd name="connsiteX0" fmla="*/ 0 w 2637211"/>
              <a:gd name="connsiteY0" fmla="*/ 1129334 h 6865001"/>
              <a:gd name="connsiteX1" fmla="*/ 1159445 w 2637211"/>
              <a:gd name="connsiteY1" fmla="*/ 5868 h 6865001"/>
              <a:gd name="connsiteX2" fmla="*/ 2627587 w 2637211"/>
              <a:gd name="connsiteY2" fmla="*/ 0 h 6865001"/>
              <a:gd name="connsiteX3" fmla="*/ 2637211 w 2637211"/>
              <a:gd name="connsiteY3" fmla="*/ 5113638 h 6865001"/>
              <a:gd name="connsiteX4" fmla="*/ 794959 w 2637211"/>
              <a:gd name="connsiteY4" fmla="*/ 6865001 h 6865001"/>
              <a:gd name="connsiteX5" fmla="*/ 8311 w 2637211"/>
              <a:gd name="connsiteY5" fmla="*/ 6858000 h 6865001"/>
              <a:gd name="connsiteX6" fmla="*/ 0 w 2637211"/>
              <a:gd name="connsiteY6" fmla="*/ 1129334 h 6865001"/>
              <a:gd name="connsiteX0" fmla="*/ 0 w 2637211"/>
              <a:gd name="connsiteY0" fmla="*/ 1129334 h 6865001"/>
              <a:gd name="connsiteX1" fmla="*/ 1155796 w 2637211"/>
              <a:gd name="connsiteY1" fmla="*/ 392 h 6865001"/>
              <a:gd name="connsiteX2" fmla="*/ 2627587 w 2637211"/>
              <a:gd name="connsiteY2" fmla="*/ 0 h 6865001"/>
              <a:gd name="connsiteX3" fmla="*/ 2637211 w 2637211"/>
              <a:gd name="connsiteY3" fmla="*/ 5113638 h 6865001"/>
              <a:gd name="connsiteX4" fmla="*/ 794959 w 2637211"/>
              <a:gd name="connsiteY4" fmla="*/ 6865001 h 6865001"/>
              <a:gd name="connsiteX5" fmla="*/ 8311 w 2637211"/>
              <a:gd name="connsiteY5" fmla="*/ 6858000 h 6865001"/>
              <a:gd name="connsiteX6" fmla="*/ 0 w 2637211"/>
              <a:gd name="connsiteY6" fmla="*/ 1129334 h 6865001"/>
              <a:gd name="connsiteX0" fmla="*/ 135917 w 2628941"/>
              <a:gd name="connsiteY0" fmla="*/ 1182264 h 6865001"/>
              <a:gd name="connsiteX1" fmla="*/ 1147526 w 2628941"/>
              <a:gd name="connsiteY1" fmla="*/ 392 h 6865001"/>
              <a:gd name="connsiteX2" fmla="*/ 2619317 w 2628941"/>
              <a:gd name="connsiteY2" fmla="*/ 0 h 6865001"/>
              <a:gd name="connsiteX3" fmla="*/ 2628941 w 2628941"/>
              <a:gd name="connsiteY3" fmla="*/ 5113638 h 6865001"/>
              <a:gd name="connsiteX4" fmla="*/ 786689 w 2628941"/>
              <a:gd name="connsiteY4" fmla="*/ 6865001 h 6865001"/>
              <a:gd name="connsiteX5" fmla="*/ 41 w 2628941"/>
              <a:gd name="connsiteY5" fmla="*/ 6858000 h 6865001"/>
              <a:gd name="connsiteX6" fmla="*/ 135917 w 2628941"/>
              <a:gd name="connsiteY6" fmla="*/ 1182264 h 6865001"/>
              <a:gd name="connsiteX0" fmla="*/ 70244 w 2628974"/>
              <a:gd name="connsiteY0" fmla="*/ 1114733 h 6865001"/>
              <a:gd name="connsiteX1" fmla="*/ 1147559 w 2628974"/>
              <a:gd name="connsiteY1" fmla="*/ 392 h 6865001"/>
              <a:gd name="connsiteX2" fmla="*/ 2619350 w 2628974"/>
              <a:gd name="connsiteY2" fmla="*/ 0 h 6865001"/>
              <a:gd name="connsiteX3" fmla="*/ 2628974 w 2628974"/>
              <a:gd name="connsiteY3" fmla="*/ 5113638 h 6865001"/>
              <a:gd name="connsiteX4" fmla="*/ 786722 w 2628974"/>
              <a:gd name="connsiteY4" fmla="*/ 6865001 h 6865001"/>
              <a:gd name="connsiteX5" fmla="*/ 74 w 2628974"/>
              <a:gd name="connsiteY5" fmla="*/ 6858000 h 6865001"/>
              <a:gd name="connsiteX6" fmla="*/ 70244 w 2628974"/>
              <a:gd name="connsiteY6" fmla="*/ 1114733 h 6865001"/>
              <a:gd name="connsiteX0" fmla="*/ 0 w 2649987"/>
              <a:gd name="connsiteY0" fmla="*/ 1164012 h 6865001"/>
              <a:gd name="connsiteX1" fmla="*/ 1168572 w 2649987"/>
              <a:gd name="connsiteY1" fmla="*/ 392 h 6865001"/>
              <a:gd name="connsiteX2" fmla="*/ 2640363 w 2649987"/>
              <a:gd name="connsiteY2" fmla="*/ 0 h 6865001"/>
              <a:gd name="connsiteX3" fmla="*/ 2649987 w 2649987"/>
              <a:gd name="connsiteY3" fmla="*/ 5113638 h 6865001"/>
              <a:gd name="connsiteX4" fmla="*/ 807735 w 2649987"/>
              <a:gd name="connsiteY4" fmla="*/ 6865001 h 6865001"/>
              <a:gd name="connsiteX5" fmla="*/ 21087 w 2649987"/>
              <a:gd name="connsiteY5" fmla="*/ 6858000 h 6865001"/>
              <a:gd name="connsiteX6" fmla="*/ 0 w 2649987"/>
              <a:gd name="connsiteY6" fmla="*/ 1164012 h 6865001"/>
              <a:gd name="connsiteX0" fmla="*/ 0 w 2649987"/>
              <a:gd name="connsiteY0" fmla="*/ 1164012 h 6865001"/>
              <a:gd name="connsiteX1" fmla="*/ 1221502 w 2649987"/>
              <a:gd name="connsiteY1" fmla="*/ 20468 h 6865001"/>
              <a:gd name="connsiteX2" fmla="*/ 2640363 w 2649987"/>
              <a:gd name="connsiteY2" fmla="*/ 0 h 6865001"/>
              <a:gd name="connsiteX3" fmla="*/ 2649987 w 2649987"/>
              <a:gd name="connsiteY3" fmla="*/ 5113638 h 6865001"/>
              <a:gd name="connsiteX4" fmla="*/ 807735 w 2649987"/>
              <a:gd name="connsiteY4" fmla="*/ 6865001 h 6865001"/>
              <a:gd name="connsiteX5" fmla="*/ 21087 w 2649987"/>
              <a:gd name="connsiteY5" fmla="*/ 6858000 h 6865001"/>
              <a:gd name="connsiteX6" fmla="*/ 0 w 2649987"/>
              <a:gd name="connsiteY6" fmla="*/ 1164012 h 6865001"/>
              <a:gd name="connsiteX0" fmla="*/ 0 w 2649987"/>
              <a:gd name="connsiteY0" fmla="*/ 1164012 h 6865001"/>
              <a:gd name="connsiteX1" fmla="*/ 1168574 w 2649987"/>
              <a:gd name="connsiteY1" fmla="*/ 392 h 6865001"/>
              <a:gd name="connsiteX2" fmla="*/ 2640363 w 2649987"/>
              <a:gd name="connsiteY2" fmla="*/ 0 h 6865001"/>
              <a:gd name="connsiteX3" fmla="*/ 2649987 w 2649987"/>
              <a:gd name="connsiteY3" fmla="*/ 5113638 h 6865001"/>
              <a:gd name="connsiteX4" fmla="*/ 807735 w 2649987"/>
              <a:gd name="connsiteY4" fmla="*/ 6865001 h 6865001"/>
              <a:gd name="connsiteX5" fmla="*/ 21087 w 2649987"/>
              <a:gd name="connsiteY5" fmla="*/ 6858000 h 6865001"/>
              <a:gd name="connsiteX6" fmla="*/ 0 w 2649987"/>
              <a:gd name="connsiteY6" fmla="*/ 1164012 h 6865001"/>
              <a:gd name="connsiteX0" fmla="*/ 1531 w 2651518"/>
              <a:gd name="connsiteY0" fmla="*/ 1164012 h 6865001"/>
              <a:gd name="connsiteX1" fmla="*/ 1170105 w 2651518"/>
              <a:gd name="connsiteY1" fmla="*/ 392 h 6865001"/>
              <a:gd name="connsiteX2" fmla="*/ 2641894 w 2651518"/>
              <a:gd name="connsiteY2" fmla="*/ 0 h 6865001"/>
              <a:gd name="connsiteX3" fmla="*/ 2651518 w 2651518"/>
              <a:gd name="connsiteY3" fmla="*/ 5113638 h 6865001"/>
              <a:gd name="connsiteX4" fmla="*/ 809266 w 2651518"/>
              <a:gd name="connsiteY4" fmla="*/ 6865001 h 6865001"/>
              <a:gd name="connsiteX5" fmla="*/ 716 w 2651518"/>
              <a:gd name="connsiteY5" fmla="*/ 6859826 h 6865001"/>
              <a:gd name="connsiteX6" fmla="*/ 1531 w 2651518"/>
              <a:gd name="connsiteY6" fmla="*/ 1164012 h 6865001"/>
              <a:gd name="connsiteX0" fmla="*/ 1531 w 2651518"/>
              <a:gd name="connsiteY0" fmla="*/ 1164012 h 6859826"/>
              <a:gd name="connsiteX1" fmla="*/ 1170105 w 2651518"/>
              <a:gd name="connsiteY1" fmla="*/ 392 h 6859826"/>
              <a:gd name="connsiteX2" fmla="*/ 2641894 w 2651518"/>
              <a:gd name="connsiteY2" fmla="*/ 0 h 6859826"/>
              <a:gd name="connsiteX3" fmla="*/ 2651518 w 2651518"/>
              <a:gd name="connsiteY3" fmla="*/ 5113638 h 6859826"/>
              <a:gd name="connsiteX4" fmla="*/ 785539 w 2651518"/>
              <a:gd name="connsiteY4" fmla="*/ 6808421 h 6859826"/>
              <a:gd name="connsiteX5" fmla="*/ 716 w 2651518"/>
              <a:gd name="connsiteY5" fmla="*/ 6859826 h 6859826"/>
              <a:gd name="connsiteX6" fmla="*/ 1531 w 2651518"/>
              <a:gd name="connsiteY6" fmla="*/ 1164012 h 6859826"/>
              <a:gd name="connsiteX0" fmla="*/ 1531 w 2651518"/>
              <a:gd name="connsiteY0" fmla="*/ 1164012 h 6859826"/>
              <a:gd name="connsiteX1" fmla="*/ 1170105 w 2651518"/>
              <a:gd name="connsiteY1" fmla="*/ 392 h 6859826"/>
              <a:gd name="connsiteX2" fmla="*/ 2641894 w 2651518"/>
              <a:gd name="connsiteY2" fmla="*/ 0 h 6859826"/>
              <a:gd name="connsiteX3" fmla="*/ 2651518 w 2651518"/>
              <a:gd name="connsiteY3" fmla="*/ 5113638 h 6859826"/>
              <a:gd name="connsiteX4" fmla="*/ 670554 w 2651518"/>
              <a:gd name="connsiteY4" fmla="*/ 6744541 h 6859826"/>
              <a:gd name="connsiteX5" fmla="*/ 716 w 2651518"/>
              <a:gd name="connsiteY5" fmla="*/ 6859826 h 6859826"/>
              <a:gd name="connsiteX6" fmla="*/ 1531 w 2651518"/>
              <a:gd name="connsiteY6" fmla="*/ 1164012 h 6859826"/>
              <a:gd name="connsiteX0" fmla="*/ 1531 w 2651518"/>
              <a:gd name="connsiteY0" fmla="*/ 1164012 h 6859826"/>
              <a:gd name="connsiteX1" fmla="*/ 1170105 w 2651518"/>
              <a:gd name="connsiteY1" fmla="*/ 392 h 6859826"/>
              <a:gd name="connsiteX2" fmla="*/ 2641894 w 2651518"/>
              <a:gd name="connsiteY2" fmla="*/ 0 h 6859826"/>
              <a:gd name="connsiteX3" fmla="*/ 2651518 w 2651518"/>
              <a:gd name="connsiteY3" fmla="*/ 5113638 h 6859826"/>
              <a:gd name="connsiteX4" fmla="*/ 769112 w 2651518"/>
              <a:gd name="connsiteY4" fmla="*/ 6857700 h 6859826"/>
              <a:gd name="connsiteX5" fmla="*/ 716 w 2651518"/>
              <a:gd name="connsiteY5" fmla="*/ 6859826 h 6859826"/>
              <a:gd name="connsiteX6" fmla="*/ 1531 w 2651518"/>
              <a:gd name="connsiteY6" fmla="*/ 1164012 h 6859826"/>
              <a:gd name="connsiteX0" fmla="*/ 1531 w 2641975"/>
              <a:gd name="connsiteY0" fmla="*/ 1164012 h 6859826"/>
              <a:gd name="connsiteX1" fmla="*/ 1170105 w 2641975"/>
              <a:gd name="connsiteY1" fmla="*/ 392 h 6859826"/>
              <a:gd name="connsiteX2" fmla="*/ 2641894 w 2641975"/>
              <a:gd name="connsiteY2" fmla="*/ 0 h 6859826"/>
              <a:gd name="connsiteX3" fmla="*/ 2565736 w 2641975"/>
              <a:gd name="connsiteY3" fmla="*/ 5033332 h 6859826"/>
              <a:gd name="connsiteX4" fmla="*/ 769112 w 2641975"/>
              <a:gd name="connsiteY4" fmla="*/ 6857700 h 6859826"/>
              <a:gd name="connsiteX5" fmla="*/ 716 w 2641975"/>
              <a:gd name="connsiteY5" fmla="*/ 6859826 h 6859826"/>
              <a:gd name="connsiteX6" fmla="*/ 1531 w 2641975"/>
              <a:gd name="connsiteY6" fmla="*/ 1164012 h 6859826"/>
              <a:gd name="connsiteX0" fmla="*/ 1531 w 2642134"/>
              <a:gd name="connsiteY0" fmla="*/ 1164012 h 6859826"/>
              <a:gd name="connsiteX1" fmla="*/ 1170105 w 2642134"/>
              <a:gd name="connsiteY1" fmla="*/ 392 h 6859826"/>
              <a:gd name="connsiteX2" fmla="*/ 2641894 w 2642134"/>
              <a:gd name="connsiteY2" fmla="*/ 0 h 6859826"/>
              <a:gd name="connsiteX3" fmla="*/ 2627791 w 2642134"/>
              <a:gd name="connsiteY3" fmla="*/ 5073485 h 6859826"/>
              <a:gd name="connsiteX4" fmla="*/ 769112 w 2642134"/>
              <a:gd name="connsiteY4" fmla="*/ 6857700 h 6859826"/>
              <a:gd name="connsiteX5" fmla="*/ 716 w 2642134"/>
              <a:gd name="connsiteY5" fmla="*/ 6859826 h 6859826"/>
              <a:gd name="connsiteX6" fmla="*/ 1531 w 2642134"/>
              <a:gd name="connsiteY6" fmla="*/ 1164012 h 6859826"/>
              <a:gd name="connsiteX0" fmla="*/ 1531 w 2631212"/>
              <a:gd name="connsiteY0" fmla="*/ 1164012 h 6859826"/>
              <a:gd name="connsiteX1" fmla="*/ 1170105 w 2631212"/>
              <a:gd name="connsiteY1" fmla="*/ 392 h 6859826"/>
              <a:gd name="connsiteX2" fmla="*/ 2630843 w 2631212"/>
              <a:gd name="connsiteY2" fmla="*/ 0 h 6859826"/>
              <a:gd name="connsiteX3" fmla="*/ 2627791 w 2631212"/>
              <a:gd name="connsiteY3" fmla="*/ 5073485 h 6859826"/>
              <a:gd name="connsiteX4" fmla="*/ 769112 w 2631212"/>
              <a:gd name="connsiteY4" fmla="*/ 6857700 h 6859826"/>
              <a:gd name="connsiteX5" fmla="*/ 716 w 2631212"/>
              <a:gd name="connsiteY5" fmla="*/ 6859826 h 6859826"/>
              <a:gd name="connsiteX6" fmla="*/ 1531 w 2631212"/>
              <a:gd name="connsiteY6" fmla="*/ 1164012 h 6859826"/>
              <a:gd name="connsiteX0" fmla="*/ 1531 w 2631212"/>
              <a:gd name="connsiteY0" fmla="*/ 1164012 h 6859826"/>
              <a:gd name="connsiteX1" fmla="*/ 1170105 w 2631212"/>
              <a:gd name="connsiteY1" fmla="*/ 392 h 6859826"/>
              <a:gd name="connsiteX2" fmla="*/ 2630843 w 2631212"/>
              <a:gd name="connsiteY2" fmla="*/ 0 h 6859826"/>
              <a:gd name="connsiteX3" fmla="*/ 2627791 w 2631212"/>
              <a:gd name="connsiteY3" fmla="*/ 4347837 h 6859826"/>
              <a:gd name="connsiteX4" fmla="*/ 769112 w 2631212"/>
              <a:gd name="connsiteY4" fmla="*/ 6857700 h 6859826"/>
              <a:gd name="connsiteX5" fmla="*/ 716 w 2631212"/>
              <a:gd name="connsiteY5" fmla="*/ 6859826 h 6859826"/>
              <a:gd name="connsiteX6" fmla="*/ 1531 w 2631212"/>
              <a:gd name="connsiteY6" fmla="*/ 1164012 h 6859826"/>
              <a:gd name="connsiteX0" fmla="*/ 1531 w 2631212"/>
              <a:gd name="connsiteY0" fmla="*/ 1164012 h 6859826"/>
              <a:gd name="connsiteX1" fmla="*/ 1170105 w 2631212"/>
              <a:gd name="connsiteY1" fmla="*/ 392 h 6859826"/>
              <a:gd name="connsiteX2" fmla="*/ 2630843 w 2631212"/>
              <a:gd name="connsiteY2" fmla="*/ 0 h 6859826"/>
              <a:gd name="connsiteX3" fmla="*/ 2627791 w 2631212"/>
              <a:gd name="connsiteY3" fmla="*/ 4347837 h 6859826"/>
              <a:gd name="connsiteX4" fmla="*/ 374829 w 2631212"/>
              <a:gd name="connsiteY4" fmla="*/ 6832533 h 6859826"/>
              <a:gd name="connsiteX5" fmla="*/ 716 w 2631212"/>
              <a:gd name="connsiteY5" fmla="*/ 6859826 h 6859826"/>
              <a:gd name="connsiteX6" fmla="*/ 1531 w 2631212"/>
              <a:gd name="connsiteY6" fmla="*/ 1164012 h 6859826"/>
              <a:gd name="connsiteX0" fmla="*/ 1531 w 2631212"/>
              <a:gd name="connsiteY0" fmla="*/ 1164012 h 6859826"/>
              <a:gd name="connsiteX1" fmla="*/ 1170105 w 2631212"/>
              <a:gd name="connsiteY1" fmla="*/ 392 h 6859826"/>
              <a:gd name="connsiteX2" fmla="*/ 2630843 w 2631212"/>
              <a:gd name="connsiteY2" fmla="*/ 0 h 6859826"/>
              <a:gd name="connsiteX3" fmla="*/ 2627791 w 2631212"/>
              <a:gd name="connsiteY3" fmla="*/ 4347837 h 6859826"/>
              <a:gd name="connsiteX4" fmla="*/ 716 w 2631212"/>
              <a:gd name="connsiteY4" fmla="*/ 6859826 h 6859826"/>
              <a:gd name="connsiteX5" fmla="*/ 1531 w 2631212"/>
              <a:gd name="connsiteY5" fmla="*/ 1164012 h 6859826"/>
              <a:gd name="connsiteX0" fmla="*/ 1531 w 2631212"/>
              <a:gd name="connsiteY0" fmla="*/ 1164012 h 6859826"/>
              <a:gd name="connsiteX1" fmla="*/ 1606333 w 2631212"/>
              <a:gd name="connsiteY1" fmla="*/ 4586 h 6859826"/>
              <a:gd name="connsiteX2" fmla="*/ 2630843 w 2631212"/>
              <a:gd name="connsiteY2" fmla="*/ 0 h 6859826"/>
              <a:gd name="connsiteX3" fmla="*/ 2627791 w 2631212"/>
              <a:gd name="connsiteY3" fmla="*/ 4347837 h 6859826"/>
              <a:gd name="connsiteX4" fmla="*/ 716 w 2631212"/>
              <a:gd name="connsiteY4" fmla="*/ 6859826 h 6859826"/>
              <a:gd name="connsiteX5" fmla="*/ 1531 w 2631212"/>
              <a:gd name="connsiteY5" fmla="*/ 1164012 h 6859826"/>
              <a:gd name="connsiteX0" fmla="*/ 1531 w 2631212"/>
              <a:gd name="connsiteY0" fmla="*/ 1612823 h 6859826"/>
              <a:gd name="connsiteX1" fmla="*/ 1606333 w 2631212"/>
              <a:gd name="connsiteY1" fmla="*/ 4586 h 6859826"/>
              <a:gd name="connsiteX2" fmla="*/ 2630843 w 2631212"/>
              <a:gd name="connsiteY2" fmla="*/ 0 h 6859826"/>
              <a:gd name="connsiteX3" fmla="*/ 2627791 w 2631212"/>
              <a:gd name="connsiteY3" fmla="*/ 4347837 h 6859826"/>
              <a:gd name="connsiteX4" fmla="*/ 716 w 2631212"/>
              <a:gd name="connsiteY4" fmla="*/ 6859826 h 6859826"/>
              <a:gd name="connsiteX5" fmla="*/ 1531 w 2631212"/>
              <a:gd name="connsiteY5" fmla="*/ 1612823 h 6859826"/>
              <a:gd name="connsiteX0" fmla="*/ 1531 w 2631212"/>
              <a:gd name="connsiteY0" fmla="*/ 1612823 h 6859826"/>
              <a:gd name="connsiteX1" fmla="*/ 1279164 w 2631212"/>
              <a:gd name="connsiteY1" fmla="*/ 392 h 6859826"/>
              <a:gd name="connsiteX2" fmla="*/ 2630843 w 2631212"/>
              <a:gd name="connsiteY2" fmla="*/ 0 h 6859826"/>
              <a:gd name="connsiteX3" fmla="*/ 2627791 w 2631212"/>
              <a:gd name="connsiteY3" fmla="*/ 4347837 h 6859826"/>
              <a:gd name="connsiteX4" fmla="*/ 716 w 2631212"/>
              <a:gd name="connsiteY4" fmla="*/ 6859826 h 6859826"/>
              <a:gd name="connsiteX5" fmla="*/ 1531 w 2631212"/>
              <a:gd name="connsiteY5" fmla="*/ 1612823 h 6859826"/>
              <a:gd name="connsiteX0" fmla="*/ 1531 w 2631212"/>
              <a:gd name="connsiteY0" fmla="*/ 1612823 h 6859826"/>
              <a:gd name="connsiteX1" fmla="*/ 1610529 w 2631212"/>
              <a:gd name="connsiteY1" fmla="*/ 4586 h 6859826"/>
              <a:gd name="connsiteX2" fmla="*/ 2630843 w 2631212"/>
              <a:gd name="connsiteY2" fmla="*/ 0 h 6859826"/>
              <a:gd name="connsiteX3" fmla="*/ 2627791 w 2631212"/>
              <a:gd name="connsiteY3" fmla="*/ 4347837 h 6859826"/>
              <a:gd name="connsiteX4" fmla="*/ 716 w 2631212"/>
              <a:gd name="connsiteY4" fmla="*/ 6859826 h 6859826"/>
              <a:gd name="connsiteX5" fmla="*/ 1531 w 2631212"/>
              <a:gd name="connsiteY5" fmla="*/ 1612823 h 6859826"/>
              <a:gd name="connsiteX0" fmla="*/ 1531 w 2631212"/>
              <a:gd name="connsiteY0" fmla="*/ 1612823 h 6859826"/>
              <a:gd name="connsiteX1" fmla="*/ 1618918 w 2631212"/>
              <a:gd name="connsiteY1" fmla="*/ 391 h 6859826"/>
              <a:gd name="connsiteX2" fmla="*/ 2630843 w 2631212"/>
              <a:gd name="connsiteY2" fmla="*/ 0 h 6859826"/>
              <a:gd name="connsiteX3" fmla="*/ 2627791 w 2631212"/>
              <a:gd name="connsiteY3" fmla="*/ 4347837 h 6859826"/>
              <a:gd name="connsiteX4" fmla="*/ 716 w 2631212"/>
              <a:gd name="connsiteY4" fmla="*/ 6859826 h 6859826"/>
              <a:gd name="connsiteX5" fmla="*/ 1531 w 2631212"/>
              <a:gd name="connsiteY5" fmla="*/ 1612823 h 6859826"/>
              <a:gd name="connsiteX0" fmla="*/ 1531 w 2631212"/>
              <a:gd name="connsiteY0" fmla="*/ 1612823 h 6859826"/>
              <a:gd name="connsiteX1" fmla="*/ 1618918 w 2631212"/>
              <a:gd name="connsiteY1" fmla="*/ 8780 h 6859826"/>
              <a:gd name="connsiteX2" fmla="*/ 2630843 w 2631212"/>
              <a:gd name="connsiteY2" fmla="*/ 0 h 6859826"/>
              <a:gd name="connsiteX3" fmla="*/ 2627791 w 2631212"/>
              <a:gd name="connsiteY3" fmla="*/ 4347837 h 6859826"/>
              <a:gd name="connsiteX4" fmla="*/ 716 w 2631212"/>
              <a:gd name="connsiteY4" fmla="*/ 6859826 h 6859826"/>
              <a:gd name="connsiteX5" fmla="*/ 1531 w 2631212"/>
              <a:gd name="connsiteY5" fmla="*/ 1612823 h 6859826"/>
              <a:gd name="connsiteX0" fmla="*/ 1531 w 2631212"/>
              <a:gd name="connsiteY0" fmla="*/ 1612823 h 6859826"/>
              <a:gd name="connsiteX1" fmla="*/ 1606335 w 2631212"/>
              <a:gd name="connsiteY1" fmla="*/ 4586 h 6859826"/>
              <a:gd name="connsiteX2" fmla="*/ 2630843 w 2631212"/>
              <a:gd name="connsiteY2" fmla="*/ 0 h 6859826"/>
              <a:gd name="connsiteX3" fmla="*/ 2627791 w 2631212"/>
              <a:gd name="connsiteY3" fmla="*/ 4347837 h 6859826"/>
              <a:gd name="connsiteX4" fmla="*/ 716 w 2631212"/>
              <a:gd name="connsiteY4" fmla="*/ 6859826 h 6859826"/>
              <a:gd name="connsiteX5" fmla="*/ 1531 w 2631212"/>
              <a:gd name="connsiteY5" fmla="*/ 1612823 h 6859826"/>
              <a:gd name="connsiteX0" fmla="*/ 1531 w 2631212"/>
              <a:gd name="connsiteY0" fmla="*/ 1613000 h 6860003"/>
              <a:gd name="connsiteX1" fmla="*/ 1612685 w 2631212"/>
              <a:gd name="connsiteY1" fmla="*/ 0 h 6860003"/>
              <a:gd name="connsiteX2" fmla="*/ 2630843 w 2631212"/>
              <a:gd name="connsiteY2" fmla="*/ 177 h 6860003"/>
              <a:gd name="connsiteX3" fmla="*/ 2627791 w 2631212"/>
              <a:gd name="connsiteY3" fmla="*/ 4348014 h 6860003"/>
              <a:gd name="connsiteX4" fmla="*/ 716 w 2631212"/>
              <a:gd name="connsiteY4" fmla="*/ 6860003 h 6860003"/>
              <a:gd name="connsiteX5" fmla="*/ 1531 w 2631212"/>
              <a:gd name="connsiteY5" fmla="*/ 1613000 h 686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31212" h="6860003">
                <a:moveTo>
                  <a:pt x="1531" y="1613000"/>
                </a:moveTo>
                <a:lnTo>
                  <a:pt x="1612685" y="0"/>
                </a:lnTo>
                <a:lnTo>
                  <a:pt x="2630843" y="177"/>
                </a:lnTo>
                <a:cubicBezTo>
                  <a:pt x="2634052" y="2285448"/>
                  <a:pt x="2614956" y="2081993"/>
                  <a:pt x="2627791" y="4348014"/>
                </a:cubicBezTo>
                <a:lnTo>
                  <a:pt x="716" y="6860003"/>
                </a:lnTo>
                <a:cubicBezTo>
                  <a:pt x="-2055" y="4945305"/>
                  <a:pt x="4302" y="3527698"/>
                  <a:pt x="1531" y="1613000"/>
                </a:cubicBezTo>
                <a:close/>
              </a:path>
            </a:pathLst>
          </a:custGeom>
          <a:blipFill>
            <a:blip r:embed="rId2"/>
            <a:srcRect/>
            <a:stretch>
              <a:fillRect l="-6707" t="3" r="-9021" b="-14673"/>
            </a:stretch>
          </a:blipFill>
        </p:spPr>
        <p:txBody>
          <a:bodyPr/>
          <a:lstStyle>
            <a:lvl1pPr marL="0" indent="0" algn="ctr">
              <a:buFontTx/>
              <a:buNone/>
              <a:defRPr sz="800">
                <a:solidFill>
                  <a:schemeClr val="bg1"/>
                </a:solidFill>
              </a:defRPr>
            </a:lvl1pPr>
          </a:lstStyle>
          <a:p>
            <a:r>
              <a:rPr lang="en-US"/>
              <a:t>Click icon to add picture</a:t>
            </a:r>
          </a:p>
        </p:txBody>
      </p:sp>
      <p:sp>
        <p:nvSpPr>
          <p:cNvPr id="12" name="Rectangle 11">
            <a:extLst>
              <a:ext uri="{FF2B5EF4-FFF2-40B4-BE49-F238E27FC236}">
                <a16:creationId xmlns:a16="http://schemas.microsoft.com/office/drawing/2014/main" id="{3D3F1E44-3A7E-4C0E-A985-5CDBACD7B91C}"/>
              </a:ext>
            </a:extLst>
          </p:cNvPr>
          <p:cNvSpPr/>
          <p:nvPr userDrawn="1"/>
        </p:nvSpPr>
        <p:spPr>
          <a:xfrm rot="16200000">
            <a:off x="51868" y="4278656"/>
            <a:ext cx="2527477" cy="2631212"/>
          </a:xfrm>
          <a:custGeom>
            <a:avLst/>
            <a:gdLst>
              <a:gd name="connsiteX0" fmla="*/ 0 w 1787236"/>
              <a:gd name="connsiteY0" fmla="*/ 0 h 1860589"/>
              <a:gd name="connsiteX1" fmla="*/ 1787236 w 1787236"/>
              <a:gd name="connsiteY1" fmla="*/ 0 h 1860589"/>
              <a:gd name="connsiteX2" fmla="*/ 1787236 w 1787236"/>
              <a:gd name="connsiteY2" fmla="*/ 1860589 h 1860589"/>
              <a:gd name="connsiteX3" fmla="*/ 0 w 1787236"/>
              <a:gd name="connsiteY3" fmla="*/ 1860589 h 1860589"/>
              <a:gd name="connsiteX4" fmla="*/ 0 w 1787236"/>
              <a:gd name="connsiteY4" fmla="*/ 0 h 1860589"/>
              <a:gd name="connsiteX0" fmla="*/ 0 w 1787236"/>
              <a:gd name="connsiteY0" fmla="*/ 0 h 1860589"/>
              <a:gd name="connsiteX1" fmla="*/ 1787236 w 1787236"/>
              <a:gd name="connsiteY1" fmla="*/ 1860589 h 1860589"/>
              <a:gd name="connsiteX2" fmla="*/ 0 w 1787236"/>
              <a:gd name="connsiteY2" fmla="*/ 1860589 h 1860589"/>
              <a:gd name="connsiteX3" fmla="*/ 0 w 1787236"/>
              <a:gd name="connsiteY3" fmla="*/ 0 h 1860589"/>
            </a:gdLst>
            <a:ahLst/>
            <a:cxnLst>
              <a:cxn ang="0">
                <a:pos x="connsiteX0" y="connsiteY0"/>
              </a:cxn>
              <a:cxn ang="0">
                <a:pos x="connsiteX1" y="connsiteY1"/>
              </a:cxn>
              <a:cxn ang="0">
                <a:pos x="connsiteX2" y="connsiteY2"/>
              </a:cxn>
              <a:cxn ang="0">
                <a:pos x="connsiteX3" y="connsiteY3"/>
              </a:cxn>
            </a:cxnLst>
            <a:rect l="l" t="t" r="r" b="b"/>
            <a:pathLst>
              <a:path w="1787236" h="1860589">
                <a:moveTo>
                  <a:pt x="0" y="0"/>
                </a:moveTo>
                <a:lnTo>
                  <a:pt x="1787236" y="1860589"/>
                </a:lnTo>
                <a:lnTo>
                  <a:pt x="0" y="1860589"/>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7">
            <a:extLst>
              <a:ext uri="{FF2B5EF4-FFF2-40B4-BE49-F238E27FC236}">
                <a16:creationId xmlns:a16="http://schemas.microsoft.com/office/drawing/2014/main" id="{700AF089-4A0D-49B5-AE1A-BD6D8C70997D}"/>
              </a:ext>
            </a:extLst>
          </p:cNvPr>
          <p:cNvSpPr/>
          <p:nvPr userDrawn="1"/>
        </p:nvSpPr>
        <p:spPr>
          <a:xfrm rot="5400000">
            <a:off x="594" y="-594"/>
            <a:ext cx="1612863" cy="1614051"/>
          </a:xfrm>
          <a:custGeom>
            <a:avLst/>
            <a:gdLst>
              <a:gd name="connsiteX0" fmla="*/ 0 w 1170432"/>
              <a:gd name="connsiteY0" fmla="*/ 0 h 1171294"/>
              <a:gd name="connsiteX1" fmla="*/ 1170432 w 1170432"/>
              <a:gd name="connsiteY1" fmla="*/ 0 h 1171294"/>
              <a:gd name="connsiteX2" fmla="*/ 1170432 w 1170432"/>
              <a:gd name="connsiteY2" fmla="*/ 1171294 h 1171294"/>
              <a:gd name="connsiteX3" fmla="*/ 0 w 1170432"/>
              <a:gd name="connsiteY3" fmla="*/ 1171294 h 1171294"/>
              <a:gd name="connsiteX4" fmla="*/ 0 w 1170432"/>
              <a:gd name="connsiteY4" fmla="*/ 0 h 1171294"/>
              <a:gd name="connsiteX0" fmla="*/ 0 w 1170432"/>
              <a:gd name="connsiteY0" fmla="*/ 0 h 1171294"/>
              <a:gd name="connsiteX1" fmla="*/ 1170432 w 1170432"/>
              <a:gd name="connsiteY1" fmla="*/ 1171294 h 1171294"/>
              <a:gd name="connsiteX2" fmla="*/ 0 w 1170432"/>
              <a:gd name="connsiteY2" fmla="*/ 1171294 h 1171294"/>
              <a:gd name="connsiteX3" fmla="*/ 0 w 1170432"/>
              <a:gd name="connsiteY3" fmla="*/ 0 h 1171294"/>
            </a:gdLst>
            <a:ahLst/>
            <a:cxnLst>
              <a:cxn ang="0">
                <a:pos x="connsiteX0" y="connsiteY0"/>
              </a:cxn>
              <a:cxn ang="0">
                <a:pos x="connsiteX1" y="connsiteY1"/>
              </a:cxn>
              <a:cxn ang="0">
                <a:pos x="connsiteX2" y="connsiteY2"/>
              </a:cxn>
              <a:cxn ang="0">
                <a:pos x="connsiteX3" y="connsiteY3"/>
              </a:cxn>
            </a:cxnLst>
            <a:rect l="l" t="t" r="r" b="b"/>
            <a:pathLst>
              <a:path w="1170432" h="1171294">
                <a:moveTo>
                  <a:pt x="0" y="0"/>
                </a:moveTo>
                <a:lnTo>
                  <a:pt x="1170432" y="1171294"/>
                </a:lnTo>
                <a:lnTo>
                  <a:pt x="0" y="1171294"/>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FC085989-FC25-4546-BA5C-83C348426BC2}"/>
              </a:ext>
            </a:extLst>
          </p:cNvPr>
          <p:cNvCxnSpPr>
            <a:cxnSpLocks/>
          </p:cNvCxnSpPr>
          <p:nvPr userDrawn="1"/>
        </p:nvCxnSpPr>
        <p:spPr>
          <a:xfrm flipV="1">
            <a:off x="11314688" y="6085840"/>
            <a:ext cx="508749" cy="508533"/>
          </a:xfrm>
          <a:prstGeom prst="line">
            <a:avLst/>
          </a:prstGeom>
          <a:noFill/>
          <a:ln w="25400" cap="flat" cmpd="sng" algn="ctr">
            <a:solidFill>
              <a:schemeClr val="accent4"/>
            </a:solidFill>
            <a:prstDash val="solid"/>
            <a:miter lim="800000"/>
          </a:ln>
          <a:effectLst/>
        </p:spPr>
      </p:cxnSp>
      <p:pic>
        <p:nvPicPr>
          <p:cNvPr id="15" name="Picture 13">
            <a:extLst>
              <a:ext uri="{FF2B5EF4-FFF2-40B4-BE49-F238E27FC236}">
                <a16:creationId xmlns:a16="http://schemas.microsoft.com/office/drawing/2014/main" id="{C42CFAC9-1188-490D-9774-C22E5FA5434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1852" r="11852"/>
          <a:stretch/>
        </p:blipFill>
        <p:spPr>
          <a:xfrm>
            <a:off x="-958037" y="-993246"/>
            <a:ext cx="2596337" cy="2629547"/>
          </a:xfrm>
          <a:prstGeom prst="rect">
            <a:avLst/>
          </a:prstGeom>
        </p:spPr>
      </p:pic>
    </p:spTree>
    <p:extLst>
      <p:ext uri="{BB962C8B-B14F-4D97-AF65-F5344CB8AC3E}">
        <p14:creationId xmlns:p14="http://schemas.microsoft.com/office/powerpoint/2010/main" val="10475082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f_1 Column Text, Graphic, or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96D1B-CEEC-46BD-8572-B4CC923991C5}"/>
              </a:ext>
            </a:extLst>
          </p:cNvPr>
          <p:cNvSpPr>
            <a:spLocks noGrp="1"/>
          </p:cNvSpPr>
          <p:nvPr>
            <p:ph type="title"/>
          </p:nvPr>
        </p:nvSpPr>
        <p:spPr>
          <a:xfrm>
            <a:off x="837633" y="559594"/>
            <a:ext cx="10515600" cy="1132046"/>
          </a:xfrm>
        </p:spPr>
        <p:txBody>
          <a:bodyPr lIns="0" tIns="0" rIns="0" bIns="0" anchor="t"/>
          <a:lstStyle>
            <a:lvl1pPr>
              <a:defRPr/>
            </a:lvl1pPr>
          </a:lstStyle>
          <a:p>
            <a:r>
              <a:rPr lang="en-US"/>
              <a:t>Click to edit Master title style</a:t>
            </a:r>
          </a:p>
        </p:txBody>
      </p:sp>
      <p:sp>
        <p:nvSpPr>
          <p:cNvPr id="4" name="Content Placeholder 3">
            <a:extLst>
              <a:ext uri="{FF2B5EF4-FFF2-40B4-BE49-F238E27FC236}">
                <a16:creationId xmlns:a16="http://schemas.microsoft.com/office/drawing/2014/main" id="{8572F8FD-6DD2-4FF9-BA74-B3A646BB4EC3}"/>
              </a:ext>
            </a:extLst>
          </p:cNvPr>
          <p:cNvSpPr>
            <a:spLocks noGrp="1"/>
          </p:cNvSpPr>
          <p:nvPr>
            <p:ph sz="half" idx="2" hasCustomPrompt="1"/>
          </p:nvPr>
        </p:nvSpPr>
        <p:spPr>
          <a:xfrm>
            <a:off x="835152" y="1820235"/>
            <a:ext cx="10515600" cy="4013104"/>
          </a:xfrm>
        </p:spPr>
        <p:txBody>
          <a:bodyPr/>
          <a:lstStyle>
            <a:lvl1pPr>
              <a:defRPr/>
            </a:lvl1pPr>
          </a:lstStyle>
          <a:p>
            <a:pPr lvl="0"/>
            <a:r>
              <a:rPr lang="en-US"/>
              <a:t>Click to insert text, graphic, or table</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0D7CCB9C-0E84-41B3-9B85-BF1FA1D401F7}"/>
              </a:ext>
            </a:extLst>
          </p:cNvPr>
          <p:cNvSpPr>
            <a:spLocks noGrp="1"/>
          </p:cNvSpPr>
          <p:nvPr>
            <p:ph sz="quarter" idx="4" hasCustomPrompt="1"/>
          </p:nvPr>
        </p:nvSpPr>
        <p:spPr>
          <a:xfrm>
            <a:off x="838200" y="6085840"/>
            <a:ext cx="10512552" cy="256032"/>
          </a:xfrm>
        </p:spPr>
        <p:txBody>
          <a:bodyPr lIns="0">
            <a:normAutofit/>
          </a:bodyPr>
          <a:lstStyle>
            <a:lvl1pPr marL="0" indent="0">
              <a:buNone/>
              <a:defRPr sz="1200" b="0">
                <a:solidFill>
                  <a:schemeClr val="accent1"/>
                </a:solidFill>
              </a:defRPr>
            </a:lvl1pPr>
          </a:lstStyle>
          <a:p>
            <a:pPr lvl="0"/>
            <a:r>
              <a:rPr lang="en-US"/>
              <a:t>Click to insert notes or caption for graphic or table.</a:t>
            </a:r>
          </a:p>
        </p:txBody>
      </p:sp>
      <p:sp>
        <p:nvSpPr>
          <p:cNvPr id="31" name="Slide Number Placeholder 8">
            <a:extLst>
              <a:ext uri="{FF2B5EF4-FFF2-40B4-BE49-F238E27FC236}">
                <a16:creationId xmlns:a16="http://schemas.microsoft.com/office/drawing/2014/main" id="{7CF9C89C-4280-43DF-90B6-8645B593594B}"/>
              </a:ext>
            </a:extLst>
          </p:cNvPr>
          <p:cNvSpPr txBox="1">
            <a:spLocks/>
          </p:cNvSpPr>
          <p:nvPr userDrawn="1"/>
        </p:nvSpPr>
        <p:spPr>
          <a:xfrm>
            <a:off x="11314688" y="6085841"/>
            <a:ext cx="508749" cy="508532"/>
          </a:xfrm>
          <a:prstGeom prst="rect">
            <a:avLst/>
          </a:prstGeom>
        </p:spPr>
        <p:txBody>
          <a:bodyPr vert="horz" lIns="0" tIns="0" rIns="0" bIns="0" rtlCol="0" anchor="b"/>
          <a:lstStyle>
            <a:defPPr>
              <a:defRPr lang="en-US"/>
            </a:defPPr>
            <a:lvl1pPr marL="0" algn="r"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D6D25CF-0D6E-4844-B79B-06FF722D38A1}" type="slidenum">
              <a:rPr lang="en-US" smtClean="0"/>
              <a:pPr/>
              <a:t>‹#›</a:t>
            </a:fld>
            <a:endParaRPr lang="en-US"/>
          </a:p>
        </p:txBody>
      </p:sp>
      <p:sp>
        <p:nvSpPr>
          <p:cNvPr id="13" name="Rectangle 6">
            <a:extLst>
              <a:ext uri="{FF2B5EF4-FFF2-40B4-BE49-F238E27FC236}">
                <a16:creationId xmlns:a16="http://schemas.microsoft.com/office/drawing/2014/main" id="{954965BA-D397-428E-B952-AD13EFAA4EE9}"/>
              </a:ext>
            </a:extLst>
          </p:cNvPr>
          <p:cNvSpPr>
            <a:spLocks noChangeAspect="1"/>
          </p:cNvSpPr>
          <p:nvPr userDrawn="1"/>
        </p:nvSpPr>
        <p:spPr>
          <a:xfrm>
            <a:off x="0" y="0"/>
            <a:ext cx="1170432" cy="1170432"/>
          </a:xfrm>
          <a:custGeom>
            <a:avLst/>
            <a:gdLst>
              <a:gd name="connsiteX0" fmla="*/ 0 w 1170432"/>
              <a:gd name="connsiteY0" fmla="*/ 0 h 1170432"/>
              <a:gd name="connsiteX1" fmla="*/ 1170432 w 1170432"/>
              <a:gd name="connsiteY1" fmla="*/ 0 h 1170432"/>
              <a:gd name="connsiteX2" fmla="*/ 1170432 w 1170432"/>
              <a:gd name="connsiteY2" fmla="*/ 1170432 h 1170432"/>
              <a:gd name="connsiteX3" fmla="*/ 0 w 1170432"/>
              <a:gd name="connsiteY3" fmla="*/ 1170432 h 1170432"/>
              <a:gd name="connsiteX4" fmla="*/ 0 w 1170432"/>
              <a:gd name="connsiteY4" fmla="*/ 0 h 1170432"/>
              <a:gd name="connsiteX0" fmla="*/ 0 w 1170432"/>
              <a:gd name="connsiteY0" fmla="*/ 0 h 1170432"/>
              <a:gd name="connsiteX1" fmla="*/ 1170432 w 1170432"/>
              <a:gd name="connsiteY1" fmla="*/ 0 h 1170432"/>
              <a:gd name="connsiteX2" fmla="*/ 0 w 1170432"/>
              <a:gd name="connsiteY2" fmla="*/ 1170432 h 1170432"/>
              <a:gd name="connsiteX3" fmla="*/ 0 w 1170432"/>
              <a:gd name="connsiteY3" fmla="*/ 0 h 1170432"/>
            </a:gdLst>
            <a:ahLst/>
            <a:cxnLst>
              <a:cxn ang="0">
                <a:pos x="connsiteX0" y="connsiteY0"/>
              </a:cxn>
              <a:cxn ang="0">
                <a:pos x="connsiteX1" y="connsiteY1"/>
              </a:cxn>
              <a:cxn ang="0">
                <a:pos x="connsiteX2" y="connsiteY2"/>
              </a:cxn>
              <a:cxn ang="0">
                <a:pos x="connsiteX3" y="connsiteY3"/>
              </a:cxn>
            </a:cxnLst>
            <a:rect l="l" t="t" r="r" b="b"/>
            <a:pathLst>
              <a:path w="1170432" h="1170432">
                <a:moveTo>
                  <a:pt x="0" y="0"/>
                </a:moveTo>
                <a:lnTo>
                  <a:pt x="1170432" y="0"/>
                </a:lnTo>
                <a:lnTo>
                  <a:pt x="0" y="1170432"/>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7F20BAF9-7414-4C87-B165-36BD36B02488}"/>
              </a:ext>
            </a:extLst>
          </p:cNvPr>
          <p:cNvCxnSpPr>
            <a:cxnSpLocks/>
          </p:cNvCxnSpPr>
          <p:nvPr userDrawn="1"/>
        </p:nvCxnSpPr>
        <p:spPr>
          <a:xfrm flipV="1">
            <a:off x="11314688" y="6085840"/>
            <a:ext cx="508749" cy="508533"/>
          </a:xfrm>
          <a:prstGeom prst="line">
            <a:avLst/>
          </a:prstGeom>
          <a:noFill/>
          <a:ln w="25400" cap="flat" cmpd="sng" algn="ctr">
            <a:solidFill>
              <a:schemeClr val="accent4"/>
            </a:solidFill>
            <a:prstDash val="solid"/>
            <a:miter lim="800000"/>
          </a:ln>
          <a:effectLst/>
        </p:spPr>
      </p:cxnSp>
      <p:pic>
        <p:nvPicPr>
          <p:cNvPr id="9" name="Picture 13">
            <a:extLst>
              <a:ext uri="{FF2B5EF4-FFF2-40B4-BE49-F238E27FC236}">
                <a16:creationId xmlns:a16="http://schemas.microsoft.com/office/drawing/2014/main" id="{56DF348F-89AC-498D-90A1-DA85FB13E50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852" r="11852"/>
          <a:stretch/>
        </p:blipFill>
        <p:spPr>
          <a:xfrm>
            <a:off x="-958037" y="-993246"/>
            <a:ext cx="2596337" cy="2629547"/>
          </a:xfrm>
          <a:prstGeom prst="rect">
            <a:avLst/>
          </a:prstGeom>
        </p:spPr>
      </p:pic>
    </p:spTree>
    <p:extLst>
      <p:ext uri="{BB962C8B-B14F-4D97-AF65-F5344CB8AC3E}">
        <p14:creationId xmlns:p14="http://schemas.microsoft.com/office/powerpoint/2010/main" val="1583197970"/>
      </p:ext>
    </p:extLst>
  </p:cSld>
  <p:clrMapOvr>
    <a:masterClrMapping/>
  </p:clrMapOvr>
  <p:extLst>
    <p:ext uri="{DCECCB84-F9BA-43D5-87BE-67443E8EF086}">
      <p15:sldGuideLst xmlns:p15="http://schemas.microsoft.com/office/powerpoint/2012/main">
        <p15:guide id="1" orient="horz" pos="360" userDrawn="1">
          <p15:clr>
            <a:srgbClr val="FBAE40"/>
          </p15:clr>
        </p15:guide>
        <p15:guide id="2" pos="528" userDrawn="1">
          <p15:clr>
            <a:srgbClr val="FBAE40"/>
          </p15:clr>
        </p15:guide>
        <p15:guide id="3" orient="horz" pos="1152"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g_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96D1B-CEEC-46BD-8572-B4CC923991C5}"/>
              </a:ext>
            </a:extLst>
          </p:cNvPr>
          <p:cNvSpPr>
            <a:spLocks noGrp="1"/>
          </p:cNvSpPr>
          <p:nvPr>
            <p:ph type="title" hasCustomPrompt="1"/>
          </p:nvPr>
        </p:nvSpPr>
        <p:spPr>
          <a:xfrm>
            <a:off x="838200" y="578412"/>
            <a:ext cx="10515600" cy="1113227"/>
          </a:xfrm>
        </p:spPr>
        <p:txBody>
          <a:bodyPr lIns="0" tIns="0" rIns="0" bIns="0" anchor="t"/>
          <a:lstStyle/>
          <a:p>
            <a:r>
              <a:rPr lang="en-US"/>
              <a:t>Click to edit title</a:t>
            </a:r>
          </a:p>
        </p:txBody>
      </p:sp>
      <p:sp>
        <p:nvSpPr>
          <p:cNvPr id="4" name="Content Placeholder 3">
            <a:extLst>
              <a:ext uri="{FF2B5EF4-FFF2-40B4-BE49-F238E27FC236}">
                <a16:creationId xmlns:a16="http://schemas.microsoft.com/office/drawing/2014/main" id="{8572F8FD-6DD2-4FF9-BA74-B3A646BB4EC3}"/>
              </a:ext>
            </a:extLst>
          </p:cNvPr>
          <p:cNvSpPr>
            <a:spLocks noGrp="1"/>
          </p:cNvSpPr>
          <p:nvPr>
            <p:ph sz="half" idx="2" hasCustomPrompt="1"/>
          </p:nvPr>
        </p:nvSpPr>
        <p:spPr>
          <a:xfrm>
            <a:off x="841248" y="1801368"/>
            <a:ext cx="5000377" cy="4284472"/>
          </a:xfrm>
        </p:spPr>
        <p:txBody>
          <a:body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0D7CCB9C-0E84-41B3-9B85-BF1FA1D401F7}"/>
              </a:ext>
            </a:extLst>
          </p:cNvPr>
          <p:cNvSpPr>
            <a:spLocks noGrp="1"/>
          </p:cNvSpPr>
          <p:nvPr>
            <p:ph sz="quarter" idx="4" hasCustomPrompt="1"/>
          </p:nvPr>
        </p:nvSpPr>
        <p:spPr>
          <a:xfrm>
            <a:off x="6350374" y="1801368"/>
            <a:ext cx="5068270" cy="4284472"/>
          </a:xfrm>
        </p:spPr>
        <p:txBody>
          <a:body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E6C9EF65-9644-45FA-9DA0-F98D156932E0}"/>
              </a:ext>
            </a:extLst>
          </p:cNvPr>
          <p:cNvSpPr>
            <a:spLocks noGrp="1"/>
          </p:cNvSpPr>
          <p:nvPr>
            <p:ph type="sldNum" sz="quarter" idx="12"/>
          </p:nvPr>
        </p:nvSpPr>
        <p:spPr>
          <a:xfrm>
            <a:off x="11302229" y="6085840"/>
            <a:ext cx="521208" cy="508533"/>
          </a:xfrm>
        </p:spPr>
        <p:txBody>
          <a:bodyPr lIns="0" tIns="0" rIns="0" bIns="0" anchor="b"/>
          <a:lstStyle/>
          <a:p>
            <a:fld id="{CD6D25CF-0D6E-4844-B79B-06FF722D38A1}" type="slidenum">
              <a:rPr lang="en-US" smtClean="0"/>
              <a:t>‹#›</a:t>
            </a:fld>
            <a:endParaRPr lang="en-US"/>
          </a:p>
        </p:txBody>
      </p:sp>
      <p:sp>
        <p:nvSpPr>
          <p:cNvPr id="11" name="Rectangle 6">
            <a:extLst>
              <a:ext uri="{FF2B5EF4-FFF2-40B4-BE49-F238E27FC236}">
                <a16:creationId xmlns:a16="http://schemas.microsoft.com/office/drawing/2014/main" id="{EE951EFE-BB5F-44C3-97CE-B7646C344835}"/>
              </a:ext>
            </a:extLst>
          </p:cNvPr>
          <p:cNvSpPr>
            <a:spLocks noChangeAspect="1"/>
          </p:cNvSpPr>
          <p:nvPr userDrawn="1"/>
        </p:nvSpPr>
        <p:spPr>
          <a:xfrm>
            <a:off x="0" y="0"/>
            <a:ext cx="1170432" cy="1170432"/>
          </a:xfrm>
          <a:custGeom>
            <a:avLst/>
            <a:gdLst>
              <a:gd name="connsiteX0" fmla="*/ 0 w 1170432"/>
              <a:gd name="connsiteY0" fmla="*/ 0 h 1170432"/>
              <a:gd name="connsiteX1" fmla="*/ 1170432 w 1170432"/>
              <a:gd name="connsiteY1" fmla="*/ 0 h 1170432"/>
              <a:gd name="connsiteX2" fmla="*/ 1170432 w 1170432"/>
              <a:gd name="connsiteY2" fmla="*/ 1170432 h 1170432"/>
              <a:gd name="connsiteX3" fmla="*/ 0 w 1170432"/>
              <a:gd name="connsiteY3" fmla="*/ 1170432 h 1170432"/>
              <a:gd name="connsiteX4" fmla="*/ 0 w 1170432"/>
              <a:gd name="connsiteY4" fmla="*/ 0 h 1170432"/>
              <a:gd name="connsiteX0" fmla="*/ 0 w 1170432"/>
              <a:gd name="connsiteY0" fmla="*/ 0 h 1170432"/>
              <a:gd name="connsiteX1" fmla="*/ 1170432 w 1170432"/>
              <a:gd name="connsiteY1" fmla="*/ 0 h 1170432"/>
              <a:gd name="connsiteX2" fmla="*/ 0 w 1170432"/>
              <a:gd name="connsiteY2" fmla="*/ 1170432 h 1170432"/>
              <a:gd name="connsiteX3" fmla="*/ 0 w 1170432"/>
              <a:gd name="connsiteY3" fmla="*/ 0 h 1170432"/>
            </a:gdLst>
            <a:ahLst/>
            <a:cxnLst>
              <a:cxn ang="0">
                <a:pos x="connsiteX0" y="connsiteY0"/>
              </a:cxn>
              <a:cxn ang="0">
                <a:pos x="connsiteX1" y="connsiteY1"/>
              </a:cxn>
              <a:cxn ang="0">
                <a:pos x="connsiteX2" y="connsiteY2"/>
              </a:cxn>
              <a:cxn ang="0">
                <a:pos x="connsiteX3" y="connsiteY3"/>
              </a:cxn>
            </a:cxnLst>
            <a:rect l="l" t="t" r="r" b="b"/>
            <a:pathLst>
              <a:path w="1170432" h="1170432">
                <a:moveTo>
                  <a:pt x="0" y="0"/>
                </a:moveTo>
                <a:lnTo>
                  <a:pt x="1170432" y="0"/>
                </a:lnTo>
                <a:lnTo>
                  <a:pt x="0" y="1170432"/>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4F926029-C113-423A-9E18-4F84A5772B46}"/>
              </a:ext>
            </a:extLst>
          </p:cNvPr>
          <p:cNvCxnSpPr>
            <a:cxnSpLocks/>
          </p:cNvCxnSpPr>
          <p:nvPr userDrawn="1"/>
        </p:nvCxnSpPr>
        <p:spPr>
          <a:xfrm flipV="1">
            <a:off x="11314688" y="6085840"/>
            <a:ext cx="508749" cy="508533"/>
          </a:xfrm>
          <a:prstGeom prst="line">
            <a:avLst/>
          </a:prstGeom>
          <a:noFill/>
          <a:ln w="25400" cap="flat" cmpd="sng" algn="ctr">
            <a:solidFill>
              <a:schemeClr val="accent4"/>
            </a:solidFill>
            <a:prstDash val="solid"/>
            <a:miter lim="800000"/>
          </a:ln>
          <a:effectLst/>
        </p:spPr>
      </p:cxnSp>
      <p:pic>
        <p:nvPicPr>
          <p:cNvPr id="10" name="Picture 13">
            <a:extLst>
              <a:ext uri="{FF2B5EF4-FFF2-40B4-BE49-F238E27FC236}">
                <a16:creationId xmlns:a16="http://schemas.microsoft.com/office/drawing/2014/main" id="{77318AA8-B0D7-478D-BF6F-0C652E60A50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852" r="11852"/>
          <a:stretch/>
        </p:blipFill>
        <p:spPr>
          <a:xfrm>
            <a:off x="-958037" y="-993246"/>
            <a:ext cx="2596337" cy="2629547"/>
          </a:xfrm>
          <a:prstGeom prst="rect">
            <a:avLst/>
          </a:prstGeom>
        </p:spPr>
      </p:pic>
    </p:spTree>
    <p:extLst>
      <p:ext uri="{BB962C8B-B14F-4D97-AF65-F5344CB8AC3E}">
        <p14:creationId xmlns:p14="http://schemas.microsoft.com/office/powerpoint/2010/main" val="3176735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AC03B-0D8F-410F-943A-4BF8A5C161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97028F-0211-4056-81C6-93FA13B78D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813791-527E-4EF2-8983-F16C2C0C8F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27808E6A-B4F2-40A2-9CA5-FB6C51527F21}"/>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9" name="Footer Placeholder 4">
            <a:extLst>
              <a:ext uri="{FF2B5EF4-FFF2-40B4-BE49-F238E27FC236}">
                <a16:creationId xmlns:a16="http://schemas.microsoft.com/office/drawing/2014/main" id="{CDB3228C-6597-4D0F-A65C-65209EFAE2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70AF7B83-AAA0-4BEB-9A52-BFE15E0B1A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9376444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h_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96D1B-CEEC-46BD-8572-B4CC923991C5}"/>
              </a:ext>
            </a:extLst>
          </p:cNvPr>
          <p:cNvSpPr>
            <a:spLocks noGrp="1"/>
          </p:cNvSpPr>
          <p:nvPr>
            <p:ph type="title" hasCustomPrompt="1"/>
          </p:nvPr>
        </p:nvSpPr>
        <p:spPr>
          <a:xfrm>
            <a:off x="839788" y="559593"/>
            <a:ext cx="10515600" cy="1131095"/>
          </a:xfrm>
        </p:spPr>
        <p:txBody>
          <a:bodyPr lIns="0" tIns="0" rIns="0" bIns="0" anchor="t"/>
          <a:lstStyle>
            <a:lvl1pPr>
              <a:defRPr/>
            </a:lvl1pPr>
          </a:lstStyle>
          <a:p>
            <a:r>
              <a:rPr lang="en-US"/>
              <a:t>Click to edit title</a:t>
            </a:r>
          </a:p>
        </p:txBody>
      </p:sp>
      <p:sp>
        <p:nvSpPr>
          <p:cNvPr id="3" name="Text Placeholder 2">
            <a:extLst>
              <a:ext uri="{FF2B5EF4-FFF2-40B4-BE49-F238E27FC236}">
                <a16:creationId xmlns:a16="http://schemas.microsoft.com/office/drawing/2014/main" id="{36D24D34-6966-4E7C-AB55-239986B36137}"/>
              </a:ext>
            </a:extLst>
          </p:cNvPr>
          <p:cNvSpPr>
            <a:spLocks noGrp="1"/>
          </p:cNvSpPr>
          <p:nvPr>
            <p:ph type="body" idx="1" hasCustomPrompt="1"/>
          </p:nvPr>
        </p:nvSpPr>
        <p:spPr>
          <a:xfrm>
            <a:off x="839788" y="1798983"/>
            <a:ext cx="3227832" cy="4151376"/>
          </a:xfrm>
        </p:spPr>
        <p:txBody>
          <a:bodyPr lIns="91440" tIns="45720" rIns="91440" bIns="45720" anchor="t"/>
          <a:lstStyle>
            <a:lvl1pPr marL="228600" indent="-228600" algn="l">
              <a:spcBef>
                <a:spcPts val="1000"/>
              </a:spcBef>
              <a:buFont typeface="Arial Black" panose="020B0A04020102090204" pitchFamily="34" charset="0"/>
              <a:buChar char="⁄"/>
              <a:defRPr sz="2800" b="1"/>
            </a:lvl1pPr>
            <a:lvl2pPr marL="457200" indent="-228600">
              <a:buFont typeface="Times New Roman" panose="02020603050405020304" pitchFamily="18" charset="0"/>
              <a:buChar char="-"/>
              <a:defRPr sz="2400" b="0"/>
            </a:lvl2pPr>
            <a:lvl3pPr marL="685800" indent="-228600">
              <a:buFont typeface="Courier New" panose="02070309020205020404" pitchFamily="49" charset="0"/>
              <a:buChar char="o"/>
              <a:defRPr sz="2000" b="0"/>
            </a:lvl3pPr>
            <a:lvl4pPr marL="914400" indent="-228600">
              <a:buFont typeface="Times New Roman" panose="02020603050405020304" pitchFamily="18" charset="0"/>
              <a:buChar char="-"/>
              <a:defRPr sz="1800" b="0"/>
            </a:lvl4pPr>
            <a:lvl5pPr marL="1143000" indent="-228600">
              <a:buFont typeface="Arial" panose="020B0604020202020204" pitchFamily="34" charset="0"/>
              <a:buChar char="•"/>
              <a:defRPr sz="1800" b="0"/>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72F8FD-6DD2-4FF9-BA74-B3A646BB4EC3}"/>
              </a:ext>
            </a:extLst>
          </p:cNvPr>
          <p:cNvSpPr>
            <a:spLocks noGrp="1"/>
          </p:cNvSpPr>
          <p:nvPr>
            <p:ph sz="half" idx="2" hasCustomPrompt="1"/>
          </p:nvPr>
        </p:nvSpPr>
        <p:spPr>
          <a:xfrm>
            <a:off x="4482084" y="1798983"/>
            <a:ext cx="3227832" cy="4151376"/>
          </a:xfrm>
        </p:spPr>
        <p:txBody>
          <a:bodyPr/>
          <a:lstStyle>
            <a:lvl1pPr>
              <a:spcBef>
                <a:spcPts val="500"/>
              </a:spcBef>
              <a:defRPr/>
            </a:lvl1p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0D7CCB9C-0E84-41B3-9B85-BF1FA1D401F7}"/>
              </a:ext>
            </a:extLst>
          </p:cNvPr>
          <p:cNvSpPr>
            <a:spLocks noGrp="1"/>
          </p:cNvSpPr>
          <p:nvPr>
            <p:ph sz="quarter" idx="4" hasCustomPrompt="1"/>
          </p:nvPr>
        </p:nvSpPr>
        <p:spPr>
          <a:xfrm>
            <a:off x="8124380" y="1798983"/>
            <a:ext cx="3227832" cy="4151376"/>
          </a:xfrm>
        </p:spPr>
        <p:txBody>
          <a:body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E6C9EF65-9644-45FA-9DA0-F98D156932E0}"/>
              </a:ext>
            </a:extLst>
          </p:cNvPr>
          <p:cNvSpPr>
            <a:spLocks noGrp="1"/>
          </p:cNvSpPr>
          <p:nvPr>
            <p:ph type="sldNum" sz="quarter" idx="12"/>
          </p:nvPr>
        </p:nvSpPr>
        <p:spPr>
          <a:xfrm>
            <a:off x="11314687" y="6058654"/>
            <a:ext cx="508750" cy="535719"/>
          </a:xfrm>
        </p:spPr>
        <p:txBody>
          <a:bodyPr lIns="0" tIns="0" rIns="0" bIns="0" anchor="b"/>
          <a:lstStyle>
            <a:lvl1pPr algn="r">
              <a:defRPr/>
            </a:lvl1pPr>
          </a:lstStyle>
          <a:p>
            <a:fld id="{CD6D25CF-0D6E-4844-B79B-06FF722D38A1}" type="slidenum">
              <a:rPr lang="en-US" smtClean="0"/>
              <a:pPr/>
              <a:t>‹#›</a:t>
            </a:fld>
            <a:endParaRPr lang="en-US"/>
          </a:p>
        </p:txBody>
      </p:sp>
      <p:cxnSp>
        <p:nvCxnSpPr>
          <p:cNvPr id="13" name="Straight Connector 12">
            <a:extLst>
              <a:ext uri="{FF2B5EF4-FFF2-40B4-BE49-F238E27FC236}">
                <a16:creationId xmlns:a16="http://schemas.microsoft.com/office/drawing/2014/main" id="{15CE5E7F-8AFE-44E0-8D88-3FA34811C067}"/>
              </a:ext>
            </a:extLst>
          </p:cNvPr>
          <p:cNvCxnSpPr>
            <a:cxnSpLocks/>
          </p:cNvCxnSpPr>
          <p:nvPr userDrawn="1"/>
        </p:nvCxnSpPr>
        <p:spPr>
          <a:xfrm flipV="1">
            <a:off x="11314688" y="6085840"/>
            <a:ext cx="508749" cy="508533"/>
          </a:xfrm>
          <a:prstGeom prst="line">
            <a:avLst/>
          </a:prstGeom>
          <a:noFill/>
          <a:ln w="25400" cap="flat" cmpd="sng" algn="ctr">
            <a:solidFill>
              <a:schemeClr val="accent4"/>
            </a:solidFill>
            <a:prstDash val="solid"/>
            <a:miter lim="800000"/>
          </a:ln>
          <a:effectLst/>
        </p:spPr>
      </p:cxnSp>
      <p:sp>
        <p:nvSpPr>
          <p:cNvPr id="17" name="Rectangle 6">
            <a:extLst>
              <a:ext uri="{FF2B5EF4-FFF2-40B4-BE49-F238E27FC236}">
                <a16:creationId xmlns:a16="http://schemas.microsoft.com/office/drawing/2014/main" id="{24307D8A-07F8-4535-9DED-6573D5D1686D}"/>
              </a:ext>
            </a:extLst>
          </p:cNvPr>
          <p:cNvSpPr>
            <a:spLocks noChangeAspect="1"/>
          </p:cNvSpPr>
          <p:nvPr userDrawn="1"/>
        </p:nvSpPr>
        <p:spPr>
          <a:xfrm>
            <a:off x="0" y="0"/>
            <a:ext cx="1170432" cy="1170432"/>
          </a:xfrm>
          <a:custGeom>
            <a:avLst/>
            <a:gdLst>
              <a:gd name="connsiteX0" fmla="*/ 0 w 1170432"/>
              <a:gd name="connsiteY0" fmla="*/ 0 h 1170432"/>
              <a:gd name="connsiteX1" fmla="*/ 1170432 w 1170432"/>
              <a:gd name="connsiteY1" fmla="*/ 0 h 1170432"/>
              <a:gd name="connsiteX2" fmla="*/ 1170432 w 1170432"/>
              <a:gd name="connsiteY2" fmla="*/ 1170432 h 1170432"/>
              <a:gd name="connsiteX3" fmla="*/ 0 w 1170432"/>
              <a:gd name="connsiteY3" fmla="*/ 1170432 h 1170432"/>
              <a:gd name="connsiteX4" fmla="*/ 0 w 1170432"/>
              <a:gd name="connsiteY4" fmla="*/ 0 h 1170432"/>
              <a:gd name="connsiteX0" fmla="*/ 0 w 1170432"/>
              <a:gd name="connsiteY0" fmla="*/ 0 h 1170432"/>
              <a:gd name="connsiteX1" fmla="*/ 1170432 w 1170432"/>
              <a:gd name="connsiteY1" fmla="*/ 0 h 1170432"/>
              <a:gd name="connsiteX2" fmla="*/ 0 w 1170432"/>
              <a:gd name="connsiteY2" fmla="*/ 1170432 h 1170432"/>
              <a:gd name="connsiteX3" fmla="*/ 0 w 1170432"/>
              <a:gd name="connsiteY3" fmla="*/ 0 h 1170432"/>
            </a:gdLst>
            <a:ahLst/>
            <a:cxnLst>
              <a:cxn ang="0">
                <a:pos x="connsiteX0" y="connsiteY0"/>
              </a:cxn>
              <a:cxn ang="0">
                <a:pos x="connsiteX1" y="connsiteY1"/>
              </a:cxn>
              <a:cxn ang="0">
                <a:pos x="connsiteX2" y="connsiteY2"/>
              </a:cxn>
              <a:cxn ang="0">
                <a:pos x="connsiteX3" y="connsiteY3"/>
              </a:cxn>
            </a:cxnLst>
            <a:rect l="l" t="t" r="r" b="b"/>
            <a:pathLst>
              <a:path w="1170432" h="1170432">
                <a:moveTo>
                  <a:pt x="0" y="0"/>
                </a:moveTo>
                <a:lnTo>
                  <a:pt x="1170432" y="0"/>
                </a:lnTo>
                <a:lnTo>
                  <a:pt x="0" y="1170432"/>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13">
            <a:extLst>
              <a:ext uri="{FF2B5EF4-FFF2-40B4-BE49-F238E27FC236}">
                <a16:creationId xmlns:a16="http://schemas.microsoft.com/office/drawing/2014/main" id="{EE0E3778-B153-4D19-9F96-2B13F2CCF7C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852" r="11852"/>
          <a:stretch/>
        </p:blipFill>
        <p:spPr>
          <a:xfrm>
            <a:off x="-958037" y="-993246"/>
            <a:ext cx="2596337" cy="2629547"/>
          </a:xfrm>
          <a:prstGeom prst="rect">
            <a:avLst/>
          </a:prstGeom>
        </p:spPr>
      </p:pic>
    </p:spTree>
    <p:extLst>
      <p:ext uri="{BB962C8B-B14F-4D97-AF65-F5344CB8AC3E}">
        <p14:creationId xmlns:p14="http://schemas.microsoft.com/office/powerpoint/2010/main" val="31235603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b_Contac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96D1B-CEEC-46BD-8572-B4CC923991C5}"/>
              </a:ext>
            </a:extLst>
          </p:cNvPr>
          <p:cNvSpPr>
            <a:spLocks noGrp="1"/>
          </p:cNvSpPr>
          <p:nvPr>
            <p:ph type="title"/>
          </p:nvPr>
        </p:nvSpPr>
        <p:spPr>
          <a:xfrm>
            <a:off x="839788" y="559595"/>
            <a:ext cx="10515600" cy="1170432"/>
          </a:xfrm>
        </p:spPr>
        <p:txBody>
          <a:bodyPr lIns="0" tIns="0" rIns="0" bIns="0"/>
          <a:lstStyle>
            <a:lvl1pPr>
              <a:defRPr/>
            </a:lvl1pPr>
          </a:lstStyle>
          <a:p>
            <a:r>
              <a:rPr lang="en-US"/>
              <a:t>Click to edit Master title style</a:t>
            </a:r>
          </a:p>
        </p:txBody>
      </p:sp>
      <p:sp>
        <p:nvSpPr>
          <p:cNvPr id="3" name="Text Placeholder 2">
            <a:extLst>
              <a:ext uri="{FF2B5EF4-FFF2-40B4-BE49-F238E27FC236}">
                <a16:creationId xmlns:a16="http://schemas.microsoft.com/office/drawing/2014/main" id="{36D24D34-6966-4E7C-AB55-239986B36137}"/>
              </a:ext>
            </a:extLst>
          </p:cNvPr>
          <p:cNvSpPr>
            <a:spLocks noGrp="1"/>
          </p:cNvSpPr>
          <p:nvPr>
            <p:ph type="body" idx="1" hasCustomPrompt="1"/>
          </p:nvPr>
        </p:nvSpPr>
        <p:spPr>
          <a:xfrm>
            <a:off x="839788" y="1990565"/>
            <a:ext cx="5029200" cy="1453896"/>
          </a:xfrm>
        </p:spPr>
        <p:txBody>
          <a:bodyPr anchor="t">
            <a:normAutofit/>
          </a:bodyPr>
          <a:lstStyle>
            <a:lvl1pPr marL="0" indent="0">
              <a:buNone/>
              <a:defRPr lang="en-US" sz="2400" b="1" kern="1200" dirty="0">
                <a:solidFill>
                  <a:schemeClr val="tx2"/>
                </a:solidFill>
                <a:latin typeface="+mj-lt"/>
                <a:ea typeface="+mn-ea"/>
                <a:cs typeface="+mn-cs"/>
              </a:defRPr>
            </a:lvl1pPr>
            <a:lvl2pPr marL="0" indent="0">
              <a:buNone/>
              <a:defRPr sz="2000" b="0"/>
            </a:lvl2pPr>
            <a:lvl3pPr marL="0" indent="0">
              <a:buNone/>
              <a:defRPr sz="1800" b="0">
                <a:solidFill>
                  <a:schemeClr val="tx2"/>
                </a:solidFill>
              </a:defRPr>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a:t>
            </a:r>
          </a:p>
          <a:p>
            <a:pPr lvl="1"/>
            <a:r>
              <a:rPr lang="en-US"/>
              <a:t>Details</a:t>
            </a:r>
          </a:p>
          <a:p>
            <a:pPr lvl="2"/>
            <a:r>
              <a:rPr lang="en-US"/>
              <a:t>Company, other affiliation</a:t>
            </a:r>
          </a:p>
        </p:txBody>
      </p:sp>
      <p:sp>
        <p:nvSpPr>
          <p:cNvPr id="4" name="Content Placeholder 3">
            <a:extLst>
              <a:ext uri="{FF2B5EF4-FFF2-40B4-BE49-F238E27FC236}">
                <a16:creationId xmlns:a16="http://schemas.microsoft.com/office/drawing/2014/main" id="{8572F8FD-6DD2-4FF9-BA74-B3A646BB4EC3}"/>
              </a:ext>
            </a:extLst>
          </p:cNvPr>
          <p:cNvSpPr>
            <a:spLocks noGrp="1"/>
          </p:cNvSpPr>
          <p:nvPr>
            <p:ph sz="half" idx="2" hasCustomPrompt="1"/>
          </p:nvPr>
        </p:nvSpPr>
        <p:spPr>
          <a:xfrm>
            <a:off x="839788" y="3674078"/>
            <a:ext cx="5029200" cy="1453896"/>
          </a:xfrm>
        </p:spPr>
        <p:txBody>
          <a:bodyPr/>
          <a:lstStyle>
            <a:lvl1pPr marL="0" indent="0">
              <a:buNone/>
              <a:defRPr sz="2400"/>
            </a:lvl1pPr>
            <a:lvl2pPr marL="0" indent="0">
              <a:buNone/>
              <a:defRPr lang="en-US" sz="2000" b="0" kern="1200" dirty="0">
                <a:solidFill>
                  <a:schemeClr val="tx1"/>
                </a:solidFill>
                <a:latin typeface="+mn-lt"/>
                <a:ea typeface="+mn-ea"/>
                <a:cs typeface="+mn-cs"/>
              </a:defRPr>
            </a:lvl2pPr>
            <a:lvl3pPr marL="0" indent="0">
              <a:buNone/>
              <a:defRPr lang="en-US" sz="1800" b="0" kern="1200" dirty="0">
                <a:solidFill>
                  <a:schemeClr val="tx2"/>
                </a:solidFill>
                <a:latin typeface="+mn-lt"/>
                <a:ea typeface="+mn-ea"/>
                <a:cs typeface="+mn-cs"/>
              </a:defRPr>
            </a:lvl3pPr>
            <a:lvl4pPr marL="685800" indent="0">
              <a:buNone/>
              <a:defRPr/>
            </a:lvl4pPr>
            <a:lvl5pPr marL="914400" indent="0">
              <a:buNone/>
              <a:defRPr/>
            </a:lvl5pPr>
          </a:lstStyle>
          <a:p>
            <a:pPr lvl="0"/>
            <a:r>
              <a:rPr lang="en-US"/>
              <a:t>Name</a:t>
            </a:r>
          </a:p>
          <a:p>
            <a:pPr lvl="1"/>
            <a:r>
              <a:rPr lang="en-US"/>
              <a:t>Details</a:t>
            </a:r>
          </a:p>
          <a:p>
            <a:pPr lvl="2"/>
            <a:r>
              <a:rPr lang="en-US"/>
              <a:t>Company, other affiliation</a:t>
            </a:r>
          </a:p>
        </p:txBody>
      </p:sp>
      <p:sp>
        <p:nvSpPr>
          <p:cNvPr id="5" name="Text Placeholder 4">
            <a:extLst>
              <a:ext uri="{FF2B5EF4-FFF2-40B4-BE49-F238E27FC236}">
                <a16:creationId xmlns:a16="http://schemas.microsoft.com/office/drawing/2014/main" id="{2A953E42-6C15-4A8D-AFA8-51B1D8EA9A81}"/>
              </a:ext>
            </a:extLst>
          </p:cNvPr>
          <p:cNvSpPr>
            <a:spLocks noGrp="1"/>
          </p:cNvSpPr>
          <p:nvPr>
            <p:ph type="body" sz="quarter" idx="3" hasCustomPrompt="1"/>
          </p:nvPr>
        </p:nvSpPr>
        <p:spPr>
          <a:xfrm>
            <a:off x="6323012" y="1989264"/>
            <a:ext cx="5029200" cy="1453896"/>
          </a:xfrm>
        </p:spPr>
        <p:txBody>
          <a:bodyPr anchor="t"/>
          <a:lstStyle>
            <a:lvl1pPr marL="0" indent="0">
              <a:buNone/>
              <a:defRPr sz="2400" b="1"/>
            </a:lvl1pPr>
            <a:lvl2pPr marL="0" indent="0">
              <a:buNone/>
              <a:defRPr sz="2000" b="0"/>
            </a:lvl2pPr>
            <a:lvl3pPr marL="0" indent="0">
              <a:buNone/>
              <a:defRPr sz="1800" b="0">
                <a:solidFill>
                  <a:schemeClr val="tx2"/>
                </a:solidFill>
              </a:defRPr>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a:t>
            </a:r>
          </a:p>
          <a:p>
            <a:pPr lvl="1"/>
            <a:r>
              <a:rPr lang="en-US"/>
              <a:t>Details</a:t>
            </a:r>
          </a:p>
          <a:p>
            <a:pPr lvl="2"/>
            <a:r>
              <a:rPr lang="en-US"/>
              <a:t>Company, other affiliation</a:t>
            </a:r>
          </a:p>
        </p:txBody>
      </p:sp>
      <p:sp>
        <p:nvSpPr>
          <p:cNvPr id="6" name="Content Placeholder 5">
            <a:extLst>
              <a:ext uri="{FF2B5EF4-FFF2-40B4-BE49-F238E27FC236}">
                <a16:creationId xmlns:a16="http://schemas.microsoft.com/office/drawing/2014/main" id="{0D7CCB9C-0E84-41B3-9B85-BF1FA1D401F7}"/>
              </a:ext>
            </a:extLst>
          </p:cNvPr>
          <p:cNvSpPr>
            <a:spLocks noGrp="1"/>
          </p:cNvSpPr>
          <p:nvPr>
            <p:ph sz="quarter" idx="4" hasCustomPrompt="1"/>
          </p:nvPr>
        </p:nvSpPr>
        <p:spPr>
          <a:xfrm>
            <a:off x="6323014" y="3674078"/>
            <a:ext cx="5029200" cy="1453896"/>
          </a:xfrm>
        </p:spPr>
        <p:txBody>
          <a:bodyPr/>
          <a:lstStyle>
            <a:lvl1pPr marL="0" indent="0">
              <a:buNone/>
              <a:defRPr sz="2400"/>
            </a:lvl1pPr>
            <a:lvl2pPr marL="0" indent="0">
              <a:buNone/>
              <a:defRPr sz="2000"/>
            </a:lvl2pPr>
            <a:lvl3pPr marL="0" indent="0">
              <a:buFont typeface="Arial" panose="020B0604020202020204" pitchFamily="34" charset="0"/>
              <a:buNone/>
              <a:defRPr sz="1800">
                <a:solidFill>
                  <a:schemeClr val="tx2"/>
                </a:solidFill>
              </a:defRPr>
            </a:lvl3pPr>
          </a:lstStyle>
          <a:p>
            <a:pPr lvl="0"/>
            <a:r>
              <a:rPr lang="en-US"/>
              <a:t>Name</a:t>
            </a:r>
          </a:p>
          <a:p>
            <a:pPr lvl="1"/>
            <a:r>
              <a:rPr lang="en-US"/>
              <a:t>Details</a:t>
            </a:r>
          </a:p>
          <a:p>
            <a:pPr lvl="2"/>
            <a:r>
              <a:rPr lang="en-US"/>
              <a:t>Company, other affiliation</a:t>
            </a:r>
          </a:p>
        </p:txBody>
      </p:sp>
      <p:sp>
        <p:nvSpPr>
          <p:cNvPr id="9" name="Slide Number Placeholder 8">
            <a:extLst>
              <a:ext uri="{FF2B5EF4-FFF2-40B4-BE49-F238E27FC236}">
                <a16:creationId xmlns:a16="http://schemas.microsoft.com/office/drawing/2014/main" id="{E6C9EF65-9644-45FA-9DA0-F98D156932E0}"/>
              </a:ext>
            </a:extLst>
          </p:cNvPr>
          <p:cNvSpPr>
            <a:spLocks noGrp="1"/>
          </p:cNvSpPr>
          <p:nvPr>
            <p:ph type="sldNum" sz="quarter" idx="12"/>
          </p:nvPr>
        </p:nvSpPr>
        <p:spPr>
          <a:xfrm>
            <a:off x="11314688" y="6085840"/>
            <a:ext cx="508748" cy="508533"/>
          </a:xfrm>
        </p:spPr>
        <p:txBody>
          <a:bodyPr lIns="0" tIns="0" rIns="0" bIns="0" anchor="b"/>
          <a:lstStyle/>
          <a:p>
            <a:fld id="{CD6D25CF-0D6E-4844-B79B-06FF722D38A1}" type="slidenum">
              <a:rPr lang="en-US" smtClean="0"/>
              <a:t>‹#›</a:t>
            </a:fld>
            <a:endParaRPr lang="en-US"/>
          </a:p>
        </p:txBody>
      </p:sp>
      <p:cxnSp>
        <p:nvCxnSpPr>
          <p:cNvPr id="13" name="Straight Connector 12">
            <a:extLst>
              <a:ext uri="{FF2B5EF4-FFF2-40B4-BE49-F238E27FC236}">
                <a16:creationId xmlns:a16="http://schemas.microsoft.com/office/drawing/2014/main" id="{228984F5-0CF0-4A1C-A73A-EB4A4BB663EB}"/>
              </a:ext>
            </a:extLst>
          </p:cNvPr>
          <p:cNvCxnSpPr>
            <a:cxnSpLocks/>
          </p:cNvCxnSpPr>
          <p:nvPr userDrawn="1"/>
        </p:nvCxnSpPr>
        <p:spPr>
          <a:xfrm flipV="1">
            <a:off x="11314688" y="6085840"/>
            <a:ext cx="508749" cy="508533"/>
          </a:xfrm>
          <a:prstGeom prst="line">
            <a:avLst/>
          </a:prstGeom>
          <a:noFill/>
          <a:ln w="25400" cap="flat" cmpd="sng" algn="ctr">
            <a:solidFill>
              <a:schemeClr val="accent4"/>
            </a:solidFill>
            <a:prstDash val="solid"/>
            <a:miter lim="800000"/>
          </a:ln>
          <a:effectLst/>
        </p:spPr>
      </p:cxnSp>
      <p:sp>
        <p:nvSpPr>
          <p:cNvPr id="14" name="Rectangle 6">
            <a:extLst>
              <a:ext uri="{FF2B5EF4-FFF2-40B4-BE49-F238E27FC236}">
                <a16:creationId xmlns:a16="http://schemas.microsoft.com/office/drawing/2014/main" id="{C59E2D13-0326-47D1-9963-8E8213E428D2}"/>
              </a:ext>
            </a:extLst>
          </p:cNvPr>
          <p:cNvSpPr>
            <a:spLocks noChangeAspect="1"/>
          </p:cNvSpPr>
          <p:nvPr userDrawn="1"/>
        </p:nvSpPr>
        <p:spPr>
          <a:xfrm>
            <a:off x="0" y="0"/>
            <a:ext cx="1170432" cy="1170432"/>
          </a:xfrm>
          <a:custGeom>
            <a:avLst/>
            <a:gdLst>
              <a:gd name="connsiteX0" fmla="*/ 0 w 1170432"/>
              <a:gd name="connsiteY0" fmla="*/ 0 h 1170432"/>
              <a:gd name="connsiteX1" fmla="*/ 1170432 w 1170432"/>
              <a:gd name="connsiteY1" fmla="*/ 0 h 1170432"/>
              <a:gd name="connsiteX2" fmla="*/ 1170432 w 1170432"/>
              <a:gd name="connsiteY2" fmla="*/ 1170432 h 1170432"/>
              <a:gd name="connsiteX3" fmla="*/ 0 w 1170432"/>
              <a:gd name="connsiteY3" fmla="*/ 1170432 h 1170432"/>
              <a:gd name="connsiteX4" fmla="*/ 0 w 1170432"/>
              <a:gd name="connsiteY4" fmla="*/ 0 h 1170432"/>
              <a:gd name="connsiteX0" fmla="*/ 0 w 1170432"/>
              <a:gd name="connsiteY0" fmla="*/ 0 h 1170432"/>
              <a:gd name="connsiteX1" fmla="*/ 1170432 w 1170432"/>
              <a:gd name="connsiteY1" fmla="*/ 0 h 1170432"/>
              <a:gd name="connsiteX2" fmla="*/ 0 w 1170432"/>
              <a:gd name="connsiteY2" fmla="*/ 1170432 h 1170432"/>
              <a:gd name="connsiteX3" fmla="*/ 0 w 1170432"/>
              <a:gd name="connsiteY3" fmla="*/ 0 h 1170432"/>
            </a:gdLst>
            <a:ahLst/>
            <a:cxnLst>
              <a:cxn ang="0">
                <a:pos x="connsiteX0" y="connsiteY0"/>
              </a:cxn>
              <a:cxn ang="0">
                <a:pos x="connsiteX1" y="connsiteY1"/>
              </a:cxn>
              <a:cxn ang="0">
                <a:pos x="connsiteX2" y="connsiteY2"/>
              </a:cxn>
              <a:cxn ang="0">
                <a:pos x="connsiteX3" y="connsiteY3"/>
              </a:cxn>
            </a:cxnLst>
            <a:rect l="l" t="t" r="r" b="b"/>
            <a:pathLst>
              <a:path w="1170432" h="1170432">
                <a:moveTo>
                  <a:pt x="0" y="0"/>
                </a:moveTo>
                <a:lnTo>
                  <a:pt x="1170432" y="0"/>
                </a:lnTo>
                <a:lnTo>
                  <a:pt x="0" y="1170432"/>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3">
            <a:extLst>
              <a:ext uri="{FF2B5EF4-FFF2-40B4-BE49-F238E27FC236}">
                <a16:creationId xmlns:a16="http://schemas.microsoft.com/office/drawing/2014/main" id="{D1597AA1-6BBC-4B0F-86F1-A2A48BD98D4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852" r="11852"/>
          <a:stretch/>
        </p:blipFill>
        <p:spPr>
          <a:xfrm>
            <a:off x="-958037" y="-993246"/>
            <a:ext cx="2596337" cy="2629547"/>
          </a:xfrm>
          <a:prstGeom prst="rect">
            <a:avLst/>
          </a:prstGeom>
        </p:spPr>
      </p:pic>
    </p:spTree>
    <p:extLst>
      <p:ext uri="{BB962C8B-B14F-4D97-AF65-F5344CB8AC3E}">
        <p14:creationId xmlns:p14="http://schemas.microsoft.com/office/powerpoint/2010/main" val="31081721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c_Referenc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E0B11-8E75-4D19-AC4A-EAF19C36CD39}"/>
              </a:ext>
            </a:extLst>
          </p:cNvPr>
          <p:cNvSpPr>
            <a:spLocks noGrp="1"/>
          </p:cNvSpPr>
          <p:nvPr>
            <p:ph type="title" hasCustomPrompt="1"/>
          </p:nvPr>
        </p:nvSpPr>
        <p:spPr>
          <a:xfrm>
            <a:off x="841248" y="575921"/>
            <a:ext cx="10473439" cy="1127294"/>
          </a:xfrm>
        </p:spPr>
        <p:txBody>
          <a:bodyPr lIns="0" tIns="0" rIns="0" bIns="0" anchor="t">
            <a:normAutofit/>
          </a:bodyPr>
          <a:lstStyle>
            <a:lvl1pPr>
              <a:defRPr sz="4400"/>
            </a:lvl1pPr>
          </a:lstStyle>
          <a:p>
            <a:r>
              <a:rPr lang="en-US"/>
              <a:t>Click to edit title</a:t>
            </a:r>
          </a:p>
        </p:txBody>
      </p:sp>
      <p:sp>
        <p:nvSpPr>
          <p:cNvPr id="3" name="Content Placeholder 2">
            <a:extLst>
              <a:ext uri="{FF2B5EF4-FFF2-40B4-BE49-F238E27FC236}">
                <a16:creationId xmlns:a16="http://schemas.microsoft.com/office/drawing/2014/main" id="{6C8823E5-619B-4901-90EE-290765003971}"/>
              </a:ext>
            </a:extLst>
          </p:cNvPr>
          <p:cNvSpPr>
            <a:spLocks noGrp="1"/>
          </p:cNvSpPr>
          <p:nvPr>
            <p:ph idx="1" hasCustomPrompt="1"/>
          </p:nvPr>
        </p:nvSpPr>
        <p:spPr>
          <a:xfrm>
            <a:off x="841248" y="1820235"/>
            <a:ext cx="10473439" cy="3730751"/>
          </a:xfrm>
        </p:spPr>
        <p:txBody>
          <a:bodyPr/>
          <a:lstStyle>
            <a:lvl1pPr marL="0" indent="0">
              <a:buFont typeface="Arial" panose="020B0604020202020204" pitchFamily="34" charset="0"/>
              <a:buNone/>
              <a:defRPr sz="1800"/>
            </a:lvl1pPr>
            <a:lvl2pPr marL="274320" indent="0">
              <a:buNone/>
              <a:defRPr sz="1600"/>
            </a:lvl2pPr>
            <a:lvl3pPr marL="457200" indent="0">
              <a:buNone/>
              <a:defRPr sz="2000"/>
            </a:lvl3pPr>
            <a:lvl4pPr marL="685800" indent="0">
              <a:buNone/>
              <a:defRPr sz="1800"/>
            </a:lvl4pPr>
            <a:lvl5pPr marL="914400" indent="0">
              <a:buNone/>
              <a:defRPr sz="1800"/>
            </a:lvl5pPr>
            <a:lvl6pPr>
              <a:defRPr sz="2000"/>
            </a:lvl6pPr>
            <a:lvl7pPr>
              <a:defRPr sz="2000"/>
            </a:lvl7pPr>
            <a:lvl8pPr>
              <a:defRPr sz="2000"/>
            </a:lvl8pPr>
            <a:lvl9pPr>
              <a:defRPr sz="2000"/>
            </a:lvl9pPr>
          </a:lstStyle>
          <a:p>
            <a:pPr lvl="0"/>
            <a:r>
              <a:rPr lang="en-US"/>
              <a:t>Click to insert list head</a:t>
            </a:r>
          </a:p>
          <a:p>
            <a:pPr lvl="1"/>
            <a:r>
              <a:rPr lang="en-US"/>
              <a:t>Reference, notes, or other end of presentation list</a:t>
            </a:r>
          </a:p>
        </p:txBody>
      </p:sp>
      <p:sp>
        <p:nvSpPr>
          <p:cNvPr id="7" name="Slide Number Placeholder 6">
            <a:extLst>
              <a:ext uri="{FF2B5EF4-FFF2-40B4-BE49-F238E27FC236}">
                <a16:creationId xmlns:a16="http://schemas.microsoft.com/office/drawing/2014/main" id="{8FDABD00-34B4-45A7-B1A7-2336868CCEC4}"/>
              </a:ext>
            </a:extLst>
          </p:cNvPr>
          <p:cNvSpPr>
            <a:spLocks noGrp="1"/>
          </p:cNvSpPr>
          <p:nvPr>
            <p:ph type="sldNum" sz="quarter" idx="12"/>
          </p:nvPr>
        </p:nvSpPr>
        <p:spPr>
          <a:xfrm>
            <a:off x="11314687" y="6085840"/>
            <a:ext cx="508749" cy="508533"/>
          </a:xfrm>
        </p:spPr>
        <p:txBody>
          <a:bodyPr lIns="0" tIns="0" rIns="0" bIns="0" anchor="b"/>
          <a:lstStyle>
            <a:lvl1pPr algn="r">
              <a:defRPr/>
            </a:lvl1pPr>
          </a:lstStyle>
          <a:p>
            <a:fld id="{CD6D25CF-0D6E-4844-B79B-06FF722D38A1}" type="slidenum">
              <a:rPr lang="en-US" smtClean="0"/>
              <a:pPr/>
              <a:t>‹#›</a:t>
            </a:fld>
            <a:endParaRPr lang="en-US"/>
          </a:p>
        </p:txBody>
      </p:sp>
      <p:sp>
        <p:nvSpPr>
          <p:cNvPr id="13" name="Rectangle 6">
            <a:extLst>
              <a:ext uri="{FF2B5EF4-FFF2-40B4-BE49-F238E27FC236}">
                <a16:creationId xmlns:a16="http://schemas.microsoft.com/office/drawing/2014/main" id="{C07A3046-7200-41A4-A044-38A67A028AA9}"/>
              </a:ext>
            </a:extLst>
          </p:cNvPr>
          <p:cNvSpPr>
            <a:spLocks noChangeAspect="1"/>
          </p:cNvSpPr>
          <p:nvPr userDrawn="1"/>
        </p:nvSpPr>
        <p:spPr>
          <a:xfrm>
            <a:off x="0" y="0"/>
            <a:ext cx="1170432" cy="1170432"/>
          </a:xfrm>
          <a:custGeom>
            <a:avLst/>
            <a:gdLst>
              <a:gd name="connsiteX0" fmla="*/ 0 w 1170432"/>
              <a:gd name="connsiteY0" fmla="*/ 0 h 1170432"/>
              <a:gd name="connsiteX1" fmla="*/ 1170432 w 1170432"/>
              <a:gd name="connsiteY1" fmla="*/ 0 h 1170432"/>
              <a:gd name="connsiteX2" fmla="*/ 1170432 w 1170432"/>
              <a:gd name="connsiteY2" fmla="*/ 1170432 h 1170432"/>
              <a:gd name="connsiteX3" fmla="*/ 0 w 1170432"/>
              <a:gd name="connsiteY3" fmla="*/ 1170432 h 1170432"/>
              <a:gd name="connsiteX4" fmla="*/ 0 w 1170432"/>
              <a:gd name="connsiteY4" fmla="*/ 0 h 1170432"/>
              <a:gd name="connsiteX0" fmla="*/ 0 w 1170432"/>
              <a:gd name="connsiteY0" fmla="*/ 0 h 1170432"/>
              <a:gd name="connsiteX1" fmla="*/ 1170432 w 1170432"/>
              <a:gd name="connsiteY1" fmla="*/ 0 h 1170432"/>
              <a:gd name="connsiteX2" fmla="*/ 0 w 1170432"/>
              <a:gd name="connsiteY2" fmla="*/ 1170432 h 1170432"/>
              <a:gd name="connsiteX3" fmla="*/ 0 w 1170432"/>
              <a:gd name="connsiteY3" fmla="*/ 0 h 1170432"/>
            </a:gdLst>
            <a:ahLst/>
            <a:cxnLst>
              <a:cxn ang="0">
                <a:pos x="connsiteX0" y="connsiteY0"/>
              </a:cxn>
              <a:cxn ang="0">
                <a:pos x="connsiteX1" y="connsiteY1"/>
              </a:cxn>
              <a:cxn ang="0">
                <a:pos x="connsiteX2" y="connsiteY2"/>
              </a:cxn>
              <a:cxn ang="0">
                <a:pos x="connsiteX3" y="connsiteY3"/>
              </a:cxn>
            </a:cxnLst>
            <a:rect l="l" t="t" r="r" b="b"/>
            <a:pathLst>
              <a:path w="1170432" h="1170432">
                <a:moveTo>
                  <a:pt x="0" y="0"/>
                </a:moveTo>
                <a:lnTo>
                  <a:pt x="1170432" y="0"/>
                </a:lnTo>
                <a:lnTo>
                  <a:pt x="0" y="1170432"/>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B1C4D270-B107-4C2B-BE76-06C48869CDE3}"/>
              </a:ext>
            </a:extLst>
          </p:cNvPr>
          <p:cNvCxnSpPr>
            <a:cxnSpLocks/>
          </p:cNvCxnSpPr>
          <p:nvPr userDrawn="1"/>
        </p:nvCxnSpPr>
        <p:spPr>
          <a:xfrm flipV="1">
            <a:off x="11314688" y="6085840"/>
            <a:ext cx="508749" cy="508533"/>
          </a:xfrm>
          <a:prstGeom prst="line">
            <a:avLst/>
          </a:prstGeom>
          <a:noFill/>
          <a:ln w="25400" cap="flat" cmpd="sng" algn="ctr">
            <a:solidFill>
              <a:schemeClr val="accent4"/>
            </a:solidFill>
            <a:prstDash val="solid"/>
            <a:miter lim="800000"/>
          </a:ln>
          <a:effectLst/>
        </p:spPr>
      </p:cxnSp>
      <p:pic>
        <p:nvPicPr>
          <p:cNvPr id="8" name="Picture 13">
            <a:extLst>
              <a:ext uri="{FF2B5EF4-FFF2-40B4-BE49-F238E27FC236}">
                <a16:creationId xmlns:a16="http://schemas.microsoft.com/office/drawing/2014/main" id="{AD2DAA5F-68FD-4F62-8A20-1174FA8263E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852" r="11852"/>
          <a:stretch/>
        </p:blipFill>
        <p:spPr>
          <a:xfrm>
            <a:off x="-958037" y="-993246"/>
            <a:ext cx="2596337" cy="2629547"/>
          </a:xfrm>
          <a:prstGeom prst="rect">
            <a:avLst/>
          </a:prstGeom>
        </p:spPr>
      </p:pic>
    </p:spTree>
    <p:extLst>
      <p:ext uri="{BB962C8B-B14F-4D97-AF65-F5344CB8AC3E}">
        <p14:creationId xmlns:p14="http://schemas.microsoft.com/office/powerpoint/2010/main" val="29497998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d_Questions_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6">
            <a:extLst>
              <a:ext uri="{FF2B5EF4-FFF2-40B4-BE49-F238E27FC236}">
                <a16:creationId xmlns:a16="http://schemas.microsoft.com/office/drawing/2014/main" id="{F1934D78-2EA4-4DEB-B6C4-6C6B2C29A039}"/>
              </a:ext>
            </a:extLst>
          </p:cNvPr>
          <p:cNvSpPr/>
          <p:nvPr userDrawn="1"/>
        </p:nvSpPr>
        <p:spPr>
          <a:xfrm>
            <a:off x="9546777" y="4213825"/>
            <a:ext cx="2645223" cy="2644175"/>
          </a:xfrm>
          <a:custGeom>
            <a:avLst/>
            <a:gdLst>
              <a:gd name="connsiteX0" fmla="*/ 0 w 1975847"/>
              <a:gd name="connsiteY0" fmla="*/ 0 h 1983462"/>
              <a:gd name="connsiteX1" fmla="*/ 1975847 w 1975847"/>
              <a:gd name="connsiteY1" fmla="*/ 0 h 1983462"/>
              <a:gd name="connsiteX2" fmla="*/ 1975847 w 1975847"/>
              <a:gd name="connsiteY2" fmla="*/ 1983462 h 1983462"/>
              <a:gd name="connsiteX3" fmla="*/ 0 w 1975847"/>
              <a:gd name="connsiteY3" fmla="*/ 1983462 h 1983462"/>
              <a:gd name="connsiteX4" fmla="*/ 0 w 1975847"/>
              <a:gd name="connsiteY4" fmla="*/ 0 h 1983462"/>
              <a:gd name="connsiteX0" fmla="*/ 0 w 1975847"/>
              <a:gd name="connsiteY0" fmla="*/ 1983462 h 1983462"/>
              <a:gd name="connsiteX1" fmla="*/ 1975847 w 1975847"/>
              <a:gd name="connsiteY1" fmla="*/ 0 h 1983462"/>
              <a:gd name="connsiteX2" fmla="*/ 1975847 w 1975847"/>
              <a:gd name="connsiteY2" fmla="*/ 1983462 h 1983462"/>
              <a:gd name="connsiteX3" fmla="*/ 0 w 1975847"/>
              <a:gd name="connsiteY3" fmla="*/ 1983462 h 1983462"/>
            </a:gdLst>
            <a:ahLst/>
            <a:cxnLst>
              <a:cxn ang="0">
                <a:pos x="connsiteX0" y="connsiteY0"/>
              </a:cxn>
              <a:cxn ang="0">
                <a:pos x="connsiteX1" y="connsiteY1"/>
              </a:cxn>
              <a:cxn ang="0">
                <a:pos x="connsiteX2" y="connsiteY2"/>
              </a:cxn>
              <a:cxn ang="0">
                <a:pos x="connsiteX3" y="connsiteY3"/>
              </a:cxn>
            </a:cxnLst>
            <a:rect l="l" t="t" r="r" b="b"/>
            <a:pathLst>
              <a:path w="1975847" h="1983462">
                <a:moveTo>
                  <a:pt x="0" y="1983462"/>
                </a:moveTo>
                <a:lnTo>
                  <a:pt x="1975847" y="0"/>
                </a:lnTo>
                <a:lnTo>
                  <a:pt x="1975847" y="1983462"/>
                </a:lnTo>
                <a:lnTo>
                  <a:pt x="0" y="1983462"/>
                </a:lnTo>
                <a:close/>
              </a:path>
            </a:pathLst>
          </a:cu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Title 1">
            <a:extLst>
              <a:ext uri="{FF2B5EF4-FFF2-40B4-BE49-F238E27FC236}">
                <a16:creationId xmlns:a16="http://schemas.microsoft.com/office/drawing/2014/main" id="{6DC3D4B8-7FA4-42A1-907B-3A08340260A6}"/>
              </a:ext>
            </a:extLst>
          </p:cNvPr>
          <p:cNvSpPr>
            <a:spLocks noGrp="1"/>
          </p:cNvSpPr>
          <p:nvPr>
            <p:ph type="title" hasCustomPrompt="1"/>
          </p:nvPr>
        </p:nvSpPr>
        <p:spPr>
          <a:xfrm>
            <a:off x="740664" y="2926080"/>
            <a:ext cx="6263640" cy="1097280"/>
          </a:xfrm>
        </p:spPr>
        <p:txBody>
          <a:bodyPr lIns="0" tIns="0" rIns="0" bIns="0" anchor="t" anchorCtr="0">
            <a:noAutofit/>
          </a:bodyPr>
          <a:lstStyle>
            <a:lvl1pPr algn="l">
              <a:defRPr sz="7200" b="1">
                <a:solidFill>
                  <a:schemeClr val="bg1"/>
                </a:solidFill>
              </a:defRPr>
            </a:lvl1pPr>
          </a:lstStyle>
          <a:p>
            <a:pPr lvl="0"/>
            <a:r>
              <a:rPr lang="en-US"/>
              <a:t>Click to insert Questions?</a:t>
            </a:r>
          </a:p>
        </p:txBody>
      </p:sp>
      <p:sp>
        <p:nvSpPr>
          <p:cNvPr id="10" name="Rectangle 6">
            <a:extLst>
              <a:ext uri="{FF2B5EF4-FFF2-40B4-BE49-F238E27FC236}">
                <a16:creationId xmlns:a16="http://schemas.microsoft.com/office/drawing/2014/main" id="{8A5A731B-447B-469E-AB27-20346F482691}"/>
              </a:ext>
            </a:extLst>
          </p:cNvPr>
          <p:cNvSpPr>
            <a:spLocks noChangeAspect="1"/>
          </p:cNvSpPr>
          <p:nvPr userDrawn="1"/>
        </p:nvSpPr>
        <p:spPr>
          <a:xfrm>
            <a:off x="0" y="-6706"/>
            <a:ext cx="1170432" cy="1170432"/>
          </a:xfrm>
          <a:custGeom>
            <a:avLst/>
            <a:gdLst>
              <a:gd name="connsiteX0" fmla="*/ 0 w 1170432"/>
              <a:gd name="connsiteY0" fmla="*/ 0 h 1170432"/>
              <a:gd name="connsiteX1" fmla="*/ 1170432 w 1170432"/>
              <a:gd name="connsiteY1" fmla="*/ 0 h 1170432"/>
              <a:gd name="connsiteX2" fmla="*/ 1170432 w 1170432"/>
              <a:gd name="connsiteY2" fmla="*/ 1170432 h 1170432"/>
              <a:gd name="connsiteX3" fmla="*/ 0 w 1170432"/>
              <a:gd name="connsiteY3" fmla="*/ 1170432 h 1170432"/>
              <a:gd name="connsiteX4" fmla="*/ 0 w 1170432"/>
              <a:gd name="connsiteY4" fmla="*/ 0 h 1170432"/>
              <a:gd name="connsiteX0" fmla="*/ 0 w 1170432"/>
              <a:gd name="connsiteY0" fmla="*/ 0 h 1170432"/>
              <a:gd name="connsiteX1" fmla="*/ 1170432 w 1170432"/>
              <a:gd name="connsiteY1" fmla="*/ 0 h 1170432"/>
              <a:gd name="connsiteX2" fmla="*/ 0 w 1170432"/>
              <a:gd name="connsiteY2" fmla="*/ 1170432 h 1170432"/>
              <a:gd name="connsiteX3" fmla="*/ 0 w 1170432"/>
              <a:gd name="connsiteY3" fmla="*/ 0 h 1170432"/>
            </a:gdLst>
            <a:ahLst/>
            <a:cxnLst>
              <a:cxn ang="0">
                <a:pos x="connsiteX0" y="connsiteY0"/>
              </a:cxn>
              <a:cxn ang="0">
                <a:pos x="connsiteX1" y="connsiteY1"/>
              </a:cxn>
              <a:cxn ang="0">
                <a:pos x="connsiteX2" y="connsiteY2"/>
              </a:cxn>
              <a:cxn ang="0">
                <a:pos x="connsiteX3" y="connsiteY3"/>
              </a:cxn>
            </a:cxnLst>
            <a:rect l="l" t="t" r="r" b="b"/>
            <a:pathLst>
              <a:path w="1170432" h="1170432">
                <a:moveTo>
                  <a:pt x="0" y="0"/>
                </a:moveTo>
                <a:lnTo>
                  <a:pt x="1170432" y="0"/>
                </a:lnTo>
                <a:lnTo>
                  <a:pt x="0" y="1170432"/>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6">
            <a:extLst>
              <a:ext uri="{FF2B5EF4-FFF2-40B4-BE49-F238E27FC236}">
                <a16:creationId xmlns:a16="http://schemas.microsoft.com/office/drawing/2014/main" id="{5EA08E8E-9736-439D-B24B-D774AF61C83A}"/>
              </a:ext>
            </a:extLst>
          </p:cNvPr>
          <p:cNvSpPr>
            <a:spLocks noGrp="1"/>
          </p:cNvSpPr>
          <p:nvPr>
            <p:ph type="sldNum" sz="quarter" idx="12"/>
          </p:nvPr>
        </p:nvSpPr>
        <p:spPr>
          <a:xfrm>
            <a:off x="11314687" y="6085840"/>
            <a:ext cx="508749" cy="508533"/>
          </a:xfrm>
        </p:spPr>
        <p:txBody>
          <a:bodyPr lIns="0" tIns="0" rIns="0" bIns="0" anchor="b"/>
          <a:lstStyle>
            <a:lvl1pPr algn="r">
              <a:defRPr/>
            </a:lvl1pPr>
          </a:lstStyle>
          <a:p>
            <a:fld id="{CD6D25CF-0D6E-4844-B79B-06FF722D38A1}" type="slidenum">
              <a:rPr lang="en-US" smtClean="0"/>
              <a:pPr/>
              <a:t>‹#›</a:t>
            </a:fld>
            <a:endParaRPr lang="en-US"/>
          </a:p>
        </p:txBody>
      </p:sp>
      <p:pic>
        <p:nvPicPr>
          <p:cNvPr id="12" name="Picture 13">
            <a:extLst>
              <a:ext uri="{FF2B5EF4-FFF2-40B4-BE49-F238E27FC236}">
                <a16:creationId xmlns:a16="http://schemas.microsoft.com/office/drawing/2014/main" id="{DE8722EF-A259-44E3-9F4D-34AC896C7167}"/>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1852" r="11852"/>
          <a:stretch/>
        </p:blipFill>
        <p:spPr>
          <a:xfrm>
            <a:off x="-958037" y="-993246"/>
            <a:ext cx="2596337" cy="2629547"/>
          </a:xfrm>
          <a:prstGeom prst="rect">
            <a:avLst/>
          </a:prstGeom>
        </p:spPr>
      </p:pic>
      <p:sp>
        <p:nvSpPr>
          <p:cNvPr id="15" name="Content Placeholder 5">
            <a:extLst>
              <a:ext uri="{FF2B5EF4-FFF2-40B4-BE49-F238E27FC236}">
                <a16:creationId xmlns:a16="http://schemas.microsoft.com/office/drawing/2014/main" id="{0D464496-35A4-4BBD-975A-6F77FBA8DF67}"/>
              </a:ext>
            </a:extLst>
          </p:cNvPr>
          <p:cNvSpPr>
            <a:spLocks noGrp="1"/>
          </p:cNvSpPr>
          <p:nvPr>
            <p:ph sz="quarter" idx="4" hasCustomPrompt="1"/>
          </p:nvPr>
        </p:nvSpPr>
        <p:spPr>
          <a:xfrm>
            <a:off x="838200" y="6252094"/>
            <a:ext cx="10512552" cy="256032"/>
          </a:xfrm>
        </p:spPr>
        <p:txBody>
          <a:bodyPr lIns="0">
            <a:normAutofit/>
          </a:bodyPr>
          <a:lstStyle>
            <a:lvl1pPr marL="0" indent="0">
              <a:buNone/>
              <a:defRPr sz="1200" b="0">
                <a:solidFill>
                  <a:schemeClr val="bg1"/>
                </a:solidFill>
              </a:defRPr>
            </a:lvl1pPr>
          </a:lstStyle>
          <a:p>
            <a:pPr lvl="0"/>
            <a:r>
              <a:rPr lang="en-US"/>
              <a:t>Mathematica, Progress Together, and the “spotlight M” logo are registered trademarks of Mathematica Inc.</a:t>
            </a:r>
          </a:p>
        </p:txBody>
      </p:sp>
    </p:spTree>
    <p:extLst>
      <p:ext uri="{BB962C8B-B14F-4D97-AF65-F5344CB8AC3E}">
        <p14:creationId xmlns:p14="http://schemas.microsoft.com/office/powerpoint/2010/main" val="3739955186"/>
      </p:ext>
    </p:extLst>
  </p:cSld>
  <p:clrMapOvr>
    <a:masterClrMapping/>
  </p:clrMapOvr>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d_Questions_B">
    <p:bg>
      <p:bgPr>
        <a:solidFill>
          <a:schemeClr val="accent1"/>
        </a:solidFill>
        <a:effectLst/>
      </p:bgPr>
    </p:bg>
    <p:spTree>
      <p:nvGrpSpPr>
        <p:cNvPr id="1" name=""/>
        <p:cNvGrpSpPr/>
        <p:nvPr/>
      </p:nvGrpSpPr>
      <p:grpSpPr>
        <a:xfrm>
          <a:off x="0" y="0"/>
          <a:ext cx="0" cy="0"/>
          <a:chOff x="0" y="0"/>
          <a:chExt cx="0" cy="0"/>
        </a:xfrm>
      </p:grpSpPr>
      <p:sp>
        <p:nvSpPr>
          <p:cNvPr id="11" name="Rectangle 16">
            <a:extLst>
              <a:ext uri="{FF2B5EF4-FFF2-40B4-BE49-F238E27FC236}">
                <a16:creationId xmlns:a16="http://schemas.microsoft.com/office/drawing/2014/main" id="{F1934D78-2EA4-4DEB-B6C4-6C6B2C29A039}"/>
              </a:ext>
            </a:extLst>
          </p:cNvPr>
          <p:cNvSpPr/>
          <p:nvPr userDrawn="1"/>
        </p:nvSpPr>
        <p:spPr>
          <a:xfrm>
            <a:off x="9546777" y="4213825"/>
            <a:ext cx="2645223" cy="2644175"/>
          </a:xfrm>
          <a:custGeom>
            <a:avLst/>
            <a:gdLst>
              <a:gd name="connsiteX0" fmla="*/ 0 w 1975847"/>
              <a:gd name="connsiteY0" fmla="*/ 0 h 1983462"/>
              <a:gd name="connsiteX1" fmla="*/ 1975847 w 1975847"/>
              <a:gd name="connsiteY1" fmla="*/ 0 h 1983462"/>
              <a:gd name="connsiteX2" fmla="*/ 1975847 w 1975847"/>
              <a:gd name="connsiteY2" fmla="*/ 1983462 h 1983462"/>
              <a:gd name="connsiteX3" fmla="*/ 0 w 1975847"/>
              <a:gd name="connsiteY3" fmla="*/ 1983462 h 1983462"/>
              <a:gd name="connsiteX4" fmla="*/ 0 w 1975847"/>
              <a:gd name="connsiteY4" fmla="*/ 0 h 1983462"/>
              <a:gd name="connsiteX0" fmla="*/ 0 w 1975847"/>
              <a:gd name="connsiteY0" fmla="*/ 1983462 h 1983462"/>
              <a:gd name="connsiteX1" fmla="*/ 1975847 w 1975847"/>
              <a:gd name="connsiteY1" fmla="*/ 0 h 1983462"/>
              <a:gd name="connsiteX2" fmla="*/ 1975847 w 1975847"/>
              <a:gd name="connsiteY2" fmla="*/ 1983462 h 1983462"/>
              <a:gd name="connsiteX3" fmla="*/ 0 w 1975847"/>
              <a:gd name="connsiteY3" fmla="*/ 1983462 h 1983462"/>
            </a:gdLst>
            <a:ahLst/>
            <a:cxnLst>
              <a:cxn ang="0">
                <a:pos x="connsiteX0" y="connsiteY0"/>
              </a:cxn>
              <a:cxn ang="0">
                <a:pos x="connsiteX1" y="connsiteY1"/>
              </a:cxn>
              <a:cxn ang="0">
                <a:pos x="connsiteX2" y="connsiteY2"/>
              </a:cxn>
              <a:cxn ang="0">
                <a:pos x="connsiteX3" y="connsiteY3"/>
              </a:cxn>
            </a:cxnLst>
            <a:rect l="l" t="t" r="r" b="b"/>
            <a:pathLst>
              <a:path w="1975847" h="1983462">
                <a:moveTo>
                  <a:pt x="0" y="1983462"/>
                </a:moveTo>
                <a:lnTo>
                  <a:pt x="1975847" y="0"/>
                </a:lnTo>
                <a:lnTo>
                  <a:pt x="1975847" y="1983462"/>
                </a:lnTo>
                <a:lnTo>
                  <a:pt x="0" y="1983462"/>
                </a:lnTo>
                <a:close/>
              </a:path>
            </a:pathLst>
          </a:custGeom>
          <a:solidFill>
            <a:schemeClr val="accent6">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Title 1">
            <a:extLst>
              <a:ext uri="{FF2B5EF4-FFF2-40B4-BE49-F238E27FC236}">
                <a16:creationId xmlns:a16="http://schemas.microsoft.com/office/drawing/2014/main" id="{6DC3D4B8-7FA4-42A1-907B-3A08340260A6}"/>
              </a:ext>
            </a:extLst>
          </p:cNvPr>
          <p:cNvSpPr>
            <a:spLocks noGrp="1"/>
          </p:cNvSpPr>
          <p:nvPr>
            <p:ph type="title" hasCustomPrompt="1"/>
          </p:nvPr>
        </p:nvSpPr>
        <p:spPr>
          <a:xfrm>
            <a:off x="740664" y="2926080"/>
            <a:ext cx="6263640" cy="1097280"/>
          </a:xfrm>
        </p:spPr>
        <p:txBody>
          <a:bodyPr lIns="0" tIns="0" rIns="0" bIns="0" anchor="t" anchorCtr="0">
            <a:noAutofit/>
          </a:bodyPr>
          <a:lstStyle>
            <a:lvl1pPr algn="l">
              <a:defRPr sz="7200" b="1">
                <a:solidFill>
                  <a:schemeClr val="bg1"/>
                </a:solidFill>
              </a:defRPr>
            </a:lvl1pPr>
          </a:lstStyle>
          <a:p>
            <a:pPr lvl="0"/>
            <a:r>
              <a:rPr lang="en-US"/>
              <a:t>Click to insert Questions?</a:t>
            </a:r>
          </a:p>
        </p:txBody>
      </p:sp>
      <p:sp>
        <p:nvSpPr>
          <p:cNvPr id="10" name="Rectangle 6">
            <a:extLst>
              <a:ext uri="{FF2B5EF4-FFF2-40B4-BE49-F238E27FC236}">
                <a16:creationId xmlns:a16="http://schemas.microsoft.com/office/drawing/2014/main" id="{8A5A731B-447B-469E-AB27-20346F482691}"/>
              </a:ext>
            </a:extLst>
          </p:cNvPr>
          <p:cNvSpPr>
            <a:spLocks noChangeAspect="1"/>
          </p:cNvSpPr>
          <p:nvPr userDrawn="1"/>
        </p:nvSpPr>
        <p:spPr>
          <a:xfrm>
            <a:off x="0" y="-6706"/>
            <a:ext cx="1170432" cy="1170432"/>
          </a:xfrm>
          <a:custGeom>
            <a:avLst/>
            <a:gdLst>
              <a:gd name="connsiteX0" fmla="*/ 0 w 1170432"/>
              <a:gd name="connsiteY0" fmla="*/ 0 h 1170432"/>
              <a:gd name="connsiteX1" fmla="*/ 1170432 w 1170432"/>
              <a:gd name="connsiteY1" fmla="*/ 0 h 1170432"/>
              <a:gd name="connsiteX2" fmla="*/ 1170432 w 1170432"/>
              <a:gd name="connsiteY2" fmla="*/ 1170432 h 1170432"/>
              <a:gd name="connsiteX3" fmla="*/ 0 w 1170432"/>
              <a:gd name="connsiteY3" fmla="*/ 1170432 h 1170432"/>
              <a:gd name="connsiteX4" fmla="*/ 0 w 1170432"/>
              <a:gd name="connsiteY4" fmla="*/ 0 h 1170432"/>
              <a:gd name="connsiteX0" fmla="*/ 0 w 1170432"/>
              <a:gd name="connsiteY0" fmla="*/ 0 h 1170432"/>
              <a:gd name="connsiteX1" fmla="*/ 1170432 w 1170432"/>
              <a:gd name="connsiteY1" fmla="*/ 0 h 1170432"/>
              <a:gd name="connsiteX2" fmla="*/ 0 w 1170432"/>
              <a:gd name="connsiteY2" fmla="*/ 1170432 h 1170432"/>
              <a:gd name="connsiteX3" fmla="*/ 0 w 1170432"/>
              <a:gd name="connsiteY3" fmla="*/ 0 h 1170432"/>
            </a:gdLst>
            <a:ahLst/>
            <a:cxnLst>
              <a:cxn ang="0">
                <a:pos x="connsiteX0" y="connsiteY0"/>
              </a:cxn>
              <a:cxn ang="0">
                <a:pos x="connsiteX1" y="connsiteY1"/>
              </a:cxn>
              <a:cxn ang="0">
                <a:pos x="connsiteX2" y="connsiteY2"/>
              </a:cxn>
              <a:cxn ang="0">
                <a:pos x="connsiteX3" y="connsiteY3"/>
              </a:cxn>
            </a:cxnLst>
            <a:rect l="l" t="t" r="r" b="b"/>
            <a:pathLst>
              <a:path w="1170432" h="1170432">
                <a:moveTo>
                  <a:pt x="0" y="0"/>
                </a:moveTo>
                <a:lnTo>
                  <a:pt x="1170432" y="0"/>
                </a:lnTo>
                <a:lnTo>
                  <a:pt x="0" y="1170432"/>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6">
            <a:extLst>
              <a:ext uri="{FF2B5EF4-FFF2-40B4-BE49-F238E27FC236}">
                <a16:creationId xmlns:a16="http://schemas.microsoft.com/office/drawing/2014/main" id="{5EA08E8E-9736-439D-B24B-D774AF61C83A}"/>
              </a:ext>
            </a:extLst>
          </p:cNvPr>
          <p:cNvSpPr>
            <a:spLocks noGrp="1"/>
          </p:cNvSpPr>
          <p:nvPr>
            <p:ph type="sldNum" sz="quarter" idx="12"/>
          </p:nvPr>
        </p:nvSpPr>
        <p:spPr>
          <a:xfrm>
            <a:off x="11314687" y="6085840"/>
            <a:ext cx="508749" cy="508533"/>
          </a:xfrm>
        </p:spPr>
        <p:txBody>
          <a:bodyPr lIns="0" tIns="0" rIns="0" bIns="0" anchor="b"/>
          <a:lstStyle>
            <a:lvl1pPr algn="r">
              <a:defRPr/>
            </a:lvl1pPr>
          </a:lstStyle>
          <a:p>
            <a:fld id="{CD6D25CF-0D6E-4844-B79B-06FF722D38A1}" type="slidenum">
              <a:rPr lang="en-US" smtClean="0"/>
              <a:pPr/>
              <a:t>‹#›</a:t>
            </a:fld>
            <a:endParaRPr lang="en-US"/>
          </a:p>
        </p:txBody>
      </p:sp>
      <p:pic>
        <p:nvPicPr>
          <p:cNvPr id="12" name="Picture 13">
            <a:extLst>
              <a:ext uri="{FF2B5EF4-FFF2-40B4-BE49-F238E27FC236}">
                <a16:creationId xmlns:a16="http://schemas.microsoft.com/office/drawing/2014/main" id="{DE8722EF-A259-44E3-9F4D-34AC896C716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852" r="11852"/>
          <a:stretch/>
        </p:blipFill>
        <p:spPr>
          <a:xfrm>
            <a:off x="-958037" y="-993246"/>
            <a:ext cx="2596337" cy="2629547"/>
          </a:xfrm>
          <a:prstGeom prst="rect">
            <a:avLst/>
          </a:prstGeom>
        </p:spPr>
      </p:pic>
      <p:sp>
        <p:nvSpPr>
          <p:cNvPr id="15" name="Content Placeholder 5">
            <a:extLst>
              <a:ext uri="{FF2B5EF4-FFF2-40B4-BE49-F238E27FC236}">
                <a16:creationId xmlns:a16="http://schemas.microsoft.com/office/drawing/2014/main" id="{0D464496-35A4-4BBD-975A-6F77FBA8DF67}"/>
              </a:ext>
            </a:extLst>
          </p:cNvPr>
          <p:cNvSpPr>
            <a:spLocks noGrp="1"/>
          </p:cNvSpPr>
          <p:nvPr>
            <p:ph sz="quarter" idx="4" hasCustomPrompt="1"/>
          </p:nvPr>
        </p:nvSpPr>
        <p:spPr>
          <a:xfrm>
            <a:off x="838200" y="6252094"/>
            <a:ext cx="10512552" cy="256032"/>
          </a:xfrm>
        </p:spPr>
        <p:txBody>
          <a:bodyPr lIns="0">
            <a:normAutofit/>
          </a:bodyPr>
          <a:lstStyle>
            <a:lvl1pPr marL="0" indent="0">
              <a:buNone/>
              <a:defRPr sz="1200" b="0">
                <a:solidFill>
                  <a:schemeClr val="bg1"/>
                </a:solidFill>
              </a:defRPr>
            </a:lvl1pPr>
          </a:lstStyle>
          <a:p>
            <a:pPr lvl="0"/>
            <a:r>
              <a:rPr lang="en-US"/>
              <a:t>Mathematica, Progress Together, and the “spotlight M” logo are registered trademarks of Mathematica Inc.</a:t>
            </a:r>
          </a:p>
        </p:txBody>
      </p:sp>
      <p:pic>
        <p:nvPicPr>
          <p:cNvPr id="3" name="Picture 2">
            <a:extLst>
              <a:ext uri="{FF2B5EF4-FFF2-40B4-BE49-F238E27FC236}">
                <a16:creationId xmlns:a16="http://schemas.microsoft.com/office/drawing/2014/main" id="{EB67A4B9-3E98-4784-B018-5B84811699C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56448" y="2057400"/>
            <a:ext cx="2743200" cy="2743200"/>
          </a:xfrm>
          <a:prstGeom prst="rect">
            <a:avLst/>
          </a:prstGeom>
        </p:spPr>
      </p:pic>
    </p:spTree>
    <p:extLst>
      <p:ext uri="{BB962C8B-B14F-4D97-AF65-F5344CB8AC3E}">
        <p14:creationId xmlns:p14="http://schemas.microsoft.com/office/powerpoint/2010/main" val="2876976174"/>
      </p:ext>
    </p:extLst>
  </p:cSld>
  <p:clrMapOvr>
    <a:masterClrMapping/>
  </p:clrMapOvr>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723C3-6294-49E7-B62C-CB963494C5FB}"/>
              </a:ext>
            </a:extLst>
          </p:cNvPr>
          <p:cNvSpPr>
            <a:spLocks noGrp="1"/>
          </p:cNvSpPr>
          <p:nvPr>
            <p:ph type="ctrTitle"/>
          </p:nvPr>
        </p:nvSpPr>
        <p:spPr>
          <a:xfrm>
            <a:off x="1524000" y="1122363"/>
            <a:ext cx="9144000" cy="2387600"/>
          </a:xfrm>
        </p:spPr>
        <p:txBody>
          <a:bodyPr anchor="b">
            <a:normAutofit/>
          </a:bodyPr>
          <a:lstStyle>
            <a:lvl1pPr algn="ctr">
              <a:defRPr sz="5400" b="1">
                <a:solidFill>
                  <a:schemeClr val="bg2">
                    <a:lumMod val="50000"/>
                  </a:schemeClr>
                </a:solidFill>
                <a:latin typeface="+mn-lt"/>
                <a:ea typeface="Source Sans Pro" panose="020B0503030403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BA1775E1-A3E4-4744-B499-B33852709134}"/>
              </a:ext>
            </a:extLst>
          </p:cNvPr>
          <p:cNvSpPr>
            <a:spLocks noGrp="1"/>
          </p:cNvSpPr>
          <p:nvPr>
            <p:ph type="subTitle" idx="1"/>
          </p:nvPr>
        </p:nvSpPr>
        <p:spPr>
          <a:xfrm>
            <a:off x="1524000" y="3602038"/>
            <a:ext cx="9144000" cy="1655762"/>
          </a:xfrm>
        </p:spPr>
        <p:txBody>
          <a:bodyPr/>
          <a:lstStyle>
            <a:lvl1pPr marL="0" indent="0" algn="ctr">
              <a:buNone/>
              <a:defRPr sz="2400" b="1">
                <a:solidFill>
                  <a:schemeClr val="accent3">
                    <a:lumMod val="50000"/>
                  </a:schemeClr>
                </a:solidFill>
                <a:latin typeface="+mn-lt"/>
                <a:ea typeface="Source Sans Pro" panose="020B05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Footer Placeholder 4">
            <a:extLst>
              <a:ext uri="{FF2B5EF4-FFF2-40B4-BE49-F238E27FC236}">
                <a16:creationId xmlns:a16="http://schemas.microsoft.com/office/drawing/2014/main" id="{B1B105D0-FB84-B055-7FDF-CC991E52EE46}"/>
              </a:ext>
            </a:extLst>
          </p:cNvPr>
          <p:cNvSpPr>
            <a:spLocks noGrp="1"/>
          </p:cNvSpPr>
          <p:nvPr>
            <p:ph type="ftr" sz="quarter" idx="3"/>
          </p:nvPr>
        </p:nvSpPr>
        <p:spPr>
          <a:xfrm>
            <a:off x="4038600" y="6495143"/>
            <a:ext cx="4114800" cy="296862"/>
          </a:xfrm>
          <a:prstGeom prst="rect">
            <a:avLst/>
          </a:prstGeom>
        </p:spPr>
        <p:txBody>
          <a:bodyPr/>
          <a:lstStyle>
            <a:lvl1pPr algn="ctr">
              <a:defRPr sz="1400" b="1">
                <a:solidFill>
                  <a:schemeClr val="bg1"/>
                </a:solidFill>
                <a:latin typeface="+mn-lt"/>
                <a:ea typeface="Source Sans Pro" panose="020B0503030403020204" pitchFamily="34" charset="0"/>
              </a:defRPr>
            </a:lvl1pPr>
          </a:lstStyle>
          <a:p>
            <a:r>
              <a:rPr lang="en-US"/>
              <a:t>NATIONAL CORE INDICATORS®</a:t>
            </a:r>
          </a:p>
        </p:txBody>
      </p:sp>
    </p:spTree>
    <p:extLst>
      <p:ext uri="{BB962C8B-B14F-4D97-AF65-F5344CB8AC3E}">
        <p14:creationId xmlns:p14="http://schemas.microsoft.com/office/powerpoint/2010/main" val="21442459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766B9-468E-4DCB-B00D-59FD90313F95}"/>
              </a:ext>
            </a:extLst>
          </p:cNvPr>
          <p:cNvSpPr>
            <a:spLocks noGrp="1"/>
          </p:cNvSpPr>
          <p:nvPr>
            <p:ph type="title"/>
          </p:nvPr>
        </p:nvSpPr>
        <p:spPr/>
        <p:txBody>
          <a:bodyPr/>
          <a:lstStyle>
            <a:lvl1pPr>
              <a:defRPr b="1">
                <a:solidFill>
                  <a:schemeClr val="bg2">
                    <a:lumMod val="50000"/>
                  </a:schemeClr>
                </a:solidFill>
                <a:latin typeface="+mn-lt"/>
                <a:ea typeface="Source Sans Pro" panose="020B0503030403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BFE32739-444A-4E25-AD9B-E744E04DB4A1}"/>
              </a:ext>
            </a:extLst>
          </p:cNvPr>
          <p:cNvSpPr>
            <a:spLocks noGrp="1"/>
          </p:cNvSpPr>
          <p:nvPr>
            <p:ph idx="1"/>
          </p:nvPr>
        </p:nvSpPr>
        <p:spPr/>
        <p:txBody>
          <a:bodyPr/>
          <a:lstStyle>
            <a:lvl1pPr marL="0" indent="0">
              <a:buNone/>
              <a:defRPr b="1">
                <a:solidFill>
                  <a:schemeClr val="accent3">
                    <a:lumMod val="50000"/>
                  </a:schemeClr>
                </a:solidFill>
                <a:latin typeface="+mn-lt"/>
                <a:ea typeface="Source Sans Pro" panose="020B0503030403020204" pitchFamily="34" charset="0"/>
              </a:defRPr>
            </a:lvl1pPr>
            <a:lvl2pPr>
              <a:defRPr>
                <a:solidFill>
                  <a:schemeClr val="accent3">
                    <a:lumMod val="50000"/>
                  </a:schemeClr>
                </a:solidFill>
                <a:latin typeface="+mn-lt"/>
                <a:ea typeface="Source Sans Pro" panose="020B0503030403020204" pitchFamily="34" charset="0"/>
              </a:defRPr>
            </a:lvl2pPr>
            <a:lvl3pPr>
              <a:defRPr>
                <a:solidFill>
                  <a:schemeClr val="accent3">
                    <a:lumMod val="50000"/>
                  </a:schemeClr>
                </a:solidFill>
                <a:latin typeface="+mn-lt"/>
                <a:ea typeface="Source Sans Pro" panose="020B0503030403020204" pitchFamily="34" charset="0"/>
              </a:defRPr>
            </a:lvl3pPr>
            <a:lvl4pPr>
              <a:defRPr>
                <a:solidFill>
                  <a:schemeClr val="accent3">
                    <a:lumMod val="50000"/>
                  </a:schemeClr>
                </a:solidFill>
                <a:latin typeface="+mn-lt"/>
                <a:ea typeface="Source Sans Pro" panose="020B0503030403020204" pitchFamily="34" charset="0"/>
              </a:defRPr>
            </a:lvl4pPr>
            <a:lvl5pPr>
              <a:defRPr>
                <a:solidFill>
                  <a:schemeClr val="accent3">
                    <a:lumMod val="50000"/>
                  </a:schemeClr>
                </a:solidFill>
                <a:latin typeface="+mn-lt"/>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65DCC1F2-4869-4B62-B19D-938A5AF7CA53}"/>
              </a:ext>
            </a:extLst>
          </p:cNvPr>
          <p:cNvSpPr/>
          <p:nvPr userDrawn="1"/>
        </p:nvSpPr>
        <p:spPr>
          <a:xfrm>
            <a:off x="0" y="6356350"/>
            <a:ext cx="12192000" cy="501650"/>
          </a:xfrm>
          <a:prstGeom prst="rect">
            <a:avLst/>
          </a:prstGeom>
          <a:solidFill>
            <a:srgbClr val="8EB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5">
            <a:extLst>
              <a:ext uri="{FF2B5EF4-FFF2-40B4-BE49-F238E27FC236}">
                <a16:creationId xmlns:a16="http://schemas.microsoft.com/office/drawing/2014/main" id="{19E4C233-9B10-4438-ACA9-2C866F62F9B6}"/>
              </a:ext>
            </a:extLst>
          </p:cNvPr>
          <p:cNvSpPr>
            <a:spLocks noGrp="1"/>
          </p:cNvSpPr>
          <p:nvPr>
            <p:ph type="sldNum" sz="quarter" idx="12"/>
          </p:nvPr>
        </p:nvSpPr>
        <p:spPr>
          <a:xfrm>
            <a:off x="9309415" y="6461011"/>
            <a:ext cx="2743200" cy="365125"/>
          </a:xfrm>
          <a:prstGeom prst="rect">
            <a:avLst/>
          </a:prstGeom>
        </p:spPr>
        <p:txBody>
          <a:bodyPr/>
          <a:lstStyle>
            <a:lvl1pPr>
              <a:defRPr sz="1400">
                <a:solidFill>
                  <a:schemeClr val="bg1"/>
                </a:solidFill>
              </a:defRPr>
            </a:lvl1pPr>
          </a:lstStyle>
          <a:p>
            <a:fld id="{56457A89-7E12-42A4-9457-BFD85B9E19BE}" type="slidenum">
              <a:rPr lang="en-US" smtClean="0"/>
              <a:pPr/>
              <a:t>‹#›</a:t>
            </a:fld>
            <a:endParaRPr lang="en-US"/>
          </a:p>
        </p:txBody>
      </p:sp>
      <p:pic>
        <p:nvPicPr>
          <p:cNvPr id="13" name="Picture 12" descr="Icon&#10;&#10;Description automatically generated">
            <a:extLst>
              <a:ext uri="{FF2B5EF4-FFF2-40B4-BE49-F238E27FC236}">
                <a16:creationId xmlns:a16="http://schemas.microsoft.com/office/drawing/2014/main" id="{F05B2F55-7250-4C94-BF8E-273B69E917E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39385" y="6389134"/>
            <a:ext cx="473724" cy="390772"/>
          </a:xfrm>
          <a:prstGeom prst="rect">
            <a:avLst/>
          </a:prstGeom>
        </p:spPr>
      </p:pic>
      <p:sp>
        <p:nvSpPr>
          <p:cNvPr id="4" name="Footer Placeholder 4">
            <a:extLst>
              <a:ext uri="{FF2B5EF4-FFF2-40B4-BE49-F238E27FC236}">
                <a16:creationId xmlns:a16="http://schemas.microsoft.com/office/drawing/2014/main" id="{EDA25983-49EF-81A5-41F2-E1924EC391F6}"/>
              </a:ext>
            </a:extLst>
          </p:cNvPr>
          <p:cNvSpPr>
            <a:spLocks noGrp="1"/>
          </p:cNvSpPr>
          <p:nvPr>
            <p:ph type="ftr" sz="quarter" idx="3"/>
          </p:nvPr>
        </p:nvSpPr>
        <p:spPr>
          <a:xfrm>
            <a:off x="4038600" y="6495143"/>
            <a:ext cx="4114800" cy="296862"/>
          </a:xfrm>
          <a:prstGeom prst="rect">
            <a:avLst/>
          </a:prstGeom>
        </p:spPr>
        <p:txBody>
          <a:bodyPr/>
          <a:lstStyle>
            <a:lvl1pPr algn="ctr">
              <a:defRPr sz="1400" b="1">
                <a:solidFill>
                  <a:schemeClr val="bg1"/>
                </a:solidFill>
                <a:latin typeface="+mn-lt"/>
                <a:ea typeface="Source Sans Pro" panose="020B0503030403020204" pitchFamily="34" charset="0"/>
              </a:defRPr>
            </a:lvl1pPr>
          </a:lstStyle>
          <a:p>
            <a:r>
              <a:rPr lang="en-US"/>
              <a:t>NATIONAL CORE INDICATORS®</a:t>
            </a:r>
          </a:p>
        </p:txBody>
      </p:sp>
    </p:spTree>
    <p:extLst>
      <p:ext uri="{BB962C8B-B14F-4D97-AF65-F5344CB8AC3E}">
        <p14:creationId xmlns:p14="http://schemas.microsoft.com/office/powerpoint/2010/main" val="29310315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01521-4378-440D-9EE1-8CEBA4B28E82}"/>
              </a:ext>
            </a:extLst>
          </p:cNvPr>
          <p:cNvSpPr>
            <a:spLocks noGrp="1"/>
          </p:cNvSpPr>
          <p:nvPr>
            <p:ph type="title"/>
          </p:nvPr>
        </p:nvSpPr>
        <p:spPr>
          <a:xfrm>
            <a:off x="831850" y="1709738"/>
            <a:ext cx="10515600" cy="2852737"/>
          </a:xfrm>
        </p:spPr>
        <p:txBody>
          <a:bodyPr anchor="b">
            <a:normAutofit/>
          </a:bodyPr>
          <a:lstStyle>
            <a:lvl1pPr>
              <a:defRPr sz="6600" b="1" spc="-150">
                <a:solidFill>
                  <a:schemeClr val="bg2">
                    <a:lumMod val="50000"/>
                  </a:schemeClr>
                </a:solidFill>
                <a:latin typeface="+mn-lt"/>
                <a:ea typeface="Source Sans Pro" panose="020B0503030403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B8A52D95-DC06-4DFD-8D91-2769F6A17238}"/>
              </a:ext>
            </a:extLst>
          </p:cNvPr>
          <p:cNvSpPr>
            <a:spLocks noGrp="1"/>
          </p:cNvSpPr>
          <p:nvPr>
            <p:ph type="body" idx="1"/>
          </p:nvPr>
        </p:nvSpPr>
        <p:spPr>
          <a:xfrm>
            <a:off x="831850" y="4589463"/>
            <a:ext cx="10515600" cy="1500187"/>
          </a:xfrm>
        </p:spPr>
        <p:txBody>
          <a:bodyPr/>
          <a:lstStyle>
            <a:lvl1pPr marL="0" indent="0">
              <a:buNone/>
              <a:defRPr sz="2400" b="1">
                <a:solidFill>
                  <a:schemeClr val="accent3">
                    <a:lumMod val="50000"/>
                  </a:schemeClr>
                </a:solidFill>
                <a:latin typeface="+mn-lt"/>
                <a:ea typeface="Source Sans Pro" panose="020B0503030403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1" name="Rectangle 10">
            <a:extLst>
              <a:ext uri="{FF2B5EF4-FFF2-40B4-BE49-F238E27FC236}">
                <a16:creationId xmlns:a16="http://schemas.microsoft.com/office/drawing/2014/main" id="{6E43E105-CA57-DF23-D593-7505068721B1}"/>
              </a:ext>
            </a:extLst>
          </p:cNvPr>
          <p:cNvSpPr/>
          <p:nvPr userDrawn="1"/>
        </p:nvSpPr>
        <p:spPr>
          <a:xfrm>
            <a:off x="0" y="6356350"/>
            <a:ext cx="12192000" cy="501650"/>
          </a:xfrm>
          <a:prstGeom prst="rect">
            <a:avLst/>
          </a:prstGeom>
          <a:solidFill>
            <a:srgbClr val="8EB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5">
            <a:extLst>
              <a:ext uri="{FF2B5EF4-FFF2-40B4-BE49-F238E27FC236}">
                <a16:creationId xmlns:a16="http://schemas.microsoft.com/office/drawing/2014/main" id="{64D65421-9D6F-2E08-64B5-CBD991CE63CF}"/>
              </a:ext>
            </a:extLst>
          </p:cNvPr>
          <p:cNvSpPr>
            <a:spLocks noGrp="1"/>
          </p:cNvSpPr>
          <p:nvPr>
            <p:ph type="sldNum" sz="quarter" idx="12"/>
          </p:nvPr>
        </p:nvSpPr>
        <p:spPr>
          <a:xfrm>
            <a:off x="9304562" y="6414781"/>
            <a:ext cx="2743200" cy="365125"/>
          </a:xfrm>
          <a:prstGeom prst="rect">
            <a:avLst/>
          </a:prstGeom>
        </p:spPr>
        <p:txBody>
          <a:bodyPr/>
          <a:lstStyle>
            <a:lvl1pPr>
              <a:defRPr>
                <a:solidFill>
                  <a:schemeClr val="bg1"/>
                </a:solidFill>
              </a:defRPr>
            </a:lvl1pPr>
          </a:lstStyle>
          <a:p>
            <a:fld id="{56457A89-7E12-42A4-9457-BFD85B9E19BE}" type="slidenum">
              <a:rPr lang="en-US" smtClean="0"/>
              <a:pPr/>
              <a:t>‹#›</a:t>
            </a:fld>
            <a:endParaRPr lang="en-US"/>
          </a:p>
        </p:txBody>
      </p:sp>
      <p:pic>
        <p:nvPicPr>
          <p:cNvPr id="14" name="Picture 13" descr="Icon&#10;&#10;Description automatically generated">
            <a:extLst>
              <a:ext uri="{FF2B5EF4-FFF2-40B4-BE49-F238E27FC236}">
                <a16:creationId xmlns:a16="http://schemas.microsoft.com/office/drawing/2014/main" id="{9342EE6E-8B2E-D6D9-E3E0-93B9F9B7260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39385" y="6389134"/>
            <a:ext cx="473724" cy="390772"/>
          </a:xfrm>
          <a:prstGeom prst="rect">
            <a:avLst/>
          </a:prstGeom>
        </p:spPr>
      </p:pic>
      <p:sp>
        <p:nvSpPr>
          <p:cNvPr id="4" name="Footer Placeholder 4">
            <a:extLst>
              <a:ext uri="{FF2B5EF4-FFF2-40B4-BE49-F238E27FC236}">
                <a16:creationId xmlns:a16="http://schemas.microsoft.com/office/drawing/2014/main" id="{067AD167-03A1-77DA-24B0-D776619791EA}"/>
              </a:ext>
            </a:extLst>
          </p:cNvPr>
          <p:cNvSpPr>
            <a:spLocks noGrp="1"/>
          </p:cNvSpPr>
          <p:nvPr>
            <p:ph type="ftr" sz="quarter" idx="3"/>
          </p:nvPr>
        </p:nvSpPr>
        <p:spPr>
          <a:xfrm>
            <a:off x="4038600" y="6495143"/>
            <a:ext cx="4114800" cy="296862"/>
          </a:xfrm>
          <a:prstGeom prst="rect">
            <a:avLst/>
          </a:prstGeom>
        </p:spPr>
        <p:txBody>
          <a:bodyPr/>
          <a:lstStyle>
            <a:lvl1pPr algn="ctr">
              <a:defRPr sz="1400" b="1">
                <a:solidFill>
                  <a:schemeClr val="bg1"/>
                </a:solidFill>
                <a:latin typeface="+mn-lt"/>
                <a:ea typeface="Source Sans Pro" panose="020B0503030403020204" pitchFamily="34" charset="0"/>
              </a:defRPr>
            </a:lvl1pPr>
          </a:lstStyle>
          <a:p>
            <a:r>
              <a:rPr lang="en-US"/>
              <a:t>NATIONAL CORE INDICATORS®</a:t>
            </a:r>
          </a:p>
        </p:txBody>
      </p:sp>
    </p:spTree>
    <p:extLst>
      <p:ext uri="{BB962C8B-B14F-4D97-AF65-F5344CB8AC3E}">
        <p14:creationId xmlns:p14="http://schemas.microsoft.com/office/powerpoint/2010/main" val="23024219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BF0DC-6668-46DD-9370-8A0528E4F86A}"/>
              </a:ext>
            </a:extLst>
          </p:cNvPr>
          <p:cNvSpPr>
            <a:spLocks noGrp="1"/>
          </p:cNvSpPr>
          <p:nvPr>
            <p:ph type="title"/>
          </p:nvPr>
        </p:nvSpPr>
        <p:spPr/>
        <p:txBody>
          <a:bodyPr/>
          <a:lstStyle>
            <a:lvl1pPr>
              <a:defRPr b="1">
                <a:solidFill>
                  <a:schemeClr val="bg2">
                    <a:lumMod val="50000"/>
                  </a:schemeClr>
                </a:solidFill>
                <a:latin typeface="+mn-lt"/>
                <a:ea typeface="Source Sans Pro" panose="020B0503030403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F757CD1A-3DA3-4A76-9EFD-036221D26094}"/>
              </a:ext>
            </a:extLst>
          </p:cNvPr>
          <p:cNvSpPr>
            <a:spLocks noGrp="1"/>
          </p:cNvSpPr>
          <p:nvPr>
            <p:ph sz="half" idx="1"/>
          </p:nvPr>
        </p:nvSpPr>
        <p:spPr>
          <a:xfrm>
            <a:off x="838200" y="1825625"/>
            <a:ext cx="5181600" cy="4351338"/>
          </a:xfrm>
        </p:spPr>
        <p:txBody>
          <a:bodyPr/>
          <a:lstStyle>
            <a:lvl1pPr marL="0" indent="0">
              <a:buNone/>
              <a:defRPr b="1">
                <a:solidFill>
                  <a:schemeClr val="accent3">
                    <a:lumMod val="50000"/>
                  </a:schemeClr>
                </a:solidFill>
                <a:latin typeface="+mn-lt"/>
                <a:ea typeface="Source Sans Pro" panose="020B0503030403020204" pitchFamily="34" charset="0"/>
              </a:defRPr>
            </a:lvl1pPr>
            <a:lvl2pPr>
              <a:defRPr>
                <a:solidFill>
                  <a:schemeClr val="accent3">
                    <a:lumMod val="50000"/>
                  </a:schemeClr>
                </a:solidFill>
                <a:latin typeface="+mn-lt"/>
                <a:ea typeface="Source Sans Pro" panose="020B0503030403020204" pitchFamily="34" charset="0"/>
              </a:defRPr>
            </a:lvl2pPr>
            <a:lvl3pPr>
              <a:defRPr>
                <a:solidFill>
                  <a:schemeClr val="accent3">
                    <a:lumMod val="50000"/>
                  </a:schemeClr>
                </a:solidFill>
                <a:latin typeface="+mn-lt"/>
                <a:ea typeface="Source Sans Pro" panose="020B0503030403020204" pitchFamily="34" charset="0"/>
              </a:defRPr>
            </a:lvl3pPr>
            <a:lvl4pPr>
              <a:defRPr>
                <a:solidFill>
                  <a:schemeClr val="accent3">
                    <a:lumMod val="50000"/>
                  </a:schemeClr>
                </a:solidFill>
                <a:latin typeface="+mn-lt"/>
                <a:ea typeface="Source Sans Pro" panose="020B0503030403020204" pitchFamily="34" charset="0"/>
              </a:defRPr>
            </a:lvl4pPr>
            <a:lvl5pPr>
              <a:defRPr>
                <a:solidFill>
                  <a:schemeClr val="accent3">
                    <a:lumMod val="50000"/>
                  </a:schemeClr>
                </a:solidFill>
                <a:latin typeface="+mn-lt"/>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6203CB-894C-481C-8A9C-1CB23EF6E3AA}"/>
              </a:ext>
            </a:extLst>
          </p:cNvPr>
          <p:cNvSpPr>
            <a:spLocks noGrp="1"/>
          </p:cNvSpPr>
          <p:nvPr>
            <p:ph sz="half" idx="2"/>
          </p:nvPr>
        </p:nvSpPr>
        <p:spPr>
          <a:xfrm>
            <a:off x="6172200" y="1825625"/>
            <a:ext cx="5181600" cy="4351338"/>
          </a:xfrm>
        </p:spPr>
        <p:txBody>
          <a:bodyPr/>
          <a:lstStyle>
            <a:lvl1pPr marL="0" indent="0">
              <a:buNone/>
              <a:defRPr b="1">
                <a:solidFill>
                  <a:schemeClr val="accent3">
                    <a:lumMod val="50000"/>
                  </a:schemeClr>
                </a:solidFill>
                <a:latin typeface="+mn-lt"/>
                <a:ea typeface="Source Sans Pro" panose="020B0503030403020204" pitchFamily="34" charset="0"/>
              </a:defRPr>
            </a:lvl1pPr>
            <a:lvl2pPr>
              <a:defRPr>
                <a:solidFill>
                  <a:schemeClr val="accent3">
                    <a:lumMod val="50000"/>
                  </a:schemeClr>
                </a:solidFill>
                <a:latin typeface="+mn-lt"/>
                <a:ea typeface="Source Sans Pro" panose="020B0503030403020204" pitchFamily="34" charset="0"/>
              </a:defRPr>
            </a:lvl2pPr>
            <a:lvl3pPr>
              <a:defRPr>
                <a:solidFill>
                  <a:schemeClr val="accent3">
                    <a:lumMod val="50000"/>
                  </a:schemeClr>
                </a:solidFill>
                <a:latin typeface="+mn-lt"/>
                <a:ea typeface="Source Sans Pro" panose="020B0503030403020204" pitchFamily="34" charset="0"/>
              </a:defRPr>
            </a:lvl3pPr>
            <a:lvl4pPr>
              <a:defRPr>
                <a:solidFill>
                  <a:schemeClr val="accent3">
                    <a:lumMod val="50000"/>
                  </a:schemeClr>
                </a:solidFill>
                <a:latin typeface="+mn-lt"/>
                <a:ea typeface="Source Sans Pro" panose="020B0503030403020204" pitchFamily="34" charset="0"/>
              </a:defRPr>
            </a:lvl4pPr>
            <a:lvl5pPr>
              <a:defRPr>
                <a:solidFill>
                  <a:schemeClr val="accent3">
                    <a:lumMod val="50000"/>
                  </a:schemeClr>
                </a:solidFill>
                <a:latin typeface="+mn-lt"/>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a:extLst>
              <a:ext uri="{FF2B5EF4-FFF2-40B4-BE49-F238E27FC236}">
                <a16:creationId xmlns:a16="http://schemas.microsoft.com/office/drawing/2014/main" id="{F70A5582-3237-E5D9-7BAB-DCB770643876}"/>
              </a:ext>
            </a:extLst>
          </p:cNvPr>
          <p:cNvSpPr/>
          <p:nvPr userDrawn="1"/>
        </p:nvSpPr>
        <p:spPr>
          <a:xfrm>
            <a:off x="0" y="6356350"/>
            <a:ext cx="12192000" cy="501650"/>
          </a:xfrm>
          <a:prstGeom prst="rect">
            <a:avLst/>
          </a:prstGeom>
          <a:solidFill>
            <a:srgbClr val="8EB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ource Sans Pro" panose="020B0503030403020204" pitchFamily="34" charset="0"/>
              <a:ea typeface="Source Sans Pro" panose="020B0503030403020204" pitchFamily="34" charset="0"/>
            </a:endParaRPr>
          </a:p>
        </p:txBody>
      </p:sp>
      <p:sp>
        <p:nvSpPr>
          <p:cNvPr id="14" name="Slide Number Placeholder 5">
            <a:extLst>
              <a:ext uri="{FF2B5EF4-FFF2-40B4-BE49-F238E27FC236}">
                <a16:creationId xmlns:a16="http://schemas.microsoft.com/office/drawing/2014/main" id="{D2FC8C13-7D46-79FF-120D-EEE617F75848}"/>
              </a:ext>
            </a:extLst>
          </p:cNvPr>
          <p:cNvSpPr>
            <a:spLocks noGrp="1"/>
          </p:cNvSpPr>
          <p:nvPr>
            <p:ph type="sldNum" sz="quarter" idx="12"/>
          </p:nvPr>
        </p:nvSpPr>
        <p:spPr>
          <a:xfrm>
            <a:off x="9304562" y="6414781"/>
            <a:ext cx="2743200" cy="365125"/>
          </a:xfrm>
          <a:prstGeom prst="rect">
            <a:avLst/>
          </a:prstGeom>
        </p:spPr>
        <p:txBody>
          <a:bodyPr/>
          <a:lstStyle>
            <a:lvl1pPr>
              <a:defRPr>
                <a:solidFill>
                  <a:schemeClr val="bg1"/>
                </a:solidFill>
                <a:latin typeface="+mn-lt"/>
                <a:ea typeface="Source Sans Pro" panose="020B0503030403020204" pitchFamily="34" charset="0"/>
              </a:defRPr>
            </a:lvl1pPr>
          </a:lstStyle>
          <a:p>
            <a:fld id="{56457A89-7E12-42A4-9457-BFD85B9E19BE}" type="slidenum">
              <a:rPr lang="en-US" smtClean="0"/>
              <a:pPr/>
              <a:t>‹#›</a:t>
            </a:fld>
            <a:endParaRPr lang="en-US"/>
          </a:p>
        </p:txBody>
      </p:sp>
      <p:pic>
        <p:nvPicPr>
          <p:cNvPr id="15" name="Picture 14" descr="Icon&#10;&#10;Description automatically generated">
            <a:extLst>
              <a:ext uri="{FF2B5EF4-FFF2-40B4-BE49-F238E27FC236}">
                <a16:creationId xmlns:a16="http://schemas.microsoft.com/office/drawing/2014/main" id="{4E95EACB-D79F-7FFD-5239-34DD8B1981F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39385" y="6389134"/>
            <a:ext cx="473724" cy="390772"/>
          </a:xfrm>
          <a:prstGeom prst="rect">
            <a:avLst/>
          </a:prstGeom>
        </p:spPr>
      </p:pic>
      <p:sp>
        <p:nvSpPr>
          <p:cNvPr id="5" name="Footer Placeholder 4">
            <a:extLst>
              <a:ext uri="{FF2B5EF4-FFF2-40B4-BE49-F238E27FC236}">
                <a16:creationId xmlns:a16="http://schemas.microsoft.com/office/drawing/2014/main" id="{A5C9B31B-5C30-FDE9-5D52-F651B58652A3}"/>
              </a:ext>
            </a:extLst>
          </p:cNvPr>
          <p:cNvSpPr>
            <a:spLocks noGrp="1"/>
          </p:cNvSpPr>
          <p:nvPr>
            <p:ph type="ftr" sz="quarter" idx="3"/>
          </p:nvPr>
        </p:nvSpPr>
        <p:spPr>
          <a:xfrm>
            <a:off x="4038600" y="6495143"/>
            <a:ext cx="4114800" cy="296862"/>
          </a:xfrm>
          <a:prstGeom prst="rect">
            <a:avLst/>
          </a:prstGeom>
        </p:spPr>
        <p:txBody>
          <a:bodyPr/>
          <a:lstStyle>
            <a:lvl1pPr algn="ctr">
              <a:defRPr sz="1400" b="1">
                <a:solidFill>
                  <a:schemeClr val="bg1"/>
                </a:solidFill>
                <a:latin typeface="+mn-lt"/>
                <a:ea typeface="Source Sans Pro" panose="020B0503030403020204" pitchFamily="34" charset="0"/>
              </a:defRPr>
            </a:lvl1pPr>
          </a:lstStyle>
          <a:p>
            <a:r>
              <a:rPr lang="en-US"/>
              <a:t>NATIONAL CORE INDICATORS®</a:t>
            </a:r>
          </a:p>
        </p:txBody>
      </p:sp>
    </p:spTree>
    <p:extLst>
      <p:ext uri="{BB962C8B-B14F-4D97-AF65-F5344CB8AC3E}">
        <p14:creationId xmlns:p14="http://schemas.microsoft.com/office/powerpoint/2010/main" val="12519259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F1548-E9E8-452B-9124-3E82E646D930}"/>
              </a:ext>
            </a:extLst>
          </p:cNvPr>
          <p:cNvSpPr>
            <a:spLocks noGrp="1"/>
          </p:cNvSpPr>
          <p:nvPr>
            <p:ph type="title"/>
          </p:nvPr>
        </p:nvSpPr>
        <p:spPr>
          <a:xfrm>
            <a:off x="839788" y="365125"/>
            <a:ext cx="10515600" cy="1325563"/>
          </a:xfrm>
        </p:spPr>
        <p:txBody>
          <a:bodyPr/>
          <a:lstStyle>
            <a:lvl1pPr>
              <a:defRPr b="1">
                <a:solidFill>
                  <a:schemeClr val="bg2">
                    <a:lumMod val="50000"/>
                  </a:schemeClr>
                </a:solidFill>
                <a:latin typeface="+mn-lt"/>
                <a:ea typeface="Source Sans Pro" panose="020B0503030403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DB69402C-1177-4A1B-A3A9-8A46C809C356}"/>
              </a:ext>
            </a:extLst>
          </p:cNvPr>
          <p:cNvSpPr>
            <a:spLocks noGrp="1"/>
          </p:cNvSpPr>
          <p:nvPr>
            <p:ph type="body" idx="1"/>
          </p:nvPr>
        </p:nvSpPr>
        <p:spPr>
          <a:xfrm>
            <a:off x="839788" y="1681163"/>
            <a:ext cx="5157787" cy="823912"/>
          </a:xfrm>
        </p:spPr>
        <p:txBody>
          <a:bodyPr anchor="b"/>
          <a:lstStyle>
            <a:lvl1pPr marL="0" indent="0">
              <a:buNone/>
              <a:defRPr sz="2400" b="1">
                <a:solidFill>
                  <a:schemeClr val="bg2">
                    <a:lumMod val="50000"/>
                  </a:schemeClr>
                </a:solidFill>
                <a:latin typeface="+mn-lt"/>
                <a:ea typeface="Source Sans Pro"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26A54F-6D6C-48AE-AF3D-08E377BB0A50}"/>
              </a:ext>
            </a:extLst>
          </p:cNvPr>
          <p:cNvSpPr>
            <a:spLocks noGrp="1"/>
          </p:cNvSpPr>
          <p:nvPr>
            <p:ph sz="half" idx="2"/>
          </p:nvPr>
        </p:nvSpPr>
        <p:spPr>
          <a:xfrm>
            <a:off x="839788" y="2505075"/>
            <a:ext cx="5157787" cy="3684588"/>
          </a:xfrm>
        </p:spPr>
        <p:txBody>
          <a:bodyPr>
            <a:normAutofit/>
          </a:bodyPr>
          <a:lstStyle>
            <a:lvl1pPr>
              <a:defRPr sz="2400">
                <a:solidFill>
                  <a:schemeClr val="accent3">
                    <a:lumMod val="50000"/>
                  </a:schemeClr>
                </a:solidFill>
                <a:latin typeface="+mn-lt"/>
                <a:ea typeface="Source Sans Pro" panose="020B0503030403020204" pitchFamily="34" charset="0"/>
              </a:defRPr>
            </a:lvl1pPr>
            <a:lvl2pPr>
              <a:defRPr sz="2000">
                <a:solidFill>
                  <a:schemeClr val="accent3">
                    <a:lumMod val="50000"/>
                  </a:schemeClr>
                </a:solidFill>
                <a:latin typeface="+mn-lt"/>
                <a:ea typeface="Source Sans Pro" panose="020B0503030403020204" pitchFamily="34" charset="0"/>
              </a:defRPr>
            </a:lvl2pPr>
            <a:lvl3pPr>
              <a:defRPr sz="1800">
                <a:solidFill>
                  <a:schemeClr val="accent3">
                    <a:lumMod val="50000"/>
                  </a:schemeClr>
                </a:solidFill>
                <a:latin typeface="+mn-lt"/>
                <a:ea typeface="Source Sans Pro" panose="020B0503030403020204" pitchFamily="34" charset="0"/>
              </a:defRPr>
            </a:lvl3pPr>
            <a:lvl4pPr>
              <a:defRPr sz="1600">
                <a:solidFill>
                  <a:schemeClr val="accent3">
                    <a:lumMod val="50000"/>
                  </a:schemeClr>
                </a:solidFill>
                <a:latin typeface="+mn-lt"/>
                <a:ea typeface="Source Sans Pro" panose="020B0503030403020204" pitchFamily="34" charset="0"/>
              </a:defRPr>
            </a:lvl4pPr>
            <a:lvl5pPr>
              <a:defRPr sz="1600">
                <a:solidFill>
                  <a:schemeClr val="accent3">
                    <a:lumMod val="50000"/>
                  </a:schemeClr>
                </a:solidFill>
                <a:latin typeface="+mn-lt"/>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7D4DEE-DAC6-40F6-A025-79A9AFB93DC2}"/>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bg2">
                    <a:lumMod val="50000"/>
                  </a:schemeClr>
                </a:solidFill>
                <a:latin typeface="+mn-lt"/>
                <a:ea typeface="Source Sans Pro"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8081426-F86A-46E4-88F0-B94BBEA8B84D}"/>
              </a:ext>
            </a:extLst>
          </p:cNvPr>
          <p:cNvSpPr>
            <a:spLocks noGrp="1"/>
          </p:cNvSpPr>
          <p:nvPr>
            <p:ph sz="quarter" idx="4"/>
          </p:nvPr>
        </p:nvSpPr>
        <p:spPr>
          <a:xfrm>
            <a:off x="6172200" y="2505075"/>
            <a:ext cx="5183188" cy="3684588"/>
          </a:xfrm>
        </p:spPr>
        <p:txBody>
          <a:bodyPr>
            <a:normAutofit/>
          </a:bodyPr>
          <a:lstStyle>
            <a:lvl1pPr>
              <a:defRPr sz="2400">
                <a:solidFill>
                  <a:schemeClr val="accent3">
                    <a:lumMod val="50000"/>
                  </a:schemeClr>
                </a:solidFill>
                <a:latin typeface="+mn-lt"/>
                <a:ea typeface="Source Sans Pro" panose="020B0503030403020204" pitchFamily="34" charset="0"/>
              </a:defRPr>
            </a:lvl1pPr>
            <a:lvl2pPr>
              <a:defRPr sz="2000">
                <a:solidFill>
                  <a:schemeClr val="accent3">
                    <a:lumMod val="50000"/>
                  </a:schemeClr>
                </a:solidFill>
                <a:latin typeface="+mn-lt"/>
                <a:ea typeface="Source Sans Pro" panose="020B0503030403020204" pitchFamily="34" charset="0"/>
              </a:defRPr>
            </a:lvl2pPr>
            <a:lvl3pPr>
              <a:defRPr sz="1800">
                <a:solidFill>
                  <a:schemeClr val="accent3">
                    <a:lumMod val="50000"/>
                  </a:schemeClr>
                </a:solidFill>
                <a:latin typeface="+mn-lt"/>
                <a:ea typeface="Source Sans Pro" panose="020B0503030403020204" pitchFamily="34" charset="0"/>
              </a:defRPr>
            </a:lvl3pPr>
            <a:lvl4pPr>
              <a:defRPr sz="1600">
                <a:solidFill>
                  <a:schemeClr val="accent3">
                    <a:lumMod val="50000"/>
                  </a:schemeClr>
                </a:solidFill>
                <a:latin typeface="+mn-lt"/>
                <a:ea typeface="Source Sans Pro" panose="020B0503030403020204" pitchFamily="34" charset="0"/>
              </a:defRPr>
            </a:lvl4pPr>
            <a:lvl5pPr>
              <a:defRPr sz="1600">
                <a:solidFill>
                  <a:schemeClr val="accent3">
                    <a:lumMod val="50000"/>
                  </a:schemeClr>
                </a:solidFill>
                <a:latin typeface="+mn-lt"/>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A3CEFAC5-4897-7D9F-E768-ABD87ECE91C4}"/>
              </a:ext>
            </a:extLst>
          </p:cNvPr>
          <p:cNvSpPr/>
          <p:nvPr userDrawn="1"/>
        </p:nvSpPr>
        <p:spPr>
          <a:xfrm>
            <a:off x="0" y="6356350"/>
            <a:ext cx="12192000" cy="501650"/>
          </a:xfrm>
          <a:prstGeom prst="rect">
            <a:avLst/>
          </a:prstGeom>
          <a:solidFill>
            <a:srgbClr val="8EB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ource Sans Pro" panose="020B0503030403020204" pitchFamily="34" charset="0"/>
              <a:ea typeface="Source Sans Pro" panose="020B0503030403020204" pitchFamily="34" charset="0"/>
            </a:endParaRPr>
          </a:p>
        </p:txBody>
      </p:sp>
      <p:sp>
        <p:nvSpPr>
          <p:cNvPr id="16" name="Slide Number Placeholder 5">
            <a:extLst>
              <a:ext uri="{FF2B5EF4-FFF2-40B4-BE49-F238E27FC236}">
                <a16:creationId xmlns:a16="http://schemas.microsoft.com/office/drawing/2014/main" id="{85B30807-8DB2-F4DC-39AA-0E82D62156C0}"/>
              </a:ext>
            </a:extLst>
          </p:cNvPr>
          <p:cNvSpPr>
            <a:spLocks noGrp="1"/>
          </p:cNvSpPr>
          <p:nvPr>
            <p:ph type="sldNum" sz="quarter" idx="12"/>
          </p:nvPr>
        </p:nvSpPr>
        <p:spPr>
          <a:xfrm>
            <a:off x="9304562" y="6414781"/>
            <a:ext cx="2743200" cy="365125"/>
          </a:xfrm>
          <a:prstGeom prst="rect">
            <a:avLst/>
          </a:prstGeom>
        </p:spPr>
        <p:txBody>
          <a:bodyPr/>
          <a:lstStyle>
            <a:lvl1pPr>
              <a:defRPr>
                <a:solidFill>
                  <a:schemeClr val="bg1"/>
                </a:solidFill>
                <a:latin typeface="+mn-lt"/>
                <a:ea typeface="Source Sans Pro" panose="020B0503030403020204" pitchFamily="34" charset="0"/>
              </a:defRPr>
            </a:lvl1pPr>
          </a:lstStyle>
          <a:p>
            <a:fld id="{56457A89-7E12-42A4-9457-BFD85B9E19BE}" type="slidenum">
              <a:rPr lang="en-US" smtClean="0"/>
              <a:pPr/>
              <a:t>‹#›</a:t>
            </a:fld>
            <a:endParaRPr lang="en-US"/>
          </a:p>
        </p:txBody>
      </p:sp>
      <p:pic>
        <p:nvPicPr>
          <p:cNvPr id="17" name="Picture 16" descr="Icon&#10;&#10;Description automatically generated">
            <a:extLst>
              <a:ext uri="{FF2B5EF4-FFF2-40B4-BE49-F238E27FC236}">
                <a16:creationId xmlns:a16="http://schemas.microsoft.com/office/drawing/2014/main" id="{1E9D4EB2-99A7-F12E-C7A6-B34BE5EA399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39385" y="6389134"/>
            <a:ext cx="473724" cy="390772"/>
          </a:xfrm>
          <a:prstGeom prst="rect">
            <a:avLst/>
          </a:prstGeom>
        </p:spPr>
      </p:pic>
      <p:sp>
        <p:nvSpPr>
          <p:cNvPr id="7" name="Footer Placeholder 4">
            <a:extLst>
              <a:ext uri="{FF2B5EF4-FFF2-40B4-BE49-F238E27FC236}">
                <a16:creationId xmlns:a16="http://schemas.microsoft.com/office/drawing/2014/main" id="{B5D5B5C7-436B-5653-4A8A-109086876751}"/>
              </a:ext>
            </a:extLst>
          </p:cNvPr>
          <p:cNvSpPr>
            <a:spLocks noGrp="1"/>
          </p:cNvSpPr>
          <p:nvPr>
            <p:ph type="ftr" sz="quarter" idx="13"/>
          </p:nvPr>
        </p:nvSpPr>
        <p:spPr>
          <a:xfrm>
            <a:off x="4038600" y="6495143"/>
            <a:ext cx="4114800" cy="296862"/>
          </a:xfrm>
          <a:prstGeom prst="rect">
            <a:avLst/>
          </a:prstGeom>
        </p:spPr>
        <p:txBody>
          <a:bodyPr/>
          <a:lstStyle>
            <a:lvl1pPr algn="ctr">
              <a:defRPr sz="1400" b="1">
                <a:solidFill>
                  <a:schemeClr val="bg1"/>
                </a:solidFill>
                <a:latin typeface="+mn-lt"/>
                <a:ea typeface="Source Sans Pro" panose="020B0503030403020204" pitchFamily="34" charset="0"/>
              </a:defRPr>
            </a:lvl1pPr>
          </a:lstStyle>
          <a:p>
            <a:r>
              <a:rPr lang="en-US"/>
              <a:t>NATIONAL CORE INDICATORS®</a:t>
            </a:r>
          </a:p>
        </p:txBody>
      </p:sp>
    </p:spTree>
    <p:extLst>
      <p:ext uri="{BB962C8B-B14F-4D97-AF65-F5344CB8AC3E}">
        <p14:creationId xmlns:p14="http://schemas.microsoft.com/office/powerpoint/2010/main" val="812983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1EDA1-74ED-4E4D-80F0-EEFC99BA865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686FCE-64FB-4BEE-9C50-6EC8E88C74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91278D2-C1B9-49BD-A074-CBA66AD2C4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3E0751-E261-4C41-B61C-2D90B2C6C4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CA9DB7-3899-4BF3-8781-0A485D5F6B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394AEF92-4B35-4CF3-831A-94880B42DB0B}"/>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11" name="Footer Placeholder 4">
            <a:extLst>
              <a:ext uri="{FF2B5EF4-FFF2-40B4-BE49-F238E27FC236}">
                <a16:creationId xmlns:a16="http://schemas.microsoft.com/office/drawing/2014/main" id="{0C83B1EB-A1D1-47BB-9D2A-1E5C47374701}"/>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12" name="Slide Number Placeholder 5">
            <a:extLst>
              <a:ext uri="{FF2B5EF4-FFF2-40B4-BE49-F238E27FC236}">
                <a16:creationId xmlns:a16="http://schemas.microsoft.com/office/drawing/2014/main" id="{18FED95D-B791-4756-A36A-C7B38FFB1F80}"/>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41706002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F1548-E9E8-452B-9124-3E82E646D930}"/>
              </a:ext>
            </a:extLst>
          </p:cNvPr>
          <p:cNvSpPr>
            <a:spLocks noGrp="1"/>
          </p:cNvSpPr>
          <p:nvPr>
            <p:ph type="title"/>
          </p:nvPr>
        </p:nvSpPr>
        <p:spPr>
          <a:xfrm>
            <a:off x="839788" y="365125"/>
            <a:ext cx="10515600" cy="1325563"/>
          </a:xfrm>
        </p:spPr>
        <p:txBody>
          <a:bodyPr/>
          <a:lstStyle>
            <a:lvl1pPr>
              <a:defRPr b="1">
                <a:solidFill>
                  <a:schemeClr val="bg2">
                    <a:lumMod val="50000"/>
                  </a:schemeClr>
                </a:solidFill>
                <a:latin typeface="+mn-lt"/>
                <a:ea typeface="Source Sans Pro" panose="020B0503030403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DB69402C-1177-4A1B-A3A9-8A46C809C356}"/>
              </a:ext>
            </a:extLst>
          </p:cNvPr>
          <p:cNvSpPr>
            <a:spLocks noGrp="1"/>
          </p:cNvSpPr>
          <p:nvPr>
            <p:ph type="body" idx="1"/>
          </p:nvPr>
        </p:nvSpPr>
        <p:spPr>
          <a:xfrm>
            <a:off x="839788" y="1681163"/>
            <a:ext cx="3421661" cy="823912"/>
          </a:xfrm>
        </p:spPr>
        <p:txBody>
          <a:bodyPr anchor="b"/>
          <a:lstStyle>
            <a:lvl1pPr marL="0" indent="0">
              <a:buNone/>
              <a:defRPr sz="2400" b="1">
                <a:solidFill>
                  <a:schemeClr val="bg2">
                    <a:lumMod val="50000"/>
                  </a:schemeClr>
                </a:solidFill>
                <a:latin typeface="+mn-lt"/>
                <a:ea typeface="Source Sans Pro"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26A54F-6D6C-48AE-AF3D-08E377BB0A50}"/>
              </a:ext>
            </a:extLst>
          </p:cNvPr>
          <p:cNvSpPr>
            <a:spLocks noGrp="1"/>
          </p:cNvSpPr>
          <p:nvPr>
            <p:ph sz="half" idx="2"/>
          </p:nvPr>
        </p:nvSpPr>
        <p:spPr>
          <a:xfrm>
            <a:off x="4636850" y="2663136"/>
            <a:ext cx="3421661" cy="3684588"/>
          </a:xfrm>
        </p:spPr>
        <p:txBody>
          <a:bodyPr>
            <a:normAutofit/>
          </a:bodyPr>
          <a:lstStyle>
            <a:lvl1pPr>
              <a:defRPr sz="2400">
                <a:solidFill>
                  <a:schemeClr val="accent3">
                    <a:lumMod val="50000"/>
                  </a:schemeClr>
                </a:solidFill>
                <a:latin typeface="+mn-lt"/>
                <a:ea typeface="Source Sans Pro" panose="020B0503030403020204" pitchFamily="34" charset="0"/>
              </a:defRPr>
            </a:lvl1pPr>
            <a:lvl2pPr>
              <a:defRPr sz="2000">
                <a:solidFill>
                  <a:schemeClr val="accent3">
                    <a:lumMod val="50000"/>
                  </a:schemeClr>
                </a:solidFill>
                <a:latin typeface="+mn-lt"/>
                <a:ea typeface="Source Sans Pro" panose="020B0503030403020204" pitchFamily="34" charset="0"/>
              </a:defRPr>
            </a:lvl2pPr>
            <a:lvl3pPr>
              <a:defRPr sz="1800">
                <a:solidFill>
                  <a:schemeClr val="accent3">
                    <a:lumMod val="50000"/>
                  </a:schemeClr>
                </a:solidFill>
                <a:latin typeface="+mn-lt"/>
                <a:ea typeface="Source Sans Pro" panose="020B0503030403020204" pitchFamily="34" charset="0"/>
              </a:defRPr>
            </a:lvl3pPr>
            <a:lvl4pPr>
              <a:defRPr sz="1600">
                <a:solidFill>
                  <a:schemeClr val="accent3">
                    <a:lumMod val="50000"/>
                  </a:schemeClr>
                </a:solidFill>
                <a:latin typeface="+mn-lt"/>
                <a:ea typeface="Source Sans Pro" panose="020B0503030403020204" pitchFamily="34" charset="0"/>
              </a:defRPr>
            </a:lvl4pPr>
            <a:lvl5pPr>
              <a:defRPr sz="1600">
                <a:solidFill>
                  <a:schemeClr val="accent3">
                    <a:lumMod val="50000"/>
                  </a:schemeClr>
                </a:solidFill>
                <a:latin typeface="+mn-lt"/>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A3CEFAC5-4897-7D9F-E768-ABD87ECE91C4}"/>
              </a:ext>
            </a:extLst>
          </p:cNvPr>
          <p:cNvSpPr/>
          <p:nvPr userDrawn="1"/>
        </p:nvSpPr>
        <p:spPr>
          <a:xfrm>
            <a:off x="0" y="6356350"/>
            <a:ext cx="12192000" cy="501650"/>
          </a:xfrm>
          <a:prstGeom prst="rect">
            <a:avLst/>
          </a:prstGeom>
          <a:solidFill>
            <a:srgbClr val="8EB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ource Sans Pro" panose="020B0503030403020204" pitchFamily="34" charset="0"/>
              <a:ea typeface="Source Sans Pro" panose="020B0503030403020204" pitchFamily="34" charset="0"/>
            </a:endParaRPr>
          </a:p>
        </p:txBody>
      </p:sp>
      <p:sp>
        <p:nvSpPr>
          <p:cNvPr id="16" name="Slide Number Placeholder 5">
            <a:extLst>
              <a:ext uri="{FF2B5EF4-FFF2-40B4-BE49-F238E27FC236}">
                <a16:creationId xmlns:a16="http://schemas.microsoft.com/office/drawing/2014/main" id="{85B30807-8DB2-F4DC-39AA-0E82D62156C0}"/>
              </a:ext>
            </a:extLst>
          </p:cNvPr>
          <p:cNvSpPr>
            <a:spLocks noGrp="1"/>
          </p:cNvSpPr>
          <p:nvPr>
            <p:ph type="sldNum" sz="quarter" idx="12"/>
          </p:nvPr>
        </p:nvSpPr>
        <p:spPr>
          <a:xfrm>
            <a:off x="9304562" y="6414781"/>
            <a:ext cx="2743200" cy="365125"/>
          </a:xfrm>
          <a:prstGeom prst="rect">
            <a:avLst/>
          </a:prstGeom>
        </p:spPr>
        <p:txBody>
          <a:bodyPr/>
          <a:lstStyle>
            <a:lvl1pPr>
              <a:defRPr>
                <a:solidFill>
                  <a:schemeClr val="bg1"/>
                </a:solidFill>
                <a:latin typeface="+mn-lt"/>
                <a:ea typeface="Source Sans Pro" panose="020B0503030403020204" pitchFamily="34" charset="0"/>
              </a:defRPr>
            </a:lvl1pPr>
          </a:lstStyle>
          <a:p>
            <a:fld id="{56457A89-7E12-42A4-9457-BFD85B9E19BE}" type="slidenum">
              <a:rPr lang="en-US" smtClean="0"/>
              <a:pPr/>
              <a:t>‹#›</a:t>
            </a:fld>
            <a:endParaRPr lang="en-US"/>
          </a:p>
        </p:txBody>
      </p:sp>
      <p:pic>
        <p:nvPicPr>
          <p:cNvPr id="17" name="Picture 16" descr="Icon&#10;&#10;Description automatically generated">
            <a:extLst>
              <a:ext uri="{FF2B5EF4-FFF2-40B4-BE49-F238E27FC236}">
                <a16:creationId xmlns:a16="http://schemas.microsoft.com/office/drawing/2014/main" id="{1E9D4EB2-99A7-F12E-C7A6-B34BE5EA399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39385" y="6389134"/>
            <a:ext cx="473724" cy="390772"/>
          </a:xfrm>
          <a:prstGeom prst="rect">
            <a:avLst/>
          </a:prstGeom>
        </p:spPr>
      </p:pic>
      <p:sp>
        <p:nvSpPr>
          <p:cNvPr id="7" name="Footer Placeholder 4">
            <a:extLst>
              <a:ext uri="{FF2B5EF4-FFF2-40B4-BE49-F238E27FC236}">
                <a16:creationId xmlns:a16="http://schemas.microsoft.com/office/drawing/2014/main" id="{B5D5B5C7-436B-5653-4A8A-109086876751}"/>
              </a:ext>
            </a:extLst>
          </p:cNvPr>
          <p:cNvSpPr>
            <a:spLocks noGrp="1"/>
          </p:cNvSpPr>
          <p:nvPr>
            <p:ph type="ftr" sz="quarter" idx="13"/>
          </p:nvPr>
        </p:nvSpPr>
        <p:spPr>
          <a:xfrm>
            <a:off x="4038600" y="6495143"/>
            <a:ext cx="4114800" cy="296862"/>
          </a:xfrm>
          <a:prstGeom prst="rect">
            <a:avLst/>
          </a:prstGeom>
        </p:spPr>
        <p:txBody>
          <a:bodyPr/>
          <a:lstStyle>
            <a:lvl1pPr algn="ctr">
              <a:defRPr sz="1400" b="1">
                <a:solidFill>
                  <a:schemeClr val="bg1"/>
                </a:solidFill>
                <a:latin typeface="+mn-lt"/>
                <a:ea typeface="Source Sans Pro" panose="020B0503030403020204" pitchFamily="34" charset="0"/>
              </a:defRPr>
            </a:lvl1pPr>
          </a:lstStyle>
          <a:p>
            <a:r>
              <a:rPr lang="en-US"/>
              <a:t>NATIONAL CORE INDICATORS®</a:t>
            </a:r>
          </a:p>
        </p:txBody>
      </p:sp>
      <p:sp>
        <p:nvSpPr>
          <p:cNvPr id="8" name="Text Placeholder 2">
            <a:extLst>
              <a:ext uri="{FF2B5EF4-FFF2-40B4-BE49-F238E27FC236}">
                <a16:creationId xmlns:a16="http://schemas.microsoft.com/office/drawing/2014/main" id="{DFAC0CF6-2561-70E5-728C-602527714B88}"/>
              </a:ext>
            </a:extLst>
          </p:cNvPr>
          <p:cNvSpPr>
            <a:spLocks noGrp="1"/>
          </p:cNvSpPr>
          <p:nvPr>
            <p:ph type="body" idx="14"/>
          </p:nvPr>
        </p:nvSpPr>
        <p:spPr>
          <a:xfrm>
            <a:off x="4636849" y="1681163"/>
            <a:ext cx="3421661" cy="823912"/>
          </a:xfrm>
        </p:spPr>
        <p:txBody>
          <a:bodyPr anchor="b"/>
          <a:lstStyle>
            <a:lvl1pPr marL="0" indent="0">
              <a:buNone/>
              <a:defRPr sz="2400" b="1">
                <a:solidFill>
                  <a:schemeClr val="bg2">
                    <a:lumMod val="50000"/>
                  </a:schemeClr>
                </a:solidFill>
                <a:latin typeface="+mn-lt"/>
                <a:ea typeface="Source Sans Pro"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Content Placeholder 3">
            <a:extLst>
              <a:ext uri="{FF2B5EF4-FFF2-40B4-BE49-F238E27FC236}">
                <a16:creationId xmlns:a16="http://schemas.microsoft.com/office/drawing/2014/main" id="{206C6437-EA62-1FAE-4ADD-C870EE2643EA}"/>
              </a:ext>
            </a:extLst>
          </p:cNvPr>
          <p:cNvSpPr>
            <a:spLocks noGrp="1"/>
          </p:cNvSpPr>
          <p:nvPr>
            <p:ph sz="half" idx="15"/>
          </p:nvPr>
        </p:nvSpPr>
        <p:spPr>
          <a:xfrm>
            <a:off x="839788" y="2663136"/>
            <a:ext cx="3421661" cy="3684588"/>
          </a:xfrm>
        </p:spPr>
        <p:txBody>
          <a:bodyPr>
            <a:normAutofit/>
          </a:bodyPr>
          <a:lstStyle>
            <a:lvl1pPr>
              <a:defRPr sz="2400">
                <a:solidFill>
                  <a:schemeClr val="accent3">
                    <a:lumMod val="50000"/>
                  </a:schemeClr>
                </a:solidFill>
                <a:latin typeface="+mn-lt"/>
                <a:ea typeface="Source Sans Pro" panose="020B0503030403020204" pitchFamily="34" charset="0"/>
              </a:defRPr>
            </a:lvl1pPr>
            <a:lvl2pPr>
              <a:defRPr sz="2000">
                <a:solidFill>
                  <a:schemeClr val="accent3">
                    <a:lumMod val="50000"/>
                  </a:schemeClr>
                </a:solidFill>
                <a:latin typeface="+mn-lt"/>
                <a:ea typeface="Source Sans Pro" panose="020B0503030403020204" pitchFamily="34" charset="0"/>
              </a:defRPr>
            </a:lvl2pPr>
            <a:lvl3pPr>
              <a:defRPr sz="1800">
                <a:solidFill>
                  <a:schemeClr val="accent3">
                    <a:lumMod val="50000"/>
                  </a:schemeClr>
                </a:solidFill>
                <a:latin typeface="+mn-lt"/>
                <a:ea typeface="Source Sans Pro" panose="020B0503030403020204" pitchFamily="34" charset="0"/>
              </a:defRPr>
            </a:lvl3pPr>
            <a:lvl4pPr>
              <a:defRPr sz="1600">
                <a:solidFill>
                  <a:schemeClr val="accent3">
                    <a:lumMod val="50000"/>
                  </a:schemeClr>
                </a:solidFill>
                <a:latin typeface="+mn-lt"/>
                <a:ea typeface="Source Sans Pro" panose="020B0503030403020204" pitchFamily="34" charset="0"/>
              </a:defRPr>
            </a:lvl4pPr>
            <a:lvl5pPr>
              <a:defRPr sz="1600">
                <a:solidFill>
                  <a:schemeClr val="accent3">
                    <a:lumMod val="50000"/>
                  </a:schemeClr>
                </a:solidFill>
                <a:latin typeface="+mn-lt"/>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1255618C-7BB4-418F-DB57-0CABE269C7CD}"/>
              </a:ext>
            </a:extLst>
          </p:cNvPr>
          <p:cNvSpPr>
            <a:spLocks noGrp="1"/>
          </p:cNvSpPr>
          <p:nvPr>
            <p:ph sz="half" idx="16"/>
          </p:nvPr>
        </p:nvSpPr>
        <p:spPr>
          <a:xfrm>
            <a:off x="8370947" y="2658055"/>
            <a:ext cx="3421661" cy="3684588"/>
          </a:xfrm>
        </p:spPr>
        <p:txBody>
          <a:bodyPr>
            <a:normAutofit/>
          </a:bodyPr>
          <a:lstStyle>
            <a:lvl1pPr>
              <a:defRPr sz="2400">
                <a:solidFill>
                  <a:schemeClr val="accent3">
                    <a:lumMod val="50000"/>
                  </a:schemeClr>
                </a:solidFill>
                <a:latin typeface="+mn-lt"/>
                <a:ea typeface="Source Sans Pro" panose="020B0503030403020204" pitchFamily="34" charset="0"/>
              </a:defRPr>
            </a:lvl1pPr>
            <a:lvl2pPr>
              <a:defRPr sz="2000">
                <a:solidFill>
                  <a:schemeClr val="accent3">
                    <a:lumMod val="50000"/>
                  </a:schemeClr>
                </a:solidFill>
                <a:latin typeface="+mn-lt"/>
                <a:ea typeface="Source Sans Pro" panose="020B0503030403020204" pitchFamily="34" charset="0"/>
              </a:defRPr>
            </a:lvl2pPr>
            <a:lvl3pPr>
              <a:defRPr sz="1800">
                <a:solidFill>
                  <a:schemeClr val="accent3">
                    <a:lumMod val="50000"/>
                  </a:schemeClr>
                </a:solidFill>
                <a:latin typeface="+mn-lt"/>
                <a:ea typeface="Source Sans Pro" panose="020B0503030403020204" pitchFamily="34" charset="0"/>
              </a:defRPr>
            </a:lvl3pPr>
            <a:lvl4pPr>
              <a:defRPr sz="1600">
                <a:solidFill>
                  <a:schemeClr val="accent3">
                    <a:lumMod val="50000"/>
                  </a:schemeClr>
                </a:solidFill>
                <a:latin typeface="+mn-lt"/>
                <a:ea typeface="Source Sans Pro" panose="020B0503030403020204" pitchFamily="34" charset="0"/>
              </a:defRPr>
            </a:lvl4pPr>
            <a:lvl5pPr>
              <a:defRPr sz="1600">
                <a:solidFill>
                  <a:schemeClr val="accent3">
                    <a:lumMod val="50000"/>
                  </a:schemeClr>
                </a:solidFill>
                <a:latin typeface="+mn-lt"/>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BD04473F-9380-584A-1827-567DE0182AFB}"/>
              </a:ext>
            </a:extLst>
          </p:cNvPr>
          <p:cNvSpPr>
            <a:spLocks noGrp="1"/>
          </p:cNvSpPr>
          <p:nvPr>
            <p:ph type="body" idx="17"/>
          </p:nvPr>
        </p:nvSpPr>
        <p:spPr>
          <a:xfrm>
            <a:off x="8370946" y="1676082"/>
            <a:ext cx="3421661" cy="823912"/>
          </a:xfrm>
        </p:spPr>
        <p:txBody>
          <a:bodyPr anchor="b"/>
          <a:lstStyle>
            <a:lvl1pPr marL="0" indent="0">
              <a:buNone/>
              <a:defRPr sz="2400" b="1">
                <a:solidFill>
                  <a:schemeClr val="bg2">
                    <a:lumMod val="50000"/>
                  </a:schemeClr>
                </a:solidFill>
                <a:latin typeface="+mn-lt"/>
                <a:ea typeface="Source Sans Pro"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4752124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62B3C-0B77-46A2-A58D-813F693F6674}"/>
              </a:ext>
            </a:extLst>
          </p:cNvPr>
          <p:cNvSpPr>
            <a:spLocks noGrp="1"/>
          </p:cNvSpPr>
          <p:nvPr>
            <p:ph type="title"/>
          </p:nvPr>
        </p:nvSpPr>
        <p:spPr/>
        <p:txBody>
          <a:bodyPr/>
          <a:lstStyle>
            <a:lvl1pPr>
              <a:defRPr b="1">
                <a:solidFill>
                  <a:schemeClr val="bg2">
                    <a:lumMod val="50000"/>
                  </a:schemeClr>
                </a:solidFill>
                <a:latin typeface="+mn-lt"/>
                <a:ea typeface="Source Sans Pro" panose="020B0503030403020204" pitchFamily="34" charset="0"/>
              </a:defRPr>
            </a:lvl1pPr>
          </a:lstStyle>
          <a:p>
            <a:r>
              <a:rPr lang="en-US"/>
              <a:t>Click to edit Master title style</a:t>
            </a:r>
          </a:p>
        </p:txBody>
      </p:sp>
      <p:sp>
        <p:nvSpPr>
          <p:cNvPr id="10" name="Rectangle 9">
            <a:extLst>
              <a:ext uri="{FF2B5EF4-FFF2-40B4-BE49-F238E27FC236}">
                <a16:creationId xmlns:a16="http://schemas.microsoft.com/office/drawing/2014/main" id="{422DA998-CC95-CBF7-BBFE-A3A3DB4F77E6}"/>
              </a:ext>
            </a:extLst>
          </p:cNvPr>
          <p:cNvSpPr/>
          <p:nvPr userDrawn="1"/>
        </p:nvSpPr>
        <p:spPr>
          <a:xfrm>
            <a:off x="0" y="6356350"/>
            <a:ext cx="12192000" cy="501650"/>
          </a:xfrm>
          <a:prstGeom prst="rect">
            <a:avLst/>
          </a:prstGeom>
          <a:solidFill>
            <a:srgbClr val="8EB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5">
            <a:extLst>
              <a:ext uri="{FF2B5EF4-FFF2-40B4-BE49-F238E27FC236}">
                <a16:creationId xmlns:a16="http://schemas.microsoft.com/office/drawing/2014/main" id="{A62A06B6-9ACA-33F2-65A2-1E1BFFD7A4AF}"/>
              </a:ext>
            </a:extLst>
          </p:cNvPr>
          <p:cNvSpPr>
            <a:spLocks noGrp="1"/>
          </p:cNvSpPr>
          <p:nvPr>
            <p:ph type="sldNum" sz="quarter" idx="12"/>
          </p:nvPr>
        </p:nvSpPr>
        <p:spPr>
          <a:xfrm>
            <a:off x="9304562" y="6414781"/>
            <a:ext cx="2743200" cy="365125"/>
          </a:xfrm>
          <a:prstGeom prst="rect">
            <a:avLst/>
          </a:prstGeom>
        </p:spPr>
        <p:txBody>
          <a:bodyPr/>
          <a:lstStyle>
            <a:lvl1pPr>
              <a:defRPr>
                <a:solidFill>
                  <a:schemeClr val="bg1"/>
                </a:solidFill>
              </a:defRPr>
            </a:lvl1pPr>
          </a:lstStyle>
          <a:p>
            <a:fld id="{56457A89-7E12-42A4-9457-BFD85B9E19BE}" type="slidenum">
              <a:rPr lang="en-US" smtClean="0"/>
              <a:pPr/>
              <a:t>‹#›</a:t>
            </a:fld>
            <a:endParaRPr lang="en-US"/>
          </a:p>
        </p:txBody>
      </p:sp>
      <p:pic>
        <p:nvPicPr>
          <p:cNvPr id="13" name="Picture 12" descr="Icon&#10;&#10;Description automatically generated">
            <a:extLst>
              <a:ext uri="{FF2B5EF4-FFF2-40B4-BE49-F238E27FC236}">
                <a16:creationId xmlns:a16="http://schemas.microsoft.com/office/drawing/2014/main" id="{DB85690D-F4F9-5E85-9411-1A643402956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39385" y="6389134"/>
            <a:ext cx="473724" cy="390772"/>
          </a:xfrm>
          <a:prstGeom prst="rect">
            <a:avLst/>
          </a:prstGeom>
        </p:spPr>
      </p:pic>
      <p:sp>
        <p:nvSpPr>
          <p:cNvPr id="3" name="Footer Placeholder 4">
            <a:extLst>
              <a:ext uri="{FF2B5EF4-FFF2-40B4-BE49-F238E27FC236}">
                <a16:creationId xmlns:a16="http://schemas.microsoft.com/office/drawing/2014/main" id="{E18F2796-6E0B-DA0C-3228-EAF42E7F6115}"/>
              </a:ext>
            </a:extLst>
          </p:cNvPr>
          <p:cNvSpPr>
            <a:spLocks noGrp="1"/>
          </p:cNvSpPr>
          <p:nvPr>
            <p:ph type="ftr" sz="quarter" idx="3"/>
          </p:nvPr>
        </p:nvSpPr>
        <p:spPr>
          <a:xfrm>
            <a:off x="4038600" y="6495143"/>
            <a:ext cx="4114800" cy="296862"/>
          </a:xfrm>
          <a:prstGeom prst="rect">
            <a:avLst/>
          </a:prstGeom>
        </p:spPr>
        <p:txBody>
          <a:bodyPr/>
          <a:lstStyle>
            <a:lvl1pPr algn="ctr">
              <a:defRPr sz="1400" b="1">
                <a:solidFill>
                  <a:schemeClr val="bg1"/>
                </a:solidFill>
                <a:latin typeface="+mn-lt"/>
                <a:ea typeface="Source Sans Pro" panose="020B0503030403020204" pitchFamily="34" charset="0"/>
              </a:defRPr>
            </a:lvl1pPr>
          </a:lstStyle>
          <a:p>
            <a:r>
              <a:rPr lang="en-US"/>
              <a:t>NATIONAL CORE INDICATORS®</a:t>
            </a:r>
          </a:p>
        </p:txBody>
      </p:sp>
    </p:spTree>
    <p:extLst>
      <p:ext uri="{BB962C8B-B14F-4D97-AF65-F5344CB8AC3E}">
        <p14:creationId xmlns:p14="http://schemas.microsoft.com/office/powerpoint/2010/main" val="7207097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246FFB-B69C-9CD7-1584-A446E13254CE}"/>
              </a:ext>
            </a:extLst>
          </p:cNvPr>
          <p:cNvSpPr/>
          <p:nvPr userDrawn="1"/>
        </p:nvSpPr>
        <p:spPr>
          <a:xfrm>
            <a:off x="0" y="6356350"/>
            <a:ext cx="12192000" cy="501650"/>
          </a:xfrm>
          <a:prstGeom prst="rect">
            <a:avLst/>
          </a:prstGeom>
          <a:solidFill>
            <a:srgbClr val="8EB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a:extLst>
              <a:ext uri="{FF2B5EF4-FFF2-40B4-BE49-F238E27FC236}">
                <a16:creationId xmlns:a16="http://schemas.microsoft.com/office/drawing/2014/main" id="{A1AEC870-D8AA-D347-2309-E71CA3834E7D}"/>
              </a:ext>
            </a:extLst>
          </p:cNvPr>
          <p:cNvSpPr>
            <a:spLocks noGrp="1"/>
          </p:cNvSpPr>
          <p:nvPr>
            <p:ph type="sldNum" sz="quarter" idx="12"/>
          </p:nvPr>
        </p:nvSpPr>
        <p:spPr>
          <a:xfrm>
            <a:off x="9304562" y="6414781"/>
            <a:ext cx="2743200" cy="365125"/>
          </a:xfrm>
          <a:prstGeom prst="rect">
            <a:avLst/>
          </a:prstGeom>
        </p:spPr>
        <p:txBody>
          <a:bodyPr/>
          <a:lstStyle>
            <a:lvl1pPr>
              <a:defRPr>
                <a:solidFill>
                  <a:schemeClr val="bg1"/>
                </a:solidFill>
              </a:defRPr>
            </a:lvl1pPr>
          </a:lstStyle>
          <a:p>
            <a:fld id="{56457A89-7E12-42A4-9457-BFD85B9E19BE}" type="slidenum">
              <a:rPr lang="en-US" smtClean="0"/>
              <a:pPr/>
              <a:t>‹#›</a:t>
            </a:fld>
            <a:endParaRPr lang="en-US"/>
          </a:p>
        </p:txBody>
      </p:sp>
      <p:pic>
        <p:nvPicPr>
          <p:cNvPr id="12" name="Picture 11" descr="Icon&#10;&#10;Description automatically generated">
            <a:extLst>
              <a:ext uri="{FF2B5EF4-FFF2-40B4-BE49-F238E27FC236}">
                <a16:creationId xmlns:a16="http://schemas.microsoft.com/office/drawing/2014/main" id="{6B1EBA51-E489-742B-3174-5F6CB6C8DAF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39385" y="6389134"/>
            <a:ext cx="473724" cy="390772"/>
          </a:xfrm>
          <a:prstGeom prst="rect">
            <a:avLst/>
          </a:prstGeom>
        </p:spPr>
      </p:pic>
      <p:sp>
        <p:nvSpPr>
          <p:cNvPr id="2" name="Footer Placeholder 4">
            <a:extLst>
              <a:ext uri="{FF2B5EF4-FFF2-40B4-BE49-F238E27FC236}">
                <a16:creationId xmlns:a16="http://schemas.microsoft.com/office/drawing/2014/main" id="{0A012710-6BD1-7FE9-A872-D3AC393298BC}"/>
              </a:ext>
            </a:extLst>
          </p:cNvPr>
          <p:cNvSpPr>
            <a:spLocks noGrp="1"/>
          </p:cNvSpPr>
          <p:nvPr>
            <p:ph type="ftr" sz="quarter" idx="3"/>
          </p:nvPr>
        </p:nvSpPr>
        <p:spPr>
          <a:xfrm>
            <a:off x="4038600" y="6495143"/>
            <a:ext cx="4114800" cy="296862"/>
          </a:xfrm>
          <a:prstGeom prst="rect">
            <a:avLst/>
          </a:prstGeom>
        </p:spPr>
        <p:txBody>
          <a:bodyPr/>
          <a:lstStyle>
            <a:lvl1pPr algn="ctr">
              <a:defRPr sz="1400" b="1">
                <a:solidFill>
                  <a:schemeClr val="bg1"/>
                </a:solidFill>
                <a:latin typeface="+mn-lt"/>
                <a:ea typeface="Source Sans Pro" panose="020B0503030403020204" pitchFamily="34" charset="0"/>
              </a:defRPr>
            </a:lvl1pPr>
          </a:lstStyle>
          <a:p>
            <a:r>
              <a:rPr lang="en-US"/>
              <a:t>NATIONAL CORE INDICATORS®</a:t>
            </a:r>
          </a:p>
        </p:txBody>
      </p:sp>
    </p:spTree>
    <p:extLst>
      <p:ext uri="{BB962C8B-B14F-4D97-AF65-F5344CB8AC3E}">
        <p14:creationId xmlns:p14="http://schemas.microsoft.com/office/powerpoint/2010/main" val="3032943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886D5-45F4-43F7-8EEC-B11CDEA43E1E}"/>
              </a:ext>
            </a:extLst>
          </p:cNvPr>
          <p:cNvSpPr>
            <a:spLocks noGrp="1"/>
          </p:cNvSpPr>
          <p:nvPr>
            <p:ph type="title"/>
          </p:nvPr>
        </p:nvSpPr>
        <p:spPr>
          <a:xfrm>
            <a:off x="839788" y="457200"/>
            <a:ext cx="3932237" cy="1600200"/>
          </a:xfrm>
        </p:spPr>
        <p:txBody>
          <a:bodyPr anchor="b"/>
          <a:lstStyle>
            <a:lvl1pPr>
              <a:defRPr sz="3200" b="1">
                <a:solidFill>
                  <a:schemeClr val="bg2">
                    <a:lumMod val="50000"/>
                  </a:schemeClr>
                </a:solidFill>
                <a:latin typeface="+mn-lt"/>
                <a:ea typeface="Source Sans Pro" panose="020B0503030403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67D029B0-D89E-48FE-928B-ACF46ADBCAB5}"/>
              </a:ext>
            </a:extLst>
          </p:cNvPr>
          <p:cNvSpPr>
            <a:spLocks noGrp="1"/>
          </p:cNvSpPr>
          <p:nvPr>
            <p:ph idx="1"/>
          </p:nvPr>
        </p:nvSpPr>
        <p:spPr>
          <a:xfrm>
            <a:off x="5183188" y="987425"/>
            <a:ext cx="6172200" cy="4873625"/>
          </a:xfrm>
        </p:spPr>
        <p:txBody>
          <a:bodyPr/>
          <a:lstStyle>
            <a:lvl1pPr>
              <a:defRPr sz="3200">
                <a:solidFill>
                  <a:schemeClr val="accent3">
                    <a:lumMod val="50000"/>
                  </a:schemeClr>
                </a:solidFill>
                <a:latin typeface="+mn-lt"/>
                <a:ea typeface="Source Sans Pro" panose="020B0503030403020204" pitchFamily="34" charset="0"/>
              </a:defRPr>
            </a:lvl1pPr>
            <a:lvl2pPr>
              <a:defRPr sz="2800">
                <a:solidFill>
                  <a:schemeClr val="accent3">
                    <a:lumMod val="50000"/>
                  </a:schemeClr>
                </a:solidFill>
                <a:latin typeface="+mn-lt"/>
                <a:ea typeface="Source Sans Pro" panose="020B0503030403020204" pitchFamily="34" charset="0"/>
              </a:defRPr>
            </a:lvl2pPr>
            <a:lvl3pPr>
              <a:defRPr sz="2400">
                <a:solidFill>
                  <a:schemeClr val="accent3">
                    <a:lumMod val="50000"/>
                  </a:schemeClr>
                </a:solidFill>
                <a:latin typeface="+mn-lt"/>
                <a:ea typeface="Source Sans Pro" panose="020B0503030403020204" pitchFamily="34" charset="0"/>
              </a:defRPr>
            </a:lvl3pPr>
            <a:lvl4pPr>
              <a:defRPr sz="2000">
                <a:solidFill>
                  <a:schemeClr val="accent3">
                    <a:lumMod val="50000"/>
                  </a:schemeClr>
                </a:solidFill>
                <a:latin typeface="+mn-lt"/>
                <a:ea typeface="Source Sans Pro" panose="020B0503030403020204" pitchFamily="34" charset="0"/>
              </a:defRPr>
            </a:lvl4pPr>
            <a:lvl5pPr>
              <a:defRPr sz="2000">
                <a:solidFill>
                  <a:schemeClr val="accent3">
                    <a:lumMod val="50000"/>
                  </a:schemeClr>
                </a:solidFill>
                <a:latin typeface="+mn-lt"/>
                <a:ea typeface="Source Sans Pro" panose="020B0503030403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317B3D-7102-460D-9305-AF307C8E70C3}"/>
              </a:ext>
            </a:extLst>
          </p:cNvPr>
          <p:cNvSpPr>
            <a:spLocks noGrp="1"/>
          </p:cNvSpPr>
          <p:nvPr>
            <p:ph type="body" sz="half" idx="2"/>
          </p:nvPr>
        </p:nvSpPr>
        <p:spPr>
          <a:xfrm>
            <a:off x="839788" y="2057400"/>
            <a:ext cx="3932237" cy="3811588"/>
          </a:xfrm>
        </p:spPr>
        <p:txBody>
          <a:bodyPr/>
          <a:lstStyle>
            <a:lvl1pPr marL="0" indent="0">
              <a:buNone/>
              <a:defRPr sz="1600">
                <a:solidFill>
                  <a:schemeClr val="accent3">
                    <a:lumMod val="50000"/>
                  </a:schemeClr>
                </a:solidFill>
                <a:latin typeface="+mn-lt"/>
                <a:ea typeface="Source Sans Pro" panose="020B05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Rectangle 11">
            <a:extLst>
              <a:ext uri="{FF2B5EF4-FFF2-40B4-BE49-F238E27FC236}">
                <a16:creationId xmlns:a16="http://schemas.microsoft.com/office/drawing/2014/main" id="{EEE91622-B1F2-4DAA-00BF-666A64DF1F42}"/>
              </a:ext>
            </a:extLst>
          </p:cNvPr>
          <p:cNvSpPr/>
          <p:nvPr userDrawn="1"/>
        </p:nvSpPr>
        <p:spPr>
          <a:xfrm>
            <a:off x="0" y="6356350"/>
            <a:ext cx="12192000" cy="501650"/>
          </a:xfrm>
          <a:prstGeom prst="rect">
            <a:avLst/>
          </a:prstGeom>
          <a:solidFill>
            <a:srgbClr val="8EB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a:extLst>
              <a:ext uri="{FF2B5EF4-FFF2-40B4-BE49-F238E27FC236}">
                <a16:creationId xmlns:a16="http://schemas.microsoft.com/office/drawing/2014/main" id="{56065920-35C6-76C7-B685-882B99ACD3C3}"/>
              </a:ext>
            </a:extLst>
          </p:cNvPr>
          <p:cNvSpPr>
            <a:spLocks noGrp="1"/>
          </p:cNvSpPr>
          <p:nvPr>
            <p:ph type="sldNum" sz="quarter" idx="12"/>
          </p:nvPr>
        </p:nvSpPr>
        <p:spPr>
          <a:xfrm>
            <a:off x="9304562" y="6414781"/>
            <a:ext cx="2743200" cy="365125"/>
          </a:xfrm>
          <a:prstGeom prst="rect">
            <a:avLst/>
          </a:prstGeom>
        </p:spPr>
        <p:txBody>
          <a:bodyPr/>
          <a:lstStyle>
            <a:lvl1pPr>
              <a:defRPr>
                <a:solidFill>
                  <a:schemeClr val="bg1"/>
                </a:solidFill>
              </a:defRPr>
            </a:lvl1pPr>
          </a:lstStyle>
          <a:p>
            <a:fld id="{56457A89-7E12-42A4-9457-BFD85B9E19BE}" type="slidenum">
              <a:rPr lang="en-US" smtClean="0"/>
              <a:pPr/>
              <a:t>‹#›</a:t>
            </a:fld>
            <a:endParaRPr lang="en-US"/>
          </a:p>
        </p:txBody>
      </p:sp>
      <p:pic>
        <p:nvPicPr>
          <p:cNvPr id="15" name="Picture 14" descr="Icon&#10;&#10;Description automatically generated">
            <a:extLst>
              <a:ext uri="{FF2B5EF4-FFF2-40B4-BE49-F238E27FC236}">
                <a16:creationId xmlns:a16="http://schemas.microsoft.com/office/drawing/2014/main" id="{A0540CC8-23BF-C78A-171C-55A42D8386E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39385" y="6389134"/>
            <a:ext cx="473724" cy="390772"/>
          </a:xfrm>
          <a:prstGeom prst="rect">
            <a:avLst/>
          </a:prstGeom>
        </p:spPr>
      </p:pic>
      <p:sp>
        <p:nvSpPr>
          <p:cNvPr id="5" name="Footer Placeholder 4">
            <a:extLst>
              <a:ext uri="{FF2B5EF4-FFF2-40B4-BE49-F238E27FC236}">
                <a16:creationId xmlns:a16="http://schemas.microsoft.com/office/drawing/2014/main" id="{5D08C1D5-23E3-4226-34BA-EF82F7238E86}"/>
              </a:ext>
            </a:extLst>
          </p:cNvPr>
          <p:cNvSpPr>
            <a:spLocks noGrp="1"/>
          </p:cNvSpPr>
          <p:nvPr>
            <p:ph type="ftr" sz="quarter" idx="3"/>
          </p:nvPr>
        </p:nvSpPr>
        <p:spPr>
          <a:xfrm>
            <a:off x="4038600" y="6495143"/>
            <a:ext cx="4114800" cy="296862"/>
          </a:xfrm>
          <a:prstGeom prst="rect">
            <a:avLst/>
          </a:prstGeom>
        </p:spPr>
        <p:txBody>
          <a:bodyPr/>
          <a:lstStyle>
            <a:lvl1pPr algn="ctr">
              <a:defRPr sz="1400" b="1">
                <a:solidFill>
                  <a:schemeClr val="bg1"/>
                </a:solidFill>
                <a:latin typeface="+mn-lt"/>
                <a:ea typeface="Source Sans Pro" panose="020B0503030403020204" pitchFamily="34" charset="0"/>
              </a:defRPr>
            </a:lvl1pPr>
          </a:lstStyle>
          <a:p>
            <a:r>
              <a:rPr lang="en-US"/>
              <a:t>NATIONAL CORE INDICATORS®</a:t>
            </a:r>
          </a:p>
        </p:txBody>
      </p:sp>
    </p:spTree>
    <p:extLst>
      <p:ext uri="{BB962C8B-B14F-4D97-AF65-F5344CB8AC3E}">
        <p14:creationId xmlns:p14="http://schemas.microsoft.com/office/powerpoint/2010/main" val="30655800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63A81-194B-401E-8D86-9ACEF67AD2CA}"/>
              </a:ext>
            </a:extLst>
          </p:cNvPr>
          <p:cNvSpPr>
            <a:spLocks noGrp="1"/>
          </p:cNvSpPr>
          <p:nvPr>
            <p:ph type="title"/>
          </p:nvPr>
        </p:nvSpPr>
        <p:spPr>
          <a:xfrm>
            <a:off x="839788" y="457200"/>
            <a:ext cx="3932237" cy="1600200"/>
          </a:xfrm>
        </p:spPr>
        <p:txBody>
          <a:bodyPr anchor="b"/>
          <a:lstStyle>
            <a:lvl1pPr>
              <a:defRPr sz="3200" b="1">
                <a:latin typeface="+mn-lt"/>
                <a:ea typeface="Source Sans Pro" panose="020B0503030403020204" pitchFamily="34" charset="0"/>
              </a:defRPr>
            </a:lvl1pPr>
          </a:lstStyle>
          <a:p>
            <a:r>
              <a:rPr lang="en-US"/>
              <a:t>Click to edit Master title style</a:t>
            </a:r>
          </a:p>
        </p:txBody>
      </p:sp>
      <p:sp>
        <p:nvSpPr>
          <p:cNvPr id="3" name="Picture Placeholder 2">
            <a:extLst>
              <a:ext uri="{FF2B5EF4-FFF2-40B4-BE49-F238E27FC236}">
                <a16:creationId xmlns:a16="http://schemas.microsoft.com/office/drawing/2014/main" id="{D0EF27F3-5EF2-4EFF-821C-47ACCF83497C}"/>
              </a:ext>
            </a:extLst>
          </p:cNvPr>
          <p:cNvSpPr>
            <a:spLocks noGrp="1"/>
          </p:cNvSpPr>
          <p:nvPr>
            <p:ph type="pic" idx="1"/>
          </p:nvPr>
        </p:nvSpPr>
        <p:spPr>
          <a:xfrm>
            <a:off x="5183188" y="987425"/>
            <a:ext cx="6172200" cy="4873625"/>
          </a:xfrm>
        </p:spPr>
        <p:txBody>
          <a:bodyPr/>
          <a:lstStyle>
            <a:lvl1pPr marL="0" indent="0">
              <a:buNone/>
              <a:defRPr sz="3200">
                <a:latin typeface="+mn-lt"/>
                <a:ea typeface="Source Sans Pro" panose="020B0503030403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BE7908F-3072-4693-A296-5C0B49416372}"/>
              </a:ext>
            </a:extLst>
          </p:cNvPr>
          <p:cNvSpPr>
            <a:spLocks noGrp="1"/>
          </p:cNvSpPr>
          <p:nvPr>
            <p:ph type="body" sz="half" idx="2"/>
          </p:nvPr>
        </p:nvSpPr>
        <p:spPr>
          <a:xfrm>
            <a:off x="839788" y="2057400"/>
            <a:ext cx="3932237" cy="3811588"/>
          </a:xfrm>
        </p:spPr>
        <p:txBody>
          <a:bodyPr/>
          <a:lstStyle>
            <a:lvl1pPr marL="0" indent="0">
              <a:buNone/>
              <a:defRPr sz="1600">
                <a:solidFill>
                  <a:schemeClr val="accent3">
                    <a:lumMod val="50000"/>
                  </a:schemeClr>
                </a:solidFill>
                <a:latin typeface="+mn-lt"/>
                <a:ea typeface="Source Sans Pro" panose="020B05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Rectangle 11">
            <a:extLst>
              <a:ext uri="{FF2B5EF4-FFF2-40B4-BE49-F238E27FC236}">
                <a16:creationId xmlns:a16="http://schemas.microsoft.com/office/drawing/2014/main" id="{B7337E38-92FB-2F3D-F75C-ABA43B5C9F98}"/>
              </a:ext>
            </a:extLst>
          </p:cNvPr>
          <p:cNvSpPr/>
          <p:nvPr userDrawn="1"/>
        </p:nvSpPr>
        <p:spPr>
          <a:xfrm>
            <a:off x="0" y="6356350"/>
            <a:ext cx="12192000" cy="501650"/>
          </a:xfrm>
          <a:prstGeom prst="rect">
            <a:avLst/>
          </a:prstGeom>
          <a:solidFill>
            <a:srgbClr val="8EB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a:extLst>
              <a:ext uri="{FF2B5EF4-FFF2-40B4-BE49-F238E27FC236}">
                <a16:creationId xmlns:a16="http://schemas.microsoft.com/office/drawing/2014/main" id="{8E7E0B39-C391-4DAA-C72E-6850DE2A31C5}"/>
              </a:ext>
            </a:extLst>
          </p:cNvPr>
          <p:cNvSpPr>
            <a:spLocks noGrp="1"/>
          </p:cNvSpPr>
          <p:nvPr>
            <p:ph type="sldNum" sz="quarter" idx="12"/>
          </p:nvPr>
        </p:nvSpPr>
        <p:spPr>
          <a:xfrm>
            <a:off x="9304562" y="6414781"/>
            <a:ext cx="2743200" cy="365125"/>
          </a:xfrm>
          <a:prstGeom prst="rect">
            <a:avLst/>
          </a:prstGeom>
        </p:spPr>
        <p:txBody>
          <a:bodyPr/>
          <a:lstStyle>
            <a:lvl1pPr>
              <a:defRPr>
                <a:solidFill>
                  <a:schemeClr val="bg1"/>
                </a:solidFill>
              </a:defRPr>
            </a:lvl1pPr>
          </a:lstStyle>
          <a:p>
            <a:fld id="{56457A89-7E12-42A4-9457-BFD85B9E19BE}" type="slidenum">
              <a:rPr lang="en-US" smtClean="0"/>
              <a:pPr/>
              <a:t>‹#›</a:t>
            </a:fld>
            <a:endParaRPr lang="en-US"/>
          </a:p>
        </p:txBody>
      </p:sp>
      <p:pic>
        <p:nvPicPr>
          <p:cNvPr id="15" name="Picture 14" descr="Icon&#10;&#10;Description automatically generated">
            <a:extLst>
              <a:ext uri="{FF2B5EF4-FFF2-40B4-BE49-F238E27FC236}">
                <a16:creationId xmlns:a16="http://schemas.microsoft.com/office/drawing/2014/main" id="{66FEE9CA-A3FE-436E-C732-8EC7640076A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39385" y="6389134"/>
            <a:ext cx="473724" cy="390772"/>
          </a:xfrm>
          <a:prstGeom prst="rect">
            <a:avLst/>
          </a:prstGeom>
        </p:spPr>
      </p:pic>
      <p:sp>
        <p:nvSpPr>
          <p:cNvPr id="5" name="Footer Placeholder 4">
            <a:extLst>
              <a:ext uri="{FF2B5EF4-FFF2-40B4-BE49-F238E27FC236}">
                <a16:creationId xmlns:a16="http://schemas.microsoft.com/office/drawing/2014/main" id="{CE8A3E9A-5122-A46F-9E86-2E601C9841A6}"/>
              </a:ext>
            </a:extLst>
          </p:cNvPr>
          <p:cNvSpPr>
            <a:spLocks noGrp="1"/>
          </p:cNvSpPr>
          <p:nvPr>
            <p:ph type="ftr" sz="quarter" idx="3"/>
          </p:nvPr>
        </p:nvSpPr>
        <p:spPr>
          <a:xfrm>
            <a:off x="4038600" y="6495143"/>
            <a:ext cx="4114800" cy="296862"/>
          </a:xfrm>
          <a:prstGeom prst="rect">
            <a:avLst/>
          </a:prstGeom>
        </p:spPr>
        <p:txBody>
          <a:bodyPr/>
          <a:lstStyle>
            <a:lvl1pPr algn="ctr">
              <a:defRPr sz="1400" b="1">
                <a:solidFill>
                  <a:schemeClr val="bg1"/>
                </a:solidFill>
                <a:latin typeface="+mn-lt"/>
                <a:ea typeface="Source Sans Pro" panose="020B0503030403020204" pitchFamily="34" charset="0"/>
              </a:defRPr>
            </a:lvl1pPr>
          </a:lstStyle>
          <a:p>
            <a:r>
              <a:rPr lang="en-US"/>
              <a:t>NATIONAL CORE INDICATORS®</a:t>
            </a:r>
          </a:p>
        </p:txBody>
      </p:sp>
    </p:spTree>
    <p:extLst>
      <p:ext uri="{BB962C8B-B14F-4D97-AF65-F5344CB8AC3E}">
        <p14:creationId xmlns:p14="http://schemas.microsoft.com/office/powerpoint/2010/main" val="1447589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53EB3-36B3-417A-B97B-092F4642E215}"/>
              </a:ext>
            </a:extLst>
          </p:cNvPr>
          <p:cNvSpPr>
            <a:spLocks noGrp="1"/>
          </p:cNvSpPr>
          <p:nvPr>
            <p:ph type="title"/>
          </p:nvPr>
        </p:nvSpPr>
        <p:spPr/>
        <p:txBody>
          <a:bodyPr/>
          <a:lstStyle/>
          <a:p>
            <a:r>
              <a:rPr lang="en-US"/>
              <a:t>Click to edit Master title style</a:t>
            </a:r>
          </a:p>
        </p:txBody>
      </p:sp>
      <p:sp>
        <p:nvSpPr>
          <p:cNvPr id="6" name="Date Placeholder 3">
            <a:extLst>
              <a:ext uri="{FF2B5EF4-FFF2-40B4-BE49-F238E27FC236}">
                <a16:creationId xmlns:a16="http://schemas.microsoft.com/office/drawing/2014/main" id="{4133FA6F-9949-4137-AA26-A9C1F3C72D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7" name="Footer Placeholder 4">
            <a:extLst>
              <a:ext uri="{FF2B5EF4-FFF2-40B4-BE49-F238E27FC236}">
                <a16:creationId xmlns:a16="http://schemas.microsoft.com/office/drawing/2014/main" id="{D657E03C-4682-477A-ADE9-21CD5F7594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8" name="Slide Number Placeholder 5">
            <a:extLst>
              <a:ext uri="{FF2B5EF4-FFF2-40B4-BE49-F238E27FC236}">
                <a16:creationId xmlns:a16="http://schemas.microsoft.com/office/drawing/2014/main" id="{1115F16B-6A99-4978-B68A-34F59F34AD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4141732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7EBC40F5-17E0-4456-8659-FF531506DB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6" name="Footer Placeholder 4">
            <a:extLst>
              <a:ext uri="{FF2B5EF4-FFF2-40B4-BE49-F238E27FC236}">
                <a16:creationId xmlns:a16="http://schemas.microsoft.com/office/drawing/2014/main" id="{A3FF5BCE-2844-4AFF-8CDC-F83CF5AC05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7" name="Slide Number Placeholder 5">
            <a:extLst>
              <a:ext uri="{FF2B5EF4-FFF2-40B4-BE49-F238E27FC236}">
                <a16:creationId xmlns:a16="http://schemas.microsoft.com/office/drawing/2014/main" id="{8EFCD86D-2E58-446B-AD12-C62A689247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297435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5682B-617A-402D-B8EB-681C1542BC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25C791-5743-4AD2-A39C-E4D6AAF13D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EAA6CF-4382-4AF5-B1F0-C0D5FC0650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9CD9E96F-A4F0-42DA-B7BB-1AE6CA1DF14A}"/>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9" name="Footer Placeholder 4">
            <a:extLst>
              <a:ext uri="{FF2B5EF4-FFF2-40B4-BE49-F238E27FC236}">
                <a16:creationId xmlns:a16="http://schemas.microsoft.com/office/drawing/2014/main" id="{DAA3998E-EF43-4811-AC4E-2AB0765334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228769E3-2397-46AB-A4E0-E82900D861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30655065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7770B-F7B7-4153-B0D7-43F680FF0D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92E431-C5AF-4617-A7C7-ABEE5F9320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B4D63DA-531B-462F-B9CC-705DEEAD1A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9752C9FF-B664-45CD-B1D6-7C85CCA0E199}"/>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9" name="Footer Placeholder 4">
            <a:extLst>
              <a:ext uri="{FF2B5EF4-FFF2-40B4-BE49-F238E27FC236}">
                <a16:creationId xmlns:a16="http://schemas.microsoft.com/office/drawing/2014/main" id="{B59CE466-E188-4443-8905-2A42E4F282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4F6CC2A3-9F62-4500-907F-D7B351332B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41249652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theme" Target="../theme/theme3.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image" Target="../media/image22.png"/><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theme" Target="../theme/theme4.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039431E-708C-4065-A18B-C6C2CBF4D66D}"/>
              </a:ext>
              <a:ext uri="{C183D7F6-B498-43B3-948B-1728B52AA6E4}">
                <adec:decorative xmlns:adec="http://schemas.microsoft.com/office/drawing/2017/decorative" val="1"/>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554140" y="209677"/>
            <a:ext cx="1345252" cy="807827"/>
          </a:xfrm>
          <a:prstGeom prst="rect">
            <a:avLst/>
          </a:prstGeom>
        </p:spPr>
      </p:pic>
      <p:sp>
        <p:nvSpPr>
          <p:cNvPr id="8" name="Title 1">
            <a:extLst>
              <a:ext uri="{FF2B5EF4-FFF2-40B4-BE49-F238E27FC236}">
                <a16:creationId xmlns:a16="http://schemas.microsoft.com/office/drawing/2014/main" id="{3A545C88-CE9B-4B11-96F3-5F0E512DA2F7}"/>
              </a:ext>
              <a:ext uri="{C183D7F6-B498-43B3-948B-1728B52AA6E4}">
                <adec:decorative xmlns:adec="http://schemas.microsoft.com/office/drawing/2017/decorative" val="1"/>
              </a:ext>
            </a:extLst>
          </p:cNvPr>
          <p:cNvSpPr txBox="1">
            <a:spLocks/>
          </p:cNvSpPr>
          <p:nvPr/>
        </p:nvSpPr>
        <p:spPr>
          <a:xfrm>
            <a:off x="0" y="6176962"/>
            <a:ext cx="12192000" cy="681037"/>
          </a:xfrm>
          <a:prstGeom prst="rect">
            <a:avLst/>
          </a:prstGeom>
          <a:solidFill>
            <a:srgbClr val="1D4288"/>
          </a:solidFill>
        </p:spPr>
        <p:txBody>
          <a:bodyPr vert="horz" lIns="91440" tIns="45720" rIns="91440" bIns="45720" rtlCol="0" anchor="b">
            <a:normAutofit fontScale="85000" lnSpcReduction="20000"/>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endParaRPr lang="en-US"/>
          </a:p>
        </p:txBody>
      </p:sp>
      <p:sp>
        <p:nvSpPr>
          <p:cNvPr id="2" name="Title Placeholder 1">
            <a:extLst>
              <a:ext uri="{FF2B5EF4-FFF2-40B4-BE49-F238E27FC236}">
                <a16:creationId xmlns:a16="http://schemas.microsoft.com/office/drawing/2014/main" id="{A192A17C-64E4-4D70-AE33-D61F2D22DE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0E03B44-B14F-43B5-9BCD-A958AFD05F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E633F5-BAD1-4082-972F-B8425E16EC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5" name="Footer Placeholder 4">
            <a:extLst>
              <a:ext uri="{FF2B5EF4-FFF2-40B4-BE49-F238E27FC236}">
                <a16:creationId xmlns:a16="http://schemas.microsoft.com/office/drawing/2014/main" id="{9B796F26-1198-47C8-B9CC-04CCDCDB2F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62D9475A-73B0-45E3-9154-9AF56B10A0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1667720633"/>
      </p:ext>
    </p:extLst>
  </p:cSld>
  <p:clrMap bg1="lt1" tx1="dk1" bg2="lt2" tx2="dk2" accent1="accent1" accent2="accent2" accent3="accent3" accent4="accent4" accent5="accent5" accent6="accent6" hlink="hlink" folHlink="folHlink"/>
  <p:sldLayoutIdLst>
    <p:sldLayoutId id="2147486356" r:id="rId1"/>
    <p:sldLayoutId id="2147486472" r:id="rId2"/>
    <p:sldLayoutId id="2147486473" r:id="rId3"/>
    <p:sldLayoutId id="2147486461" r:id="rId4"/>
    <p:sldLayoutId id="2147486462" r:id="rId5"/>
    <p:sldLayoutId id="2147486463" r:id="rId6"/>
    <p:sldLayoutId id="2147486470" r:id="rId7"/>
    <p:sldLayoutId id="2147486471" r:id="rId8"/>
    <p:sldLayoutId id="2147486466" r:id="rId9"/>
    <p:sldLayoutId id="2147486467" r:id="rId10"/>
    <p:sldLayoutId id="2147486468" r:id="rId11"/>
    <p:sldLayoutId id="2147486469" r:id="rId12"/>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039431E-708C-4065-A18B-C6C2CBF4D66D}"/>
              </a:ext>
              <a:ext uri="{C183D7F6-B498-43B3-948B-1728B52AA6E4}">
                <adec:decorative xmlns:adec="http://schemas.microsoft.com/office/drawing/2017/decorative" val="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554140" y="209677"/>
            <a:ext cx="1345252" cy="807827"/>
          </a:xfrm>
          <a:prstGeom prst="rect">
            <a:avLst/>
          </a:prstGeom>
        </p:spPr>
      </p:pic>
      <p:sp>
        <p:nvSpPr>
          <p:cNvPr id="8" name="Title 1">
            <a:extLst>
              <a:ext uri="{FF2B5EF4-FFF2-40B4-BE49-F238E27FC236}">
                <a16:creationId xmlns:a16="http://schemas.microsoft.com/office/drawing/2014/main" id="{3A545C88-CE9B-4B11-96F3-5F0E512DA2F7}"/>
              </a:ext>
              <a:ext uri="{C183D7F6-B498-43B3-948B-1728B52AA6E4}">
                <adec:decorative xmlns:adec="http://schemas.microsoft.com/office/drawing/2017/decorative" val="1"/>
              </a:ext>
            </a:extLst>
          </p:cNvPr>
          <p:cNvSpPr txBox="1">
            <a:spLocks/>
          </p:cNvSpPr>
          <p:nvPr/>
        </p:nvSpPr>
        <p:spPr>
          <a:xfrm>
            <a:off x="0" y="6176962"/>
            <a:ext cx="12192000" cy="681037"/>
          </a:xfrm>
          <a:prstGeom prst="rect">
            <a:avLst/>
          </a:prstGeom>
          <a:solidFill>
            <a:srgbClr val="1D4288"/>
          </a:solidFill>
        </p:spPr>
        <p:txBody>
          <a:bodyPr vert="horz" lIns="91440" tIns="45720" rIns="91440" bIns="45720" rtlCol="0" anchor="b">
            <a:normAutofit fontScale="85000" lnSpcReduction="20000"/>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endParaRPr lang="en-US"/>
          </a:p>
        </p:txBody>
      </p:sp>
      <p:sp>
        <p:nvSpPr>
          <p:cNvPr id="2" name="Title Placeholder 1">
            <a:extLst>
              <a:ext uri="{FF2B5EF4-FFF2-40B4-BE49-F238E27FC236}">
                <a16:creationId xmlns:a16="http://schemas.microsoft.com/office/drawing/2014/main" id="{A192A17C-64E4-4D70-AE33-D61F2D22DE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0E03B44-B14F-43B5-9BCD-A958AFD05F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E633F5-BAD1-4082-972F-B8425E16EC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5" name="Footer Placeholder 4">
            <a:extLst>
              <a:ext uri="{FF2B5EF4-FFF2-40B4-BE49-F238E27FC236}">
                <a16:creationId xmlns:a16="http://schemas.microsoft.com/office/drawing/2014/main" id="{9B796F26-1198-47C8-B9CC-04CCDCDB2F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62D9475A-73B0-45E3-9154-9AF56B10A0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3389113765"/>
      </p:ext>
    </p:extLst>
  </p:cSld>
  <p:clrMap bg1="lt1" tx1="dk1" bg2="lt2" tx2="dk2" accent1="accent1" accent2="accent2" accent3="accent3" accent4="accent4" accent5="accent5" accent6="accent6" hlink="hlink" folHlink="folHlink"/>
  <p:sldLayoutIdLst>
    <p:sldLayoutId id="2147486488" r:id="rId1"/>
    <p:sldLayoutId id="2147486491" r:id="rId2"/>
    <p:sldLayoutId id="2147486492" r:id="rId3"/>
    <p:sldLayoutId id="2147486489" r:id="rId4"/>
    <p:sldLayoutId id="2147486490" r:id="rId5"/>
    <p:sldLayoutId id="2147486481" r:id="rId6"/>
    <p:sldLayoutId id="2147486482" r:id="rId7"/>
    <p:sldLayoutId id="2147486483" r:id="rId8"/>
    <p:sldLayoutId id="2147486484" r:id="rId9"/>
    <p:sldLayoutId id="2147486485" r:id="rId10"/>
    <p:sldLayoutId id="2147486486" r:id="rId11"/>
    <p:sldLayoutId id="2147486487" r:id="rId12"/>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7CBCD9-AFE8-409A-96A7-8A3CDDD451DA}"/>
              </a:ext>
            </a:extLst>
          </p:cNvPr>
          <p:cNvSpPr>
            <a:spLocks noGrp="1"/>
          </p:cNvSpPr>
          <p:nvPr>
            <p:ph type="title"/>
          </p:nvPr>
        </p:nvSpPr>
        <p:spPr>
          <a:xfrm>
            <a:off x="838200" y="559593"/>
            <a:ext cx="10515600" cy="1132047"/>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D0B0C11C-AD98-4E69-87AD-DFC10FC3A8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here to insert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80E354-FFB6-407D-AEC6-BCE5912055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A1911003-60BD-4CA1-A61A-744245800A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5AA4A4F-2255-4556-BD44-F6424CBCEF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3"/>
                </a:solidFill>
              </a:defRPr>
            </a:lvl1pPr>
          </a:lstStyle>
          <a:p>
            <a:fld id="{6376EE71-D9CD-4866-A3E7-C3EB3486CB5C}" type="slidenum">
              <a:rPr lang="en-US" smtClean="0"/>
              <a:pPr/>
              <a:t>‹#›</a:t>
            </a:fld>
            <a:endParaRPr lang="en-US"/>
          </a:p>
        </p:txBody>
      </p:sp>
    </p:spTree>
    <p:extLst>
      <p:ext uri="{BB962C8B-B14F-4D97-AF65-F5344CB8AC3E}">
        <p14:creationId xmlns:p14="http://schemas.microsoft.com/office/powerpoint/2010/main" val="409869081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15" r:id="rId5"/>
    <p:sldLayoutId id="2147483724" r:id="rId6"/>
    <p:sldLayoutId id="2147483737" r:id="rId7"/>
    <p:sldLayoutId id="2147483725" r:id="rId8"/>
    <p:sldLayoutId id="2147483718" r:id="rId9"/>
    <p:sldLayoutId id="2147483716" r:id="rId10"/>
    <p:sldLayoutId id="2147483714" r:id="rId11"/>
    <p:sldLayoutId id="2147483719" r:id="rId12"/>
    <p:sldLayoutId id="2147483720" r:id="rId13"/>
    <p:sldLayoutId id="2147483728" r:id="rId14"/>
    <p:sldLayoutId id="2147483721" r:id="rId15"/>
    <p:sldLayoutId id="2147483712" r:id="rId16"/>
    <p:sldLayoutId id="2147483723" r:id="rId17"/>
    <p:sldLayoutId id="2147483722" r:id="rId18"/>
    <p:sldLayoutId id="2147483706" r:id="rId19"/>
    <p:sldLayoutId id="2147483738" r:id="rId20"/>
  </p:sldLayoutIdLst>
  <p:hf hdr="0" ft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3"/>
        </a:buClr>
        <a:buFont typeface="Arial Black" panose="020B0A04020102090204" pitchFamily="34" charset="0"/>
        <a:buChar char="⁄"/>
        <a:defRPr sz="2800" b="1" kern="1200">
          <a:solidFill>
            <a:schemeClr val="tx2"/>
          </a:solidFill>
          <a:latin typeface="+mj-lt"/>
          <a:ea typeface="+mn-ea"/>
          <a:cs typeface="+mn-cs"/>
        </a:defRPr>
      </a:lvl1pPr>
      <a:lvl2pPr marL="457200" indent="-228600" algn="l" defTabSz="914400" rtl="0" eaLnBrk="1" latinLnBrk="0" hangingPunct="1">
        <a:lnSpc>
          <a:spcPct val="100000"/>
        </a:lnSpc>
        <a:spcBef>
          <a:spcPts val="500"/>
        </a:spcBef>
        <a:buClr>
          <a:schemeClr val="tx2"/>
        </a:buClr>
        <a:buFont typeface="Times New Roman" panose="02020603050405020304" pitchFamily="18" charset="0"/>
        <a:buChar char="-"/>
        <a:defRPr lang="en-US" sz="2400" kern="1200" dirty="0" smtClean="0">
          <a:solidFill>
            <a:schemeClr val="tx1"/>
          </a:solidFill>
          <a:latin typeface="+mn-lt"/>
          <a:ea typeface="+mn-ea"/>
          <a:cs typeface="+mn-cs"/>
        </a:defRPr>
      </a:lvl2pPr>
      <a:lvl3pPr marL="685800" indent="-228600" algn="l" defTabSz="914400" rtl="0" eaLnBrk="1" latinLnBrk="0" hangingPunct="1">
        <a:lnSpc>
          <a:spcPct val="100000"/>
        </a:lnSpc>
        <a:spcBef>
          <a:spcPts val="500"/>
        </a:spcBef>
        <a:buClr>
          <a:schemeClr val="tx2"/>
        </a:buClr>
        <a:buFont typeface="Courier New" panose="02070309020205020404" pitchFamily="49" charset="0"/>
        <a:buChar char="o"/>
        <a:defRPr sz="2000" kern="1200">
          <a:solidFill>
            <a:schemeClr val="tx1"/>
          </a:solidFill>
          <a:latin typeface="+mn-lt"/>
          <a:ea typeface="+mn-ea"/>
          <a:cs typeface="+mn-cs"/>
        </a:defRPr>
      </a:lvl3pPr>
      <a:lvl4pPr marL="914400" indent="-228600" algn="l" defTabSz="914400" rtl="0" eaLnBrk="1" latinLnBrk="0" hangingPunct="1">
        <a:lnSpc>
          <a:spcPct val="100000"/>
        </a:lnSpc>
        <a:spcBef>
          <a:spcPts val="500"/>
        </a:spcBef>
        <a:buFont typeface="Times New Roman" panose="02020603050405020304" pitchFamily="18"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D488C6-A3F2-43FF-9D88-501AA94A12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35F2A2-A7F8-4BDD-B74A-F945401638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10ED2E1E-626B-5701-E2F2-7FE8EB9D1186}"/>
              </a:ext>
            </a:extLst>
          </p:cNvPr>
          <p:cNvSpPr/>
          <p:nvPr userDrawn="1"/>
        </p:nvSpPr>
        <p:spPr>
          <a:xfrm>
            <a:off x="0" y="6356350"/>
            <a:ext cx="12192000" cy="501650"/>
          </a:xfrm>
          <a:prstGeom prst="rect">
            <a:avLst/>
          </a:prstGeom>
          <a:solidFill>
            <a:srgbClr val="8EB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Placeholder 4">
            <a:extLst>
              <a:ext uri="{FF2B5EF4-FFF2-40B4-BE49-F238E27FC236}">
                <a16:creationId xmlns:a16="http://schemas.microsoft.com/office/drawing/2014/main" id="{0D71EE0E-21FF-C477-0417-1C09982CFB95}"/>
              </a:ext>
            </a:extLst>
          </p:cNvPr>
          <p:cNvSpPr>
            <a:spLocks noGrp="1"/>
          </p:cNvSpPr>
          <p:nvPr>
            <p:ph type="ftr" sz="quarter" idx="3"/>
          </p:nvPr>
        </p:nvSpPr>
        <p:spPr>
          <a:xfrm>
            <a:off x="4038600" y="6495143"/>
            <a:ext cx="4114800" cy="296862"/>
          </a:xfrm>
          <a:prstGeom prst="rect">
            <a:avLst/>
          </a:prstGeom>
        </p:spPr>
        <p:txBody>
          <a:bodyPr/>
          <a:lstStyle>
            <a:lvl1pPr algn="ctr">
              <a:defRPr sz="1400" b="1">
                <a:solidFill>
                  <a:schemeClr val="bg1"/>
                </a:solidFill>
                <a:latin typeface="+mn-lt"/>
                <a:ea typeface="Source Sans Pro" panose="020B0503030403020204" pitchFamily="34" charset="0"/>
              </a:defRPr>
            </a:lvl1pPr>
          </a:lstStyle>
          <a:p>
            <a:r>
              <a:rPr lang="en-US"/>
              <a:t>NATIONAL CORE INDICATORS®</a:t>
            </a:r>
          </a:p>
        </p:txBody>
      </p:sp>
      <p:sp>
        <p:nvSpPr>
          <p:cNvPr id="9" name="Slide Number Placeholder 5">
            <a:extLst>
              <a:ext uri="{FF2B5EF4-FFF2-40B4-BE49-F238E27FC236}">
                <a16:creationId xmlns:a16="http://schemas.microsoft.com/office/drawing/2014/main" id="{4ECC5549-E841-BF70-9040-166E1F331056}"/>
              </a:ext>
            </a:extLst>
          </p:cNvPr>
          <p:cNvSpPr>
            <a:spLocks noGrp="1"/>
          </p:cNvSpPr>
          <p:nvPr>
            <p:ph type="sldNum" sz="quarter" idx="4"/>
          </p:nvPr>
        </p:nvSpPr>
        <p:spPr>
          <a:xfrm>
            <a:off x="11217728" y="6414781"/>
            <a:ext cx="830033" cy="365125"/>
          </a:xfrm>
          <a:prstGeom prst="rect">
            <a:avLst/>
          </a:prstGeom>
        </p:spPr>
        <p:txBody>
          <a:bodyPr/>
          <a:lstStyle>
            <a:lvl1pPr algn="r">
              <a:defRPr sz="1400" b="1">
                <a:solidFill>
                  <a:schemeClr val="bg1"/>
                </a:solidFill>
                <a:latin typeface="+mn-lt"/>
                <a:ea typeface="Source Sans Pro" panose="020B0503030403020204" pitchFamily="34" charset="0"/>
              </a:defRPr>
            </a:lvl1pPr>
          </a:lstStyle>
          <a:p>
            <a:fld id="{56457A89-7E12-42A4-9457-BFD85B9E19BE}" type="slidenum">
              <a:rPr lang="en-US" smtClean="0"/>
              <a:pPr/>
              <a:t>‹#›</a:t>
            </a:fld>
            <a:endParaRPr lang="en-US"/>
          </a:p>
        </p:txBody>
      </p:sp>
      <p:pic>
        <p:nvPicPr>
          <p:cNvPr id="10" name="Picture 9" descr="Icon&#10;&#10;Description automatically generated">
            <a:extLst>
              <a:ext uri="{FF2B5EF4-FFF2-40B4-BE49-F238E27FC236}">
                <a16:creationId xmlns:a16="http://schemas.microsoft.com/office/drawing/2014/main" id="{CCCA9A2F-E706-3762-2D4A-A44DBBA2BEE0}"/>
              </a:ext>
            </a:extLst>
          </p:cNvPr>
          <p:cNvPicPr>
            <a:picLocks noChangeAspect="1"/>
          </p:cNvPicPr>
          <p:nvPr userDrawn="1"/>
        </p:nvPicPr>
        <p:blipFill rotWithShape="1">
          <a:blip r:embed="rId12" cstate="email">
            <a:extLst>
              <a:ext uri="{28A0092B-C50C-407E-A947-70E740481C1C}">
                <a14:useLocalDpi xmlns:a14="http://schemas.microsoft.com/office/drawing/2010/main"/>
              </a:ext>
            </a:extLst>
          </a:blip>
          <a:srcRect/>
          <a:stretch/>
        </p:blipFill>
        <p:spPr>
          <a:xfrm>
            <a:off x="139385" y="6389134"/>
            <a:ext cx="473724" cy="390772"/>
          </a:xfrm>
          <a:prstGeom prst="rect">
            <a:avLst/>
          </a:prstGeom>
        </p:spPr>
      </p:pic>
    </p:spTree>
    <p:extLst>
      <p:ext uri="{BB962C8B-B14F-4D97-AF65-F5344CB8AC3E}">
        <p14:creationId xmlns:p14="http://schemas.microsoft.com/office/powerpoint/2010/main" val="32997252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82" r:id="rId6"/>
    <p:sldLayoutId id="2147483678" r:id="rId7"/>
    <p:sldLayoutId id="2147483679" r:id="rId8"/>
    <p:sldLayoutId id="2147483680" r:id="rId9"/>
    <p:sldLayoutId id="2147483681" r:id="rId10"/>
  </p:sldLayoutIdLst>
  <p:hf hdr="0" dt="0"/>
  <p:txStyles>
    <p:titleStyle>
      <a:lvl1pPr algn="l" defTabSz="914400" rtl="0" eaLnBrk="1" latinLnBrk="0" hangingPunct="1">
        <a:lnSpc>
          <a:spcPct val="90000"/>
        </a:lnSpc>
        <a:spcBef>
          <a:spcPct val="0"/>
        </a:spcBef>
        <a:buNone/>
        <a:defRPr sz="4400" b="1" kern="1200">
          <a:solidFill>
            <a:schemeClr val="bg2">
              <a:lumMod val="50000"/>
            </a:schemeClr>
          </a:solidFill>
          <a:latin typeface="+mn-lt"/>
          <a:ea typeface="Source Sans Pro" panose="020B0503030403020204" pitchFamily="34" charset="0"/>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3">
              <a:lumMod val="50000"/>
            </a:schemeClr>
          </a:solidFill>
          <a:latin typeface="+mn-lt"/>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3">
              <a:lumMod val="50000"/>
            </a:schemeClr>
          </a:solidFill>
          <a:latin typeface="+mn-lt"/>
          <a:ea typeface="Source Sans Pro" panose="020B050303040302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3">
              <a:lumMod val="50000"/>
            </a:schemeClr>
          </a:solidFill>
          <a:latin typeface="+mn-lt"/>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bls.gov/news.release/empsit.t08.htm"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3.png"/><Relationship Id="rId4" Type="http://schemas.microsoft.com/office/2017/04/relationships/track" Target="../media/track1.vtt"/></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hyperlink" Target="https://www.kff.org/medicaid/issue-brief/5-key-facts-about-medicaid-work-requirements/" TargetMode="External"/><Relationship Id="rId7" Type="http://schemas.openxmlformats.org/officeDocument/2006/relationships/hyperlink" Target="https://healthlaw.org/wp-content/uploads/2024/09/014-PMF-State-Budgets.pdf" TargetMode="External"/><Relationship Id="rId2" Type="http://schemas.openxmlformats.org/officeDocument/2006/relationships/hyperlink" Target="https://www.bazelon.org/wp-content/uploads/2025/03/3-28-25-Bazelon-Resource-on-Medicaid-Work-Requirements-final.pdf" TargetMode="External"/><Relationship Id="rId1" Type="http://schemas.openxmlformats.org/officeDocument/2006/relationships/slideLayout" Target="../slideLayouts/slideLayout14.xml"/><Relationship Id="rId6" Type="http://schemas.openxmlformats.org/officeDocument/2006/relationships/hyperlink" Target="https://healthlaw.org/wp-content/uploads/2024/09/013-PMF-Low-Wage-Workers.pdf" TargetMode="External"/><Relationship Id="rId5" Type="http://schemas.openxmlformats.org/officeDocument/2006/relationships/hyperlink" Target="https://healthlaw.org/resource/unfit-to-work-how-medicaid-work-requirements-hurt-people-with-disabilities-2/" TargetMode="External"/><Relationship Id="rId4" Type="http://schemas.openxmlformats.org/officeDocument/2006/relationships/hyperlink" Target="https://www.kff.org/medicaid/issue-brief/understanding-the-intersection-of-medicaid-and-work-an-update/" TargetMode="External"/></Relationships>
</file>

<file path=ppt/slides/_rels/slide22.xml.rels><?xml version="1.0" encoding="UTF-8" standalone="yes"?>
<Relationships xmlns="http://schemas.openxmlformats.org/package/2006/relationships"><Relationship Id="rId2" Type="http://schemas.openxmlformats.org/officeDocument/2006/relationships/hyperlink" Target="https://7aqxrwwab.cc.rs6.net/tn.jsp?f=001R8_CQEjU8qgK8idMviMoK7C9Jqr94e959PbV1nhFz84dgPqiIB6NAaJGIZn1bPFkSxrEtwEXFQMJVBMDvV1x-uIaWoNP0LjnmQ1bQkrBl_sDJmXM299WOEF4tBJCf3E7fWUpECCgjXhNLPAeV4qmx5o49sCKSreB8nX0RydQCWwKxXfYBs4YrlqczAq7C9BtGlFyE8XVcEDz_ucJVaLzQ0OBhrWcXwVE1AFaI8jRHwR-_RvjwhLWMKvVzRpUF-rCi1f-k6R4vcFc1-ltY7emEA==&amp;c=L2JPUF2mvN1aOP-vT2XGnsUFpffkYciboIF7d3lYozyE35pwxhBYBQ==&amp;ch=-lMwTg0JOT5LWF-ybB87QZxzraQNcbZpo1RgUCDM1EC5e8EIAmFYmQ==" TargetMode="Externa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hyperlink" Target="https://journals.sagepub.com/doi/10.1177/10522263241301185?icid=int.sj-full-text.citing-articles.1" TargetMode="Externa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hyperlink" Target="https://journals.sagepub.com/doi/abs/10.1177/10522263241302256" TargetMode="Externa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hyperlink" Target="https://aoddisabilityemploymenttacenter.com/able-accounts-a-pathway-to-financial-empowerment-for-people-with-disabilities-national-financial-capability-month-webinar/" TargetMode="Externa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hyperlink" Target="https://disabilitypolicyseminar.org/" TargetMode="Externa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hyperlink" Target="https://tacqe.com/symposium/nsrc-2025/?utm_source=VR+Technical+Assistance+Center+on+Quality+Employment&amp;utm_campaign=99fd63895a-EMAIL_CAMPAIGN_TT_2025_03-18&amp;utm_medium=email&amp;utm_term=0_ba89e82b87-99fd63895a-1405623163" TargetMode="Externa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3.png"/><Relationship Id="rId5" Type="http://schemas.microsoft.com/office/2017/04/relationships/track" Target="../media/track2.vtt"/><Relationship Id="rId4" Type="http://schemas.openxmlformats.org/officeDocument/2006/relationships/hyperlink" Target="http://www.researchondisability.org/nTIDE"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45.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54.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48.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48.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46.xml"/><Relationship Id="rId4" Type="http://schemas.openxmlformats.org/officeDocument/2006/relationships/image" Target="../media/image37.svg"/></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49.xml"/><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48.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46.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3.png"/><Relationship Id="rId5" Type="http://schemas.microsoft.com/office/2017/04/relationships/track" Target="../media/track3.vtt"/><Relationship Id="rId4" Type="http://schemas.openxmlformats.org/officeDocument/2006/relationships/hyperlink" Target="mailto:disability.statistics@unh.edu"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6.xml"/></Relationships>
</file>

<file path=ppt/slides/_rels/slide42.xml.rels><?xml version="1.0" encoding="UTF-8" standalone="yes"?>
<Relationships xmlns="http://schemas.openxmlformats.org/package/2006/relationships"><Relationship Id="rId3" Type="http://schemas.openxmlformats.org/officeDocument/2006/relationships/hyperlink" Target="http://www.nationalcoreindicators.org/" TargetMode="External"/><Relationship Id="rId2" Type="http://schemas.openxmlformats.org/officeDocument/2006/relationships/hyperlink" Target="http://www.facebook.com/nationalcoreindicators" TargetMode="External"/><Relationship Id="rId1" Type="http://schemas.openxmlformats.org/officeDocument/2006/relationships/slideLayout" Target="../slideLayouts/slideLayout48.xml"/><Relationship Id="rId5" Type="http://schemas.openxmlformats.org/officeDocument/2006/relationships/image" Target="../media/image43.png"/><Relationship Id="rId4" Type="http://schemas.openxmlformats.org/officeDocument/2006/relationships/hyperlink" Target="mailto:ldubois@hsri.org"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www.researchondisability.org/" TargetMode="External"/><Relationship Id="rId2" Type="http://schemas.openxmlformats.org/officeDocument/2006/relationships/hyperlink" Target="http://www.kesslerfoundation.org/" TargetMode="Externa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hyperlink" Target="http://www.aucd.org/" TargetMode="Externa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3.png"/><Relationship Id="rId4" Type="http://schemas.microsoft.com/office/2017/04/relationships/track" Target="../media/track4.vtt"/></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CB7AF-1173-445E-BB38-8E208A36F26D}"/>
              </a:ext>
            </a:extLst>
          </p:cNvPr>
          <p:cNvSpPr>
            <a:spLocks noGrp="1"/>
          </p:cNvSpPr>
          <p:nvPr>
            <p:ph type="ctrTitle"/>
          </p:nvPr>
        </p:nvSpPr>
        <p:spPr/>
        <p:txBody>
          <a:bodyPr>
            <a:normAutofit fontScale="90000"/>
          </a:bodyPr>
          <a:lstStyle/>
          <a:p>
            <a:r>
              <a:rPr lang="en-US"/>
              <a:t>nTIDE Lunch &amp; Learn</a:t>
            </a:r>
            <a:br>
              <a:rPr lang="en-US"/>
            </a:br>
            <a:r>
              <a:rPr lang="en-US"/>
              <a:t>Webinar Series</a:t>
            </a:r>
          </a:p>
        </p:txBody>
      </p:sp>
      <p:sp>
        <p:nvSpPr>
          <p:cNvPr id="3" name="Subtitle 2">
            <a:extLst>
              <a:ext uri="{FF2B5EF4-FFF2-40B4-BE49-F238E27FC236}">
                <a16:creationId xmlns:a16="http://schemas.microsoft.com/office/drawing/2014/main" id="{514675EA-F78D-48A7-B127-E5D3889F7E0D}"/>
              </a:ext>
            </a:extLst>
          </p:cNvPr>
          <p:cNvSpPr>
            <a:spLocks noGrp="1"/>
          </p:cNvSpPr>
          <p:nvPr>
            <p:ph type="subTitle" idx="1"/>
          </p:nvPr>
        </p:nvSpPr>
        <p:spPr/>
        <p:txBody>
          <a:bodyPr/>
          <a:lstStyle/>
          <a:p>
            <a:pPr>
              <a:lnSpc>
                <a:spcPct val="100000"/>
              </a:lnSpc>
            </a:pPr>
            <a:r>
              <a:rPr lang="en-US"/>
              <a:t>Kessler Foundation, AUCD,</a:t>
            </a:r>
            <a:br>
              <a:rPr lang="en-US"/>
            </a:br>
            <a:r>
              <a:rPr lang="en-US"/>
              <a:t>University of New Hampshire Institute on Disability</a:t>
            </a:r>
            <a:br>
              <a:rPr lang="en-US"/>
            </a:br>
            <a:r>
              <a:rPr lang="en-US"/>
              <a:t>Season 10, Episode 4</a:t>
            </a:r>
            <a:br>
              <a:rPr lang="en-US"/>
            </a:br>
            <a:r>
              <a:rPr lang="en-US"/>
              <a:t>Date: April 4, 2025</a:t>
            </a:r>
          </a:p>
        </p:txBody>
      </p:sp>
    </p:spTree>
    <p:extLst>
      <p:ext uri="{BB962C8B-B14F-4D97-AF65-F5344CB8AC3E}">
        <p14:creationId xmlns:p14="http://schemas.microsoft.com/office/powerpoint/2010/main" val="2419022558"/>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15E1C-098D-431B-8302-27B7F90E3A08}"/>
              </a:ext>
            </a:extLst>
          </p:cNvPr>
          <p:cNvSpPr>
            <a:spLocks noGrp="1"/>
          </p:cNvSpPr>
          <p:nvPr>
            <p:ph type="title"/>
          </p:nvPr>
        </p:nvSpPr>
        <p:spPr/>
        <p:txBody>
          <a:bodyPr/>
          <a:lstStyle/>
          <a:p>
            <a:pPr algn="ctr"/>
            <a:r>
              <a:rPr lang="en-US" b="1" u="sng">
                <a:latin typeface="Calibri" panose="020F0502020204030204" pitchFamily="34" charset="0"/>
                <a:cs typeface="Calibri" panose="020F0502020204030204" pitchFamily="34" charset="0"/>
              </a:rPr>
              <a:t>Source of the Data</a:t>
            </a:r>
          </a:p>
        </p:txBody>
      </p:sp>
      <p:sp>
        <p:nvSpPr>
          <p:cNvPr id="3" name="Content Placeholder 2">
            <a:extLst>
              <a:ext uri="{FF2B5EF4-FFF2-40B4-BE49-F238E27FC236}">
                <a16:creationId xmlns:a16="http://schemas.microsoft.com/office/drawing/2014/main" id="{95E458D0-8646-47D0-B30C-9FB4935B1C58}"/>
              </a:ext>
            </a:extLst>
          </p:cNvPr>
          <p:cNvSpPr>
            <a:spLocks noGrp="1"/>
          </p:cNvSpPr>
          <p:nvPr>
            <p:ph idx="1"/>
          </p:nvPr>
        </p:nvSpPr>
        <p:spPr/>
        <p:txBody>
          <a:bodyPr/>
          <a:lstStyle/>
          <a:p>
            <a:pPr>
              <a:spcBef>
                <a:spcPts val="1200"/>
              </a:spcBef>
            </a:pPr>
            <a:r>
              <a:rPr lang="en-US">
                <a:latin typeface="Calibri" panose="020F0502020204030204" pitchFamily="34" charset="0"/>
              </a:rPr>
              <a:t>U.S. BLS, Current Population Survey (CPS).</a:t>
            </a:r>
          </a:p>
          <a:p>
            <a:pPr lvl="1">
              <a:spcBef>
                <a:spcPts val="1200"/>
              </a:spcBef>
            </a:pPr>
            <a:r>
              <a:rPr lang="en-US" sz="2400">
                <a:latin typeface="Calibri" panose="020F0502020204030204" pitchFamily="34" charset="0"/>
              </a:rPr>
              <a:t>Source of the “official” unemployment rate.</a:t>
            </a:r>
          </a:p>
          <a:p>
            <a:pPr>
              <a:spcBef>
                <a:spcPts val="1800"/>
              </a:spcBef>
            </a:pPr>
            <a:r>
              <a:rPr lang="en-US">
                <a:latin typeface="Calibri" panose="020F0502020204030204" pitchFamily="34" charset="0"/>
              </a:rPr>
              <a:t>Civilians, ages 16-64, not living in institutions.</a:t>
            </a:r>
          </a:p>
          <a:p>
            <a:pPr>
              <a:spcBef>
                <a:spcPts val="1800"/>
              </a:spcBef>
            </a:pPr>
            <a:r>
              <a:rPr lang="en-US">
                <a:latin typeface="Calibri" panose="020F0502020204030204" pitchFamily="34" charset="0"/>
              </a:rPr>
              <a:t>Available September 2008 onward.</a:t>
            </a:r>
          </a:p>
          <a:p>
            <a:pPr>
              <a:spcBef>
                <a:spcPts val="1800"/>
              </a:spcBef>
            </a:pPr>
            <a:r>
              <a:rPr lang="en-US">
                <a:latin typeface="Calibri" panose="020F0502020204030204" pitchFamily="34" charset="0"/>
              </a:rPr>
              <a:t>Not yet seasonally adjusted.</a:t>
            </a:r>
          </a:p>
          <a:p>
            <a:pPr lvl="1">
              <a:spcBef>
                <a:spcPts val="1200"/>
              </a:spcBef>
            </a:pPr>
            <a:r>
              <a:rPr lang="en-US" sz="2400">
                <a:latin typeface="Calibri" panose="020F0502020204030204" pitchFamily="34" charset="0"/>
              </a:rPr>
              <a:t>which is why we compare to the same month last year.</a:t>
            </a:r>
          </a:p>
          <a:p>
            <a:endParaRPr lang="en-US"/>
          </a:p>
        </p:txBody>
      </p:sp>
      <p:sp>
        <p:nvSpPr>
          <p:cNvPr id="4" name="Date Placeholder 3">
            <a:extLst>
              <a:ext uri="{FF2B5EF4-FFF2-40B4-BE49-F238E27FC236}">
                <a16:creationId xmlns:a16="http://schemas.microsoft.com/office/drawing/2014/main" id="{2BC62BA4-CD08-434F-B375-755C0AB66AF4}"/>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D20FEE91-038E-49D7-AF7C-B78147707C3C}"/>
              </a:ext>
            </a:extLst>
          </p:cNvPr>
          <p:cNvSpPr>
            <a:spLocks noGrp="1"/>
          </p:cNvSpPr>
          <p:nvPr>
            <p:ph type="sldNum" sz="quarter" idx="12"/>
          </p:nvPr>
        </p:nvSpPr>
        <p:spPr/>
        <p:txBody>
          <a:bodyPr/>
          <a:lstStyle/>
          <a:p>
            <a:fld id="{9C637C1D-740A-4EE7-9AC7-DE15DA94B719}" type="slidenum">
              <a:rPr lang="en-US" smtClean="0"/>
              <a:t>10</a:t>
            </a:fld>
            <a:endParaRPr lang="en-US"/>
          </a:p>
        </p:txBody>
      </p:sp>
    </p:spTree>
    <p:extLst>
      <p:ext uri="{BB962C8B-B14F-4D97-AF65-F5344CB8AC3E}">
        <p14:creationId xmlns:p14="http://schemas.microsoft.com/office/powerpoint/2010/main" val="42653140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D921B-3DF1-4162-9FD7-205D06299F16}"/>
              </a:ext>
            </a:extLst>
          </p:cNvPr>
          <p:cNvSpPr>
            <a:spLocks noGrp="1"/>
          </p:cNvSpPr>
          <p:nvPr>
            <p:ph type="title"/>
          </p:nvPr>
        </p:nvSpPr>
        <p:spPr/>
        <p:txBody>
          <a:bodyPr/>
          <a:lstStyle/>
          <a:p>
            <a:pPr algn="ctr"/>
            <a:r>
              <a:rPr lang="en-US" sz="4400" b="1" u="sng">
                <a:solidFill>
                  <a:schemeClr val="tx1"/>
                </a:solidFill>
                <a:latin typeface="Calibri" panose="020F0502020204030204" pitchFamily="34" charset="0"/>
                <a:cs typeface="Calibri" panose="020F0502020204030204" pitchFamily="34" charset="0"/>
              </a:rPr>
              <a:t>The Numbers</a:t>
            </a:r>
            <a:endParaRPr lang="en-US">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53E1CC08-6C74-4EE9-8526-A4845D26EE2A}"/>
              </a:ext>
            </a:extLst>
          </p:cNvPr>
          <p:cNvSpPr>
            <a:spLocks noGrp="1"/>
          </p:cNvSpPr>
          <p:nvPr>
            <p:ph idx="1"/>
          </p:nvPr>
        </p:nvSpPr>
        <p:spPr/>
        <p:txBody>
          <a:bodyPr/>
          <a:lstStyle/>
          <a:p>
            <a:pPr algn="ctr"/>
            <a:endParaRPr lang="en-US" sz="2800" b="1">
              <a:solidFill>
                <a:schemeClr val="tx1"/>
              </a:solidFill>
              <a:latin typeface="Calibri" panose="020F0502020204030204" pitchFamily="34" charset="0"/>
            </a:endParaRPr>
          </a:p>
          <a:p>
            <a:pPr algn="ctr"/>
            <a:endParaRPr lang="en-US" b="1">
              <a:latin typeface="Calibri" panose="020F0502020204030204" pitchFamily="34" charset="0"/>
            </a:endParaRPr>
          </a:p>
          <a:p>
            <a:pPr marL="0" indent="0" algn="ctr">
              <a:buNone/>
            </a:pPr>
            <a:r>
              <a:rPr lang="en-US" sz="3200" b="1">
                <a:solidFill>
                  <a:schemeClr val="tx1"/>
                </a:solidFill>
                <a:latin typeface="Calibri" panose="020F0502020204030204" pitchFamily="34" charset="0"/>
              </a:rPr>
              <a:t>Andrew Houtenville</a:t>
            </a:r>
            <a:br>
              <a:rPr lang="en-US" sz="3200" b="1">
                <a:solidFill>
                  <a:schemeClr val="tx1"/>
                </a:solidFill>
                <a:latin typeface="Calibri" panose="020F0502020204030204" pitchFamily="34" charset="0"/>
              </a:rPr>
            </a:br>
            <a:r>
              <a:rPr lang="en-US" sz="3200">
                <a:solidFill>
                  <a:schemeClr val="tx1"/>
                </a:solidFill>
                <a:latin typeface="Calibri" panose="020F0502020204030204" pitchFamily="34" charset="0"/>
              </a:rPr>
              <a:t>University of New Hampshire</a:t>
            </a:r>
            <a:endParaRPr lang="en-US" sz="3200"/>
          </a:p>
        </p:txBody>
      </p:sp>
      <p:sp>
        <p:nvSpPr>
          <p:cNvPr id="4" name="Date Placeholder 3">
            <a:extLst>
              <a:ext uri="{FF2B5EF4-FFF2-40B4-BE49-F238E27FC236}">
                <a16:creationId xmlns:a16="http://schemas.microsoft.com/office/drawing/2014/main" id="{789424B8-2A2F-445C-90AA-9692BD4C5D2A}"/>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ECA5BE27-6528-4E47-9E58-6E4C3F8DFBEE}"/>
              </a:ext>
            </a:extLst>
          </p:cNvPr>
          <p:cNvSpPr>
            <a:spLocks noGrp="1"/>
          </p:cNvSpPr>
          <p:nvPr>
            <p:ph type="sldNum" sz="quarter" idx="12"/>
          </p:nvPr>
        </p:nvSpPr>
        <p:spPr/>
        <p:txBody>
          <a:bodyPr/>
          <a:lstStyle/>
          <a:p>
            <a:fld id="{9C637C1D-740A-4EE7-9AC7-DE15DA94B719}" type="slidenum">
              <a:rPr lang="en-US" smtClean="0"/>
              <a:t>11</a:t>
            </a:fld>
            <a:endParaRPr lang="en-US"/>
          </a:p>
        </p:txBody>
      </p:sp>
    </p:spTree>
    <p:extLst>
      <p:ext uri="{BB962C8B-B14F-4D97-AF65-F5344CB8AC3E}">
        <p14:creationId xmlns:p14="http://schemas.microsoft.com/office/powerpoint/2010/main" val="29722094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B724-0BBC-4052-8F50-158D8643067E}"/>
              </a:ext>
            </a:extLst>
          </p:cNvPr>
          <p:cNvSpPr>
            <a:spLocks noGrp="1"/>
          </p:cNvSpPr>
          <p:nvPr>
            <p:ph type="title"/>
          </p:nvPr>
        </p:nvSpPr>
        <p:spPr>
          <a:xfrm>
            <a:off x="101446" y="681480"/>
            <a:ext cx="3451702" cy="2942279"/>
          </a:xfrm>
        </p:spPr>
        <p:txBody>
          <a:bodyPr anchor="t" anchorCtr="0">
            <a:normAutofit fontScale="90000"/>
          </a:bodyPr>
          <a:lstStyle/>
          <a:p>
            <a:r>
              <a:rPr lang="en-US" sz="4000" b="1" u="sng"/>
              <a:t>Employment- </a:t>
            </a:r>
            <a:br>
              <a:rPr lang="en-US" sz="4000" b="1" u="sng"/>
            </a:br>
            <a:r>
              <a:rPr lang="en-US" sz="4000" b="1" u="sng"/>
              <a:t>to-Population </a:t>
            </a:r>
            <a:br>
              <a:rPr lang="en-US" sz="4000" b="1" u="sng"/>
            </a:br>
            <a:r>
              <a:rPr lang="en-US" sz="4000" b="1" u="sng"/>
              <a:t>Ratio</a:t>
            </a:r>
            <a:r>
              <a:rPr lang="en-US" sz="4000" b="1"/>
              <a:t>:</a:t>
            </a:r>
            <a:br>
              <a:rPr lang="en-US" sz="4000" b="1" u="sng"/>
            </a:br>
            <a:br>
              <a:rPr lang="en-US" sz="4000" b="1"/>
            </a:br>
            <a:br>
              <a:rPr lang="en-US" sz="4000" b="1"/>
            </a:br>
            <a:endParaRPr lang="en-US" sz="4000" b="1"/>
          </a:p>
        </p:txBody>
      </p:sp>
      <p:sp>
        <p:nvSpPr>
          <p:cNvPr id="4" name="Date Placeholder 3">
            <a:extLst>
              <a:ext uri="{FF2B5EF4-FFF2-40B4-BE49-F238E27FC236}">
                <a16:creationId xmlns:a16="http://schemas.microsoft.com/office/drawing/2014/main" id="{DF6FB66D-032F-423F-BBFB-7806A311B6FD}"/>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#nTIDE</a:t>
            </a:r>
          </a:p>
        </p:txBody>
      </p:sp>
      <p:sp>
        <p:nvSpPr>
          <p:cNvPr id="5" name="Slide Number Placeholder 4">
            <a:extLst>
              <a:ext uri="{FF2B5EF4-FFF2-40B4-BE49-F238E27FC236}">
                <a16:creationId xmlns:a16="http://schemas.microsoft.com/office/drawing/2014/main" id="{5D7948C7-7386-4A62-B951-D3487F629E0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C637C1D-740A-4EE7-9AC7-DE15DA94B719}" type="slidenum">
              <a:rPr lang="en-US" smtClean="0"/>
              <a:pPr>
                <a:spcAft>
                  <a:spcPts val="600"/>
                </a:spcAft>
              </a:pPr>
              <a:t>12</a:t>
            </a:fld>
            <a:endParaRPr lang="en-US"/>
          </a:p>
        </p:txBody>
      </p:sp>
    </p:spTree>
    <p:extLst>
      <p:ext uri="{BB962C8B-B14F-4D97-AF65-F5344CB8AC3E}">
        <p14:creationId xmlns:p14="http://schemas.microsoft.com/office/powerpoint/2010/main" val="24918645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B724-0BBC-4052-8F50-158D8643067E}"/>
              </a:ext>
            </a:extLst>
          </p:cNvPr>
          <p:cNvSpPr>
            <a:spLocks noGrp="1"/>
          </p:cNvSpPr>
          <p:nvPr>
            <p:ph type="title"/>
          </p:nvPr>
        </p:nvSpPr>
        <p:spPr>
          <a:xfrm>
            <a:off x="101446" y="681480"/>
            <a:ext cx="3451702" cy="2942279"/>
          </a:xfrm>
        </p:spPr>
        <p:txBody>
          <a:bodyPr anchor="t" anchorCtr="0">
            <a:normAutofit fontScale="90000"/>
          </a:bodyPr>
          <a:lstStyle/>
          <a:p>
            <a:r>
              <a:rPr lang="en-US" sz="4000" b="1" u="sng"/>
              <a:t>Employment- </a:t>
            </a:r>
            <a:br>
              <a:rPr lang="en-US" sz="4000" b="1" u="sng"/>
            </a:br>
            <a:r>
              <a:rPr lang="en-US" sz="4000" b="1" u="sng"/>
              <a:t>to-Population </a:t>
            </a:r>
            <a:br>
              <a:rPr lang="en-US" sz="4000" b="1" u="sng"/>
            </a:br>
            <a:r>
              <a:rPr lang="en-US" sz="4000" b="1" u="sng"/>
              <a:t>Ratio</a:t>
            </a:r>
            <a:r>
              <a:rPr lang="en-US" sz="4000" b="1"/>
              <a:t>:</a:t>
            </a:r>
            <a:br>
              <a:rPr lang="en-US" sz="4000" b="1"/>
            </a:br>
            <a:br>
              <a:rPr lang="en-US" sz="4000" b="1"/>
            </a:br>
            <a:r>
              <a:rPr lang="en-US" sz="4000" b="1"/>
              <a:t>February</a:t>
            </a:r>
            <a:br>
              <a:rPr lang="en-US" sz="4000" b="1" u="sng"/>
            </a:br>
            <a:br>
              <a:rPr lang="en-US" sz="4000" b="1"/>
            </a:br>
            <a:br>
              <a:rPr lang="en-US" sz="4000" b="1"/>
            </a:br>
            <a:endParaRPr lang="en-US" sz="4000" b="1"/>
          </a:p>
        </p:txBody>
      </p:sp>
      <p:sp>
        <p:nvSpPr>
          <p:cNvPr id="4" name="Date Placeholder 3">
            <a:extLst>
              <a:ext uri="{FF2B5EF4-FFF2-40B4-BE49-F238E27FC236}">
                <a16:creationId xmlns:a16="http://schemas.microsoft.com/office/drawing/2014/main" id="{DF6FB66D-032F-423F-BBFB-7806A311B6FD}"/>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#nTIDE</a:t>
            </a:r>
          </a:p>
        </p:txBody>
      </p:sp>
      <p:sp>
        <p:nvSpPr>
          <p:cNvPr id="5" name="Slide Number Placeholder 4">
            <a:extLst>
              <a:ext uri="{FF2B5EF4-FFF2-40B4-BE49-F238E27FC236}">
                <a16:creationId xmlns:a16="http://schemas.microsoft.com/office/drawing/2014/main" id="{5D7948C7-7386-4A62-B951-D3487F629E0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C637C1D-740A-4EE7-9AC7-DE15DA94B719}" type="slidenum">
              <a:rPr lang="en-US" smtClean="0"/>
              <a:pPr>
                <a:spcAft>
                  <a:spcPts val="600"/>
                </a:spcAft>
              </a:pPr>
              <a:t>13</a:t>
            </a:fld>
            <a:endParaRPr lang="en-US"/>
          </a:p>
        </p:txBody>
      </p:sp>
      <p:pic>
        <p:nvPicPr>
          <p:cNvPr id="10" name="Picture 9" descr="A line chart with two lines. One line is for people with disabilities, showing their employment-to-population ratio was 37.1 percent in February 2025. The other line is for people without disabilities, showing their employment-to-population ratio was 74.4 percent in February 2025. More detail in slide notes.">
            <a:extLst>
              <a:ext uri="{FF2B5EF4-FFF2-40B4-BE49-F238E27FC236}">
                <a16:creationId xmlns:a16="http://schemas.microsoft.com/office/drawing/2014/main" id="{1A0FA01E-C7D7-4733-FFCD-7D63998BBEC7}"/>
              </a:ext>
            </a:extLst>
          </p:cNvPr>
          <p:cNvPicPr>
            <a:picLocks noChangeAspect="1"/>
          </p:cNvPicPr>
          <p:nvPr/>
        </p:nvPicPr>
        <p:blipFill>
          <a:blip r:embed="rId3"/>
          <a:stretch>
            <a:fillRect/>
          </a:stretch>
        </p:blipFill>
        <p:spPr>
          <a:xfrm>
            <a:off x="3017520" y="457200"/>
            <a:ext cx="8699746" cy="5633192"/>
          </a:xfrm>
          <a:prstGeom prst="rect">
            <a:avLst/>
          </a:prstGeom>
        </p:spPr>
      </p:pic>
    </p:spTree>
    <p:extLst>
      <p:ext uri="{BB962C8B-B14F-4D97-AF65-F5344CB8AC3E}">
        <p14:creationId xmlns:p14="http://schemas.microsoft.com/office/powerpoint/2010/main" val="31619438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B724-0BBC-4052-8F50-158D8643067E}"/>
              </a:ext>
            </a:extLst>
          </p:cNvPr>
          <p:cNvSpPr>
            <a:spLocks noGrp="1"/>
          </p:cNvSpPr>
          <p:nvPr>
            <p:ph type="title"/>
          </p:nvPr>
        </p:nvSpPr>
        <p:spPr>
          <a:xfrm>
            <a:off x="101446" y="681480"/>
            <a:ext cx="3451702" cy="2942279"/>
          </a:xfrm>
        </p:spPr>
        <p:txBody>
          <a:bodyPr anchor="t" anchorCtr="0">
            <a:normAutofit fontScale="90000"/>
          </a:bodyPr>
          <a:lstStyle/>
          <a:p>
            <a:r>
              <a:rPr lang="en-US" sz="4000" b="1" u="sng"/>
              <a:t>Employment- </a:t>
            </a:r>
            <a:br>
              <a:rPr lang="en-US" sz="4000" b="1" u="sng"/>
            </a:br>
            <a:r>
              <a:rPr lang="en-US" sz="4000" b="1" u="sng"/>
              <a:t>to-Population </a:t>
            </a:r>
            <a:br>
              <a:rPr lang="en-US" sz="4000" b="1" u="sng"/>
            </a:br>
            <a:r>
              <a:rPr lang="en-US" sz="4000" b="1" u="sng"/>
              <a:t>Ratio</a:t>
            </a:r>
            <a:r>
              <a:rPr lang="en-US" sz="4000" b="1"/>
              <a:t>:</a:t>
            </a:r>
            <a:br>
              <a:rPr lang="en-US" sz="4000" b="1"/>
            </a:br>
            <a:br>
              <a:rPr lang="en-US" sz="4000" b="1"/>
            </a:br>
            <a:r>
              <a:rPr lang="en-US" sz="4000" b="1"/>
              <a:t>March</a:t>
            </a:r>
            <a:br>
              <a:rPr lang="en-US" sz="4000" b="1" u="sng"/>
            </a:br>
            <a:br>
              <a:rPr lang="en-US" sz="4000" b="1"/>
            </a:br>
            <a:br>
              <a:rPr lang="en-US" sz="4000" b="1"/>
            </a:br>
            <a:endParaRPr lang="en-US" sz="4000" b="1"/>
          </a:p>
        </p:txBody>
      </p:sp>
      <p:sp>
        <p:nvSpPr>
          <p:cNvPr id="4" name="Date Placeholder 3">
            <a:extLst>
              <a:ext uri="{FF2B5EF4-FFF2-40B4-BE49-F238E27FC236}">
                <a16:creationId xmlns:a16="http://schemas.microsoft.com/office/drawing/2014/main" id="{DF6FB66D-032F-423F-BBFB-7806A311B6FD}"/>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#nTIDE</a:t>
            </a:r>
          </a:p>
        </p:txBody>
      </p:sp>
      <p:sp>
        <p:nvSpPr>
          <p:cNvPr id="5" name="Slide Number Placeholder 4">
            <a:extLst>
              <a:ext uri="{FF2B5EF4-FFF2-40B4-BE49-F238E27FC236}">
                <a16:creationId xmlns:a16="http://schemas.microsoft.com/office/drawing/2014/main" id="{5D7948C7-7386-4A62-B951-D3487F629E0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C637C1D-740A-4EE7-9AC7-DE15DA94B719}" type="slidenum">
              <a:rPr lang="en-US" smtClean="0"/>
              <a:pPr>
                <a:spcAft>
                  <a:spcPts val="600"/>
                </a:spcAft>
              </a:pPr>
              <a:t>14</a:t>
            </a:fld>
            <a:endParaRPr lang="en-US"/>
          </a:p>
        </p:txBody>
      </p:sp>
      <p:pic>
        <p:nvPicPr>
          <p:cNvPr id="10" name="Picture 9" descr="Same chart as previous slide but with the latest month's data point added. One line is for people with disabilities, showing their employment-to-population ratio increased from 37.1 percent in February 2025 to 37.5 percent in March 2025. The other line is for people without disabilities, showing their employment-to-population ratio increased from 74.4 percent in February 2025 to 74.8 percent in March 2025. More detail in slide notes.">
            <a:extLst>
              <a:ext uri="{FF2B5EF4-FFF2-40B4-BE49-F238E27FC236}">
                <a16:creationId xmlns:a16="http://schemas.microsoft.com/office/drawing/2014/main" id="{A833D476-34A9-B954-8A1C-238989338DF5}"/>
              </a:ext>
            </a:extLst>
          </p:cNvPr>
          <p:cNvPicPr>
            <a:picLocks noChangeAspect="1"/>
          </p:cNvPicPr>
          <p:nvPr/>
        </p:nvPicPr>
        <p:blipFill>
          <a:blip r:embed="rId3"/>
          <a:stretch>
            <a:fillRect/>
          </a:stretch>
        </p:blipFill>
        <p:spPr>
          <a:xfrm>
            <a:off x="3017520" y="457200"/>
            <a:ext cx="8693649" cy="5633192"/>
          </a:xfrm>
          <a:prstGeom prst="rect">
            <a:avLst/>
          </a:prstGeom>
        </p:spPr>
      </p:pic>
    </p:spTree>
    <p:extLst>
      <p:ext uri="{BB962C8B-B14F-4D97-AF65-F5344CB8AC3E}">
        <p14:creationId xmlns:p14="http://schemas.microsoft.com/office/powerpoint/2010/main" val="17468924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B724-0BBC-4052-8F50-158D8643067E}"/>
              </a:ext>
            </a:extLst>
          </p:cNvPr>
          <p:cNvSpPr>
            <a:spLocks noGrp="1"/>
          </p:cNvSpPr>
          <p:nvPr>
            <p:ph type="title"/>
          </p:nvPr>
        </p:nvSpPr>
        <p:spPr>
          <a:xfrm>
            <a:off x="101446" y="681480"/>
            <a:ext cx="3451702" cy="2942279"/>
          </a:xfrm>
        </p:spPr>
        <p:txBody>
          <a:bodyPr anchor="t" anchorCtr="0">
            <a:normAutofit/>
          </a:bodyPr>
          <a:lstStyle/>
          <a:p>
            <a:r>
              <a:rPr lang="en-US" sz="3600" b="1" u="sng"/>
              <a:t>Labor Force</a:t>
            </a:r>
            <a:br>
              <a:rPr lang="en-US" sz="3600" b="1" u="sng"/>
            </a:br>
            <a:r>
              <a:rPr lang="en-US" sz="3600" b="1" u="sng"/>
              <a:t>Participation</a:t>
            </a:r>
            <a:br>
              <a:rPr lang="en-US" sz="3600" b="1" u="sng"/>
            </a:br>
            <a:r>
              <a:rPr lang="en-US" sz="3600" b="1" u="sng"/>
              <a:t>Rate</a:t>
            </a:r>
            <a:r>
              <a:rPr lang="en-US" sz="3600" b="1"/>
              <a:t>:</a:t>
            </a:r>
            <a:br>
              <a:rPr lang="en-US" sz="3600" b="1" u="sng"/>
            </a:br>
            <a:br>
              <a:rPr lang="en-US" sz="3600" b="1"/>
            </a:br>
            <a:endParaRPr lang="en-US" sz="3600"/>
          </a:p>
        </p:txBody>
      </p:sp>
      <p:sp>
        <p:nvSpPr>
          <p:cNvPr id="4" name="Date Placeholder 3">
            <a:extLst>
              <a:ext uri="{FF2B5EF4-FFF2-40B4-BE49-F238E27FC236}">
                <a16:creationId xmlns:a16="http://schemas.microsoft.com/office/drawing/2014/main" id="{DF6FB66D-032F-423F-BBFB-7806A311B6FD}"/>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#nTIDE</a:t>
            </a:r>
          </a:p>
        </p:txBody>
      </p:sp>
      <p:sp>
        <p:nvSpPr>
          <p:cNvPr id="5" name="Slide Number Placeholder 4">
            <a:extLst>
              <a:ext uri="{FF2B5EF4-FFF2-40B4-BE49-F238E27FC236}">
                <a16:creationId xmlns:a16="http://schemas.microsoft.com/office/drawing/2014/main" id="{5D7948C7-7386-4A62-B951-D3487F629E0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C637C1D-740A-4EE7-9AC7-DE15DA94B719}" type="slidenum">
              <a:rPr lang="en-US" smtClean="0"/>
              <a:pPr>
                <a:spcAft>
                  <a:spcPts val="600"/>
                </a:spcAft>
              </a:pPr>
              <a:t>15</a:t>
            </a:fld>
            <a:endParaRPr lang="en-US"/>
          </a:p>
        </p:txBody>
      </p:sp>
    </p:spTree>
    <p:extLst>
      <p:ext uri="{BB962C8B-B14F-4D97-AF65-F5344CB8AC3E}">
        <p14:creationId xmlns:p14="http://schemas.microsoft.com/office/powerpoint/2010/main" val="35271998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B724-0BBC-4052-8F50-158D8643067E}"/>
              </a:ext>
            </a:extLst>
          </p:cNvPr>
          <p:cNvSpPr>
            <a:spLocks noGrp="1"/>
          </p:cNvSpPr>
          <p:nvPr>
            <p:ph type="title"/>
          </p:nvPr>
        </p:nvSpPr>
        <p:spPr>
          <a:xfrm>
            <a:off x="101446" y="681480"/>
            <a:ext cx="3451702" cy="2942279"/>
          </a:xfrm>
        </p:spPr>
        <p:txBody>
          <a:bodyPr anchor="t" anchorCtr="0">
            <a:normAutofit/>
          </a:bodyPr>
          <a:lstStyle/>
          <a:p>
            <a:r>
              <a:rPr lang="en-US" sz="3600" b="1" u="sng"/>
              <a:t>Labor Force</a:t>
            </a:r>
            <a:br>
              <a:rPr lang="en-US" sz="3600" b="1" u="sng"/>
            </a:br>
            <a:r>
              <a:rPr lang="en-US" sz="3600" b="1" u="sng"/>
              <a:t>Participation</a:t>
            </a:r>
            <a:br>
              <a:rPr lang="en-US" sz="3600" b="1" u="sng"/>
            </a:br>
            <a:r>
              <a:rPr lang="en-US" sz="3600" b="1" u="sng"/>
              <a:t>Rate</a:t>
            </a:r>
            <a:r>
              <a:rPr lang="en-US" sz="3600" b="1"/>
              <a:t>:</a:t>
            </a:r>
            <a:br>
              <a:rPr lang="en-US" sz="3600" b="1" u="sng"/>
            </a:br>
            <a:br>
              <a:rPr lang="en-US" sz="3600" b="1"/>
            </a:br>
            <a:r>
              <a:rPr lang="en-US" sz="3600" b="1"/>
              <a:t>February</a:t>
            </a:r>
            <a:endParaRPr lang="en-US" sz="3600"/>
          </a:p>
        </p:txBody>
      </p:sp>
      <p:sp>
        <p:nvSpPr>
          <p:cNvPr id="4" name="Date Placeholder 3">
            <a:extLst>
              <a:ext uri="{FF2B5EF4-FFF2-40B4-BE49-F238E27FC236}">
                <a16:creationId xmlns:a16="http://schemas.microsoft.com/office/drawing/2014/main" id="{DF6FB66D-032F-423F-BBFB-7806A311B6FD}"/>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#nTIDE</a:t>
            </a:r>
          </a:p>
        </p:txBody>
      </p:sp>
      <p:sp>
        <p:nvSpPr>
          <p:cNvPr id="5" name="Slide Number Placeholder 4">
            <a:extLst>
              <a:ext uri="{FF2B5EF4-FFF2-40B4-BE49-F238E27FC236}">
                <a16:creationId xmlns:a16="http://schemas.microsoft.com/office/drawing/2014/main" id="{5D7948C7-7386-4A62-B951-D3487F629E0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C637C1D-740A-4EE7-9AC7-DE15DA94B719}" type="slidenum">
              <a:rPr lang="en-US" smtClean="0"/>
              <a:pPr>
                <a:spcAft>
                  <a:spcPts val="600"/>
                </a:spcAft>
              </a:pPr>
              <a:t>16</a:t>
            </a:fld>
            <a:endParaRPr lang="en-US"/>
          </a:p>
        </p:txBody>
      </p:sp>
      <p:pic>
        <p:nvPicPr>
          <p:cNvPr id="18" name="Picture 17" descr="Description for chat is in the notes below.">
            <a:extLst>
              <a:ext uri="{FF2B5EF4-FFF2-40B4-BE49-F238E27FC236}">
                <a16:creationId xmlns:a16="http://schemas.microsoft.com/office/drawing/2014/main" id="{7AA27CD8-3EE5-B2A7-2017-013C4BBE07F5}"/>
              </a:ext>
            </a:extLst>
          </p:cNvPr>
          <p:cNvPicPr>
            <a:picLocks noChangeAspect="1"/>
          </p:cNvPicPr>
          <p:nvPr/>
        </p:nvPicPr>
        <p:blipFill>
          <a:blip r:embed="rId3"/>
          <a:stretch>
            <a:fillRect/>
          </a:stretch>
        </p:blipFill>
        <p:spPr>
          <a:xfrm>
            <a:off x="3017520" y="457200"/>
            <a:ext cx="8699746" cy="5657578"/>
          </a:xfrm>
          <a:prstGeom prst="rect">
            <a:avLst/>
          </a:prstGeom>
        </p:spPr>
      </p:pic>
    </p:spTree>
    <p:extLst>
      <p:ext uri="{BB962C8B-B14F-4D97-AF65-F5344CB8AC3E}">
        <p14:creationId xmlns:p14="http://schemas.microsoft.com/office/powerpoint/2010/main" val="22616321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B724-0BBC-4052-8F50-158D8643067E}"/>
              </a:ext>
            </a:extLst>
          </p:cNvPr>
          <p:cNvSpPr>
            <a:spLocks noGrp="1"/>
          </p:cNvSpPr>
          <p:nvPr>
            <p:ph type="title"/>
          </p:nvPr>
        </p:nvSpPr>
        <p:spPr>
          <a:xfrm>
            <a:off x="101446" y="681480"/>
            <a:ext cx="3451702" cy="2942279"/>
          </a:xfrm>
        </p:spPr>
        <p:txBody>
          <a:bodyPr anchor="t" anchorCtr="0">
            <a:normAutofit/>
          </a:bodyPr>
          <a:lstStyle/>
          <a:p>
            <a:r>
              <a:rPr lang="en-US" sz="3600" b="1" u="sng"/>
              <a:t>Labor Force</a:t>
            </a:r>
            <a:br>
              <a:rPr lang="en-US" sz="3600" b="1" u="sng"/>
            </a:br>
            <a:r>
              <a:rPr lang="en-US" sz="3600" b="1" u="sng"/>
              <a:t>Participation</a:t>
            </a:r>
            <a:br>
              <a:rPr lang="en-US" sz="3600" b="1" u="sng"/>
            </a:br>
            <a:r>
              <a:rPr lang="en-US" sz="3600" b="1" u="sng"/>
              <a:t>Rate</a:t>
            </a:r>
            <a:r>
              <a:rPr lang="en-US" sz="3600" b="1"/>
              <a:t>:</a:t>
            </a:r>
            <a:br>
              <a:rPr lang="en-US" sz="3600" b="1" u="sng"/>
            </a:br>
            <a:br>
              <a:rPr lang="en-US" sz="3600" b="1"/>
            </a:br>
            <a:r>
              <a:rPr lang="en-US" sz="3600" b="1"/>
              <a:t>March</a:t>
            </a:r>
            <a:endParaRPr lang="en-US" sz="3600"/>
          </a:p>
        </p:txBody>
      </p:sp>
      <p:sp>
        <p:nvSpPr>
          <p:cNvPr id="4" name="Date Placeholder 3">
            <a:extLst>
              <a:ext uri="{FF2B5EF4-FFF2-40B4-BE49-F238E27FC236}">
                <a16:creationId xmlns:a16="http://schemas.microsoft.com/office/drawing/2014/main" id="{DF6FB66D-032F-423F-BBFB-7806A311B6FD}"/>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#nTIDE</a:t>
            </a:r>
          </a:p>
        </p:txBody>
      </p:sp>
      <p:sp>
        <p:nvSpPr>
          <p:cNvPr id="5" name="Slide Number Placeholder 4">
            <a:extLst>
              <a:ext uri="{FF2B5EF4-FFF2-40B4-BE49-F238E27FC236}">
                <a16:creationId xmlns:a16="http://schemas.microsoft.com/office/drawing/2014/main" id="{5D7948C7-7386-4A62-B951-D3487F629E0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C637C1D-740A-4EE7-9AC7-DE15DA94B719}" type="slidenum">
              <a:rPr lang="en-US" smtClean="0"/>
              <a:pPr>
                <a:spcAft>
                  <a:spcPts val="600"/>
                </a:spcAft>
              </a:pPr>
              <a:t>17</a:t>
            </a:fld>
            <a:endParaRPr lang="en-US"/>
          </a:p>
        </p:txBody>
      </p:sp>
      <p:pic>
        <p:nvPicPr>
          <p:cNvPr id="14" name="Picture 13" descr="Description for chat is in the notes below.">
            <a:extLst>
              <a:ext uri="{FF2B5EF4-FFF2-40B4-BE49-F238E27FC236}">
                <a16:creationId xmlns:a16="http://schemas.microsoft.com/office/drawing/2014/main" id="{4271E72C-65A3-610C-8CD2-11BA3EE32348}"/>
              </a:ext>
            </a:extLst>
          </p:cNvPr>
          <p:cNvPicPr>
            <a:picLocks noChangeAspect="1"/>
          </p:cNvPicPr>
          <p:nvPr/>
        </p:nvPicPr>
        <p:blipFill>
          <a:blip r:embed="rId3"/>
          <a:stretch>
            <a:fillRect/>
          </a:stretch>
        </p:blipFill>
        <p:spPr>
          <a:xfrm>
            <a:off x="3017520" y="457200"/>
            <a:ext cx="8699746" cy="5657578"/>
          </a:xfrm>
          <a:prstGeom prst="rect">
            <a:avLst/>
          </a:prstGeom>
        </p:spPr>
      </p:pic>
    </p:spTree>
    <p:extLst>
      <p:ext uri="{BB962C8B-B14F-4D97-AF65-F5344CB8AC3E}">
        <p14:creationId xmlns:p14="http://schemas.microsoft.com/office/powerpoint/2010/main" val="19199905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9D9BBD-BE42-8398-6FD1-45E5B836EA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0C8018-749E-E62C-BE97-72A88AF1AA4B}"/>
              </a:ext>
            </a:extLst>
          </p:cNvPr>
          <p:cNvSpPr>
            <a:spLocks noGrp="1"/>
          </p:cNvSpPr>
          <p:nvPr>
            <p:ph type="title"/>
          </p:nvPr>
        </p:nvSpPr>
        <p:spPr/>
        <p:txBody>
          <a:bodyPr/>
          <a:lstStyle/>
          <a:p>
            <a:pPr algn="ctr"/>
            <a:r>
              <a:rPr lang="en-US" b="1" u="sng">
                <a:latin typeface="Calibri" panose="020F0502020204030204" pitchFamily="34" charset="0"/>
                <a:cs typeface="Calibri" panose="020F0502020204030204" pitchFamily="34" charset="0"/>
              </a:rPr>
              <a:t>Government Employees</a:t>
            </a:r>
          </a:p>
        </p:txBody>
      </p:sp>
      <p:sp>
        <p:nvSpPr>
          <p:cNvPr id="3" name="Content Placeholder 2">
            <a:extLst>
              <a:ext uri="{FF2B5EF4-FFF2-40B4-BE49-F238E27FC236}">
                <a16:creationId xmlns:a16="http://schemas.microsoft.com/office/drawing/2014/main" id="{491C5CB4-8F85-95DB-B59B-7FB0456A566A}"/>
              </a:ext>
            </a:extLst>
          </p:cNvPr>
          <p:cNvSpPr>
            <a:spLocks noGrp="1"/>
          </p:cNvSpPr>
          <p:nvPr>
            <p:ph idx="1"/>
          </p:nvPr>
        </p:nvSpPr>
        <p:spPr>
          <a:xfrm>
            <a:off x="838200" y="1825625"/>
            <a:ext cx="10515600" cy="4439708"/>
          </a:xfrm>
        </p:spPr>
        <p:txBody>
          <a:bodyPr>
            <a:normAutofit/>
          </a:bodyPr>
          <a:lstStyle/>
          <a:p>
            <a:pPr>
              <a:spcBef>
                <a:spcPts val="600"/>
              </a:spcBef>
            </a:pPr>
            <a:r>
              <a:rPr lang="en-US">
                <a:latin typeface="Calibri" panose="020F0502020204030204" pitchFamily="34" charset="0"/>
              </a:rPr>
              <a:t>Still too soon for the reductions in federal workers to influence nTIDE numbers … </a:t>
            </a:r>
          </a:p>
          <a:p>
            <a:pPr lvl="1">
              <a:spcBef>
                <a:spcPts val="600"/>
              </a:spcBef>
            </a:pPr>
            <a:r>
              <a:rPr lang="en-US">
                <a:latin typeface="Calibri" panose="020F0502020204030204" pitchFamily="34" charset="0"/>
              </a:rPr>
              <a:t>The CPS survey was conducted typically in the second week of month.</a:t>
            </a:r>
          </a:p>
          <a:p>
            <a:pPr>
              <a:spcBef>
                <a:spcPts val="1800"/>
              </a:spcBef>
            </a:pPr>
            <a:r>
              <a:rPr lang="en-US">
                <a:latin typeface="Calibri" panose="020F0502020204030204" pitchFamily="34" charset="0"/>
              </a:rPr>
              <a:t>Bureau of Labor Statistics (BLS) publishes “class of worker” statistics of First Fridays in …</a:t>
            </a:r>
          </a:p>
          <a:p>
            <a:pPr lvl="1">
              <a:spcBef>
                <a:spcPts val="600"/>
              </a:spcBef>
            </a:pPr>
            <a:r>
              <a:rPr lang="en-US">
                <a:latin typeface="Calibri" panose="020F0502020204030204" pitchFamily="34" charset="0"/>
              </a:rPr>
              <a:t>Table A-8, </a:t>
            </a:r>
            <a:r>
              <a:rPr lang="en-US">
                <a:latin typeface="Calibri" panose="020F0502020204030204" pitchFamily="34" charset="0"/>
                <a:hlinkClick r:id="rId3"/>
              </a:rPr>
              <a:t>https://www.bls.gov/news.release/empsit.t08.htm</a:t>
            </a:r>
            <a:r>
              <a:rPr lang="en-US">
                <a:latin typeface="Calibri" panose="020F0502020204030204" pitchFamily="34" charset="0"/>
              </a:rPr>
              <a:t> </a:t>
            </a:r>
          </a:p>
          <a:p>
            <a:pPr>
              <a:spcBef>
                <a:spcPts val="1800"/>
              </a:spcBef>
            </a:pPr>
            <a:r>
              <a:rPr lang="en-US">
                <a:latin typeface="Calibri" panose="020F0502020204030204" pitchFamily="34" charset="0"/>
              </a:rPr>
              <a:t>Current Population Survey (CPS)</a:t>
            </a:r>
          </a:p>
          <a:p>
            <a:pPr lvl="1">
              <a:spcBef>
                <a:spcPts val="600"/>
              </a:spcBef>
            </a:pPr>
            <a:r>
              <a:rPr lang="en-US" sz="2400">
                <a:latin typeface="Calibri" panose="020F0502020204030204" pitchFamily="34" charset="0"/>
              </a:rPr>
              <a:t>Asks about </a:t>
            </a:r>
            <a:r>
              <a:rPr lang="en-US">
                <a:latin typeface="Calibri" panose="020F0502020204030204" pitchFamily="34" charset="0"/>
              </a:rPr>
              <a:t>federal, state, and local governments, separately.</a:t>
            </a:r>
          </a:p>
          <a:p>
            <a:pPr lvl="1">
              <a:spcBef>
                <a:spcPts val="1200"/>
              </a:spcBef>
            </a:pPr>
            <a:r>
              <a:rPr lang="en-US">
                <a:latin typeface="Calibri" panose="020F0502020204030204" pitchFamily="34" charset="0"/>
              </a:rPr>
              <a:t>Need the raw data (which comes out later in the month) to separate.</a:t>
            </a:r>
          </a:p>
          <a:p>
            <a:endParaRPr lang="en-US"/>
          </a:p>
        </p:txBody>
      </p:sp>
      <p:sp>
        <p:nvSpPr>
          <p:cNvPr id="4" name="Date Placeholder 3">
            <a:extLst>
              <a:ext uri="{FF2B5EF4-FFF2-40B4-BE49-F238E27FC236}">
                <a16:creationId xmlns:a16="http://schemas.microsoft.com/office/drawing/2014/main" id="{37C095CE-C420-F1E2-7A43-5379993D084B}"/>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A67135EA-A9AC-905B-3BEE-4F44383F2D6C}"/>
              </a:ext>
            </a:extLst>
          </p:cNvPr>
          <p:cNvSpPr>
            <a:spLocks noGrp="1"/>
          </p:cNvSpPr>
          <p:nvPr>
            <p:ph type="sldNum" sz="quarter" idx="12"/>
          </p:nvPr>
        </p:nvSpPr>
        <p:spPr/>
        <p:txBody>
          <a:bodyPr/>
          <a:lstStyle/>
          <a:p>
            <a:fld id="{9C637C1D-740A-4EE7-9AC7-DE15DA94B719}" type="slidenum">
              <a:rPr lang="en-US" smtClean="0"/>
              <a:t>18</a:t>
            </a:fld>
            <a:endParaRPr lang="en-US"/>
          </a:p>
        </p:txBody>
      </p:sp>
    </p:spTree>
    <p:extLst>
      <p:ext uri="{BB962C8B-B14F-4D97-AF65-F5344CB8AC3E}">
        <p14:creationId xmlns:p14="http://schemas.microsoft.com/office/powerpoint/2010/main" val="32928315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D7586-9D02-47CF-9840-218A0F2DD073}"/>
              </a:ext>
            </a:extLst>
          </p:cNvPr>
          <p:cNvSpPr>
            <a:spLocks noGrp="1"/>
          </p:cNvSpPr>
          <p:nvPr>
            <p:ph type="title"/>
          </p:nvPr>
        </p:nvSpPr>
        <p:spPr>
          <a:xfrm>
            <a:off x="838200" y="1062075"/>
            <a:ext cx="10515600" cy="1744480"/>
          </a:xfrm>
        </p:spPr>
        <p:txBody>
          <a:bodyPr/>
          <a:lstStyle/>
          <a:p>
            <a:pPr algn="ctr"/>
            <a:r>
              <a:rPr lang="en-US" b="1" u="sng"/>
              <a:t>Part 2</a:t>
            </a:r>
            <a:br>
              <a:rPr lang="en-US" b="1"/>
            </a:br>
            <a:r>
              <a:rPr lang="en-US" b="1"/>
              <a:t>nTIDE News</a:t>
            </a:r>
          </a:p>
        </p:txBody>
      </p:sp>
      <p:sp>
        <p:nvSpPr>
          <p:cNvPr id="3" name="Content Placeholder 2">
            <a:extLst>
              <a:ext uri="{FF2B5EF4-FFF2-40B4-BE49-F238E27FC236}">
                <a16:creationId xmlns:a16="http://schemas.microsoft.com/office/drawing/2014/main" id="{1D2C0D17-90E5-46CA-A3B3-F7B25CB53808}"/>
              </a:ext>
            </a:extLst>
          </p:cNvPr>
          <p:cNvSpPr>
            <a:spLocks noGrp="1"/>
          </p:cNvSpPr>
          <p:nvPr>
            <p:ph idx="1"/>
          </p:nvPr>
        </p:nvSpPr>
        <p:spPr>
          <a:xfrm>
            <a:off x="969819" y="3255818"/>
            <a:ext cx="10383982" cy="2540108"/>
          </a:xfrm>
        </p:spPr>
        <p:txBody>
          <a:bodyPr/>
          <a:lstStyle/>
          <a:p>
            <a:pPr marL="0" indent="0">
              <a:buNone/>
            </a:pPr>
            <a:endParaRPr lang="en-US" b="1"/>
          </a:p>
          <a:p>
            <a:pPr marL="0" indent="0" algn="ctr">
              <a:buNone/>
            </a:pPr>
            <a:r>
              <a:rPr lang="en-US" sz="3600" b="1"/>
              <a:t>Denise Rozell</a:t>
            </a:r>
          </a:p>
          <a:p>
            <a:pPr marL="0" indent="0" algn="ctr">
              <a:buNone/>
            </a:pPr>
            <a:r>
              <a:rPr lang="en-US" sz="3600"/>
              <a:t>Association of University Centers on Disabilities (AUCD)</a:t>
            </a:r>
          </a:p>
        </p:txBody>
      </p:sp>
      <p:sp>
        <p:nvSpPr>
          <p:cNvPr id="4" name="Date Placeholder 3">
            <a:extLst>
              <a:ext uri="{FF2B5EF4-FFF2-40B4-BE49-F238E27FC236}">
                <a16:creationId xmlns:a16="http://schemas.microsoft.com/office/drawing/2014/main" id="{0AA7E3B3-30B2-4133-9FDC-23BCE5E50F8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yriad Pro"/>
                <a:ea typeface="+mn-ea"/>
                <a:cs typeface="+mn-cs"/>
              </a:rPr>
              <a:t>#nTIDE</a:t>
            </a:r>
          </a:p>
        </p:txBody>
      </p:sp>
      <p:sp>
        <p:nvSpPr>
          <p:cNvPr id="5" name="Slide Number Placeholder 4">
            <a:extLst>
              <a:ext uri="{FF2B5EF4-FFF2-40B4-BE49-F238E27FC236}">
                <a16:creationId xmlns:a16="http://schemas.microsoft.com/office/drawing/2014/main" id="{09A10373-36EB-47ED-B1CB-971520FA239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37C1D-740A-4EE7-9AC7-DE15DA94B719}" type="slidenum">
              <a:rPr kumimoji="0" lang="en-US" sz="1400" b="0" i="0" u="none" strike="noStrike" kern="1200" cap="none" spc="0" normalizeH="0" baseline="0" noProof="0" smtClean="0">
                <a:ln>
                  <a:noFill/>
                </a:ln>
                <a:solidFill>
                  <a:prstClr val="white"/>
                </a:solidFill>
                <a:effectLst/>
                <a:uLnTx/>
                <a:uFillTx/>
                <a:latin typeface="Myriad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400" b="0" i="0" u="none" strike="noStrike" kern="1200" cap="none" spc="0" normalizeH="0" baseline="0" noProof="0">
              <a:ln>
                <a:noFill/>
              </a:ln>
              <a:solidFill>
                <a:prstClr val="white"/>
              </a:solidFill>
              <a:effectLst/>
              <a:uLnTx/>
              <a:uFillTx/>
              <a:latin typeface="Myriad Pro"/>
              <a:ea typeface="+mn-ea"/>
              <a:cs typeface="+mn-cs"/>
            </a:endParaRPr>
          </a:p>
        </p:txBody>
      </p:sp>
    </p:spTree>
    <p:extLst>
      <p:ext uri="{BB962C8B-B14F-4D97-AF65-F5344CB8AC3E}">
        <p14:creationId xmlns:p14="http://schemas.microsoft.com/office/powerpoint/2010/main" val="16893478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CB7AF-1173-445E-BB38-8E208A36F26D}"/>
              </a:ext>
            </a:extLst>
          </p:cNvPr>
          <p:cNvSpPr>
            <a:spLocks noGrp="1"/>
          </p:cNvSpPr>
          <p:nvPr>
            <p:ph type="ctrTitle"/>
          </p:nvPr>
        </p:nvSpPr>
        <p:spPr/>
        <p:txBody>
          <a:bodyPr>
            <a:normAutofit fontScale="90000"/>
          </a:bodyPr>
          <a:lstStyle/>
          <a:p>
            <a:r>
              <a:rPr lang="en-US"/>
              <a:t>nTIDE Lunch &amp; Learn</a:t>
            </a:r>
            <a:br>
              <a:rPr lang="en-US"/>
            </a:br>
            <a:r>
              <a:rPr lang="en-US"/>
              <a:t>Webinar Series</a:t>
            </a:r>
            <a:endParaRPr lang="en-US">
              <a:solidFill>
                <a:schemeClr val="bg1"/>
              </a:solidFill>
            </a:endParaRPr>
          </a:p>
        </p:txBody>
      </p:sp>
      <p:sp>
        <p:nvSpPr>
          <p:cNvPr id="3" name="Subtitle 2">
            <a:extLst>
              <a:ext uri="{FF2B5EF4-FFF2-40B4-BE49-F238E27FC236}">
                <a16:creationId xmlns:a16="http://schemas.microsoft.com/office/drawing/2014/main" id="{514675EA-F78D-48A7-B127-E5D3889F7E0D}"/>
              </a:ext>
            </a:extLst>
          </p:cNvPr>
          <p:cNvSpPr>
            <a:spLocks noGrp="1"/>
          </p:cNvSpPr>
          <p:nvPr>
            <p:ph type="subTitle" idx="1"/>
          </p:nvPr>
        </p:nvSpPr>
        <p:spPr/>
        <p:txBody>
          <a:bodyPr/>
          <a:lstStyle/>
          <a:p>
            <a:pPr>
              <a:lnSpc>
                <a:spcPct val="100000"/>
              </a:lnSpc>
            </a:pPr>
            <a:r>
              <a:rPr lang="en-US"/>
              <a:t>Kessler Foundation, AUCD,</a:t>
            </a:r>
            <a:br>
              <a:rPr lang="en-US"/>
            </a:br>
            <a:r>
              <a:rPr lang="en-US"/>
              <a:t>University of New Hampshire Institute on Disability</a:t>
            </a:r>
            <a:br>
              <a:rPr lang="en-US"/>
            </a:br>
            <a:r>
              <a:rPr lang="en-US"/>
              <a:t>Season 10, Episode 4</a:t>
            </a:r>
            <a:br>
              <a:rPr lang="en-US"/>
            </a:br>
            <a:r>
              <a:rPr lang="en-US"/>
              <a:t>Date: April 4, 2025</a:t>
            </a:r>
          </a:p>
        </p:txBody>
      </p:sp>
      <p:pic>
        <p:nvPicPr>
          <p:cNvPr id="4" name="nTIDE-1.wav" descr="audio icon to start recorded audio intro music">
            <a:hlinkClick r:id="" action="ppaction://media"/>
            <a:extLst>
              <a:ext uri="{FF2B5EF4-FFF2-40B4-BE49-F238E27FC236}">
                <a16:creationId xmlns:a16="http://schemas.microsoft.com/office/drawing/2014/main" id="{B3F982A5-FB86-477A-9BB4-21A13219132F}"/>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B898A87F-9F3E-4118-87E1-6E3DD421CB61}" label="nTIDE-1 subtitle" lang="" r:embed="rId4"/>
                        </p173:trackLst>
                      </p173:tracksInfo>
                    </p:ext>
                  </p14:extLst>
                </p14:media>
              </p:ext>
            </p:extLst>
          </p:nvPr>
        </p:nvPicPr>
        <p:blipFill>
          <a:blip r:embed="rId5"/>
          <a:stretch>
            <a:fillRect/>
          </a:stretch>
        </p:blipFill>
        <p:spPr>
          <a:xfrm>
            <a:off x="704850" y="447675"/>
            <a:ext cx="533400" cy="533400"/>
          </a:xfrm>
          <a:prstGeom prst="rect">
            <a:avLst/>
          </a:prstGeom>
        </p:spPr>
      </p:pic>
    </p:spTree>
    <p:extLst>
      <p:ext uri="{BB962C8B-B14F-4D97-AF65-F5344CB8AC3E}">
        <p14:creationId xmlns:p14="http://schemas.microsoft.com/office/powerpoint/2010/main" val="1301611488"/>
      </p:ext>
    </p:extLst>
  </p:cSld>
  <p:clrMapOvr>
    <a:masterClrMapping/>
  </p:clrMapOvr>
  <mc:AlternateContent xmlns:mc="http://schemas.openxmlformats.org/markup-compatibility/2006">
    <mc:Choice xmlns:p14="http://schemas.microsoft.com/office/powerpoint/2010/main" Requires="p14">
      <p:transition p14:dur="10" advClick="0" advTm="14000"/>
    </mc:Choice>
    <mc:Fallback>
      <p:transition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566F7-B8E6-C121-8EDD-7D9B88EF7384}"/>
              </a:ext>
            </a:extLst>
          </p:cNvPr>
          <p:cNvSpPr>
            <a:spLocks noGrp="1"/>
          </p:cNvSpPr>
          <p:nvPr>
            <p:ph type="title"/>
          </p:nvPr>
        </p:nvSpPr>
        <p:spPr/>
        <p:txBody>
          <a:bodyPr/>
          <a:lstStyle/>
          <a:p>
            <a:r>
              <a:rPr lang="en-US" b="1"/>
              <a:t>Federal Policy Update</a:t>
            </a:r>
          </a:p>
        </p:txBody>
      </p:sp>
      <p:sp>
        <p:nvSpPr>
          <p:cNvPr id="3" name="Content Placeholder 2">
            <a:extLst>
              <a:ext uri="{FF2B5EF4-FFF2-40B4-BE49-F238E27FC236}">
                <a16:creationId xmlns:a16="http://schemas.microsoft.com/office/drawing/2014/main" id="{211895C0-6713-24D4-035B-FB3FE9F092FE}"/>
              </a:ext>
            </a:extLst>
          </p:cNvPr>
          <p:cNvSpPr>
            <a:spLocks noGrp="1"/>
          </p:cNvSpPr>
          <p:nvPr>
            <p:ph idx="1"/>
          </p:nvPr>
        </p:nvSpPr>
        <p:spPr>
          <a:xfrm>
            <a:off x="838200" y="1590676"/>
            <a:ext cx="10515600" cy="4586288"/>
          </a:xfrm>
        </p:spPr>
        <p:txBody>
          <a:bodyPr>
            <a:normAutofit/>
          </a:bodyPr>
          <a:lstStyle/>
          <a:p>
            <a:r>
              <a:rPr lang="en-US"/>
              <a:t>Executive Orders</a:t>
            </a:r>
          </a:p>
          <a:p>
            <a:r>
              <a:rPr lang="en-US"/>
              <a:t>Department of Education </a:t>
            </a:r>
          </a:p>
          <a:p>
            <a:pPr lvl="1"/>
            <a:r>
              <a:rPr lang="en-US" sz="2800"/>
              <a:t>NTACT-C</a:t>
            </a:r>
          </a:p>
          <a:p>
            <a:r>
              <a:rPr lang="en-US"/>
              <a:t>Department of Health and Human Services</a:t>
            </a:r>
          </a:p>
          <a:p>
            <a:r>
              <a:rPr lang="en-US"/>
              <a:t>Reconciliation </a:t>
            </a:r>
          </a:p>
          <a:p>
            <a:pPr lvl="1"/>
            <a:r>
              <a:rPr lang="en-US" sz="2800"/>
              <a:t>Medicaid </a:t>
            </a:r>
          </a:p>
          <a:p>
            <a:r>
              <a:rPr lang="en-US"/>
              <a:t>Voting</a:t>
            </a:r>
          </a:p>
          <a:p>
            <a:endParaRPr lang="en-US"/>
          </a:p>
          <a:p>
            <a:endParaRPr lang="en-US"/>
          </a:p>
          <a:p>
            <a:pPr lvl="1"/>
            <a:endParaRPr lang="en-US"/>
          </a:p>
        </p:txBody>
      </p:sp>
      <p:sp>
        <p:nvSpPr>
          <p:cNvPr id="4" name="Date Placeholder 3">
            <a:extLst>
              <a:ext uri="{FF2B5EF4-FFF2-40B4-BE49-F238E27FC236}">
                <a16:creationId xmlns:a16="http://schemas.microsoft.com/office/drawing/2014/main" id="{29FFF749-6D77-0641-A488-03440E10F86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yriad Pro"/>
                <a:ea typeface="+mn-ea"/>
                <a:cs typeface="+mn-cs"/>
              </a:rPr>
              <a:t>#nTIDE</a:t>
            </a:r>
          </a:p>
        </p:txBody>
      </p:sp>
      <p:sp>
        <p:nvSpPr>
          <p:cNvPr id="5" name="Slide Number Placeholder 4">
            <a:extLst>
              <a:ext uri="{FF2B5EF4-FFF2-40B4-BE49-F238E27FC236}">
                <a16:creationId xmlns:a16="http://schemas.microsoft.com/office/drawing/2014/main" id="{6AC6B151-0D17-DA5C-E60D-E08C7233999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37C1D-740A-4EE7-9AC7-DE15DA94B719}" type="slidenum">
              <a:rPr kumimoji="0" lang="en-US" sz="1400" b="0" i="0" u="none" strike="noStrike" kern="1200" cap="none" spc="0" normalizeH="0" baseline="0" noProof="0" smtClean="0">
                <a:ln>
                  <a:noFill/>
                </a:ln>
                <a:solidFill>
                  <a:prstClr val="white"/>
                </a:solidFill>
                <a:effectLst/>
                <a:uLnTx/>
                <a:uFillTx/>
                <a:latin typeface="Myriad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400" b="0" i="0" u="none" strike="noStrike" kern="1200" cap="none" spc="0" normalizeH="0" baseline="0" noProof="0">
              <a:ln>
                <a:noFill/>
              </a:ln>
              <a:solidFill>
                <a:prstClr val="white"/>
              </a:solidFill>
              <a:effectLst/>
              <a:uLnTx/>
              <a:uFillTx/>
              <a:latin typeface="Myriad Pro"/>
              <a:ea typeface="+mn-ea"/>
              <a:cs typeface="+mn-cs"/>
            </a:endParaRPr>
          </a:p>
        </p:txBody>
      </p:sp>
    </p:spTree>
    <p:extLst>
      <p:ext uri="{BB962C8B-B14F-4D97-AF65-F5344CB8AC3E}">
        <p14:creationId xmlns:p14="http://schemas.microsoft.com/office/powerpoint/2010/main" val="31146812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557C6-B6BB-1318-89F3-1F47AC30FDA2}"/>
              </a:ext>
            </a:extLst>
          </p:cNvPr>
          <p:cNvSpPr>
            <a:spLocks noGrp="1"/>
          </p:cNvSpPr>
          <p:nvPr>
            <p:ph type="title"/>
          </p:nvPr>
        </p:nvSpPr>
        <p:spPr/>
        <p:txBody>
          <a:bodyPr/>
          <a:lstStyle/>
          <a:p>
            <a:r>
              <a:rPr lang="en-US"/>
              <a:t>Medicaid Work Requirements</a:t>
            </a:r>
          </a:p>
        </p:txBody>
      </p:sp>
      <p:sp>
        <p:nvSpPr>
          <p:cNvPr id="3" name="Content Placeholder 2">
            <a:extLst>
              <a:ext uri="{FF2B5EF4-FFF2-40B4-BE49-F238E27FC236}">
                <a16:creationId xmlns:a16="http://schemas.microsoft.com/office/drawing/2014/main" id="{AD15FC44-2F41-5B21-BCDF-878A1FC503C5}"/>
              </a:ext>
            </a:extLst>
          </p:cNvPr>
          <p:cNvSpPr>
            <a:spLocks noGrp="1"/>
          </p:cNvSpPr>
          <p:nvPr>
            <p:ph idx="1"/>
          </p:nvPr>
        </p:nvSpPr>
        <p:spPr>
          <a:xfrm>
            <a:off x="838200" y="1690688"/>
            <a:ext cx="10515600" cy="4486275"/>
          </a:xfrm>
        </p:spPr>
        <p:txBody>
          <a:bodyPr>
            <a:normAutofit fontScale="92500" lnSpcReduction="10000"/>
          </a:bodyPr>
          <a:lstStyle/>
          <a:p>
            <a:r>
              <a:rPr lang="en-US" sz="2400"/>
              <a:t>Bazelon Center for Mental Health Law - </a:t>
            </a:r>
            <a:r>
              <a:rPr lang="en-US" sz="2400">
                <a:hlinkClick r:id="rId2"/>
              </a:rPr>
              <a:t>Medicaid Work Requirements Harm People with Mental Health Disabilities</a:t>
            </a:r>
            <a:endParaRPr lang="en-US" sz="2400"/>
          </a:p>
          <a:p>
            <a:r>
              <a:rPr lang="en-US" sz="2400"/>
              <a:t>KFF (Kaiser Family Foundation) - </a:t>
            </a:r>
          </a:p>
          <a:p>
            <a:pPr lvl="1"/>
            <a:r>
              <a:rPr lang="en-US" sz="2200">
                <a:hlinkClick r:id="rId3"/>
              </a:rPr>
              <a:t>5 Key Facts About Medicaid Work Requirements </a:t>
            </a:r>
            <a:endParaRPr lang="en-US" sz="2200"/>
          </a:p>
          <a:p>
            <a:pPr lvl="1"/>
            <a:r>
              <a:rPr lang="en-US" sz="2200">
                <a:hlinkClick r:id="rId4"/>
              </a:rPr>
              <a:t>Understanding the Intersection of Medicaid and Work </a:t>
            </a:r>
            <a:endParaRPr lang="en-US" sz="2200"/>
          </a:p>
          <a:p>
            <a:r>
              <a:rPr lang="en-US" sz="2400"/>
              <a:t>Health Law Project – </a:t>
            </a:r>
          </a:p>
          <a:p>
            <a:pPr lvl="1"/>
            <a:r>
              <a:rPr lang="en-US" sz="2200"/>
              <a:t>“</a:t>
            </a:r>
            <a:r>
              <a:rPr lang="en-US" sz="2200">
                <a:effectLst/>
                <a:ea typeface="Aptos" panose="020B0004020202020204" pitchFamily="34" charset="0"/>
                <a:cs typeface="Aptos" panose="020B0004020202020204" pitchFamily="34" charset="0"/>
              </a:rPr>
              <a:t>Unfit” to Work? How Medicaid Work Requirements Hurt People with Disabilities </a:t>
            </a:r>
            <a:r>
              <a:rPr lang="en-US" sz="2200" u="sng">
                <a:solidFill>
                  <a:srgbClr val="0000FF"/>
                </a:solidFill>
                <a:effectLst/>
                <a:ea typeface="Aptos" panose="020B0004020202020204" pitchFamily="34" charset="0"/>
                <a:cs typeface="Aptos" panose="020B0004020202020204" pitchFamily="34" charset="0"/>
                <a:hlinkClick r:id="rId5"/>
              </a:rPr>
              <a:t>https://healthlaw.org/resource/unfit-to-work-how-medicaid-work-requirements-hurt-people-with-disabilities-2/</a:t>
            </a:r>
            <a:endParaRPr lang="en-US" sz="2200" u="sng">
              <a:solidFill>
                <a:srgbClr val="0000FF"/>
              </a:solidFill>
              <a:ea typeface="Aptos" panose="020B0004020202020204" pitchFamily="34" charset="0"/>
              <a:cs typeface="Aptos" panose="020B0004020202020204" pitchFamily="34" charset="0"/>
            </a:endParaRPr>
          </a:p>
          <a:p>
            <a:pPr lvl="1"/>
            <a:r>
              <a:rPr lang="en-US" sz="2200">
                <a:effectLst/>
                <a:ea typeface="Aptos" panose="020B0004020202020204" pitchFamily="34" charset="0"/>
                <a:cs typeface="Aptos" panose="020B0004020202020204" pitchFamily="34" charset="0"/>
              </a:rPr>
              <a:t>Protect Medicaid Funding Issue #13: Medicaid Work Requirements Hurt the U.S. Workforce (Sep., 2024), </a:t>
            </a:r>
            <a:r>
              <a:rPr lang="en-US" sz="2200" u="sng">
                <a:solidFill>
                  <a:srgbClr val="0000FF"/>
                </a:solidFill>
                <a:effectLst/>
                <a:ea typeface="Aptos" panose="020B0004020202020204" pitchFamily="34" charset="0"/>
                <a:cs typeface="Aptos" panose="020B0004020202020204" pitchFamily="34" charset="0"/>
                <a:hlinkClick r:id="rId6"/>
              </a:rPr>
              <a:t>https://healthlaw.org/wp-content/uploads/2024/09/013-PMF-Low-Wage-Workers.pdf</a:t>
            </a:r>
            <a:r>
              <a:rPr lang="en-US" sz="2200">
                <a:effectLst/>
                <a:ea typeface="Aptos" panose="020B0004020202020204" pitchFamily="34" charset="0"/>
                <a:cs typeface="Aptos" panose="020B0004020202020204" pitchFamily="34" charset="0"/>
              </a:rPr>
              <a:t>.</a:t>
            </a:r>
          </a:p>
          <a:p>
            <a:pPr lvl="1"/>
            <a:r>
              <a:rPr lang="en-US" sz="2200">
                <a:effectLst/>
                <a:ea typeface="Aptos" panose="020B0004020202020204" pitchFamily="34" charset="0"/>
                <a:cs typeface="Aptos" panose="020B0004020202020204" pitchFamily="34" charset="0"/>
              </a:rPr>
              <a:t>Protect Medicaid Funding Issue #14: Medicaid Work Requirements Hurt State Economies (Sep., 2024), </a:t>
            </a:r>
            <a:r>
              <a:rPr lang="en-US" sz="2200" u="sng">
                <a:solidFill>
                  <a:srgbClr val="0000FF"/>
                </a:solidFill>
                <a:effectLst/>
                <a:ea typeface="Aptos" panose="020B0004020202020204" pitchFamily="34" charset="0"/>
                <a:cs typeface="Aptos" panose="020B0004020202020204" pitchFamily="34" charset="0"/>
                <a:hlinkClick r:id="rId7"/>
              </a:rPr>
              <a:t>https://healthlaw.org/wp-content/uploads/2024/09/014-PMF-State-Budgets.pdf</a:t>
            </a:r>
            <a:r>
              <a:rPr lang="en-US" sz="2200">
                <a:effectLst/>
                <a:ea typeface="Aptos" panose="020B0004020202020204" pitchFamily="34" charset="0"/>
                <a:cs typeface="Aptos" panose="020B0004020202020204" pitchFamily="34" charset="0"/>
              </a:rPr>
              <a:t>.</a:t>
            </a:r>
          </a:p>
          <a:p>
            <a:pPr lvl="1"/>
            <a:endParaRPr lang="en-US" sz="2000">
              <a:effectLst/>
              <a:ea typeface="Aptos" panose="020B0004020202020204" pitchFamily="34" charset="0"/>
              <a:cs typeface="Aptos" panose="020B0004020202020204" pitchFamily="34" charset="0"/>
            </a:endParaRPr>
          </a:p>
          <a:p>
            <a:endParaRPr lang="en-US"/>
          </a:p>
        </p:txBody>
      </p:sp>
      <p:sp>
        <p:nvSpPr>
          <p:cNvPr id="4" name="Date Placeholder 3">
            <a:extLst>
              <a:ext uri="{FF2B5EF4-FFF2-40B4-BE49-F238E27FC236}">
                <a16:creationId xmlns:a16="http://schemas.microsoft.com/office/drawing/2014/main" id="{B7EB6119-8BAF-D060-E383-40F96332C44A}"/>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B921A2A9-8C10-63B7-A955-B39272D426A1}"/>
              </a:ext>
            </a:extLst>
          </p:cNvPr>
          <p:cNvSpPr>
            <a:spLocks noGrp="1"/>
          </p:cNvSpPr>
          <p:nvPr>
            <p:ph type="sldNum" sz="quarter" idx="12"/>
          </p:nvPr>
        </p:nvSpPr>
        <p:spPr/>
        <p:txBody>
          <a:bodyPr/>
          <a:lstStyle/>
          <a:p>
            <a:fld id="{9C637C1D-740A-4EE7-9AC7-DE15DA94B719}" type="slidenum">
              <a:rPr lang="en-US" smtClean="0"/>
              <a:t>21</a:t>
            </a:fld>
            <a:endParaRPr lang="en-US"/>
          </a:p>
        </p:txBody>
      </p:sp>
    </p:spTree>
    <p:extLst>
      <p:ext uri="{BB962C8B-B14F-4D97-AF65-F5344CB8AC3E}">
        <p14:creationId xmlns:p14="http://schemas.microsoft.com/office/powerpoint/2010/main" val="23559545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5AB14-2473-A137-DCDD-81F7E9DB5759}"/>
              </a:ext>
            </a:extLst>
          </p:cNvPr>
          <p:cNvSpPr>
            <a:spLocks noGrp="1"/>
          </p:cNvSpPr>
          <p:nvPr>
            <p:ph type="title"/>
          </p:nvPr>
        </p:nvSpPr>
        <p:spPr>
          <a:xfrm>
            <a:off x="838200" y="365125"/>
            <a:ext cx="10515600" cy="1281113"/>
          </a:xfrm>
        </p:spPr>
        <p:txBody>
          <a:bodyPr>
            <a:normAutofit fontScale="90000"/>
          </a:bodyPr>
          <a:lstStyle/>
          <a:p>
            <a:r>
              <a:rPr lang="en-US" sz="4400">
                <a:solidFill>
                  <a:srgbClr val="403F42"/>
                </a:solidFill>
                <a:effectLst/>
                <a:latin typeface="+mn-lt"/>
                <a:ea typeface="Aptos" panose="020B0004020202020204" pitchFamily="34" charset="0"/>
                <a:cs typeface="Aptos" panose="020B0004020202020204" pitchFamily="34" charset="0"/>
              </a:rPr>
              <a:t>TACQE Research Database</a:t>
            </a:r>
            <a:br>
              <a:rPr lang="en-US" sz="4400">
                <a:effectLst/>
                <a:latin typeface="Aptos" panose="020B0004020202020204" pitchFamily="34" charset="0"/>
                <a:ea typeface="Aptos" panose="020B0004020202020204" pitchFamily="34" charset="0"/>
                <a:cs typeface="Aptos" panose="020B0004020202020204" pitchFamily="34" charset="0"/>
              </a:rPr>
            </a:br>
            <a:endParaRPr lang="en-US"/>
          </a:p>
        </p:txBody>
      </p:sp>
      <p:sp>
        <p:nvSpPr>
          <p:cNvPr id="3" name="Content Placeholder 2">
            <a:extLst>
              <a:ext uri="{FF2B5EF4-FFF2-40B4-BE49-F238E27FC236}">
                <a16:creationId xmlns:a16="http://schemas.microsoft.com/office/drawing/2014/main" id="{7E024735-FC86-19EF-EBA3-55F5524E5509}"/>
              </a:ext>
            </a:extLst>
          </p:cNvPr>
          <p:cNvSpPr>
            <a:spLocks noGrp="1"/>
          </p:cNvSpPr>
          <p:nvPr>
            <p:ph idx="1"/>
          </p:nvPr>
        </p:nvSpPr>
        <p:spPr>
          <a:xfrm>
            <a:off x="838200" y="1463040"/>
            <a:ext cx="10515600" cy="4713923"/>
          </a:xfrm>
        </p:spPr>
        <p:txBody>
          <a:bodyPr>
            <a:noAutofit/>
          </a:bodyPr>
          <a:lstStyle/>
          <a:p>
            <a:pPr marL="0" marR="0"/>
            <a:r>
              <a:rPr lang="en-US" sz="2400">
                <a:solidFill>
                  <a:srgbClr val="202020"/>
                </a:solidFill>
                <a:effectLst/>
                <a:ea typeface="Aptos" panose="020B0004020202020204" pitchFamily="34" charset="0"/>
                <a:cs typeface="Aptos" panose="020B0004020202020204" pitchFamily="34" charset="0"/>
              </a:rPr>
              <a:t>The TACQE (</a:t>
            </a:r>
            <a:r>
              <a:rPr lang="en-US" sz="2400" b="0" i="0">
                <a:solidFill>
                  <a:srgbClr val="141414"/>
                </a:solidFill>
                <a:effectLst/>
              </a:rPr>
              <a:t>Technical Assistance Center for Quality Employment) </a:t>
            </a:r>
            <a:r>
              <a:rPr lang="en-US" sz="2400">
                <a:solidFill>
                  <a:srgbClr val="202020"/>
                </a:solidFill>
                <a:effectLst/>
                <a:ea typeface="Aptos" panose="020B0004020202020204" pitchFamily="34" charset="0"/>
                <a:cs typeface="Aptos" panose="020B0004020202020204" pitchFamily="34" charset="0"/>
              </a:rPr>
              <a:t>Research Database:</a:t>
            </a:r>
          </a:p>
          <a:p>
            <a:pPr marL="457200" lvl="1"/>
            <a:r>
              <a:rPr lang="en-US">
                <a:solidFill>
                  <a:srgbClr val="202020"/>
                </a:solidFill>
                <a:effectLst/>
                <a:ea typeface="Aptos" panose="020B0004020202020204" pitchFamily="34" charset="0"/>
                <a:cs typeface="Aptos" panose="020B0004020202020204" pitchFamily="34" charset="0"/>
              </a:rPr>
              <a:t>Evidence-based insights to support quality employment for people with disabilities</a:t>
            </a:r>
            <a:endParaRPr lang="en-US">
              <a:solidFill>
                <a:srgbClr val="202020"/>
              </a:solidFill>
              <a:ea typeface="Aptos" panose="020B0004020202020204" pitchFamily="34" charset="0"/>
              <a:cs typeface="Aptos" panose="020B0004020202020204" pitchFamily="34" charset="0"/>
            </a:endParaRPr>
          </a:p>
          <a:p>
            <a:pPr marL="457200" lvl="1"/>
            <a:r>
              <a:rPr lang="en-US">
                <a:solidFill>
                  <a:srgbClr val="202020"/>
                </a:solidFill>
                <a:ea typeface="Aptos" panose="020B0004020202020204" pitchFamily="34" charset="0"/>
                <a:cs typeface="Aptos" panose="020B0004020202020204" pitchFamily="34" charset="0"/>
              </a:rPr>
              <a:t>Find </a:t>
            </a:r>
            <a:r>
              <a:rPr lang="en-US">
                <a:solidFill>
                  <a:srgbClr val="202020"/>
                </a:solidFill>
                <a:effectLst/>
                <a:ea typeface="Aptos" panose="020B0004020202020204" pitchFamily="34" charset="0"/>
                <a:cs typeface="Aptos" panose="020B0004020202020204" pitchFamily="34" charset="0"/>
              </a:rPr>
              <a:t>research tailored to your interests, including:</a:t>
            </a:r>
            <a:endParaRPr lang="en-US">
              <a:effectLst/>
              <a:ea typeface="Aptos" panose="020B0004020202020204" pitchFamily="34" charset="0"/>
              <a:cs typeface="Aptos" panose="020B0004020202020204" pitchFamily="34" charset="0"/>
            </a:endParaRPr>
          </a:p>
          <a:p>
            <a:pPr marL="800100" lvl="1" indent="-342900">
              <a:buSzPts val="1000"/>
              <a:buFont typeface="Symbol" panose="05050102010706020507" pitchFamily="18" charset="2"/>
              <a:buChar char=""/>
              <a:tabLst>
                <a:tab pos="457200" algn="l"/>
              </a:tabLst>
            </a:pPr>
            <a:r>
              <a:rPr lang="en-US" sz="2000">
                <a:solidFill>
                  <a:srgbClr val="222222"/>
                </a:solidFill>
                <a:effectLst/>
                <a:ea typeface="Times New Roman" panose="02020603050405020304" pitchFamily="18" charset="0"/>
                <a:cs typeface="Aptos" panose="020B0004020202020204" pitchFamily="34" charset="0"/>
              </a:rPr>
              <a:t>Disability types served</a:t>
            </a:r>
            <a:endParaRPr lang="en-US" sz="2000">
              <a:effectLst/>
              <a:ea typeface="Aptos" panose="020B0004020202020204" pitchFamily="34" charset="0"/>
              <a:cs typeface="Aptos" panose="020B0004020202020204" pitchFamily="34" charset="0"/>
            </a:endParaRPr>
          </a:p>
          <a:p>
            <a:pPr marL="800100" lvl="1" indent="-342900">
              <a:buSzPts val="1000"/>
              <a:buFont typeface="Symbol" panose="05050102010706020507" pitchFamily="18" charset="2"/>
              <a:buChar char=""/>
              <a:tabLst>
                <a:tab pos="457200" algn="l"/>
              </a:tabLst>
            </a:pPr>
            <a:r>
              <a:rPr lang="en-US" sz="2000">
                <a:solidFill>
                  <a:srgbClr val="222222"/>
                </a:solidFill>
                <a:effectLst/>
                <a:ea typeface="Times New Roman" panose="02020603050405020304" pitchFamily="18" charset="0"/>
                <a:cs typeface="Aptos" panose="020B0004020202020204" pitchFamily="34" charset="0"/>
              </a:rPr>
              <a:t>Populations served</a:t>
            </a:r>
            <a:endParaRPr lang="en-US" sz="2000">
              <a:effectLst/>
              <a:ea typeface="Aptos" panose="020B0004020202020204" pitchFamily="34" charset="0"/>
              <a:cs typeface="Aptos" panose="020B0004020202020204" pitchFamily="34" charset="0"/>
            </a:endParaRPr>
          </a:p>
          <a:p>
            <a:pPr marL="800100" lvl="1" indent="-342900">
              <a:buSzPts val="1000"/>
              <a:buFont typeface="Symbol" panose="05050102010706020507" pitchFamily="18" charset="2"/>
              <a:buChar char=""/>
              <a:tabLst>
                <a:tab pos="457200" algn="l"/>
              </a:tabLst>
            </a:pPr>
            <a:r>
              <a:rPr lang="en-US" sz="2000">
                <a:solidFill>
                  <a:srgbClr val="222222"/>
                </a:solidFill>
                <a:effectLst/>
                <a:ea typeface="Times New Roman" panose="02020603050405020304" pitchFamily="18" charset="0"/>
                <a:cs typeface="Aptos" panose="020B0004020202020204" pitchFamily="34" charset="0"/>
              </a:rPr>
              <a:t>Types of interventions</a:t>
            </a:r>
            <a:endParaRPr lang="en-US" sz="2000">
              <a:effectLst/>
              <a:ea typeface="Aptos" panose="020B0004020202020204" pitchFamily="34" charset="0"/>
              <a:cs typeface="Aptos" panose="020B0004020202020204" pitchFamily="34" charset="0"/>
            </a:endParaRPr>
          </a:p>
          <a:p>
            <a:pPr marL="800100" lvl="1" indent="-342900">
              <a:buSzPts val="1000"/>
              <a:buFont typeface="Symbol" panose="05050102010706020507" pitchFamily="18" charset="2"/>
              <a:buChar char=""/>
              <a:tabLst>
                <a:tab pos="457200" algn="l"/>
              </a:tabLst>
            </a:pPr>
            <a:r>
              <a:rPr lang="en-US" sz="2000">
                <a:solidFill>
                  <a:srgbClr val="222222"/>
                </a:solidFill>
                <a:effectLst/>
                <a:ea typeface="Times New Roman" panose="02020603050405020304" pitchFamily="18" charset="0"/>
                <a:cs typeface="Aptos" panose="020B0004020202020204" pitchFamily="34" charset="0"/>
              </a:rPr>
              <a:t>Employment characteristics and outcomes</a:t>
            </a:r>
            <a:endParaRPr lang="en-US" sz="2000">
              <a:effectLst/>
              <a:ea typeface="Aptos" panose="020B0004020202020204" pitchFamily="34" charset="0"/>
              <a:cs typeface="Aptos" panose="020B0004020202020204" pitchFamily="34" charset="0"/>
            </a:endParaRPr>
          </a:p>
          <a:p>
            <a:pPr marL="800100" lvl="1" indent="-342900">
              <a:buSzPts val="1000"/>
              <a:buFont typeface="Symbol" panose="05050102010706020507" pitchFamily="18" charset="2"/>
              <a:buChar char=""/>
              <a:tabLst>
                <a:tab pos="457200" algn="l"/>
              </a:tabLst>
            </a:pPr>
            <a:r>
              <a:rPr lang="en-US" sz="2000">
                <a:solidFill>
                  <a:srgbClr val="222222"/>
                </a:solidFill>
                <a:effectLst/>
                <a:ea typeface="Times New Roman" panose="02020603050405020304" pitchFamily="18" charset="0"/>
                <a:cs typeface="Aptos" panose="020B0004020202020204" pitchFamily="34" charset="0"/>
              </a:rPr>
              <a:t>Research design</a:t>
            </a:r>
          </a:p>
          <a:p>
            <a:pPr marL="800100" lvl="1" indent="-342900">
              <a:buSzPts val="1000"/>
              <a:buFont typeface="Symbol" panose="05050102010706020507" pitchFamily="18" charset="2"/>
              <a:buChar char=""/>
              <a:tabLst>
                <a:tab pos="457200" algn="l"/>
              </a:tabLst>
            </a:pPr>
            <a:r>
              <a:rPr lang="en-US" sz="2000">
                <a:solidFill>
                  <a:srgbClr val="222222"/>
                </a:solidFill>
                <a:ea typeface="Aptos" panose="020B0004020202020204" pitchFamily="34" charset="0"/>
                <a:cs typeface="Aptos" panose="020B0004020202020204" pitchFamily="34" charset="0"/>
              </a:rPr>
              <a:t>Publication date… and more!</a:t>
            </a:r>
            <a:endParaRPr lang="en-US" sz="2000">
              <a:effectLst/>
              <a:ea typeface="Aptos" panose="020B0004020202020204" pitchFamily="34" charset="0"/>
              <a:cs typeface="Aptos" panose="020B0004020202020204" pitchFamily="34" charset="0"/>
            </a:endParaRPr>
          </a:p>
          <a:p>
            <a:pPr marL="0" marR="0"/>
            <a:r>
              <a:rPr lang="en-US" sz="2400">
                <a:solidFill>
                  <a:srgbClr val="222222"/>
                </a:solidFill>
                <a:effectLst/>
                <a:ea typeface="Aptos" panose="020B0004020202020204" pitchFamily="34" charset="0"/>
                <a:cs typeface="Aptos" panose="020B0004020202020204" pitchFamily="34" charset="0"/>
              </a:rPr>
              <a:t>Use </a:t>
            </a:r>
            <a:r>
              <a:rPr lang="en-US" sz="2400" u="sng">
                <a:solidFill>
                  <a:srgbClr val="0070C0"/>
                </a:solidFill>
                <a:effectLst/>
                <a:ea typeface="Aptos" panose="020B0004020202020204" pitchFamily="34" charset="0"/>
                <a:cs typeface="Aptos" panose="020B0004020202020204" pitchFamily="34" charset="0"/>
                <a:hlinkClick r:id="rId2">
                  <a:extLst>
                    <a:ext uri="{A12FA001-AC4F-418D-AE19-62706E023703}">
                      <ahyp:hlinkClr xmlns:ahyp="http://schemas.microsoft.com/office/drawing/2018/hyperlinkcolor" val="tx"/>
                    </a:ext>
                  </a:extLst>
                </a:hlinkClick>
              </a:rPr>
              <a:t>TACQE’s Research Database</a:t>
            </a:r>
            <a:r>
              <a:rPr lang="en-US" sz="2400">
                <a:solidFill>
                  <a:srgbClr val="0070C0"/>
                </a:solidFill>
                <a:effectLst/>
                <a:ea typeface="Aptos" panose="020B0004020202020204" pitchFamily="34" charset="0"/>
                <a:cs typeface="Aptos" panose="020B0004020202020204" pitchFamily="34" charset="0"/>
              </a:rPr>
              <a:t> </a:t>
            </a:r>
            <a:r>
              <a:rPr lang="en-US" sz="2400">
                <a:solidFill>
                  <a:srgbClr val="222222"/>
                </a:solidFill>
                <a:effectLst/>
                <a:ea typeface="Aptos" panose="020B0004020202020204" pitchFamily="34" charset="0"/>
                <a:cs typeface="Aptos" panose="020B0004020202020204" pitchFamily="34" charset="0"/>
              </a:rPr>
              <a:t>to enhance your work and support competitive, integrated employment. </a:t>
            </a:r>
            <a:endParaRPr lang="en-US" sz="2400"/>
          </a:p>
        </p:txBody>
      </p:sp>
      <p:sp>
        <p:nvSpPr>
          <p:cNvPr id="4" name="Date Placeholder 3">
            <a:extLst>
              <a:ext uri="{FF2B5EF4-FFF2-40B4-BE49-F238E27FC236}">
                <a16:creationId xmlns:a16="http://schemas.microsoft.com/office/drawing/2014/main" id="{972D1A23-ECD2-9505-D2E6-47648C1ACDAC}"/>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CA32EF11-A4B5-0EA9-7CC8-9BF279622AFF}"/>
              </a:ext>
            </a:extLst>
          </p:cNvPr>
          <p:cNvSpPr>
            <a:spLocks noGrp="1"/>
          </p:cNvSpPr>
          <p:nvPr>
            <p:ph type="sldNum" sz="quarter" idx="12"/>
          </p:nvPr>
        </p:nvSpPr>
        <p:spPr/>
        <p:txBody>
          <a:bodyPr/>
          <a:lstStyle/>
          <a:p>
            <a:fld id="{9C637C1D-740A-4EE7-9AC7-DE15DA94B719}" type="slidenum">
              <a:rPr lang="en-US" smtClean="0"/>
              <a:t>22</a:t>
            </a:fld>
            <a:endParaRPr lang="en-US"/>
          </a:p>
        </p:txBody>
      </p:sp>
    </p:spTree>
    <p:extLst>
      <p:ext uri="{BB962C8B-B14F-4D97-AF65-F5344CB8AC3E}">
        <p14:creationId xmlns:p14="http://schemas.microsoft.com/office/powerpoint/2010/main" val="2099063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911-3F9C-BF6E-E8E5-45DB8AFC277E}"/>
              </a:ext>
            </a:extLst>
          </p:cNvPr>
          <p:cNvSpPr>
            <a:spLocks noGrp="1"/>
          </p:cNvSpPr>
          <p:nvPr>
            <p:ph type="title"/>
          </p:nvPr>
        </p:nvSpPr>
        <p:spPr/>
        <p:txBody>
          <a:bodyPr/>
          <a:lstStyle/>
          <a:p>
            <a:r>
              <a:rPr lang="en-US"/>
              <a:t>Apprenticeship Learning Community </a:t>
            </a:r>
          </a:p>
        </p:txBody>
      </p:sp>
      <p:sp>
        <p:nvSpPr>
          <p:cNvPr id="3" name="Content Placeholder 2">
            <a:extLst>
              <a:ext uri="{FF2B5EF4-FFF2-40B4-BE49-F238E27FC236}">
                <a16:creationId xmlns:a16="http://schemas.microsoft.com/office/drawing/2014/main" id="{0E931045-ED8B-96A3-F5A0-B93774A0B3C1}"/>
              </a:ext>
            </a:extLst>
          </p:cNvPr>
          <p:cNvSpPr>
            <a:spLocks noGrp="1"/>
          </p:cNvSpPr>
          <p:nvPr>
            <p:ph idx="1"/>
          </p:nvPr>
        </p:nvSpPr>
        <p:spPr/>
        <p:txBody>
          <a:bodyPr>
            <a:normAutofit lnSpcReduction="10000"/>
          </a:bodyPr>
          <a:lstStyle/>
          <a:p>
            <a:r>
              <a:rPr lang="en-US" b="0" err="1">
                <a:solidFill>
                  <a:srgbClr val="555555"/>
                </a:solidFill>
                <a:effectLst/>
              </a:rPr>
              <a:t>Rumrill</a:t>
            </a:r>
            <a:r>
              <a:rPr lang="en-US" b="0">
                <a:solidFill>
                  <a:srgbClr val="555555"/>
                </a:solidFill>
                <a:effectLst/>
              </a:rPr>
              <a:t> S, Austin B, Knauf J, </a:t>
            </a:r>
            <a:r>
              <a:rPr lang="en-US" b="0" err="1">
                <a:solidFill>
                  <a:srgbClr val="555555"/>
                </a:solidFill>
                <a:effectLst/>
              </a:rPr>
              <a:t>Kosciulek</a:t>
            </a:r>
            <a:r>
              <a:rPr lang="en-US" b="0">
                <a:solidFill>
                  <a:srgbClr val="555555"/>
                </a:solidFill>
                <a:effectLst/>
              </a:rPr>
              <a:t> J</a:t>
            </a:r>
            <a:r>
              <a:rPr lang="en-US" b="0">
                <a:solidFill>
                  <a:srgbClr val="0070C0"/>
                </a:solidFill>
                <a:effectLst/>
              </a:rPr>
              <a:t>. </a:t>
            </a:r>
            <a:r>
              <a:rPr lang="en-US" b="0">
                <a:solidFill>
                  <a:srgbClr val="0070C0"/>
                </a:solidFill>
                <a:effectLst/>
                <a:hlinkClick r:id="rId2">
                  <a:extLst>
                    <a:ext uri="{A12FA001-AC4F-418D-AE19-62706E023703}">
                      <ahyp:hlinkClr xmlns:ahyp="http://schemas.microsoft.com/office/drawing/2018/hyperlinkcolor" val="tx"/>
                    </a:ext>
                  </a:extLst>
                </a:hlinkClick>
              </a:rPr>
              <a:t>Processes and outcomes of a 14-month apprenticeship learning community: Toolkit development and practice implications</a:t>
            </a:r>
            <a:r>
              <a:rPr lang="en-US" b="0">
                <a:solidFill>
                  <a:srgbClr val="0070C0"/>
                </a:solidFill>
                <a:effectLst/>
              </a:rPr>
              <a:t>. </a:t>
            </a:r>
            <a:r>
              <a:rPr lang="en-US" b="0">
                <a:solidFill>
                  <a:srgbClr val="555555"/>
                </a:solidFill>
                <a:effectLst/>
              </a:rPr>
              <a:t>Journal of Vocational Rehabilitation. 2025;62(1):67-75. </a:t>
            </a:r>
          </a:p>
          <a:p>
            <a:pPr lvl="1"/>
            <a:r>
              <a:rPr lang="en-US">
                <a:effectLst/>
              </a:rPr>
              <a:t>14-month apprenticeship learning community facilitated by the authors and the toolkit for practitioners and key stakeholders that it produced.</a:t>
            </a:r>
          </a:p>
          <a:p>
            <a:pPr lvl="1"/>
            <a:r>
              <a:rPr lang="en-US">
                <a:effectLst/>
              </a:rPr>
              <a:t>Members shared problems, solutions, and insights related to apprenticeships</a:t>
            </a:r>
          </a:p>
          <a:p>
            <a:pPr lvl="1"/>
            <a:r>
              <a:rPr lang="en-US">
                <a:effectLst/>
              </a:rPr>
              <a:t>The Apprenticeship Toolkit covers topics such as basic knowledge of apprenticeships, steps for entering, navigating, and completing an apprenticeship program, tips for successful interagency collaboration, and guidance on disability disclosure.</a:t>
            </a:r>
          </a:p>
          <a:p>
            <a:endParaRPr lang="en-US"/>
          </a:p>
        </p:txBody>
      </p:sp>
      <p:sp>
        <p:nvSpPr>
          <p:cNvPr id="4" name="Date Placeholder 3">
            <a:extLst>
              <a:ext uri="{FF2B5EF4-FFF2-40B4-BE49-F238E27FC236}">
                <a16:creationId xmlns:a16="http://schemas.microsoft.com/office/drawing/2014/main" id="{3B4223E1-6EF0-A5A3-5A57-92AC95FCE452}"/>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4B49C7D1-F349-261B-D6DF-5C50B301244D}"/>
              </a:ext>
            </a:extLst>
          </p:cNvPr>
          <p:cNvSpPr>
            <a:spLocks noGrp="1"/>
          </p:cNvSpPr>
          <p:nvPr>
            <p:ph type="sldNum" sz="quarter" idx="12"/>
          </p:nvPr>
        </p:nvSpPr>
        <p:spPr/>
        <p:txBody>
          <a:bodyPr/>
          <a:lstStyle/>
          <a:p>
            <a:fld id="{9C637C1D-740A-4EE7-9AC7-DE15DA94B719}" type="slidenum">
              <a:rPr lang="en-US" smtClean="0"/>
              <a:t>23</a:t>
            </a:fld>
            <a:endParaRPr lang="en-US"/>
          </a:p>
        </p:txBody>
      </p:sp>
    </p:spTree>
    <p:extLst>
      <p:ext uri="{BB962C8B-B14F-4D97-AF65-F5344CB8AC3E}">
        <p14:creationId xmlns:p14="http://schemas.microsoft.com/office/powerpoint/2010/main" val="13939546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3CB84-7DB2-04C5-C849-9666202EBC73}"/>
              </a:ext>
            </a:extLst>
          </p:cNvPr>
          <p:cNvSpPr>
            <a:spLocks noGrp="1"/>
          </p:cNvSpPr>
          <p:nvPr>
            <p:ph type="title"/>
          </p:nvPr>
        </p:nvSpPr>
        <p:spPr/>
        <p:txBody>
          <a:bodyPr/>
          <a:lstStyle/>
          <a:p>
            <a:r>
              <a:rPr lang="en-US"/>
              <a:t>VR Counselor Turnover</a:t>
            </a:r>
          </a:p>
        </p:txBody>
      </p:sp>
      <p:sp>
        <p:nvSpPr>
          <p:cNvPr id="3" name="Content Placeholder 2">
            <a:extLst>
              <a:ext uri="{FF2B5EF4-FFF2-40B4-BE49-F238E27FC236}">
                <a16:creationId xmlns:a16="http://schemas.microsoft.com/office/drawing/2014/main" id="{073BDAB8-5193-F775-81E3-2ED2CDB3A645}"/>
              </a:ext>
            </a:extLst>
          </p:cNvPr>
          <p:cNvSpPr>
            <a:spLocks noGrp="1"/>
          </p:cNvSpPr>
          <p:nvPr>
            <p:ph idx="1"/>
          </p:nvPr>
        </p:nvSpPr>
        <p:spPr/>
        <p:txBody>
          <a:bodyPr/>
          <a:lstStyle/>
          <a:p>
            <a:r>
              <a:rPr lang="en-US"/>
              <a:t>Landon TJ, Phillips BN, McKnight M, et al. </a:t>
            </a:r>
            <a:r>
              <a:rPr lang="en-US">
                <a:hlinkClick r:id="rId2"/>
              </a:rPr>
              <a:t>Insights on turnover intent in state vocational rehabilitation agencies</a:t>
            </a:r>
            <a:r>
              <a:rPr lang="en-US"/>
              <a:t>. </a:t>
            </a:r>
            <a:r>
              <a:rPr lang="en-US" i="1"/>
              <a:t>Journal of Vocational Rehabilitation.</a:t>
            </a:r>
            <a:r>
              <a:rPr lang="en-US"/>
              <a:t> 2024;62(1):82-87. </a:t>
            </a:r>
          </a:p>
          <a:p>
            <a:r>
              <a:rPr lang="en-US"/>
              <a:t>Chronic issues of counselor turnover through the years</a:t>
            </a:r>
          </a:p>
          <a:p>
            <a:pPr lvl="1"/>
            <a:r>
              <a:rPr lang="en-US"/>
              <a:t>Synopsis of causes</a:t>
            </a:r>
          </a:p>
          <a:p>
            <a:pPr lvl="1"/>
            <a:r>
              <a:rPr lang="en-US"/>
              <a:t>Direct cost of turnover = cost of replacement, lost productivity, lost knowledge = 5x salary</a:t>
            </a:r>
          </a:p>
          <a:p>
            <a:pPr lvl="1"/>
            <a:r>
              <a:rPr lang="en-US"/>
              <a:t>Indirect costs of turnover </a:t>
            </a:r>
          </a:p>
          <a:p>
            <a:pPr lvl="1"/>
            <a:endParaRPr lang="en-US"/>
          </a:p>
          <a:p>
            <a:pPr lvl="1"/>
            <a:endParaRPr lang="en-US"/>
          </a:p>
        </p:txBody>
      </p:sp>
      <p:sp>
        <p:nvSpPr>
          <p:cNvPr id="4" name="Date Placeholder 3">
            <a:extLst>
              <a:ext uri="{FF2B5EF4-FFF2-40B4-BE49-F238E27FC236}">
                <a16:creationId xmlns:a16="http://schemas.microsoft.com/office/drawing/2014/main" id="{9FCF2DF4-6396-6319-BD47-EC2905063C34}"/>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D54D7852-52E2-8B34-28DE-C69E012C9438}"/>
              </a:ext>
            </a:extLst>
          </p:cNvPr>
          <p:cNvSpPr>
            <a:spLocks noGrp="1"/>
          </p:cNvSpPr>
          <p:nvPr>
            <p:ph type="sldNum" sz="quarter" idx="12"/>
          </p:nvPr>
        </p:nvSpPr>
        <p:spPr/>
        <p:txBody>
          <a:bodyPr/>
          <a:lstStyle/>
          <a:p>
            <a:fld id="{9C637C1D-740A-4EE7-9AC7-DE15DA94B719}" type="slidenum">
              <a:rPr lang="en-US" smtClean="0"/>
              <a:t>24</a:t>
            </a:fld>
            <a:endParaRPr lang="en-US"/>
          </a:p>
        </p:txBody>
      </p:sp>
    </p:spTree>
    <p:extLst>
      <p:ext uri="{BB962C8B-B14F-4D97-AF65-F5344CB8AC3E}">
        <p14:creationId xmlns:p14="http://schemas.microsoft.com/office/powerpoint/2010/main" val="26993681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EB58D-C4D9-D76E-ACD3-7D415ACEC62E}"/>
              </a:ext>
            </a:extLst>
          </p:cNvPr>
          <p:cNvSpPr>
            <a:spLocks noGrp="1"/>
          </p:cNvSpPr>
          <p:nvPr>
            <p:ph type="title"/>
          </p:nvPr>
        </p:nvSpPr>
        <p:spPr/>
        <p:txBody>
          <a:bodyPr/>
          <a:lstStyle/>
          <a:p>
            <a:r>
              <a:rPr lang="en-US"/>
              <a:t>Webinar: ABLE Accounts</a:t>
            </a:r>
          </a:p>
        </p:txBody>
      </p:sp>
      <p:sp>
        <p:nvSpPr>
          <p:cNvPr id="3" name="Content Placeholder 2">
            <a:extLst>
              <a:ext uri="{FF2B5EF4-FFF2-40B4-BE49-F238E27FC236}">
                <a16:creationId xmlns:a16="http://schemas.microsoft.com/office/drawing/2014/main" id="{3A8EB920-8C68-FA72-9FF2-4D59F62BBE14}"/>
              </a:ext>
            </a:extLst>
          </p:cNvPr>
          <p:cNvSpPr>
            <a:spLocks noGrp="1"/>
          </p:cNvSpPr>
          <p:nvPr>
            <p:ph idx="1"/>
          </p:nvPr>
        </p:nvSpPr>
        <p:spPr/>
        <p:txBody>
          <a:bodyPr>
            <a:normAutofit fontScale="92500"/>
          </a:bodyPr>
          <a:lstStyle/>
          <a:p>
            <a:r>
              <a:rPr lang="en-US">
                <a:hlinkClick r:id="rId2"/>
              </a:rPr>
              <a:t>ABLE Accounts: A Pathway To Financial Empowerment For People With Disabilities - National Financial Capability Month Webinar </a:t>
            </a:r>
            <a:r>
              <a:rPr lang="en-US"/>
              <a:t> </a:t>
            </a:r>
          </a:p>
          <a:p>
            <a:pPr lvl="1"/>
            <a:r>
              <a:rPr lang="en-US" sz="2600"/>
              <a:t>Disability Employment TA Center (DETAC) National Community of Practice Webinar </a:t>
            </a:r>
          </a:p>
          <a:p>
            <a:pPr lvl="1"/>
            <a:r>
              <a:rPr lang="en-US" sz="2600"/>
              <a:t>Tuesday, April 8 at 3PM ET</a:t>
            </a:r>
          </a:p>
          <a:p>
            <a:pPr lvl="1"/>
            <a:r>
              <a:rPr lang="en-US" sz="2600">
                <a:effectLst/>
                <a:ea typeface="Times New Roman" panose="02020603050405020304" pitchFamily="18" charset="0"/>
              </a:rPr>
              <a:t>Presentations by:</a:t>
            </a:r>
          </a:p>
          <a:p>
            <a:pPr lvl="2"/>
            <a:r>
              <a:rPr lang="en-US" sz="2400">
                <a:effectLst/>
                <a:ea typeface="Times New Roman" panose="02020603050405020304" pitchFamily="18" charset="0"/>
              </a:rPr>
              <a:t>The ABLE National Resource Center (ABLE NRC) - overview about eligibility requirements, contribution limits, and how ABLE funds can be used. </a:t>
            </a:r>
          </a:p>
          <a:p>
            <a:pPr lvl="2"/>
            <a:r>
              <a:rPr lang="en-US" sz="2400">
                <a:effectLst/>
                <a:ea typeface="Times New Roman" panose="02020603050405020304" pitchFamily="18" charset="0"/>
              </a:rPr>
              <a:t>Innovative strategies from Kansas to increase public awareness and adoption of ABLE accounts</a:t>
            </a:r>
          </a:p>
          <a:p>
            <a:pPr lvl="2"/>
            <a:r>
              <a:rPr lang="en-US" sz="2400">
                <a:effectLst/>
                <a:ea typeface="Times New Roman" panose="02020603050405020304" pitchFamily="18" charset="0"/>
              </a:rPr>
              <a:t>An individual with lived experience on how she uses her ABLE account to help her succeed at work and live independently in the community.</a:t>
            </a:r>
            <a:endParaRPr lang="en-US" sz="2400">
              <a:effectLst/>
              <a:ea typeface="Calibri" panose="020F0502020204030204" pitchFamily="34" charset="0"/>
            </a:endParaRPr>
          </a:p>
        </p:txBody>
      </p:sp>
      <p:sp>
        <p:nvSpPr>
          <p:cNvPr id="4" name="Date Placeholder 3">
            <a:extLst>
              <a:ext uri="{FF2B5EF4-FFF2-40B4-BE49-F238E27FC236}">
                <a16:creationId xmlns:a16="http://schemas.microsoft.com/office/drawing/2014/main" id="{42813E4F-1CF3-AFC3-9B14-26E686341DA4}"/>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8C67D9AC-B4A7-AEF7-7105-D82D839847F5}"/>
              </a:ext>
            </a:extLst>
          </p:cNvPr>
          <p:cNvSpPr>
            <a:spLocks noGrp="1"/>
          </p:cNvSpPr>
          <p:nvPr>
            <p:ph type="sldNum" sz="quarter" idx="12"/>
          </p:nvPr>
        </p:nvSpPr>
        <p:spPr/>
        <p:txBody>
          <a:bodyPr/>
          <a:lstStyle/>
          <a:p>
            <a:fld id="{9C637C1D-740A-4EE7-9AC7-DE15DA94B719}" type="slidenum">
              <a:rPr lang="en-US" smtClean="0"/>
              <a:t>25</a:t>
            </a:fld>
            <a:endParaRPr lang="en-US"/>
          </a:p>
        </p:txBody>
      </p:sp>
    </p:spTree>
    <p:extLst>
      <p:ext uri="{BB962C8B-B14F-4D97-AF65-F5344CB8AC3E}">
        <p14:creationId xmlns:p14="http://schemas.microsoft.com/office/powerpoint/2010/main" val="16462469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05C66-E582-B9B5-36A6-08C027AE00B5}"/>
              </a:ext>
            </a:extLst>
          </p:cNvPr>
          <p:cNvSpPr>
            <a:spLocks noGrp="1"/>
          </p:cNvSpPr>
          <p:nvPr>
            <p:ph type="title"/>
          </p:nvPr>
        </p:nvSpPr>
        <p:spPr/>
        <p:txBody>
          <a:bodyPr/>
          <a:lstStyle/>
          <a:p>
            <a:r>
              <a:rPr lang="en-US">
                <a:hlinkClick r:id="rId2"/>
              </a:rPr>
              <a:t>Disability Policy Seminar</a:t>
            </a:r>
            <a:endParaRPr lang="en-US"/>
          </a:p>
        </p:txBody>
      </p:sp>
      <p:sp>
        <p:nvSpPr>
          <p:cNvPr id="3" name="Content Placeholder 2">
            <a:extLst>
              <a:ext uri="{FF2B5EF4-FFF2-40B4-BE49-F238E27FC236}">
                <a16:creationId xmlns:a16="http://schemas.microsoft.com/office/drawing/2014/main" id="{DE6AB070-A85E-6EC4-EC3B-75C92C5E1C63}"/>
              </a:ext>
            </a:extLst>
          </p:cNvPr>
          <p:cNvSpPr>
            <a:spLocks noGrp="1"/>
          </p:cNvSpPr>
          <p:nvPr>
            <p:ph idx="1"/>
          </p:nvPr>
        </p:nvSpPr>
        <p:spPr/>
        <p:txBody>
          <a:bodyPr>
            <a:normAutofit/>
          </a:bodyPr>
          <a:lstStyle/>
          <a:p>
            <a:r>
              <a:rPr lang="en-US" sz="2400" i="1">
                <a:solidFill>
                  <a:srgbClr val="000000"/>
                </a:solidFill>
                <a:effectLst/>
                <a:ea typeface="Aptos" panose="020B0004020202020204" pitchFamily="34" charset="0"/>
              </a:rPr>
              <a:t>April 7-9, 2025, Washington, D.C.</a:t>
            </a:r>
          </a:p>
          <a:p>
            <a:r>
              <a:rPr lang="en-US" sz="2400">
                <a:solidFill>
                  <a:srgbClr val="000000"/>
                </a:solidFill>
                <a:ea typeface="Aptos" panose="020B0004020202020204" pitchFamily="34" charset="0"/>
              </a:rPr>
              <a:t>Cosponsored by the Arc, AUCD, TASH, AAIDD, NDSC, SABE, UCP, NADSP, Caring Across Generations, Respectability, Autism Society</a:t>
            </a:r>
          </a:p>
          <a:p>
            <a:r>
              <a:rPr lang="en-US" sz="2400">
                <a:solidFill>
                  <a:srgbClr val="000000"/>
                </a:solidFill>
              </a:rPr>
              <a:t>2 days of breakout and general sessions on issues affecting people with disabilities: Education/IDEA, federal funding, Medicaid, Social Security, updates from Congress and Capitol Hill, disability support workforce and more. </a:t>
            </a:r>
          </a:p>
          <a:p>
            <a:r>
              <a:rPr lang="en-US" sz="2400">
                <a:solidFill>
                  <a:srgbClr val="000000"/>
                </a:solidFill>
              </a:rPr>
              <a:t>Includes 101 sessions for those just learning, including how to do meetings with policymakers, and more in depth sessions for others. </a:t>
            </a:r>
          </a:p>
          <a:p>
            <a:r>
              <a:rPr lang="en-US" sz="2400">
                <a:solidFill>
                  <a:srgbClr val="000000"/>
                </a:solidFill>
              </a:rPr>
              <a:t>Wednesday Advocacy Day on Capitol Hill. </a:t>
            </a:r>
            <a:endParaRPr lang="en-US" sz="2400"/>
          </a:p>
        </p:txBody>
      </p:sp>
      <p:sp>
        <p:nvSpPr>
          <p:cNvPr id="4" name="Date Placeholder 3">
            <a:extLst>
              <a:ext uri="{FF2B5EF4-FFF2-40B4-BE49-F238E27FC236}">
                <a16:creationId xmlns:a16="http://schemas.microsoft.com/office/drawing/2014/main" id="{630FCECF-4954-7482-69D3-A39FC12038D1}"/>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0E306545-6DA0-D72A-9728-D4D13DEF74D7}"/>
              </a:ext>
            </a:extLst>
          </p:cNvPr>
          <p:cNvSpPr>
            <a:spLocks noGrp="1"/>
          </p:cNvSpPr>
          <p:nvPr>
            <p:ph type="sldNum" sz="quarter" idx="12"/>
          </p:nvPr>
        </p:nvSpPr>
        <p:spPr/>
        <p:txBody>
          <a:bodyPr/>
          <a:lstStyle/>
          <a:p>
            <a:fld id="{9C637C1D-740A-4EE7-9AC7-DE15DA94B719}" type="slidenum">
              <a:rPr lang="en-US" smtClean="0"/>
              <a:t>26</a:t>
            </a:fld>
            <a:endParaRPr lang="en-US"/>
          </a:p>
        </p:txBody>
      </p:sp>
    </p:spTree>
    <p:extLst>
      <p:ext uri="{BB962C8B-B14F-4D97-AF65-F5344CB8AC3E}">
        <p14:creationId xmlns:p14="http://schemas.microsoft.com/office/powerpoint/2010/main" val="39402579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360BD-8755-DAD0-C9E4-9575A69562EC}"/>
              </a:ext>
            </a:extLst>
          </p:cNvPr>
          <p:cNvSpPr>
            <a:spLocks noGrp="1"/>
          </p:cNvSpPr>
          <p:nvPr>
            <p:ph type="title"/>
          </p:nvPr>
        </p:nvSpPr>
        <p:spPr/>
        <p:txBody>
          <a:bodyPr/>
          <a:lstStyle/>
          <a:p>
            <a:r>
              <a:rPr lang="en-US">
                <a:hlinkClick r:id="rId2"/>
              </a:rPr>
              <a:t>National Symposium on Quality Employment 2025</a:t>
            </a:r>
            <a:endParaRPr lang="en-US"/>
          </a:p>
        </p:txBody>
      </p:sp>
      <p:sp>
        <p:nvSpPr>
          <p:cNvPr id="3" name="Content Placeholder 2">
            <a:extLst>
              <a:ext uri="{FF2B5EF4-FFF2-40B4-BE49-F238E27FC236}">
                <a16:creationId xmlns:a16="http://schemas.microsoft.com/office/drawing/2014/main" id="{39063CA1-C76E-AE59-57A0-DC48A2FA1EF4}"/>
              </a:ext>
            </a:extLst>
          </p:cNvPr>
          <p:cNvSpPr>
            <a:spLocks noGrp="1"/>
          </p:cNvSpPr>
          <p:nvPr>
            <p:ph idx="1"/>
          </p:nvPr>
        </p:nvSpPr>
        <p:spPr>
          <a:xfrm>
            <a:off x="838200" y="2076225"/>
            <a:ext cx="10515600" cy="4100737"/>
          </a:xfrm>
        </p:spPr>
        <p:txBody>
          <a:bodyPr/>
          <a:lstStyle/>
          <a:p>
            <a:r>
              <a:rPr lang="en-US"/>
              <a:t>Hosted by the Vocational Rehabilitation Technical Assistance Center for Quality Employment (VRTAC-QE)</a:t>
            </a:r>
          </a:p>
          <a:p>
            <a:r>
              <a:rPr lang="en-US"/>
              <a:t>May 21-22, 2025 Madison WI </a:t>
            </a:r>
            <a:r>
              <a:rPr lang="en-US" b="1"/>
              <a:t>or virtually </a:t>
            </a:r>
          </a:p>
          <a:p>
            <a:r>
              <a:rPr lang="en-US"/>
              <a:t>Theme - </a:t>
            </a:r>
            <a:r>
              <a:rPr lang="en-US" i="1"/>
              <a:t>Evidence-based practices leading to Quality Employment of Persons with Disabilities</a:t>
            </a:r>
          </a:p>
          <a:p>
            <a:r>
              <a:rPr lang="en-US"/>
              <a:t>Targeted to VR practitioners, academics, researchers, administrators, and policymakers </a:t>
            </a:r>
          </a:p>
        </p:txBody>
      </p:sp>
      <p:sp>
        <p:nvSpPr>
          <p:cNvPr id="4" name="Date Placeholder 3">
            <a:extLst>
              <a:ext uri="{FF2B5EF4-FFF2-40B4-BE49-F238E27FC236}">
                <a16:creationId xmlns:a16="http://schemas.microsoft.com/office/drawing/2014/main" id="{A8136212-25B2-EC24-BDDA-C69C854907BA}"/>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35EB734A-C602-EF19-AA45-18F2C236AAD0}"/>
              </a:ext>
            </a:extLst>
          </p:cNvPr>
          <p:cNvSpPr>
            <a:spLocks noGrp="1"/>
          </p:cNvSpPr>
          <p:nvPr>
            <p:ph type="sldNum" sz="quarter" idx="12"/>
          </p:nvPr>
        </p:nvSpPr>
        <p:spPr/>
        <p:txBody>
          <a:bodyPr/>
          <a:lstStyle/>
          <a:p>
            <a:fld id="{9C637C1D-740A-4EE7-9AC7-DE15DA94B719}" type="slidenum">
              <a:rPr lang="en-US" smtClean="0"/>
              <a:t>27</a:t>
            </a:fld>
            <a:endParaRPr lang="en-US"/>
          </a:p>
        </p:txBody>
      </p:sp>
    </p:spTree>
    <p:extLst>
      <p:ext uri="{BB962C8B-B14F-4D97-AF65-F5344CB8AC3E}">
        <p14:creationId xmlns:p14="http://schemas.microsoft.com/office/powerpoint/2010/main" val="10555357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8236C-1A5D-7D37-9DBA-467C98B94C28}"/>
              </a:ext>
            </a:extLst>
          </p:cNvPr>
          <p:cNvSpPr>
            <a:spLocks noGrp="1"/>
          </p:cNvSpPr>
          <p:nvPr>
            <p:ph type="title"/>
          </p:nvPr>
        </p:nvSpPr>
        <p:spPr>
          <a:xfrm>
            <a:off x="838200" y="365125"/>
            <a:ext cx="10515600" cy="1325563"/>
          </a:xfrm>
        </p:spPr>
        <p:txBody>
          <a:bodyPr anchor="ctr">
            <a:normAutofit/>
          </a:bodyPr>
          <a:lstStyle/>
          <a:p>
            <a:r>
              <a:rPr lang="en-US"/>
              <a:t>“Change not Charity”</a:t>
            </a:r>
          </a:p>
        </p:txBody>
      </p:sp>
      <p:sp>
        <p:nvSpPr>
          <p:cNvPr id="3" name="Content Placeholder 2">
            <a:extLst>
              <a:ext uri="{FF2B5EF4-FFF2-40B4-BE49-F238E27FC236}">
                <a16:creationId xmlns:a16="http://schemas.microsoft.com/office/drawing/2014/main" id="{12338D62-414B-C5CA-4353-073ABDF82423}"/>
              </a:ext>
            </a:extLst>
          </p:cNvPr>
          <p:cNvSpPr>
            <a:spLocks noGrp="1"/>
          </p:cNvSpPr>
          <p:nvPr>
            <p:ph sz="half" idx="2"/>
          </p:nvPr>
        </p:nvSpPr>
        <p:spPr>
          <a:xfrm>
            <a:off x="6172200" y="1375902"/>
            <a:ext cx="5181600" cy="4801061"/>
          </a:xfrm>
        </p:spPr>
        <p:txBody>
          <a:bodyPr>
            <a:normAutofit/>
          </a:bodyPr>
          <a:lstStyle/>
          <a:p>
            <a:r>
              <a:rPr lang="en-US"/>
              <a:t>American Experience – New documentary streaming on PBS NOW!! </a:t>
            </a:r>
          </a:p>
          <a:p>
            <a:pPr lvl="1"/>
            <a:r>
              <a:rPr lang="en-US" sz="2200" b="0" i="0">
                <a:effectLst/>
              </a:rPr>
              <a:t>Focusing on the decades-long push for equality and accessibility- from </a:t>
            </a:r>
            <a:r>
              <a:rPr lang="en-US" sz="2200" b="0" i="0" err="1">
                <a:effectLst/>
              </a:rPr>
              <a:t>Willowbrook</a:t>
            </a:r>
            <a:r>
              <a:rPr lang="en-US" sz="2200" b="0" i="0">
                <a:effectLst/>
              </a:rPr>
              <a:t> in the 1970’s to  the passage of the </a:t>
            </a:r>
            <a:r>
              <a:rPr lang="en-US" sz="2200" b="0" i="0" u="none" strike="noStrike">
                <a:effectLst/>
              </a:rPr>
              <a:t>ADA in 1990</a:t>
            </a:r>
          </a:p>
          <a:p>
            <a:pPr lvl="1"/>
            <a:r>
              <a:rPr lang="en-US" sz="2200"/>
              <a:t>Told through the voices of key participants and witnesses</a:t>
            </a:r>
          </a:p>
          <a:p>
            <a:pPr lvl="1"/>
            <a:r>
              <a:rPr lang="en-US" sz="2200"/>
              <a:t>A testament to the power of coalition building and bipartisan compromise</a:t>
            </a:r>
          </a:p>
          <a:p>
            <a:endParaRPr lang="en-US" sz="2200"/>
          </a:p>
        </p:txBody>
      </p:sp>
      <p:pic>
        <p:nvPicPr>
          <p:cNvPr id="6" name="Picture 5" descr="Image of a crowded room that is included in the new American Experience documentary. ">
            <a:extLst>
              <a:ext uri="{FF2B5EF4-FFF2-40B4-BE49-F238E27FC236}">
                <a16:creationId xmlns:a16="http://schemas.microsoft.com/office/drawing/2014/main" id="{F50462FC-D3E8-2171-6F1C-F39F311D358B}"/>
              </a:ext>
            </a:extLst>
          </p:cNvPr>
          <p:cNvPicPr>
            <a:picLocks noChangeAspect="1"/>
          </p:cNvPicPr>
          <p:nvPr/>
        </p:nvPicPr>
        <p:blipFill>
          <a:blip r:embed="rId2"/>
          <a:stretch>
            <a:fillRect/>
          </a:stretch>
        </p:blipFill>
        <p:spPr>
          <a:xfrm>
            <a:off x="838200" y="1375902"/>
            <a:ext cx="4436593" cy="2728505"/>
          </a:xfrm>
          <a:prstGeom prst="rect">
            <a:avLst/>
          </a:prstGeom>
          <a:noFill/>
        </p:spPr>
      </p:pic>
      <p:sp>
        <p:nvSpPr>
          <p:cNvPr id="4" name="Date Placeholder 3">
            <a:extLst>
              <a:ext uri="{FF2B5EF4-FFF2-40B4-BE49-F238E27FC236}">
                <a16:creationId xmlns:a16="http://schemas.microsoft.com/office/drawing/2014/main" id="{56096D06-FA75-DD31-785D-07C99251E544}"/>
              </a:ext>
              <a:ext uri="{C183D7F6-B498-43B3-948B-1728B52AA6E4}">
                <adec:decorative xmlns:adec="http://schemas.microsoft.com/office/drawing/2017/decorative" val="1"/>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#nTIDE</a:t>
            </a:r>
          </a:p>
        </p:txBody>
      </p:sp>
      <p:sp>
        <p:nvSpPr>
          <p:cNvPr id="5" name="Slide Number Placeholder 4">
            <a:extLst>
              <a:ext uri="{FF2B5EF4-FFF2-40B4-BE49-F238E27FC236}">
                <a16:creationId xmlns:a16="http://schemas.microsoft.com/office/drawing/2014/main" id="{8ECB2B8C-DE5C-D742-C3B0-DDD0E31CF038}"/>
              </a:ext>
              <a:ext uri="{C183D7F6-B498-43B3-948B-1728B52AA6E4}">
                <adec:decorative xmlns:adec="http://schemas.microsoft.com/office/drawing/2017/decorative" val="1"/>
              </a:ext>
            </a:extLst>
          </p:cNvPr>
          <p:cNvSpPr>
            <a:spLocks noGrp="1"/>
          </p:cNvSpPr>
          <p:nvPr>
            <p:ph type="sldNum" sz="quarter" idx="4"/>
          </p:nvPr>
        </p:nvSpPr>
        <p:spPr>
          <a:xfrm>
            <a:off x="8610600" y="6356350"/>
            <a:ext cx="2743200" cy="365125"/>
          </a:xfrm>
        </p:spPr>
        <p:txBody>
          <a:bodyPr anchor="ctr">
            <a:normAutofit/>
          </a:bodyPr>
          <a:lstStyle/>
          <a:p>
            <a:pPr>
              <a:spcAft>
                <a:spcPts val="600"/>
              </a:spcAft>
            </a:pPr>
            <a:fld id="{9C637C1D-740A-4EE7-9AC7-DE15DA94B719}" type="slidenum">
              <a:rPr lang="en-US" smtClean="0"/>
              <a:pPr>
                <a:spcAft>
                  <a:spcPts val="600"/>
                </a:spcAft>
              </a:pPr>
              <a:t>28</a:t>
            </a:fld>
            <a:endParaRPr lang="en-US"/>
          </a:p>
        </p:txBody>
      </p:sp>
      <p:pic>
        <p:nvPicPr>
          <p:cNvPr id="7" name="Picture 6" descr="Image of President George W. Bush signing a document with people looking on. ">
            <a:extLst>
              <a:ext uri="{FF2B5EF4-FFF2-40B4-BE49-F238E27FC236}">
                <a16:creationId xmlns:a16="http://schemas.microsoft.com/office/drawing/2014/main" id="{5B5D325D-3BB7-FB25-6E43-E540FCFC5B12}"/>
              </a:ext>
            </a:extLst>
          </p:cNvPr>
          <p:cNvPicPr>
            <a:picLocks noChangeAspect="1"/>
          </p:cNvPicPr>
          <p:nvPr/>
        </p:nvPicPr>
        <p:blipFill>
          <a:blip r:embed="rId3"/>
          <a:stretch>
            <a:fillRect/>
          </a:stretch>
        </p:blipFill>
        <p:spPr>
          <a:xfrm>
            <a:off x="2248348" y="3619697"/>
            <a:ext cx="3923852" cy="2416736"/>
          </a:xfrm>
          <a:prstGeom prst="rect">
            <a:avLst/>
          </a:prstGeom>
        </p:spPr>
      </p:pic>
    </p:spTree>
    <p:extLst>
      <p:ext uri="{BB962C8B-B14F-4D97-AF65-F5344CB8AC3E}">
        <p14:creationId xmlns:p14="http://schemas.microsoft.com/office/powerpoint/2010/main" val="19514507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D7586-9D02-47CF-9840-218A0F2DD073}"/>
              </a:ext>
            </a:extLst>
          </p:cNvPr>
          <p:cNvSpPr>
            <a:spLocks noGrp="1"/>
          </p:cNvSpPr>
          <p:nvPr>
            <p:ph type="title"/>
          </p:nvPr>
        </p:nvSpPr>
        <p:spPr>
          <a:xfrm>
            <a:off x="0" y="189834"/>
            <a:ext cx="12192000" cy="1744480"/>
          </a:xfrm>
        </p:spPr>
        <p:txBody>
          <a:bodyPr/>
          <a:lstStyle/>
          <a:p>
            <a:pPr algn="ctr"/>
            <a:r>
              <a:rPr lang="en-US" b="1" u="sng"/>
              <a:t>Part 3: Guest Speaker</a:t>
            </a:r>
            <a:endParaRPr lang="en-US" b="1"/>
          </a:p>
        </p:txBody>
      </p:sp>
      <p:sp>
        <p:nvSpPr>
          <p:cNvPr id="3" name="Content Placeholder 2">
            <a:extLst>
              <a:ext uri="{FF2B5EF4-FFF2-40B4-BE49-F238E27FC236}">
                <a16:creationId xmlns:a16="http://schemas.microsoft.com/office/drawing/2014/main" id="{1D2C0D17-90E5-46CA-A3B3-F7B25CB53808}"/>
              </a:ext>
            </a:extLst>
          </p:cNvPr>
          <p:cNvSpPr>
            <a:spLocks noGrp="1"/>
          </p:cNvSpPr>
          <p:nvPr>
            <p:ph idx="1"/>
          </p:nvPr>
        </p:nvSpPr>
        <p:spPr>
          <a:xfrm>
            <a:off x="0" y="4629681"/>
            <a:ext cx="12192000" cy="1744479"/>
          </a:xfrm>
        </p:spPr>
        <p:txBody>
          <a:bodyPr>
            <a:normAutofit/>
          </a:bodyPr>
          <a:lstStyle/>
          <a:p>
            <a:pPr marL="0" indent="0" algn="ctr">
              <a:buNone/>
            </a:pPr>
            <a:r>
              <a:rPr lang="en-US" b="1" i="1"/>
              <a:t>Lindsay DuBois and Dorothy </a:t>
            </a:r>
            <a:r>
              <a:rPr lang="en-US" b="1" i="1" err="1"/>
              <a:t>Hiersteiner</a:t>
            </a:r>
            <a:endParaRPr lang="en-US" b="1" i="1"/>
          </a:p>
          <a:p>
            <a:pPr marL="0" indent="0" algn="ctr">
              <a:buNone/>
            </a:pPr>
            <a:r>
              <a:rPr lang="en-US" i="1"/>
              <a:t>Human Services Research Institute (HSRI)</a:t>
            </a:r>
          </a:p>
        </p:txBody>
      </p:sp>
      <p:sp>
        <p:nvSpPr>
          <p:cNvPr id="4" name="Date Placeholder 3">
            <a:extLst>
              <a:ext uri="{FF2B5EF4-FFF2-40B4-BE49-F238E27FC236}">
                <a16:creationId xmlns:a16="http://schemas.microsoft.com/office/drawing/2014/main" id="{0AA7E3B3-30B2-4133-9FDC-23BCE5E50F88}"/>
              </a:ext>
              <a:ext uri="{C183D7F6-B498-43B3-948B-1728B52AA6E4}">
                <adec:decorative xmlns:adec="http://schemas.microsoft.com/office/drawing/2017/decorative" val="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yriad Pro"/>
                <a:ea typeface="+mn-ea"/>
                <a:cs typeface="+mn-cs"/>
              </a:rPr>
              <a:t>#nTIDE</a:t>
            </a:r>
          </a:p>
        </p:txBody>
      </p:sp>
      <p:sp>
        <p:nvSpPr>
          <p:cNvPr id="5" name="Slide Number Placeholder 4">
            <a:extLst>
              <a:ext uri="{FF2B5EF4-FFF2-40B4-BE49-F238E27FC236}">
                <a16:creationId xmlns:a16="http://schemas.microsoft.com/office/drawing/2014/main" id="{09A10373-36EB-47ED-B1CB-971520FA239A}"/>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37C1D-740A-4EE7-9AC7-DE15DA94B719}" type="slidenum">
              <a:rPr kumimoji="0" lang="en-US" sz="1400" b="0" i="0" u="none" strike="noStrike" kern="1200" cap="none" spc="0" normalizeH="0" baseline="0" noProof="0" smtClean="0">
                <a:ln>
                  <a:noFill/>
                </a:ln>
                <a:solidFill>
                  <a:prstClr val="white"/>
                </a:solidFill>
                <a:effectLst/>
                <a:uLnTx/>
                <a:uFillTx/>
                <a:latin typeface="Myriad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400" b="0" i="0" u="none" strike="noStrike" kern="1200" cap="none" spc="0" normalizeH="0" baseline="0" noProof="0">
              <a:ln>
                <a:noFill/>
              </a:ln>
              <a:solidFill>
                <a:prstClr val="white"/>
              </a:solidFill>
              <a:effectLst/>
              <a:uLnTx/>
              <a:uFillTx/>
              <a:latin typeface="Myriad Pro"/>
              <a:ea typeface="+mn-ea"/>
              <a:cs typeface="+mn-cs"/>
            </a:endParaRPr>
          </a:p>
        </p:txBody>
      </p:sp>
      <p:pic>
        <p:nvPicPr>
          <p:cNvPr id="10" name="Picture 9" descr="Lindsay DuBois is a white woman with should lenght blonde hair, wearing glasses and a green shirt. ">
            <a:extLst>
              <a:ext uri="{FF2B5EF4-FFF2-40B4-BE49-F238E27FC236}">
                <a16:creationId xmlns:a16="http://schemas.microsoft.com/office/drawing/2014/main" id="{9F183344-E59F-61BC-ED6E-C14E49A5DB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9867" y="1785017"/>
            <a:ext cx="1858440" cy="2497003"/>
          </a:xfrm>
          <a:prstGeom prst="rect">
            <a:avLst/>
          </a:prstGeom>
        </p:spPr>
      </p:pic>
      <p:pic>
        <p:nvPicPr>
          <p:cNvPr id="12" name="Picture 11" descr="Dorothy is a white woman with long blonde hair smiling at the camera. ">
            <a:extLst>
              <a:ext uri="{FF2B5EF4-FFF2-40B4-BE49-F238E27FC236}">
                <a16:creationId xmlns:a16="http://schemas.microsoft.com/office/drawing/2014/main" id="{92165AD9-B1E9-9FE2-8C08-EC00A7DD9803}"/>
              </a:ext>
            </a:extLst>
          </p:cNvPr>
          <p:cNvPicPr>
            <a:picLocks noChangeAspect="1"/>
          </p:cNvPicPr>
          <p:nvPr/>
        </p:nvPicPr>
        <p:blipFill>
          <a:blip r:embed="rId4">
            <a:extLst>
              <a:ext uri="{28A0092B-C50C-407E-A947-70E740481C1C}">
                <a14:useLocalDpi xmlns:a14="http://schemas.microsoft.com/office/drawing/2010/main" val="0"/>
              </a:ext>
            </a:extLst>
          </a:blip>
          <a:srcRect l="4186" r="9680"/>
          <a:stretch/>
        </p:blipFill>
        <p:spPr>
          <a:xfrm>
            <a:off x="6513693" y="1785708"/>
            <a:ext cx="1858441" cy="2496312"/>
          </a:xfrm>
          <a:prstGeom prst="rect">
            <a:avLst/>
          </a:prstGeom>
        </p:spPr>
      </p:pic>
    </p:spTree>
    <p:extLst>
      <p:ext uri="{BB962C8B-B14F-4D97-AF65-F5344CB8AC3E}">
        <p14:creationId xmlns:p14="http://schemas.microsoft.com/office/powerpoint/2010/main" val="10253311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7B612-089B-43B1-A7C9-2A063982DD40}"/>
              </a:ext>
            </a:extLst>
          </p:cNvPr>
          <p:cNvSpPr>
            <a:spLocks noGrp="1"/>
          </p:cNvSpPr>
          <p:nvPr>
            <p:ph type="title"/>
          </p:nvPr>
        </p:nvSpPr>
        <p:spPr/>
        <p:txBody>
          <a:bodyPr/>
          <a:lstStyle/>
          <a:p>
            <a:pPr algn="ctr"/>
            <a:r>
              <a:rPr lang="en-US" sz="4400" b="1" u="sng">
                <a:solidFill>
                  <a:schemeClr val="tx1"/>
                </a:solidFill>
                <a:latin typeface="Calibri" panose="020F0502020204030204" pitchFamily="34" charset="0"/>
              </a:rPr>
              <a:t>Up Front Matters</a:t>
            </a:r>
            <a:endParaRPr lang="en-US"/>
          </a:p>
        </p:txBody>
      </p:sp>
      <p:sp>
        <p:nvSpPr>
          <p:cNvPr id="3" name="Content Placeholder 2">
            <a:extLst>
              <a:ext uri="{FF2B5EF4-FFF2-40B4-BE49-F238E27FC236}">
                <a16:creationId xmlns:a16="http://schemas.microsoft.com/office/drawing/2014/main" id="{6901AE3E-DB21-4A95-985A-E2E6BBEC9F27}"/>
              </a:ext>
            </a:extLst>
          </p:cNvPr>
          <p:cNvSpPr>
            <a:spLocks noGrp="1"/>
          </p:cNvSpPr>
          <p:nvPr>
            <p:ph idx="1"/>
          </p:nvPr>
        </p:nvSpPr>
        <p:spPr>
          <a:xfrm>
            <a:off x="1021080" y="1530985"/>
            <a:ext cx="10515600" cy="4351338"/>
          </a:xfrm>
        </p:spPr>
        <p:txBody>
          <a:bodyPr>
            <a:normAutofit fontScale="92500"/>
          </a:bodyPr>
          <a:lstStyle/>
          <a:p>
            <a:pPr>
              <a:lnSpc>
                <a:spcPct val="100000"/>
              </a:lnSpc>
            </a:pPr>
            <a:r>
              <a:rPr lang="en-US" sz="2800"/>
              <a:t>This webinar is being recorded. We will post an archive of along side the Monthly nTIDE broadcast on our webinar, each month, on our website at </a:t>
            </a:r>
            <a:r>
              <a:rPr lang="en-US" sz="2800" u="sng">
                <a:hlinkClick r:id="rId4"/>
              </a:rPr>
              <a:t>www.researchondisability.org/nTIDE</a:t>
            </a:r>
            <a:r>
              <a:rPr lang="en-US" sz="2800"/>
              <a:t>. This site will also provide copies of the presentations, the speakers’ bios, full transcripts, and other valuable resources.</a:t>
            </a:r>
          </a:p>
          <a:p>
            <a:pPr>
              <a:lnSpc>
                <a:spcPct val="100000"/>
              </a:lnSpc>
            </a:pPr>
            <a:r>
              <a:rPr lang="en-US" sz="2800"/>
              <a:t>As an attendee of this webinar, you are a viewer. To ask questions of the speakers, click on the Q &amp; A box on your webinar screen and type your questions into the box. Speakers will review these questions and provide answers during the last section of the webinar. Some questions may be answered directly in the Q &amp; A box.</a:t>
            </a:r>
            <a:endParaRPr lang="en-US" sz="2800">
              <a:latin typeface="Calibri" panose="020F0502020204030204" pitchFamily="34" charset="0"/>
            </a:endParaRPr>
          </a:p>
        </p:txBody>
      </p:sp>
      <p:pic>
        <p:nvPicPr>
          <p:cNvPr id="6" name="nTIDE-2">
            <a:hlinkClick r:id="" action="ppaction://media"/>
            <a:extLst>
              <a:ext uri="{FF2B5EF4-FFF2-40B4-BE49-F238E27FC236}">
                <a16:creationId xmlns:a16="http://schemas.microsoft.com/office/drawing/2014/main" id="{7BEBF58B-7E86-4D70-AA4F-B216C6A8DA37}"/>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15B33BEC-7256-4E80-942E-99E7EFDAFCC4}" label="nTIDE-2 subtitle" lang="" r:embed="rId5"/>
                        </p173:trackLst>
                      </p173:tracksInfo>
                    </p:ext>
                  </p14:extLst>
                </p14:media>
              </p:ext>
            </p:extLst>
          </p:nvPr>
        </p:nvPicPr>
        <p:blipFill>
          <a:blip r:embed="rId6"/>
          <a:stretch>
            <a:fillRect/>
          </a:stretch>
        </p:blipFill>
        <p:spPr>
          <a:xfrm>
            <a:off x="76200" y="685800"/>
            <a:ext cx="533400" cy="533400"/>
          </a:xfrm>
          <a:prstGeom prst="rect">
            <a:avLst/>
          </a:prstGeom>
        </p:spPr>
      </p:pic>
      <p:sp>
        <p:nvSpPr>
          <p:cNvPr id="4" name="Date Placeholder 3">
            <a:extLst>
              <a:ext uri="{FF2B5EF4-FFF2-40B4-BE49-F238E27FC236}">
                <a16:creationId xmlns:a16="http://schemas.microsoft.com/office/drawing/2014/main" id="{7B6C1A9F-E6E1-4666-AC80-2B4B1F6B4ADA}"/>
              </a:ext>
              <a:ext uri="{C183D7F6-B498-43B3-948B-1728B52AA6E4}">
                <adec:decorative xmlns:adec="http://schemas.microsoft.com/office/drawing/2017/decorative" val="1"/>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978E3353-AAEC-4BB7-BD97-5458D8183A57}"/>
              </a:ext>
              <a:ext uri="{C183D7F6-B498-43B3-948B-1728B52AA6E4}">
                <adec:decorative xmlns:adec="http://schemas.microsoft.com/office/drawing/2017/decorative" val="1"/>
              </a:ext>
            </a:extLst>
          </p:cNvPr>
          <p:cNvSpPr>
            <a:spLocks noGrp="1"/>
          </p:cNvSpPr>
          <p:nvPr>
            <p:ph type="sldNum" sz="quarter" idx="12"/>
          </p:nvPr>
        </p:nvSpPr>
        <p:spPr/>
        <p:txBody>
          <a:bodyPr/>
          <a:lstStyle/>
          <a:p>
            <a:fld id="{9C637C1D-740A-4EE7-9AC7-DE15DA94B719}" type="slidenum">
              <a:rPr lang="en-US" smtClean="0"/>
              <a:t>3</a:t>
            </a:fld>
            <a:endParaRPr lang="en-US"/>
          </a:p>
        </p:txBody>
      </p:sp>
    </p:spTree>
    <p:extLst>
      <p:ext uri="{BB962C8B-B14F-4D97-AF65-F5344CB8AC3E}">
        <p14:creationId xmlns:p14="http://schemas.microsoft.com/office/powerpoint/2010/main" val="1544049043"/>
      </p:ext>
    </p:extLst>
  </p:cSld>
  <p:clrMapOvr>
    <a:masterClrMapping/>
  </p:clrMapOvr>
  <mc:AlternateContent xmlns:mc="http://schemas.openxmlformats.org/markup-compatibility/2006">
    <mc:Choice xmlns:p14="http://schemas.microsoft.com/office/powerpoint/2010/main" Requires="p14">
      <p:transition p14:dur="380" advClick="0" advTm="380"/>
    </mc:Choice>
    <mc:Fallback>
      <p:transition advClick="0" advTm="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47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67AAA-C5A7-188C-239A-4649E93AE1EF}"/>
              </a:ext>
            </a:extLst>
          </p:cNvPr>
          <p:cNvSpPr>
            <a:spLocks noGrp="1"/>
          </p:cNvSpPr>
          <p:nvPr>
            <p:ph type="ctrTitle"/>
          </p:nvPr>
        </p:nvSpPr>
        <p:spPr>
          <a:xfrm>
            <a:off x="391633" y="4339191"/>
            <a:ext cx="11408734" cy="1814792"/>
          </a:xfrm>
        </p:spPr>
        <p:txBody>
          <a:bodyPr>
            <a:noAutofit/>
          </a:bodyPr>
          <a:lstStyle/>
          <a:p>
            <a:r>
              <a:rPr lang="en-US" sz="3800"/>
              <a:t>Using National Core Indicators Data to Explore Unemployment, Underemployment, and Competitive Integrated Employment among People with IDD</a:t>
            </a:r>
          </a:p>
        </p:txBody>
      </p:sp>
      <p:sp>
        <p:nvSpPr>
          <p:cNvPr id="4" name="Footer Placeholder 3">
            <a:extLst>
              <a:ext uri="{FF2B5EF4-FFF2-40B4-BE49-F238E27FC236}">
                <a16:creationId xmlns:a16="http://schemas.microsoft.com/office/drawing/2014/main" id="{8E9BB274-0401-68ED-1930-A1C6AE280F7D}"/>
              </a:ext>
            </a:extLst>
          </p:cNvPr>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anose="020F0502020204030204"/>
                <a:ea typeface="Source Sans Pro" panose="020B0503030403020204" pitchFamily="34" charset="0"/>
                <a:cs typeface="+mn-cs"/>
              </a:rPr>
              <a:t>NATIONAL CORE INDICATORS®</a:t>
            </a:r>
          </a:p>
        </p:txBody>
      </p:sp>
      <p:pic>
        <p:nvPicPr>
          <p:cNvPr id="5" name="Picture 4" descr="A group of people looking at a tablet">
            <a:extLst>
              <a:ext uri="{FF2B5EF4-FFF2-40B4-BE49-F238E27FC236}">
                <a16:creationId xmlns:a16="http://schemas.microsoft.com/office/drawing/2014/main" id="{D866E5A3-4442-A390-617C-8B4D9461300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89075" y="-707"/>
            <a:ext cx="10178836" cy="4211986"/>
          </a:xfrm>
          <a:prstGeom prst="rect">
            <a:avLst/>
          </a:prstGeom>
          <a:noFill/>
        </p:spPr>
      </p:pic>
    </p:spTree>
    <p:extLst>
      <p:ext uri="{BB962C8B-B14F-4D97-AF65-F5344CB8AC3E}">
        <p14:creationId xmlns:p14="http://schemas.microsoft.com/office/powerpoint/2010/main" val="33431300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1A08AD-57F4-E2D5-FB6C-500A428B7DCC}"/>
              </a:ext>
            </a:extLst>
          </p:cNvPr>
          <p:cNvSpPr>
            <a:spLocks noGrp="1"/>
          </p:cNvSpPr>
          <p:nvPr>
            <p:ph type="title"/>
          </p:nvPr>
        </p:nvSpPr>
        <p:spPr>
          <a:xfrm>
            <a:off x="252362" y="546750"/>
            <a:ext cx="4435141" cy="976964"/>
          </a:xfrm>
        </p:spPr>
        <p:txBody>
          <a:bodyPr/>
          <a:lstStyle/>
          <a:p>
            <a:r>
              <a:rPr lang="en-US" b="1"/>
              <a:t>National Core Indicators</a:t>
            </a:r>
            <a:br>
              <a:rPr lang="en-US" b="1"/>
            </a:br>
            <a:r>
              <a:rPr lang="en-US" b="1"/>
              <a:t>(NCI)</a:t>
            </a:r>
          </a:p>
        </p:txBody>
      </p:sp>
      <p:sp>
        <p:nvSpPr>
          <p:cNvPr id="6" name="Content Placeholder 5">
            <a:extLst>
              <a:ext uri="{FF2B5EF4-FFF2-40B4-BE49-F238E27FC236}">
                <a16:creationId xmlns:a16="http://schemas.microsoft.com/office/drawing/2014/main" id="{21288CAC-5DCE-4B16-2DB8-0B996BCA2125}"/>
              </a:ext>
            </a:extLst>
          </p:cNvPr>
          <p:cNvSpPr>
            <a:spLocks noGrp="1"/>
          </p:cNvSpPr>
          <p:nvPr>
            <p:ph type="body" sz="half" idx="2"/>
          </p:nvPr>
        </p:nvSpPr>
        <p:spPr>
          <a:xfrm>
            <a:off x="336884" y="1643513"/>
            <a:ext cx="4350619" cy="4381901"/>
          </a:xfrm>
          <a:solidFill>
            <a:schemeClr val="bg1"/>
          </a:solidFill>
        </p:spPr>
        <p:txBody>
          <a:bodyPr>
            <a:normAutofit/>
          </a:bodyPr>
          <a:lstStyle/>
          <a:p>
            <a:pPr marL="0" indent="0">
              <a:buNone/>
            </a:pPr>
            <a:r>
              <a:rPr lang="en-US" sz="1800">
                <a:latin typeface="Cambria" panose="02040503050406030204" pitchFamily="18" charset="0"/>
                <a:ea typeface="Cambria" panose="02040503050406030204" pitchFamily="18" charset="0"/>
              </a:rPr>
              <a:t>NCI tools collect data on performance and quality of life indicators directly from: </a:t>
            </a:r>
          </a:p>
          <a:p>
            <a:pPr marL="514350" indent="-514350">
              <a:buAutoNum type="arabicParenBoth"/>
            </a:pPr>
            <a:r>
              <a:rPr lang="en-US" sz="1800" b="0">
                <a:latin typeface="Cambria" panose="02040503050406030204" pitchFamily="18" charset="0"/>
                <a:ea typeface="Cambria" panose="02040503050406030204" pitchFamily="18" charset="0"/>
              </a:rPr>
              <a:t>people who use disability and/or aging services systems; </a:t>
            </a:r>
          </a:p>
          <a:p>
            <a:pPr marL="514350" indent="-514350">
              <a:buAutoNum type="arabicParenBoth"/>
            </a:pPr>
            <a:r>
              <a:rPr lang="en-US" sz="1800" b="0">
                <a:latin typeface="Cambria" panose="02040503050406030204" pitchFamily="18" charset="0"/>
                <a:ea typeface="Cambria" panose="02040503050406030204" pitchFamily="18" charset="0"/>
              </a:rPr>
              <a:t>families; and </a:t>
            </a:r>
          </a:p>
          <a:p>
            <a:pPr marL="514350" indent="-514350">
              <a:buAutoNum type="arabicParenBoth"/>
            </a:pPr>
            <a:r>
              <a:rPr lang="en-US" sz="1800" b="0">
                <a:latin typeface="Cambria" panose="02040503050406030204" pitchFamily="18" charset="0"/>
                <a:ea typeface="Cambria" panose="02040503050406030204" pitchFamily="18" charset="0"/>
              </a:rPr>
              <a:t>those who deliver services</a:t>
            </a:r>
          </a:p>
          <a:p>
            <a:pPr marL="514350" indent="-514350">
              <a:buAutoNum type="arabicParenBoth"/>
            </a:pPr>
            <a:endParaRPr lang="en-US" sz="1800">
              <a:latin typeface="Cambria" panose="02040503050406030204" pitchFamily="18" charset="0"/>
              <a:ea typeface="Cambria" panose="02040503050406030204" pitchFamily="18" charset="0"/>
            </a:endParaRPr>
          </a:p>
          <a:p>
            <a:r>
              <a:rPr lang="en-US" sz="1800">
                <a:latin typeface="Cambria" panose="02040503050406030204" pitchFamily="18" charset="0"/>
                <a:ea typeface="Cambria" panose="02040503050406030204" pitchFamily="18" charset="0"/>
              </a:rPr>
              <a:t>Participating states:</a:t>
            </a:r>
          </a:p>
          <a:p>
            <a:pPr marL="285750" indent="-285750">
              <a:buFont typeface="Arial" panose="020B0604020202020204" pitchFamily="34" charset="0"/>
              <a:buChar char="•"/>
            </a:pPr>
            <a:r>
              <a:rPr lang="en-US" sz="1800">
                <a:latin typeface="Cambria" panose="02040503050406030204" pitchFamily="18" charset="0"/>
                <a:ea typeface="Cambria" panose="02040503050406030204" pitchFamily="18" charset="0"/>
              </a:rPr>
              <a:t>NCI-IDD IPS and Family Surveys: 48</a:t>
            </a:r>
          </a:p>
          <a:p>
            <a:pPr marL="285750" indent="-285750">
              <a:buFont typeface="Arial" panose="020B0604020202020204" pitchFamily="34" charset="0"/>
              <a:buChar char="•"/>
            </a:pPr>
            <a:r>
              <a:rPr lang="en-US" sz="1800">
                <a:latin typeface="Cambria" panose="02040503050406030204" pitchFamily="18" charset="0"/>
                <a:ea typeface="Cambria" panose="02040503050406030204" pitchFamily="18" charset="0"/>
              </a:rPr>
              <a:t>NCI-AD: 26 </a:t>
            </a:r>
          </a:p>
          <a:p>
            <a:pPr marL="285750" indent="-285750">
              <a:buFont typeface="Arial" panose="020B0604020202020204" pitchFamily="34" charset="0"/>
              <a:buChar char="•"/>
            </a:pPr>
            <a:r>
              <a:rPr lang="en-US" sz="1800">
                <a:latin typeface="Cambria" panose="02040503050406030204" pitchFamily="18" charset="0"/>
                <a:ea typeface="Cambria" panose="02040503050406030204" pitchFamily="18" charset="0"/>
              </a:rPr>
              <a:t>State of the Workforce: 30 states for the NCI-IDD </a:t>
            </a:r>
            <a:r>
              <a:rPr lang="en-US" sz="1800" err="1">
                <a:latin typeface="Cambria" panose="02040503050406030204" pitchFamily="18" charset="0"/>
                <a:ea typeface="Cambria" panose="02040503050406030204" pitchFamily="18" charset="0"/>
              </a:rPr>
              <a:t>SoTW</a:t>
            </a:r>
            <a:r>
              <a:rPr lang="en-US" sz="1800">
                <a:latin typeface="Cambria" panose="02040503050406030204" pitchFamily="18" charset="0"/>
                <a:ea typeface="Cambria" panose="02040503050406030204" pitchFamily="18" charset="0"/>
              </a:rPr>
              <a:t>, and 6 states for NCI-AD </a:t>
            </a:r>
            <a:r>
              <a:rPr lang="en-US" sz="1800" err="1">
                <a:latin typeface="Cambria" panose="02040503050406030204" pitchFamily="18" charset="0"/>
                <a:ea typeface="Cambria" panose="02040503050406030204" pitchFamily="18" charset="0"/>
              </a:rPr>
              <a:t>SoTW</a:t>
            </a:r>
            <a:endParaRPr lang="en-US" sz="1800">
              <a:latin typeface="Cambria" panose="02040503050406030204" pitchFamily="18" charset="0"/>
              <a:ea typeface="Cambria" panose="02040503050406030204" pitchFamily="18" charset="0"/>
            </a:endParaRPr>
          </a:p>
        </p:txBody>
      </p:sp>
      <p:sp>
        <p:nvSpPr>
          <p:cNvPr id="9" name="Slide Number Placeholder 6">
            <a:extLst>
              <a:ext uri="{FF2B5EF4-FFF2-40B4-BE49-F238E27FC236}">
                <a16:creationId xmlns:a16="http://schemas.microsoft.com/office/drawing/2014/main" id="{4A268F9A-A45A-3505-3426-14895C28F014}"/>
              </a:ext>
              <a:ext uri="{C183D7F6-B498-43B3-948B-1728B52AA6E4}">
                <adec:decorative xmlns:adec="http://schemas.microsoft.com/office/drawing/2017/decorative" val="1"/>
              </a:ext>
            </a:extLst>
          </p:cNvPr>
          <p:cNvSpPr>
            <a:spLocks noGrp="1"/>
          </p:cNvSpPr>
          <p:nvPr>
            <p:ph type="sldNum" sz="quarter" idx="12"/>
          </p:nvPr>
        </p:nvSpPr>
        <p:spPr>
          <a:xfrm>
            <a:off x="9309415" y="6461011"/>
            <a:ext cx="2743200" cy="365125"/>
          </a:xfrm>
        </p:spPr>
        <p:txBody>
          <a:bodyPr/>
          <a:lstStyle/>
          <a:p>
            <a:pPr marL="0" marR="0" lvl="0" indent="0" algn="r" defTabSz="704088" rtl="0" eaLnBrk="1" fontAlgn="auto" latinLnBrk="0" hangingPunct="1">
              <a:lnSpc>
                <a:spcPct val="100000"/>
              </a:lnSpc>
              <a:spcBef>
                <a:spcPts val="0"/>
              </a:spcBef>
              <a:spcAft>
                <a:spcPts val="600"/>
              </a:spcAft>
              <a:buClrTx/>
              <a:buSzTx/>
              <a:buFontTx/>
              <a:buNone/>
              <a:tabLst/>
              <a:defRPr/>
            </a:pPr>
            <a:fld id="{56457A89-7E12-42A4-9457-BFD85B9E19BE}" type="slidenum">
              <a:rPr kumimoji="0" lang="en-US" sz="1100" b="1" i="0" u="none" strike="noStrike" kern="1200" cap="none" spc="0" normalizeH="0" baseline="0" noProof="0">
                <a:ln>
                  <a:noFill/>
                </a:ln>
                <a:solidFill>
                  <a:srgbClr val="FFFFFF"/>
                </a:solidFill>
                <a:effectLst/>
                <a:uLnTx/>
                <a:uFillTx/>
                <a:latin typeface="Calibri" panose="020F0502020204030204"/>
                <a:ea typeface="Source Sans Pro" panose="020B0503030403020204" pitchFamily="34" charset="0"/>
                <a:cs typeface="+mn-cs"/>
              </a:rPr>
              <a:pPr marL="0" marR="0" lvl="0" indent="0" algn="r" defTabSz="704088" rtl="0" eaLnBrk="1" fontAlgn="auto" latinLnBrk="0" hangingPunct="1">
                <a:lnSpc>
                  <a:spcPct val="100000"/>
                </a:lnSpc>
                <a:spcBef>
                  <a:spcPts val="0"/>
                </a:spcBef>
                <a:spcAft>
                  <a:spcPts val="600"/>
                </a:spcAft>
                <a:buClrTx/>
                <a:buSzTx/>
                <a:buFontTx/>
                <a:buNone/>
                <a:tabLst/>
                <a:defRPr/>
              </a:pPr>
              <a:t>31</a:t>
            </a:fld>
            <a:endParaRPr kumimoji="0" lang="en-US" sz="2000" b="1" i="0" u="none" strike="noStrike" kern="1200" cap="none" spc="0" normalizeH="0" baseline="0" noProof="0">
              <a:ln>
                <a:noFill/>
              </a:ln>
              <a:solidFill>
                <a:srgbClr val="FFFFFF"/>
              </a:solidFill>
              <a:effectLst/>
              <a:uLnTx/>
              <a:uFillTx/>
              <a:latin typeface="Calibri" panose="020F0502020204030204"/>
              <a:ea typeface="Source Sans Pro" panose="020B0503030403020204" pitchFamily="34" charset="0"/>
              <a:cs typeface="+mn-cs"/>
            </a:endParaRPr>
          </a:p>
        </p:txBody>
      </p:sp>
      <p:sp>
        <p:nvSpPr>
          <p:cNvPr id="11" name="Footer Placeholder 1">
            <a:extLst>
              <a:ext uri="{FF2B5EF4-FFF2-40B4-BE49-F238E27FC236}">
                <a16:creationId xmlns:a16="http://schemas.microsoft.com/office/drawing/2014/main" id="{4237690B-B11F-132F-00E7-BCBEAA5144B8}"/>
              </a:ext>
              <a:ext uri="{C183D7F6-B498-43B3-948B-1728B52AA6E4}">
                <adec:decorative xmlns:adec="http://schemas.microsoft.com/office/drawing/2017/decorative" val="1"/>
              </a:ext>
            </a:extLst>
          </p:cNvPr>
          <p:cNvSpPr>
            <a:spLocks noGrp="1"/>
          </p:cNvSpPr>
          <p:nvPr>
            <p:ph type="ftr" sz="quarter" idx="3"/>
          </p:nvPr>
        </p:nvSpPr>
        <p:spPr>
          <a:xfrm>
            <a:off x="4038600" y="6495143"/>
            <a:ext cx="4114800" cy="296862"/>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anose="020F0502020204030204"/>
                <a:ea typeface="Source Sans Pro" panose="020B0503030403020204" pitchFamily="34" charset="0"/>
                <a:cs typeface="+mn-cs"/>
              </a:rPr>
              <a:t>NATIONAL CORE INDICATORS®</a:t>
            </a:r>
          </a:p>
        </p:txBody>
      </p:sp>
      <p:pic>
        <p:nvPicPr>
          <p:cNvPr id="8" name="Picture Placeholder 7" descr="A timeline of the history of National Core Indicators.&#10;1997: the NCI-IDD In-person and Adult Family survey begin&#10;1999: The NCI-IDD Family guardian survey begins&#10;2000: The NCI-IDD Child family survey beings&#10;2013: NCI-AD Adult Consumer survey begins&#10;2014: NCI-IDD State of the Workforce begins&#10;2023: NCI-AD State of the Workforce begins">
            <a:extLst>
              <a:ext uri="{FF2B5EF4-FFF2-40B4-BE49-F238E27FC236}">
                <a16:creationId xmlns:a16="http://schemas.microsoft.com/office/drawing/2014/main" id="{4692D02C-7CA9-9676-59C9-E5FE0156D45C}"/>
              </a:ext>
            </a:extLst>
          </p:cNvPr>
          <p:cNvPicPr>
            <a:picLocks noGrp="1" noChangeAspect="1"/>
          </p:cNvPicPr>
          <p:nvPr>
            <p:ph type="pic" idx="1"/>
          </p:nvPr>
        </p:nvPicPr>
        <p:blipFill rotWithShape="1">
          <a:blip r:embed="rId3"/>
          <a:srcRect l="138" r="50"/>
          <a:stretch/>
        </p:blipFill>
        <p:spPr>
          <a:xfrm>
            <a:off x="5029200" y="987425"/>
            <a:ext cx="6485860" cy="4873625"/>
          </a:xfrm>
        </p:spPr>
      </p:pic>
    </p:spTree>
    <p:extLst>
      <p:ext uri="{BB962C8B-B14F-4D97-AF65-F5344CB8AC3E}">
        <p14:creationId xmlns:p14="http://schemas.microsoft.com/office/powerpoint/2010/main" val="17268328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4D3BDA-1CE3-4D9A-9189-9CA9277DC809}"/>
              </a:ext>
            </a:extLst>
          </p:cNvPr>
          <p:cNvSpPr>
            <a:spLocks noGrp="1"/>
          </p:cNvSpPr>
          <p:nvPr>
            <p:ph type="title"/>
          </p:nvPr>
        </p:nvSpPr>
        <p:spPr>
          <a:xfrm>
            <a:off x="170121" y="99506"/>
            <a:ext cx="5401339" cy="1325563"/>
          </a:xfrm>
        </p:spPr>
        <p:txBody>
          <a:bodyPr anchor="ctr">
            <a:normAutofit/>
          </a:bodyPr>
          <a:lstStyle/>
          <a:p>
            <a:pPr algn="ctr"/>
            <a:r>
              <a:rPr lang="en-US" sz="4200" b="1">
                <a:latin typeface="+mn-lt"/>
              </a:rPr>
              <a:t>NCI-IDD In-Person Survey (IPS)</a:t>
            </a:r>
          </a:p>
        </p:txBody>
      </p:sp>
      <p:sp>
        <p:nvSpPr>
          <p:cNvPr id="2" name="Rectangle 1">
            <a:extLst>
              <a:ext uri="{FF2B5EF4-FFF2-40B4-BE49-F238E27FC236}">
                <a16:creationId xmlns:a16="http://schemas.microsoft.com/office/drawing/2014/main" id="{F6740DAE-579B-D65A-5A3A-4F8D3530D740}"/>
              </a:ext>
              <a:ext uri="{C183D7F6-B498-43B3-948B-1728B52AA6E4}">
                <adec:decorative xmlns:adec="http://schemas.microsoft.com/office/drawing/2017/decorative" val="1"/>
              </a:ext>
            </a:extLst>
          </p:cNvPr>
          <p:cNvSpPr/>
          <p:nvPr/>
        </p:nvSpPr>
        <p:spPr>
          <a:xfrm>
            <a:off x="6096000" y="0"/>
            <a:ext cx="6096000" cy="68580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73724"/>
              </a:solidFill>
              <a:effectLst/>
              <a:uLnTx/>
              <a:uFillTx/>
              <a:latin typeface="Calibri" panose="020F0502020204030204"/>
              <a:ea typeface="+mn-ea"/>
              <a:cs typeface="+mn-cs"/>
            </a:endParaRPr>
          </a:p>
        </p:txBody>
      </p:sp>
      <p:sp>
        <p:nvSpPr>
          <p:cNvPr id="5" name="Content Placeholder 4">
            <a:extLst>
              <a:ext uri="{FF2B5EF4-FFF2-40B4-BE49-F238E27FC236}">
                <a16:creationId xmlns:a16="http://schemas.microsoft.com/office/drawing/2014/main" id="{C08160D1-FA2A-4B63-8BC5-78D5F6911BB2}"/>
              </a:ext>
            </a:extLst>
          </p:cNvPr>
          <p:cNvSpPr>
            <a:spLocks noGrp="1"/>
          </p:cNvSpPr>
          <p:nvPr>
            <p:ph sz="half" idx="2"/>
          </p:nvPr>
        </p:nvSpPr>
        <p:spPr>
          <a:xfrm>
            <a:off x="6386570" y="363990"/>
            <a:ext cx="5546780" cy="5882573"/>
          </a:xfrm>
        </p:spPr>
        <p:txBody>
          <a:bodyPr vert="horz" lIns="91440" tIns="45720" rIns="91440" bIns="45720" rtlCol="0">
            <a:normAutofit lnSpcReduction="10000"/>
          </a:bodyPr>
          <a:lstStyle/>
          <a:p>
            <a:r>
              <a:rPr lang="en-US" sz="1800" b="1" i="1">
                <a:latin typeface="+mn-lt"/>
              </a:rPr>
              <a:t>Sampling: </a:t>
            </a:r>
            <a:r>
              <a:rPr lang="en-US" sz="1800">
                <a:latin typeface="+mn-lt"/>
              </a:rPr>
              <a:t>States design their samples with guidance from HSRI. Final samples should be representative of the population that uses services.</a:t>
            </a:r>
          </a:p>
          <a:p>
            <a:r>
              <a:rPr lang="en-US" sz="1800" b="1" i="1">
                <a:latin typeface="+mn-lt"/>
              </a:rPr>
              <a:t>Inclusion criteria:</a:t>
            </a:r>
            <a:r>
              <a:rPr lang="en-US" sz="1800" i="1">
                <a:latin typeface="+mn-lt"/>
              </a:rPr>
              <a:t> </a:t>
            </a:r>
          </a:p>
          <a:p>
            <a:pPr lvl="1"/>
            <a:r>
              <a:rPr lang="en-US" sz="1800">
                <a:latin typeface="+mn-lt"/>
              </a:rPr>
              <a:t>IDD: Person receiving at least one service in addition to case management</a:t>
            </a:r>
          </a:p>
          <a:p>
            <a:r>
              <a:rPr lang="en-US" sz="1800" b="1" i="1">
                <a:latin typeface="+mn-lt"/>
              </a:rPr>
              <a:t>Consent: </a:t>
            </a:r>
            <a:r>
              <a:rPr lang="en-US" sz="1800">
                <a:latin typeface="+mn-lt"/>
              </a:rPr>
              <a:t>Surveyors follow state specific consent requirements</a:t>
            </a:r>
          </a:p>
          <a:p>
            <a:pPr lvl="1"/>
            <a:r>
              <a:rPr lang="en-US" sz="1800">
                <a:latin typeface="+mn-lt"/>
              </a:rPr>
              <a:t>Those who are surveyed are informed that their services will not be impacted directly by their responses </a:t>
            </a:r>
          </a:p>
          <a:p>
            <a:r>
              <a:rPr lang="en-US" sz="1800" b="1" i="1">
                <a:latin typeface="+mn-lt"/>
              </a:rPr>
              <a:t>Surveyor training: </a:t>
            </a:r>
            <a:r>
              <a:rPr lang="en-US" sz="1800">
                <a:latin typeface="+mn-lt"/>
              </a:rPr>
              <a:t>All surveyors complete standardized training. IPS uses peer-surveyors as well.</a:t>
            </a:r>
          </a:p>
          <a:p>
            <a:r>
              <a:rPr lang="en-US" sz="1800" b="1" i="1">
                <a:latin typeface="+mn-lt"/>
              </a:rPr>
              <a:t>Survey features: </a:t>
            </a:r>
          </a:p>
          <a:p>
            <a:pPr lvl="1"/>
            <a:r>
              <a:rPr lang="en-US" sz="1800">
                <a:latin typeface="+mn-lt"/>
              </a:rPr>
              <a:t>May be conducted in-person or remotely</a:t>
            </a:r>
          </a:p>
          <a:p>
            <a:pPr lvl="1"/>
            <a:r>
              <a:rPr lang="en-US" sz="1800">
                <a:latin typeface="+mn-lt"/>
              </a:rPr>
              <a:t>Includes detailed Background Information section that primarily comes from existing records</a:t>
            </a:r>
          </a:p>
          <a:p>
            <a:pPr lvl="1"/>
            <a:r>
              <a:rPr lang="en-US" sz="1800">
                <a:latin typeface="+mn-lt"/>
              </a:rPr>
              <a:t>Surveys are available in multiple languages</a:t>
            </a:r>
          </a:p>
          <a:p>
            <a:pPr lvl="1"/>
            <a:r>
              <a:rPr lang="en-US" sz="1800">
                <a:latin typeface="+mn-lt"/>
              </a:rPr>
              <a:t>Questions may be rephrased or reworded</a:t>
            </a:r>
          </a:p>
          <a:p>
            <a:pPr lvl="1"/>
            <a:r>
              <a:rPr lang="en-US" sz="1800">
                <a:latin typeface="+mn-lt"/>
              </a:rPr>
              <a:t>Allows for use of proxy for select questions</a:t>
            </a:r>
          </a:p>
        </p:txBody>
      </p:sp>
      <p:sp>
        <p:nvSpPr>
          <p:cNvPr id="7" name="Slide Number Placeholder 6">
            <a:extLst>
              <a:ext uri="{FF2B5EF4-FFF2-40B4-BE49-F238E27FC236}">
                <a16:creationId xmlns:a16="http://schemas.microsoft.com/office/drawing/2014/main" id="{1F2BFF86-727D-4425-9705-D1B5D9F565E3}"/>
              </a:ext>
              <a:ext uri="{C183D7F6-B498-43B3-948B-1728B52AA6E4}">
                <adec:decorative xmlns:adec="http://schemas.microsoft.com/office/drawing/2017/decorative" val="1"/>
              </a:ext>
            </a:extLst>
          </p:cNvPr>
          <p:cNvSpPr>
            <a:spLocks noGrp="1"/>
          </p:cNvSpPr>
          <p:nvPr>
            <p:ph type="sldNum" sz="quarter" idx="12"/>
          </p:nvPr>
        </p:nvSpPr>
        <p:spPr>
          <a:xfrm>
            <a:off x="9304562" y="6414781"/>
            <a:ext cx="274320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56457A89-7E12-42A4-9457-BFD85B9E19BE}" type="slidenum">
              <a:rPr kumimoji="0" lang="en-US" sz="1400" b="1" i="0" u="none" strike="noStrike" kern="1200" cap="none" spc="0" normalizeH="0" baseline="0" noProof="0">
                <a:ln>
                  <a:noFill/>
                </a:ln>
                <a:solidFill>
                  <a:srgbClr val="FFFFFF"/>
                </a:solidFill>
                <a:effectLst/>
                <a:uLnTx/>
                <a:uFillTx/>
                <a:latin typeface="Calibri" panose="020F0502020204030204"/>
                <a:ea typeface="Source Sans Pro" panose="020B0503030403020204" pitchFamily="34" charset="0"/>
                <a:cs typeface="+mn-cs"/>
              </a:rPr>
              <a:pPr marL="0" marR="0" lvl="0" indent="0" algn="r" defTabSz="914400" rtl="0" eaLnBrk="1" fontAlgn="auto" latinLnBrk="0" hangingPunct="1">
                <a:lnSpc>
                  <a:spcPct val="100000"/>
                </a:lnSpc>
                <a:spcBef>
                  <a:spcPts val="0"/>
                </a:spcBef>
                <a:spcAft>
                  <a:spcPts val="600"/>
                </a:spcAft>
                <a:buClrTx/>
                <a:buSzTx/>
                <a:buFontTx/>
                <a:buNone/>
                <a:tabLst/>
                <a:defRPr/>
              </a:pPr>
              <a:t>32</a:t>
            </a:fld>
            <a:endParaRPr kumimoji="0" lang="en-US" sz="1400" b="1" i="0" u="none" strike="noStrike" kern="1200" cap="none" spc="0" normalizeH="0" baseline="0" noProof="0">
              <a:ln>
                <a:noFill/>
              </a:ln>
              <a:solidFill>
                <a:srgbClr val="FFFFFF"/>
              </a:solidFill>
              <a:effectLst/>
              <a:uLnTx/>
              <a:uFillTx/>
              <a:latin typeface="Calibri" panose="020F0502020204030204"/>
              <a:ea typeface="Source Sans Pro" panose="020B0503030403020204" pitchFamily="34" charset="0"/>
              <a:cs typeface="+mn-cs"/>
            </a:endParaRPr>
          </a:p>
        </p:txBody>
      </p:sp>
      <p:cxnSp>
        <p:nvCxnSpPr>
          <p:cNvPr id="3" name="Straight Connector 2">
            <a:extLst>
              <a:ext uri="{FF2B5EF4-FFF2-40B4-BE49-F238E27FC236}">
                <a16:creationId xmlns:a16="http://schemas.microsoft.com/office/drawing/2014/main" id="{E3550F85-A683-A191-C812-973B17449860}"/>
              </a:ext>
              <a:ext uri="{C183D7F6-B498-43B3-948B-1728B52AA6E4}">
                <adec:decorative xmlns:adec="http://schemas.microsoft.com/office/drawing/2017/decorative" val="1"/>
              </a:ext>
            </a:extLst>
          </p:cNvPr>
          <p:cNvCxnSpPr>
            <a:cxnSpLocks/>
          </p:cNvCxnSpPr>
          <p:nvPr/>
        </p:nvCxnSpPr>
        <p:spPr>
          <a:xfrm flipV="1">
            <a:off x="6106886" y="-108857"/>
            <a:ext cx="0" cy="6444343"/>
          </a:xfrm>
          <a:prstGeom prst="line">
            <a:avLst/>
          </a:prstGeom>
          <a:ln w="127000" cap="rnd">
            <a:solidFill>
              <a:schemeClr val="bg2">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9ACD3A66-989D-F202-2A99-77F651EEA0CA}"/>
              </a:ext>
              <a:ext uri="{C183D7F6-B498-43B3-948B-1728B52AA6E4}">
                <adec:decorative xmlns:adec="http://schemas.microsoft.com/office/drawing/2017/decorative" val="1"/>
              </a:ext>
            </a:extLst>
          </p:cNvPr>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anose="020F0502020204030204"/>
                <a:ea typeface="Source Sans Pro" panose="020B0503030403020204" pitchFamily="34" charset="0"/>
                <a:cs typeface="+mn-cs"/>
              </a:rPr>
              <a:t>NATIONAL CORE INDICATORS®</a:t>
            </a:r>
          </a:p>
        </p:txBody>
      </p:sp>
      <p:pic>
        <p:nvPicPr>
          <p:cNvPr id="8" name="Picture 7" descr="Two people looking at a computer">
            <a:extLst>
              <a:ext uri="{FF2B5EF4-FFF2-40B4-BE49-F238E27FC236}">
                <a16:creationId xmlns:a16="http://schemas.microsoft.com/office/drawing/2014/main" id="{94C480E1-21FF-852E-C0F1-18CC843E32B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20156" y="1383847"/>
            <a:ext cx="4005203" cy="4972905"/>
          </a:xfrm>
          <a:prstGeom prst="rect">
            <a:avLst/>
          </a:prstGeom>
        </p:spPr>
      </p:pic>
    </p:spTree>
    <p:extLst>
      <p:ext uri="{BB962C8B-B14F-4D97-AF65-F5344CB8AC3E}">
        <p14:creationId xmlns:p14="http://schemas.microsoft.com/office/powerpoint/2010/main" val="1537258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B4E1B-2D48-13BC-3D92-C5458AD09B53}"/>
              </a:ext>
            </a:extLst>
          </p:cNvPr>
          <p:cNvSpPr>
            <a:spLocks noGrp="1"/>
          </p:cNvSpPr>
          <p:nvPr>
            <p:ph type="title"/>
          </p:nvPr>
        </p:nvSpPr>
        <p:spPr/>
        <p:txBody>
          <a:bodyPr/>
          <a:lstStyle/>
          <a:p>
            <a:r>
              <a:rPr lang="en-US">
                <a:solidFill>
                  <a:srgbClr val="000000"/>
                </a:solidFill>
              </a:rPr>
              <a:t>2022-2023 Sample</a:t>
            </a:r>
          </a:p>
        </p:txBody>
      </p:sp>
      <p:pic>
        <p:nvPicPr>
          <p:cNvPr id="8" name="Content Placeholder 7" descr="A map of the United States shaded to show which states participated in the NCI-IDD IPS 2022-23: Alabama, Arkansas, California, Connecticut, Delaware, District of Columbia, Florida, Georgia, Hawaii, Illinois, Indiana, Kansas, Kentucky, Maryland, Michigan, Minnesota, Missouri, Montana, Nebraska, Nevada, New Hampshire, New Jersey, New York, North Carolina, Oklahoma, Oregon, Pennsylvania, South Carolina, Texas, Utah, Virginia, Wisconsin, Wyoming">
            <a:extLst>
              <a:ext uri="{FF2B5EF4-FFF2-40B4-BE49-F238E27FC236}">
                <a16:creationId xmlns:a16="http://schemas.microsoft.com/office/drawing/2014/main" id="{FACEF8B9-D0CB-05E4-60DB-A9BDA7ACF0A7}"/>
              </a:ext>
            </a:extLst>
          </p:cNvPr>
          <p:cNvPicPr>
            <a:picLocks noGrp="1" noChangeAspect="1"/>
          </p:cNvPicPr>
          <p:nvPr>
            <p:ph sz="half" idx="2"/>
          </p:nvPr>
        </p:nvPicPr>
        <p:blipFill>
          <a:blip r:embed="rId3"/>
          <a:stretch>
            <a:fillRect/>
          </a:stretch>
        </p:blipFill>
        <p:spPr>
          <a:xfrm>
            <a:off x="5357244" y="1188315"/>
            <a:ext cx="6834756" cy="4266187"/>
          </a:xfrm>
        </p:spPr>
      </p:pic>
      <p:sp>
        <p:nvSpPr>
          <p:cNvPr id="3" name="Content Placeholder 2">
            <a:extLst>
              <a:ext uri="{FF2B5EF4-FFF2-40B4-BE49-F238E27FC236}">
                <a16:creationId xmlns:a16="http://schemas.microsoft.com/office/drawing/2014/main" id="{4969500F-9A04-33AB-D2D6-8B5B65BBCBFB}"/>
              </a:ext>
            </a:extLst>
          </p:cNvPr>
          <p:cNvSpPr>
            <a:spLocks noGrp="1"/>
          </p:cNvSpPr>
          <p:nvPr>
            <p:ph sz="half" idx="1"/>
          </p:nvPr>
        </p:nvSpPr>
        <p:spPr>
          <a:xfrm>
            <a:off x="646814" y="1758966"/>
            <a:ext cx="5181600" cy="4351338"/>
          </a:xfrm>
        </p:spPr>
        <p:txBody>
          <a:bodyPr>
            <a:normAutofit lnSpcReduction="10000"/>
          </a:bodyPr>
          <a:lstStyle/>
          <a:p>
            <a:r>
              <a:rPr lang="en-US" sz="4000">
                <a:solidFill>
                  <a:srgbClr val="13676C"/>
                </a:solidFill>
              </a:rPr>
              <a:t>25,424</a:t>
            </a:r>
            <a:r>
              <a:rPr lang="en-US">
                <a:solidFill>
                  <a:srgbClr val="13676C"/>
                </a:solidFill>
              </a:rPr>
              <a:t> total respondents</a:t>
            </a:r>
          </a:p>
          <a:p>
            <a:r>
              <a:rPr lang="en-US">
                <a:solidFill>
                  <a:srgbClr val="13676C"/>
                </a:solidFill>
              </a:rPr>
              <a:t>33 states</a:t>
            </a:r>
          </a:p>
          <a:p>
            <a:pPr marL="287338" indent="-287338">
              <a:buFont typeface="Arial" panose="020B0604020202020204" pitchFamily="34" charset="0"/>
              <a:buChar char="•"/>
            </a:pPr>
            <a:r>
              <a:rPr lang="en-US">
                <a:solidFill>
                  <a:srgbClr val="13676C"/>
                </a:solidFill>
              </a:rPr>
              <a:t>60% male</a:t>
            </a:r>
          </a:p>
          <a:p>
            <a:pPr marL="287338" indent="-287338">
              <a:buFont typeface="Arial" panose="020B0604020202020204" pitchFamily="34" charset="0"/>
              <a:buChar char="•"/>
            </a:pPr>
            <a:r>
              <a:rPr lang="en-US">
                <a:solidFill>
                  <a:srgbClr val="13676C"/>
                </a:solidFill>
              </a:rPr>
              <a:t>Average age 40.0</a:t>
            </a:r>
          </a:p>
          <a:p>
            <a:pPr marL="287338" indent="-287338">
              <a:buFont typeface="Arial" panose="020B0604020202020204" pitchFamily="34" charset="0"/>
              <a:buChar char="•"/>
            </a:pPr>
            <a:r>
              <a:rPr lang="en-US">
                <a:solidFill>
                  <a:srgbClr val="13676C"/>
                </a:solidFill>
              </a:rPr>
              <a:t>Race/ethnicity</a:t>
            </a:r>
          </a:p>
          <a:p>
            <a:pPr marL="973138" lvl="1" indent="-287338"/>
            <a:r>
              <a:rPr lang="en-US" i="1">
                <a:solidFill>
                  <a:srgbClr val="13676C"/>
                </a:solidFill>
              </a:rPr>
              <a:t>63% White; 17% Black; 14% Latino</a:t>
            </a:r>
          </a:p>
          <a:p>
            <a:pPr marL="287338" indent="-287338">
              <a:buFont typeface="Arial" panose="020B0604020202020204" pitchFamily="34" charset="0"/>
              <a:buChar char="•"/>
            </a:pPr>
            <a:r>
              <a:rPr lang="en-US">
                <a:solidFill>
                  <a:srgbClr val="13676C"/>
                </a:solidFill>
              </a:rPr>
              <a:t>Diagnosis</a:t>
            </a:r>
          </a:p>
          <a:p>
            <a:pPr marL="1143000" lvl="1" indent="-457200"/>
            <a:r>
              <a:rPr lang="en-US" i="1">
                <a:solidFill>
                  <a:srgbClr val="13676C"/>
                </a:solidFill>
              </a:rPr>
              <a:t>84% ID; 31% ASD, 6% Down syndrome</a:t>
            </a:r>
          </a:p>
        </p:txBody>
      </p:sp>
      <p:sp>
        <p:nvSpPr>
          <p:cNvPr id="5" name="Slide Number Placeholder 4">
            <a:extLst>
              <a:ext uri="{FF2B5EF4-FFF2-40B4-BE49-F238E27FC236}">
                <a16:creationId xmlns:a16="http://schemas.microsoft.com/office/drawing/2014/main" id="{AAC4B423-7234-5FC1-8481-DC07E615548E}"/>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457A89-7E12-42A4-9457-BFD85B9E19BE}" type="slidenum">
              <a:rPr kumimoji="0" lang="en-US" sz="1400" b="1" i="0" u="none" strike="noStrike" kern="1200" cap="none" spc="0" normalizeH="0" baseline="0" noProof="0" smtClean="0">
                <a:ln>
                  <a:noFill/>
                </a:ln>
                <a:solidFill>
                  <a:srgbClr val="FFFFFF"/>
                </a:solidFill>
                <a:effectLst/>
                <a:uLnTx/>
                <a:uFillTx/>
                <a:latin typeface="Calibri" panose="020F0502020204030204"/>
                <a:ea typeface="Source Sans Pro" panose="020B050303040302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400" b="1" i="0" u="none" strike="noStrike" kern="1200" cap="none" spc="0" normalizeH="0" baseline="0" noProof="0">
              <a:ln>
                <a:noFill/>
              </a:ln>
              <a:solidFill>
                <a:srgbClr val="FFFFFF"/>
              </a:solidFill>
              <a:effectLst/>
              <a:uLnTx/>
              <a:uFillTx/>
              <a:latin typeface="Calibri" panose="020F0502020204030204"/>
              <a:ea typeface="Source Sans Pro" panose="020B0503030403020204" pitchFamily="34" charset="0"/>
              <a:cs typeface="+mn-cs"/>
            </a:endParaRPr>
          </a:p>
        </p:txBody>
      </p:sp>
      <p:sp>
        <p:nvSpPr>
          <p:cNvPr id="6" name="Footer Placeholder 5">
            <a:extLst>
              <a:ext uri="{FF2B5EF4-FFF2-40B4-BE49-F238E27FC236}">
                <a16:creationId xmlns:a16="http://schemas.microsoft.com/office/drawing/2014/main" id="{3798099F-3DE9-18D8-E86C-F06500E42F29}"/>
              </a:ext>
              <a:ext uri="{C183D7F6-B498-43B3-948B-1728B52AA6E4}">
                <adec:decorative xmlns:adec="http://schemas.microsoft.com/office/drawing/2017/decorative" val="1"/>
              </a:ext>
            </a:extLst>
          </p:cNvPr>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anose="020F0502020204030204"/>
                <a:ea typeface="Source Sans Pro" panose="020B0503030403020204" pitchFamily="34" charset="0"/>
                <a:cs typeface="+mn-cs"/>
              </a:rPr>
              <a:t>NATIONAL CORE INDICATORS®</a:t>
            </a:r>
          </a:p>
        </p:txBody>
      </p:sp>
    </p:spTree>
    <p:extLst>
      <p:ext uri="{BB962C8B-B14F-4D97-AF65-F5344CB8AC3E}">
        <p14:creationId xmlns:p14="http://schemas.microsoft.com/office/powerpoint/2010/main" val="25985620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CE071A5-02E4-7234-3CDF-A2C7E50F6A57}"/>
              </a:ext>
            </a:extLst>
          </p:cNvPr>
          <p:cNvSpPr>
            <a:spLocks noGrp="1"/>
          </p:cNvSpPr>
          <p:nvPr>
            <p:ph type="title"/>
          </p:nvPr>
        </p:nvSpPr>
        <p:spPr/>
        <p:txBody>
          <a:bodyPr/>
          <a:lstStyle/>
          <a:p>
            <a:r>
              <a:rPr lang="en-US"/>
              <a:t>Employment among NCI-IDD respondents </a:t>
            </a:r>
          </a:p>
        </p:txBody>
      </p:sp>
      <p:sp>
        <p:nvSpPr>
          <p:cNvPr id="5" name="Slide Number Placeholder 4">
            <a:extLst>
              <a:ext uri="{FF2B5EF4-FFF2-40B4-BE49-F238E27FC236}">
                <a16:creationId xmlns:a16="http://schemas.microsoft.com/office/drawing/2014/main" id="{6F9CFB01-8FCD-C935-86E0-6CE9084F1939}"/>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457A89-7E12-42A4-9457-BFD85B9E19BE}" type="slidenum">
              <a:rPr kumimoji="0" lang="en-US" sz="1400" b="1" i="0" u="none" strike="noStrike" kern="1200" cap="none" spc="0" normalizeH="0" baseline="0" noProof="0" smtClean="0">
                <a:ln>
                  <a:noFill/>
                </a:ln>
                <a:solidFill>
                  <a:srgbClr val="FFFFFF"/>
                </a:solidFill>
                <a:effectLst/>
                <a:uLnTx/>
                <a:uFillTx/>
                <a:latin typeface="Calibri" panose="020F0502020204030204"/>
                <a:ea typeface="Source Sans Pro" panose="020B050303040302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400" b="1" i="0" u="none" strike="noStrike" kern="1200" cap="none" spc="0" normalizeH="0" baseline="0" noProof="0">
              <a:ln>
                <a:noFill/>
              </a:ln>
              <a:solidFill>
                <a:srgbClr val="FFFFFF"/>
              </a:solidFill>
              <a:effectLst/>
              <a:uLnTx/>
              <a:uFillTx/>
              <a:latin typeface="Calibri" panose="020F0502020204030204"/>
              <a:ea typeface="Source Sans Pro" panose="020B0503030403020204" pitchFamily="34" charset="0"/>
              <a:cs typeface="+mn-cs"/>
            </a:endParaRPr>
          </a:p>
        </p:txBody>
      </p:sp>
      <p:sp>
        <p:nvSpPr>
          <p:cNvPr id="6" name="Footer Placeholder 5">
            <a:extLst>
              <a:ext uri="{FF2B5EF4-FFF2-40B4-BE49-F238E27FC236}">
                <a16:creationId xmlns:a16="http://schemas.microsoft.com/office/drawing/2014/main" id="{2F654A3E-3EE3-0BBE-95A3-79A9E8657CAB}"/>
              </a:ext>
              <a:ext uri="{C183D7F6-B498-43B3-948B-1728B52AA6E4}">
                <adec:decorative xmlns:adec="http://schemas.microsoft.com/office/drawing/2017/decorative" val="1"/>
              </a:ext>
            </a:extLst>
          </p:cNvPr>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anose="020F0502020204030204"/>
                <a:ea typeface="Source Sans Pro" panose="020B0503030403020204" pitchFamily="34" charset="0"/>
                <a:cs typeface="+mn-cs"/>
              </a:rPr>
              <a:t>NATIONAL CORE INDICATORS®</a:t>
            </a:r>
          </a:p>
        </p:txBody>
      </p:sp>
      <p:grpSp>
        <p:nvGrpSpPr>
          <p:cNvPr id="14" name="Group 2" descr="A scale showing two employment data points from NCI. On the left, 17% of people have a paid job in the community; one the right, 44% of those who do not have a community job want one.">
            <a:extLst>
              <a:ext uri="{FF2B5EF4-FFF2-40B4-BE49-F238E27FC236}">
                <a16:creationId xmlns:a16="http://schemas.microsoft.com/office/drawing/2014/main" id="{D0E3B19D-AC4D-40B9-7302-9BA1E45897BD}"/>
              </a:ext>
            </a:extLst>
          </p:cNvPr>
          <p:cNvGrpSpPr/>
          <p:nvPr/>
        </p:nvGrpSpPr>
        <p:grpSpPr>
          <a:xfrm>
            <a:off x="2233913" y="1557866"/>
            <a:ext cx="7022976" cy="4481689"/>
            <a:chOff x="0" y="-170168"/>
            <a:chExt cx="10905902" cy="6459064"/>
          </a:xfrm>
        </p:grpSpPr>
        <p:sp>
          <p:nvSpPr>
            <p:cNvPr id="15" name="Freeform 3">
              <a:extLst>
                <a:ext uri="{FF2B5EF4-FFF2-40B4-BE49-F238E27FC236}">
                  <a16:creationId xmlns:a16="http://schemas.microsoft.com/office/drawing/2014/main" id="{FC7486D1-EA98-FE13-3192-E434C6B4350C}"/>
                </a:ext>
              </a:extLst>
            </p:cNvPr>
            <p:cNvSpPr/>
            <p:nvPr/>
          </p:nvSpPr>
          <p:spPr>
            <a:xfrm flipH="1">
              <a:off x="390963" y="2835503"/>
              <a:ext cx="9831723" cy="3453393"/>
            </a:xfrm>
            <a:custGeom>
              <a:avLst/>
              <a:gdLst/>
              <a:ahLst/>
              <a:cxnLst/>
              <a:rect l="l" t="t" r="r" b="b"/>
              <a:pathLst>
                <a:path w="9831723" h="3453393">
                  <a:moveTo>
                    <a:pt x="9831723" y="0"/>
                  </a:moveTo>
                  <a:lnTo>
                    <a:pt x="0" y="0"/>
                  </a:lnTo>
                  <a:lnTo>
                    <a:pt x="0" y="3453392"/>
                  </a:lnTo>
                  <a:lnTo>
                    <a:pt x="9831723" y="3453392"/>
                  </a:lnTo>
                  <a:lnTo>
                    <a:pt x="9831723"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6" name="TextBox 15">
              <a:extLst>
                <a:ext uri="{FF2B5EF4-FFF2-40B4-BE49-F238E27FC236}">
                  <a16:creationId xmlns:a16="http://schemas.microsoft.com/office/drawing/2014/main" id="{C23F62DC-CC2C-F4D9-278D-FB24BE0D4A9D}"/>
                </a:ext>
              </a:extLst>
            </p:cNvPr>
            <p:cNvSpPr txBox="1"/>
            <p:nvPr/>
          </p:nvSpPr>
          <p:spPr>
            <a:xfrm>
              <a:off x="6391494" y="862258"/>
              <a:ext cx="4514408" cy="2661613"/>
            </a:xfrm>
            <a:prstGeom prst="rect">
              <a:avLst/>
            </a:prstGeom>
          </p:spPr>
          <p:txBody>
            <a:bodyPr wrap="square" lIns="0" tIns="0" rIns="0" bIns="0" rtlCol="0" anchor="t">
              <a:spAutoFit/>
            </a:bodyPr>
            <a:lstStyle/>
            <a:p>
              <a:pPr algn="ctr">
                <a:lnSpc>
                  <a:spcPts val="3500"/>
                </a:lnSpc>
              </a:pPr>
              <a:r>
                <a:rPr lang="en-US" sz="3069">
                  <a:solidFill>
                    <a:srgbClr val="373737"/>
                  </a:solidFill>
                  <a:latin typeface="Gotham"/>
                  <a:ea typeface="Gotham"/>
                  <a:cs typeface="Gotham"/>
                  <a:sym typeface="Gotham"/>
                </a:rPr>
                <a:t>of those who</a:t>
              </a:r>
              <a:r>
                <a:rPr lang="en-US" sz="3069" b="1">
                  <a:solidFill>
                    <a:srgbClr val="373737"/>
                  </a:solidFill>
                  <a:latin typeface="Gotham Bold"/>
                  <a:ea typeface="Gotham Bold"/>
                  <a:cs typeface="Gotham Bold"/>
                  <a:sym typeface="Gotham Bold"/>
                </a:rPr>
                <a:t> do not</a:t>
              </a:r>
              <a:r>
                <a:rPr lang="en-US" sz="3069">
                  <a:solidFill>
                    <a:srgbClr val="373737"/>
                  </a:solidFill>
                  <a:latin typeface="Gotham"/>
                  <a:ea typeface="Gotham"/>
                  <a:cs typeface="Gotham"/>
                  <a:sym typeface="Gotham"/>
                </a:rPr>
                <a:t> have a community </a:t>
              </a:r>
            </a:p>
            <a:p>
              <a:pPr algn="ctr">
                <a:lnSpc>
                  <a:spcPts val="3500"/>
                </a:lnSpc>
              </a:pPr>
              <a:r>
                <a:rPr lang="en-US" sz="3069">
                  <a:solidFill>
                    <a:srgbClr val="373737"/>
                  </a:solidFill>
                  <a:latin typeface="Gotham"/>
                  <a:ea typeface="Gotham"/>
                  <a:cs typeface="Gotham"/>
                  <a:sym typeface="Gotham"/>
                </a:rPr>
                <a:t>job want one</a:t>
              </a:r>
            </a:p>
          </p:txBody>
        </p:sp>
        <p:sp>
          <p:nvSpPr>
            <p:cNvPr id="17" name="TextBox 16">
              <a:extLst>
                <a:ext uri="{FF2B5EF4-FFF2-40B4-BE49-F238E27FC236}">
                  <a16:creationId xmlns:a16="http://schemas.microsoft.com/office/drawing/2014/main" id="{FDB14192-9B4F-D628-EB5C-20DD69056AA0}"/>
                </a:ext>
              </a:extLst>
            </p:cNvPr>
            <p:cNvSpPr txBox="1"/>
            <p:nvPr/>
          </p:nvSpPr>
          <p:spPr>
            <a:xfrm>
              <a:off x="7269160" y="-170168"/>
              <a:ext cx="2759075" cy="1250484"/>
            </a:xfrm>
            <a:prstGeom prst="rect">
              <a:avLst/>
            </a:prstGeom>
          </p:spPr>
          <p:txBody>
            <a:bodyPr wrap="square" lIns="0" tIns="0" rIns="0" bIns="0" rtlCol="0" anchor="t">
              <a:spAutoFit/>
            </a:bodyPr>
            <a:lstStyle/>
            <a:p>
              <a:pPr algn="ctr">
                <a:lnSpc>
                  <a:spcPts val="7237"/>
                </a:lnSpc>
                <a:spcBef>
                  <a:spcPct val="0"/>
                </a:spcBef>
              </a:pPr>
              <a:r>
                <a:rPr lang="en-US" sz="5169" b="1">
                  <a:solidFill>
                    <a:srgbClr val="373737"/>
                  </a:solidFill>
                  <a:latin typeface="Gotham Bold"/>
                  <a:ea typeface="Gotham Bold"/>
                  <a:cs typeface="Gotham Bold"/>
                  <a:sym typeface="Gotham Bold"/>
                </a:rPr>
                <a:t>44% </a:t>
              </a:r>
            </a:p>
          </p:txBody>
        </p:sp>
        <p:sp>
          <p:nvSpPr>
            <p:cNvPr id="18" name="TextBox 6">
              <a:extLst>
                <a:ext uri="{FF2B5EF4-FFF2-40B4-BE49-F238E27FC236}">
                  <a16:creationId xmlns:a16="http://schemas.microsoft.com/office/drawing/2014/main" id="{8CB15C54-E571-68DE-C003-10DAB314CCC8}"/>
                </a:ext>
              </a:extLst>
            </p:cNvPr>
            <p:cNvSpPr txBox="1"/>
            <p:nvPr/>
          </p:nvSpPr>
          <p:spPr>
            <a:xfrm>
              <a:off x="0" y="862258"/>
              <a:ext cx="4300561" cy="1996209"/>
            </a:xfrm>
            <a:prstGeom prst="rect">
              <a:avLst/>
            </a:prstGeom>
          </p:spPr>
          <p:txBody>
            <a:bodyPr lIns="0" tIns="0" rIns="0" bIns="0" rtlCol="0" anchor="t">
              <a:spAutoFit/>
            </a:bodyPr>
            <a:lstStyle/>
            <a:p>
              <a:pPr algn="ctr">
                <a:lnSpc>
                  <a:spcPts val="3500"/>
                </a:lnSpc>
              </a:pPr>
              <a:r>
                <a:rPr lang="en-US" sz="3069">
                  <a:solidFill>
                    <a:srgbClr val="373737"/>
                  </a:solidFill>
                  <a:latin typeface="Gotham"/>
                  <a:ea typeface="Gotham"/>
                  <a:cs typeface="Gotham"/>
                  <a:sym typeface="Gotham"/>
                </a:rPr>
                <a:t>have a paid </a:t>
              </a:r>
            </a:p>
            <a:p>
              <a:pPr algn="ctr">
                <a:lnSpc>
                  <a:spcPts val="3500"/>
                </a:lnSpc>
              </a:pPr>
              <a:r>
                <a:rPr lang="en-US" sz="3069">
                  <a:solidFill>
                    <a:srgbClr val="373737"/>
                  </a:solidFill>
                  <a:latin typeface="Gotham"/>
                  <a:ea typeface="Gotham"/>
                  <a:cs typeface="Gotham"/>
                  <a:sym typeface="Gotham"/>
                </a:rPr>
                <a:t>job in the community</a:t>
              </a:r>
            </a:p>
          </p:txBody>
        </p:sp>
        <p:sp>
          <p:nvSpPr>
            <p:cNvPr id="19" name="TextBox 7">
              <a:extLst>
                <a:ext uri="{FF2B5EF4-FFF2-40B4-BE49-F238E27FC236}">
                  <a16:creationId xmlns:a16="http://schemas.microsoft.com/office/drawing/2014/main" id="{5B2525C3-1DE4-CBA7-7770-1D2C9748B06A}"/>
                </a:ext>
              </a:extLst>
            </p:cNvPr>
            <p:cNvSpPr txBox="1"/>
            <p:nvPr/>
          </p:nvSpPr>
          <p:spPr>
            <a:xfrm>
              <a:off x="848425" y="-104775"/>
              <a:ext cx="2603711" cy="1119702"/>
            </a:xfrm>
            <a:prstGeom prst="rect">
              <a:avLst/>
            </a:prstGeom>
          </p:spPr>
          <p:txBody>
            <a:bodyPr lIns="0" tIns="0" rIns="0" bIns="0" rtlCol="0" anchor="t">
              <a:spAutoFit/>
            </a:bodyPr>
            <a:lstStyle/>
            <a:p>
              <a:pPr algn="ctr">
                <a:lnSpc>
                  <a:spcPts val="7237"/>
                </a:lnSpc>
                <a:spcBef>
                  <a:spcPct val="0"/>
                </a:spcBef>
              </a:pPr>
              <a:r>
                <a:rPr lang="en-US" sz="5169" b="1">
                  <a:solidFill>
                    <a:srgbClr val="373737"/>
                  </a:solidFill>
                  <a:latin typeface="Gotham Bold"/>
                  <a:ea typeface="Gotham Bold"/>
                  <a:cs typeface="Gotham Bold"/>
                  <a:sym typeface="Gotham Bold"/>
                </a:rPr>
                <a:t>17% </a:t>
              </a:r>
            </a:p>
          </p:txBody>
        </p:sp>
      </p:grpSp>
    </p:spTree>
    <p:extLst>
      <p:ext uri="{BB962C8B-B14F-4D97-AF65-F5344CB8AC3E}">
        <p14:creationId xmlns:p14="http://schemas.microsoft.com/office/powerpoint/2010/main" val="1002635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0FC5C-389F-4B31-D7DF-43BBB1086439}"/>
              </a:ext>
            </a:extLst>
          </p:cNvPr>
          <p:cNvSpPr>
            <a:spLocks noGrp="1"/>
          </p:cNvSpPr>
          <p:nvPr>
            <p:ph type="title"/>
          </p:nvPr>
        </p:nvSpPr>
        <p:spPr/>
        <p:txBody>
          <a:bodyPr/>
          <a:lstStyle/>
          <a:p>
            <a:r>
              <a:rPr lang="en-US"/>
              <a:t>Hours and Wages</a:t>
            </a:r>
          </a:p>
        </p:txBody>
      </p:sp>
      <p:sp>
        <p:nvSpPr>
          <p:cNvPr id="6" name="Text Placeholder 5">
            <a:extLst>
              <a:ext uri="{FF2B5EF4-FFF2-40B4-BE49-F238E27FC236}">
                <a16:creationId xmlns:a16="http://schemas.microsoft.com/office/drawing/2014/main" id="{ABDFE5B2-3330-A70C-5231-411CD6AE8286}"/>
              </a:ext>
            </a:extLst>
          </p:cNvPr>
          <p:cNvSpPr>
            <a:spLocks noGrp="1"/>
          </p:cNvSpPr>
          <p:nvPr>
            <p:ph type="body" idx="1"/>
          </p:nvPr>
        </p:nvSpPr>
        <p:spPr>
          <a:xfrm>
            <a:off x="839788" y="2199595"/>
            <a:ext cx="5157787" cy="1084278"/>
          </a:xfrm>
        </p:spPr>
        <p:txBody>
          <a:bodyPr>
            <a:noAutofit/>
          </a:bodyPr>
          <a:lstStyle/>
          <a:p>
            <a:r>
              <a:rPr lang="en-US" sz="2800"/>
              <a:t>Average hourly wages for those working an individual job in community-based settings</a:t>
            </a:r>
          </a:p>
        </p:txBody>
      </p:sp>
      <p:pic>
        <p:nvPicPr>
          <p:cNvPr id="16" name="Content Placeholder 15" descr="A green dollar sign with numbers showing the average wages for those in individual employment: $12.73/hr">
            <a:extLst>
              <a:ext uri="{FF2B5EF4-FFF2-40B4-BE49-F238E27FC236}">
                <a16:creationId xmlns:a16="http://schemas.microsoft.com/office/drawing/2014/main" id="{9AA1729D-FDE5-FF25-F73E-8B65938C5B51}"/>
              </a:ext>
            </a:extLst>
          </p:cNvPr>
          <p:cNvPicPr>
            <a:picLocks noGrp="1" noChangeAspect="1"/>
          </p:cNvPicPr>
          <p:nvPr>
            <p:ph sz="half" idx="2"/>
          </p:nvPr>
        </p:nvPicPr>
        <p:blipFill>
          <a:blip r:embed="rId3"/>
          <a:stretch>
            <a:fillRect/>
          </a:stretch>
        </p:blipFill>
        <p:spPr>
          <a:xfrm>
            <a:off x="839788" y="3690457"/>
            <a:ext cx="5157787" cy="1313824"/>
          </a:xfrm>
        </p:spPr>
      </p:pic>
      <p:sp>
        <p:nvSpPr>
          <p:cNvPr id="7" name="Text Placeholder 6">
            <a:extLst>
              <a:ext uri="{FF2B5EF4-FFF2-40B4-BE49-F238E27FC236}">
                <a16:creationId xmlns:a16="http://schemas.microsoft.com/office/drawing/2014/main" id="{EA815E9C-8FF7-1B53-2716-27587AD8B73C}"/>
              </a:ext>
            </a:extLst>
          </p:cNvPr>
          <p:cNvSpPr>
            <a:spLocks noGrp="1"/>
          </p:cNvSpPr>
          <p:nvPr>
            <p:ph type="body" sz="quarter" idx="3"/>
          </p:nvPr>
        </p:nvSpPr>
        <p:spPr>
          <a:xfrm>
            <a:off x="6172200" y="1854351"/>
            <a:ext cx="5183188" cy="1361594"/>
          </a:xfrm>
        </p:spPr>
        <p:txBody>
          <a:bodyPr>
            <a:normAutofit/>
          </a:bodyPr>
          <a:lstStyle/>
          <a:p>
            <a:r>
              <a:rPr lang="en-US" sz="2800"/>
              <a:t>Average hours worked over two-week period at individual job in community-based settings</a:t>
            </a:r>
          </a:p>
        </p:txBody>
      </p:sp>
      <p:sp>
        <p:nvSpPr>
          <p:cNvPr id="4" name="Slide Number Placeholder 3">
            <a:extLst>
              <a:ext uri="{FF2B5EF4-FFF2-40B4-BE49-F238E27FC236}">
                <a16:creationId xmlns:a16="http://schemas.microsoft.com/office/drawing/2014/main" id="{4E3BA8BE-DEDD-0554-D894-A2EFC722E458}"/>
              </a:ext>
              <a:ext uri="{C183D7F6-B498-43B3-948B-1728B52AA6E4}">
                <adec:decorative xmlns:adec="http://schemas.microsoft.com/office/drawing/2017/decorative" val="1"/>
              </a:ext>
            </a:extLst>
          </p:cNvPr>
          <p:cNvSpPr>
            <a:spLocks noGrp="1"/>
          </p:cNvSpPr>
          <p:nvPr>
            <p:ph type="sldNum" sz="quarter" idx="12"/>
          </p:nvPr>
        </p:nvSpPr>
        <p:spPr/>
        <p:txBody>
          <a:bodyPr/>
          <a:lstStyle/>
          <a:p>
            <a:fld id="{56457A89-7E12-42A4-9457-BFD85B9E19BE}" type="slidenum">
              <a:rPr lang="en-US" smtClean="0"/>
              <a:pPr/>
              <a:t>35</a:t>
            </a:fld>
            <a:endParaRPr lang="en-US"/>
          </a:p>
        </p:txBody>
      </p:sp>
      <p:sp>
        <p:nvSpPr>
          <p:cNvPr id="5" name="Footer Placeholder 4">
            <a:extLst>
              <a:ext uri="{FF2B5EF4-FFF2-40B4-BE49-F238E27FC236}">
                <a16:creationId xmlns:a16="http://schemas.microsoft.com/office/drawing/2014/main" id="{49C095D6-1250-F7A2-DABF-7316DE654B3E}"/>
              </a:ext>
              <a:ext uri="{C183D7F6-B498-43B3-948B-1728B52AA6E4}">
                <adec:decorative xmlns:adec="http://schemas.microsoft.com/office/drawing/2017/decorative" val="1"/>
              </a:ext>
            </a:extLst>
          </p:cNvPr>
          <p:cNvSpPr>
            <a:spLocks noGrp="1"/>
          </p:cNvSpPr>
          <p:nvPr>
            <p:ph type="ftr" sz="quarter" idx="13"/>
          </p:nvPr>
        </p:nvSpPr>
        <p:spPr/>
        <p:txBody>
          <a:bodyPr/>
          <a:lstStyle/>
          <a:p>
            <a:r>
              <a:rPr lang="en-US"/>
              <a:t>NATIONAL CORE INDICATORS®</a:t>
            </a:r>
          </a:p>
        </p:txBody>
      </p:sp>
      <p:pic>
        <p:nvPicPr>
          <p:cNvPr id="18" name="Content Placeholder 17" descr="An icon showing the average hours worked over two-week period at individual jobs: 28.2 hours over 2 weeks">
            <a:extLst>
              <a:ext uri="{FF2B5EF4-FFF2-40B4-BE49-F238E27FC236}">
                <a16:creationId xmlns:a16="http://schemas.microsoft.com/office/drawing/2014/main" id="{DF21D430-C867-D854-8D12-CED44967C0E6}"/>
              </a:ext>
            </a:extLst>
          </p:cNvPr>
          <p:cNvPicPr>
            <a:picLocks noGrp="1" noChangeAspect="1"/>
          </p:cNvPicPr>
          <p:nvPr>
            <p:ph sz="quarter" idx="4"/>
          </p:nvPr>
        </p:nvPicPr>
        <p:blipFill>
          <a:blip r:embed="rId4"/>
          <a:stretch>
            <a:fillRect/>
          </a:stretch>
        </p:blipFill>
        <p:spPr>
          <a:xfrm>
            <a:off x="6172200" y="3579977"/>
            <a:ext cx="5183188" cy="1534784"/>
          </a:xfrm>
        </p:spPr>
      </p:pic>
    </p:spTree>
    <p:extLst>
      <p:ext uri="{BB962C8B-B14F-4D97-AF65-F5344CB8AC3E}">
        <p14:creationId xmlns:p14="http://schemas.microsoft.com/office/powerpoint/2010/main" val="5414239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0FC5C-389F-4B31-D7DF-43BBB1086439}"/>
              </a:ext>
            </a:extLst>
          </p:cNvPr>
          <p:cNvSpPr>
            <a:spLocks noGrp="1"/>
          </p:cNvSpPr>
          <p:nvPr>
            <p:ph type="title"/>
          </p:nvPr>
        </p:nvSpPr>
        <p:spPr/>
        <p:txBody>
          <a:bodyPr/>
          <a:lstStyle/>
          <a:p>
            <a:r>
              <a:rPr lang="en-US"/>
              <a:t>What is competitive integrated employment (CIE)?</a:t>
            </a:r>
          </a:p>
        </p:txBody>
      </p:sp>
      <p:sp>
        <p:nvSpPr>
          <p:cNvPr id="3" name="Content Placeholder 2">
            <a:extLst>
              <a:ext uri="{FF2B5EF4-FFF2-40B4-BE49-F238E27FC236}">
                <a16:creationId xmlns:a16="http://schemas.microsoft.com/office/drawing/2014/main" id="{02F250D3-1C54-988B-CDAD-D89F117A43B5}"/>
              </a:ext>
            </a:extLst>
          </p:cNvPr>
          <p:cNvSpPr>
            <a:spLocks noGrp="1"/>
          </p:cNvSpPr>
          <p:nvPr>
            <p:ph idx="1"/>
          </p:nvPr>
        </p:nvSpPr>
        <p:spPr/>
        <p:txBody>
          <a:bodyPr/>
          <a:lstStyle/>
          <a:p>
            <a:r>
              <a:rPr lang="en-US" b="0"/>
              <a:t>Work that is performed on a full-time or part-time basis and:</a:t>
            </a:r>
          </a:p>
          <a:p>
            <a:pPr marL="457200" indent="-457200">
              <a:buFont typeface="Arial" panose="020B0604020202020204" pitchFamily="34" charset="0"/>
              <a:buChar char="•"/>
            </a:pPr>
            <a:r>
              <a:rPr lang="en-US"/>
              <a:t>Pays at or above minimum wage </a:t>
            </a:r>
            <a:r>
              <a:rPr lang="en-US" b="0"/>
              <a:t>(and comparable to peers without disabilities)</a:t>
            </a:r>
          </a:p>
          <a:p>
            <a:pPr marL="457200" indent="-457200">
              <a:buFont typeface="Arial" panose="020B0604020202020204" pitchFamily="34" charset="0"/>
              <a:buChar char="•"/>
            </a:pPr>
            <a:r>
              <a:rPr lang="en-US" b="0"/>
              <a:t>Provides the same level of benefits to other employees without disabilities</a:t>
            </a:r>
          </a:p>
          <a:p>
            <a:pPr marL="457200" indent="-457200">
              <a:buFont typeface="Arial" panose="020B0604020202020204" pitchFamily="34" charset="0"/>
              <a:buChar char="•"/>
            </a:pPr>
            <a:r>
              <a:rPr lang="en-US"/>
              <a:t>At a location where the employee interacts with others without disabilities</a:t>
            </a:r>
          </a:p>
          <a:p>
            <a:pPr marL="457200" indent="-457200">
              <a:buFont typeface="Arial" panose="020B0604020202020204" pitchFamily="34" charset="0"/>
              <a:buChar char="•"/>
            </a:pPr>
            <a:r>
              <a:rPr lang="en-US" b="0"/>
              <a:t>Presents opportunities for advancement similar to other employees without disabilities</a:t>
            </a:r>
          </a:p>
        </p:txBody>
      </p:sp>
      <p:sp>
        <p:nvSpPr>
          <p:cNvPr id="4" name="Slide Number Placeholder 3">
            <a:extLst>
              <a:ext uri="{FF2B5EF4-FFF2-40B4-BE49-F238E27FC236}">
                <a16:creationId xmlns:a16="http://schemas.microsoft.com/office/drawing/2014/main" id="{4E3BA8BE-DEDD-0554-D894-A2EFC722E458}"/>
              </a:ext>
              <a:ext uri="{C183D7F6-B498-43B3-948B-1728B52AA6E4}">
                <adec:decorative xmlns:adec="http://schemas.microsoft.com/office/drawing/2017/decorative" val="1"/>
              </a:ext>
            </a:extLst>
          </p:cNvPr>
          <p:cNvSpPr>
            <a:spLocks noGrp="1"/>
          </p:cNvSpPr>
          <p:nvPr>
            <p:ph type="sldNum" sz="quarter" idx="12"/>
          </p:nvPr>
        </p:nvSpPr>
        <p:spPr/>
        <p:txBody>
          <a:bodyPr/>
          <a:lstStyle/>
          <a:p>
            <a:fld id="{56457A89-7E12-42A4-9457-BFD85B9E19BE}" type="slidenum">
              <a:rPr lang="en-US" smtClean="0"/>
              <a:pPr/>
              <a:t>36</a:t>
            </a:fld>
            <a:endParaRPr lang="en-US"/>
          </a:p>
        </p:txBody>
      </p:sp>
      <p:sp>
        <p:nvSpPr>
          <p:cNvPr id="5" name="Footer Placeholder 4">
            <a:extLst>
              <a:ext uri="{FF2B5EF4-FFF2-40B4-BE49-F238E27FC236}">
                <a16:creationId xmlns:a16="http://schemas.microsoft.com/office/drawing/2014/main" id="{49C095D6-1250-F7A2-DABF-7316DE654B3E}"/>
              </a:ext>
              <a:ext uri="{C183D7F6-B498-43B3-948B-1728B52AA6E4}">
                <adec:decorative xmlns:adec="http://schemas.microsoft.com/office/drawing/2017/decorative" val="1"/>
              </a:ext>
            </a:extLst>
          </p:cNvPr>
          <p:cNvSpPr>
            <a:spLocks noGrp="1"/>
          </p:cNvSpPr>
          <p:nvPr>
            <p:ph type="ftr" sz="quarter" idx="3"/>
          </p:nvPr>
        </p:nvSpPr>
        <p:spPr/>
        <p:txBody>
          <a:bodyPr/>
          <a:lstStyle/>
          <a:p>
            <a:r>
              <a:rPr lang="en-US"/>
              <a:t>NATIONAL CORE INDICATORS®</a:t>
            </a:r>
          </a:p>
        </p:txBody>
      </p:sp>
    </p:spTree>
    <p:extLst>
      <p:ext uri="{BB962C8B-B14F-4D97-AF65-F5344CB8AC3E}">
        <p14:creationId xmlns:p14="http://schemas.microsoft.com/office/powerpoint/2010/main" val="39514719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63352-C31E-DE4E-66DC-BDB68F636E71}"/>
              </a:ext>
            </a:extLst>
          </p:cNvPr>
          <p:cNvSpPr>
            <a:spLocks noGrp="1"/>
          </p:cNvSpPr>
          <p:nvPr>
            <p:ph type="title"/>
          </p:nvPr>
        </p:nvSpPr>
        <p:spPr/>
        <p:txBody>
          <a:bodyPr/>
          <a:lstStyle/>
          <a:p>
            <a:r>
              <a:rPr lang="en-US"/>
              <a:t>NCI-IDD data on unemployment, underemployment and CIE</a:t>
            </a:r>
          </a:p>
        </p:txBody>
      </p:sp>
      <p:pic>
        <p:nvPicPr>
          <p:cNvPr id="10" name="Content Placeholder 9" descr="A man with Down syndrome working in a greenhouse.">
            <a:extLst>
              <a:ext uri="{FF2B5EF4-FFF2-40B4-BE49-F238E27FC236}">
                <a16:creationId xmlns:a16="http://schemas.microsoft.com/office/drawing/2014/main" id="{1F1AD721-CBAF-5568-22BE-025963083581}"/>
              </a:ext>
            </a:extLst>
          </p:cNvPr>
          <p:cNvPicPr>
            <a:picLocks noGrp="1" noChangeAspect="1"/>
          </p:cNvPicPr>
          <p:nvPr>
            <p:ph sz="half" idx="1"/>
          </p:nvPr>
        </p:nvPicPr>
        <p:blipFill>
          <a:blip r:embed="rId3"/>
          <a:stretch>
            <a:fillRect/>
          </a:stretch>
        </p:blipFill>
        <p:spPr>
          <a:xfrm>
            <a:off x="838200" y="2215024"/>
            <a:ext cx="4963161" cy="3313683"/>
          </a:xfrm>
          <a:prstGeom prst="rect">
            <a:avLst/>
          </a:prstGeom>
        </p:spPr>
      </p:pic>
      <p:sp>
        <p:nvSpPr>
          <p:cNvPr id="4" name="Slide Number Placeholder 3">
            <a:extLst>
              <a:ext uri="{FF2B5EF4-FFF2-40B4-BE49-F238E27FC236}">
                <a16:creationId xmlns:a16="http://schemas.microsoft.com/office/drawing/2014/main" id="{7C156755-7BE2-66A0-BBA6-676DAA68B39E}"/>
              </a:ext>
              <a:ext uri="{C183D7F6-B498-43B3-948B-1728B52AA6E4}">
                <adec:decorative xmlns:adec="http://schemas.microsoft.com/office/drawing/2017/decorative" val="1"/>
              </a:ext>
            </a:extLst>
          </p:cNvPr>
          <p:cNvSpPr>
            <a:spLocks noGrp="1"/>
          </p:cNvSpPr>
          <p:nvPr>
            <p:ph type="sldNum" sz="quarter" idx="12"/>
          </p:nvPr>
        </p:nvSpPr>
        <p:spPr/>
        <p:txBody>
          <a:bodyPr/>
          <a:lstStyle/>
          <a:p>
            <a:fld id="{56457A89-7E12-42A4-9457-BFD85B9E19BE}" type="slidenum">
              <a:rPr lang="en-US" smtClean="0"/>
              <a:pPr/>
              <a:t>37</a:t>
            </a:fld>
            <a:endParaRPr lang="en-US"/>
          </a:p>
        </p:txBody>
      </p:sp>
      <p:sp>
        <p:nvSpPr>
          <p:cNvPr id="5" name="Footer Placeholder 4">
            <a:extLst>
              <a:ext uri="{FF2B5EF4-FFF2-40B4-BE49-F238E27FC236}">
                <a16:creationId xmlns:a16="http://schemas.microsoft.com/office/drawing/2014/main" id="{E2654487-7844-2E22-17B5-F76A99B030F8}"/>
              </a:ext>
              <a:ext uri="{C183D7F6-B498-43B3-948B-1728B52AA6E4}">
                <adec:decorative xmlns:adec="http://schemas.microsoft.com/office/drawing/2017/decorative" val="1"/>
              </a:ext>
            </a:extLst>
          </p:cNvPr>
          <p:cNvSpPr>
            <a:spLocks noGrp="1"/>
          </p:cNvSpPr>
          <p:nvPr>
            <p:ph type="ftr" sz="quarter" idx="3"/>
          </p:nvPr>
        </p:nvSpPr>
        <p:spPr/>
        <p:txBody>
          <a:bodyPr/>
          <a:lstStyle/>
          <a:p>
            <a:r>
              <a:rPr lang="en-US"/>
              <a:t>NATIONAL CORE INDICATORS®</a:t>
            </a:r>
          </a:p>
        </p:txBody>
      </p:sp>
      <p:sp>
        <p:nvSpPr>
          <p:cNvPr id="7" name="Content Placeholder 6">
            <a:extLst>
              <a:ext uri="{FF2B5EF4-FFF2-40B4-BE49-F238E27FC236}">
                <a16:creationId xmlns:a16="http://schemas.microsoft.com/office/drawing/2014/main" id="{7E8A421F-0B18-34C7-F7BA-DD687BE40C38}"/>
              </a:ext>
            </a:extLst>
          </p:cNvPr>
          <p:cNvSpPr>
            <a:spLocks noGrp="1"/>
          </p:cNvSpPr>
          <p:nvPr>
            <p:ph sz="half" idx="2"/>
          </p:nvPr>
        </p:nvSpPr>
        <p:spPr/>
        <p:txBody>
          <a:bodyPr>
            <a:normAutofit/>
          </a:bodyPr>
          <a:lstStyle/>
          <a:p>
            <a:r>
              <a:rPr lang="en-US" sz="3200"/>
              <a:t>Among those who are working or want to work:</a:t>
            </a:r>
          </a:p>
          <a:p>
            <a:pPr marL="457200" indent="-457200">
              <a:buFont typeface="Arial" panose="020B0604020202020204" pitchFamily="34" charset="0"/>
              <a:buChar char="•"/>
            </a:pPr>
            <a:r>
              <a:rPr lang="en-US" sz="3200" b="0"/>
              <a:t>49% are unemployed</a:t>
            </a:r>
          </a:p>
          <a:p>
            <a:pPr marL="457200" indent="-457200">
              <a:buFont typeface="Arial" panose="020B0604020202020204" pitchFamily="34" charset="0"/>
              <a:buChar char="•"/>
            </a:pPr>
            <a:r>
              <a:rPr lang="en-US" sz="3200" b="0"/>
              <a:t>32% are underemployed</a:t>
            </a:r>
          </a:p>
          <a:p>
            <a:pPr marL="457200" indent="-457200">
              <a:buFont typeface="Arial" panose="020B0604020202020204" pitchFamily="34" charset="0"/>
              <a:buChar char="•"/>
            </a:pPr>
            <a:r>
              <a:rPr lang="en-US" sz="3200" b="0"/>
              <a:t>19% are in competitive integrated employment </a:t>
            </a:r>
            <a:endParaRPr lang="en-US" sz="2800" b="0"/>
          </a:p>
          <a:p>
            <a:endParaRPr lang="en-US"/>
          </a:p>
        </p:txBody>
      </p:sp>
    </p:spTree>
    <p:extLst>
      <p:ext uri="{BB962C8B-B14F-4D97-AF65-F5344CB8AC3E}">
        <p14:creationId xmlns:p14="http://schemas.microsoft.com/office/powerpoint/2010/main" val="12619539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63352-C31E-DE4E-66DC-BDB68F636E71}"/>
              </a:ext>
            </a:extLst>
          </p:cNvPr>
          <p:cNvSpPr>
            <a:spLocks noGrp="1"/>
          </p:cNvSpPr>
          <p:nvPr>
            <p:ph type="title"/>
          </p:nvPr>
        </p:nvSpPr>
        <p:spPr/>
        <p:txBody>
          <a:bodyPr>
            <a:normAutofit fontScale="90000"/>
          </a:bodyPr>
          <a:lstStyle/>
          <a:p>
            <a:r>
              <a:rPr lang="en-US">
                <a:ea typeface="Source Sans Pro"/>
              </a:rPr>
              <a:t>People in CIE have an employment goal at rates 2x higher than those who are unemployed</a:t>
            </a:r>
            <a:endParaRPr lang="en-US">
              <a:cs typeface="Calibri"/>
            </a:endParaRPr>
          </a:p>
        </p:txBody>
      </p:sp>
      <p:sp>
        <p:nvSpPr>
          <p:cNvPr id="4" name="Slide Number Placeholder 3">
            <a:extLst>
              <a:ext uri="{FF2B5EF4-FFF2-40B4-BE49-F238E27FC236}">
                <a16:creationId xmlns:a16="http://schemas.microsoft.com/office/drawing/2014/main" id="{7C156755-7BE2-66A0-BBA6-676DAA68B39E}"/>
              </a:ext>
              <a:ext uri="{C183D7F6-B498-43B3-948B-1728B52AA6E4}">
                <adec:decorative xmlns:adec="http://schemas.microsoft.com/office/drawing/2017/decorative" val="1"/>
              </a:ext>
            </a:extLst>
          </p:cNvPr>
          <p:cNvSpPr>
            <a:spLocks noGrp="1"/>
          </p:cNvSpPr>
          <p:nvPr>
            <p:ph type="sldNum" sz="quarter" idx="12"/>
          </p:nvPr>
        </p:nvSpPr>
        <p:spPr/>
        <p:txBody>
          <a:bodyPr/>
          <a:lstStyle/>
          <a:p>
            <a:fld id="{56457A89-7E12-42A4-9457-BFD85B9E19BE}" type="slidenum">
              <a:rPr lang="en-US" smtClean="0"/>
              <a:pPr/>
              <a:t>38</a:t>
            </a:fld>
            <a:endParaRPr lang="en-US"/>
          </a:p>
        </p:txBody>
      </p:sp>
      <p:sp>
        <p:nvSpPr>
          <p:cNvPr id="5" name="Footer Placeholder 4">
            <a:extLst>
              <a:ext uri="{FF2B5EF4-FFF2-40B4-BE49-F238E27FC236}">
                <a16:creationId xmlns:a16="http://schemas.microsoft.com/office/drawing/2014/main" id="{E2654487-7844-2E22-17B5-F76A99B030F8}"/>
              </a:ext>
              <a:ext uri="{C183D7F6-B498-43B3-948B-1728B52AA6E4}">
                <adec:decorative xmlns:adec="http://schemas.microsoft.com/office/drawing/2017/decorative" val="1"/>
              </a:ext>
            </a:extLst>
          </p:cNvPr>
          <p:cNvSpPr>
            <a:spLocks noGrp="1"/>
          </p:cNvSpPr>
          <p:nvPr>
            <p:ph type="ftr" sz="quarter" idx="3"/>
          </p:nvPr>
        </p:nvSpPr>
        <p:spPr/>
        <p:txBody>
          <a:bodyPr/>
          <a:lstStyle/>
          <a:p>
            <a:r>
              <a:rPr lang="en-US"/>
              <a:t>NATIONAL CORE INDICATORS®</a:t>
            </a:r>
          </a:p>
        </p:txBody>
      </p:sp>
      <p:pic>
        <p:nvPicPr>
          <p:cNvPr id="15" name="Content Placeholder 14" descr="A stacked bar graph showing the percent of people with community employment as a goal in their service plan:&#10;Among those who are unemployed and want to work, 35% have a goal for employment in their service plan. Among those who are underemployed, 51%. Among those who have competitive integrated employment, 71%.">
            <a:extLst>
              <a:ext uri="{FF2B5EF4-FFF2-40B4-BE49-F238E27FC236}">
                <a16:creationId xmlns:a16="http://schemas.microsoft.com/office/drawing/2014/main" id="{F4F31436-A34C-506A-4096-A46208B35766}"/>
              </a:ext>
            </a:extLst>
          </p:cNvPr>
          <p:cNvPicPr>
            <a:picLocks noGrp="1" noChangeAspect="1"/>
          </p:cNvPicPr>
          <p:nvPr>
            <p:ph idx="1"/>
          </p:nvPr>
        </p:nvPicPr>
        <p:blipFill>
          <a:blip r:embed="rId3"/>
          <a:stretch>
            <a:fillRect/>
          </a:stretch>
        </p:blipFill>
        <p:spPr>
          <a:xfrm>
            <a:off x="2020002" y="1690688"/>
            <a:ext cx="7983985" cy="4328160"/>
          </a:xfrm>
          <a:prstGeom prst="rect">
            <a:avLst/>
          </a:prstGeom>
        </p:spPr>
      </p:pic>
    </p:spTree>
    <p:extLst>
      <p:ext uri="{BB962C8B-B14F-4D97-AF65-F5344CB8AC3E}">
        <p14:creationId xmlns:p14="http://schemas.microsoft.com/office/powerpoint/2010/main" val="33260112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EAC8139-31E9-C447-811A-E0D597339985}"/>
              </a:ext>
            </a:extLst>
          </p:cNvPr>
          <p:cNvSpPr>
            <a:spLocks noGrp="1"/>
          </p:cNvSpPr>
          <p:nvPr>
            <p:ph type="title"/>
          </p:nvPr>
        </p:nvSpPr>
        <p:spPr/>
        <p:txBody>
          <a:bodyPr/>
          <a:lstStyle/>
          <a:p>
            <a:r>
              <a:rPr lang="en-US"/>
              <a:t>Regression results</a:t>
            </a:r>
          </a:p>
        </p:txBody>
      </p:sp>
      <p:sp>
        <p:nvSpPr>
          <p:cNvPr id="9" name="Content Placeholder 8">
            <a:extLst>
              <a:ext uri="{FF2B5EF4-FFF2-40B4-BE49-F238E27FC236}">
                <a16:creationId xmlns:a16="http://schemas.microsoft.com/office/drawing/2014/main" id="{D1680EED-C3A9-D61F-A448-2522484104F2}"/>
              </a:ext>
            </a:extLst>
          </p:cNvPr>
          <p:cNvSpPr>
            <a:spLocks noGrp="1"/>
          </p:cNvSpPr>
          <p:nvPr>
            <p:ph sz="half" idx="1"/>
          </p:nvPr>
        </p:nvSpPr>
        <p:spPr/>
        <p:txBody>
          <a:bodyPr/>
          <a:lstStyle/>
          <a:p>
            <a:r>
              <a:rPr lang="en-US" b="0"/>
              <a:t>Having an employment-related goal in one’s service plan was associated with </a:t>
            </a:r>
            <a:r>
              <a:rPr lang="en-US" sz="4000"/>
              <a:t>4.7X higher </a:t>
            </a:r>
            <a:r>
              <a:rPr lang="en-US" b="0"/>
              <a:t>odds of having competitive integrated employment relative to unemployment</a:t>
            </a:r>
            <a:r>
              <a:rPr lang="en-US"/>
              <a:t>.</a:t>
            </a:r>
          </a:p>
        </p:txBody>
      </p:sp>
      <p:pic>
        <p:nvPicPr>
          <p:cNvPr id="12" name="Content Placeholder 11" descr="A group of people with and without disabilities working together.">
            <a:extLst>
              <a:ext uri="{FF2B5EF4-FFF2-40B4-BE49-F238E27FC236}">
                <a16:creationId xmlns:a16="http://schemas.microsoft.com/office/drawing/2014/main" id="{AB9A049C-59D1-2A6C-8564-E43F71BCD801}"/>
              </a:ext>
            </a:extLst>
          </p:cNvPr>
          <p:cNvPicPr>
            <a:picLocks noGrp="1" noChangeAspect="1"/>
          </p:cNvPicPr>
          <p:nvPr>
            <p:ph sz="half" idx="2"/>
          </p:nvPr>
        </p:nvPicPr>
        <p:blipFill>
          <a:blip r:embed="rId3"/>
          <a:stretch>
            <a:fillRect/>
          </a:stretch>
        </p:blipFill>
        <p:spPr>
          <a:xfrm>
            <a:off x="6391656" y="2008868"/>
            <a:ext cx="5181600" cy="2991302"/>
          </a:xfrm>
          <a:prstGeom prst="rect">
            <a:avLst/>
          </a:prstGeom>
        </p:spPr>
      </p:pic>
      <p:sp>
        <p:nvSpPr>
          <p:cNvPr id="3" name="Slide Number Placeholder 2">
            <a:extLst>
              <a:ext uri="{FF2B5EF4-FFF2-40B4-BE49-F238E27FC236}">
                <a16:creationId xmlns:a16="http://schemas.microsoft.com/office/drawing/2014/main" id="{51AA1AB2-D856-A5E5-427E-4D86357B578A}"/>
              </a:ext>
              <a:ext uri="{C183D7F6-B498-43B3-948B-1728B52AA6E4}">
                <adec:decorative xmlns:adec="http://schemas.microsoft.com/office/drawing/2017/decorative" val="1"/>
              </a:ext>
            </a:extLst>
          </p:cNvPr>
          <p:cNvSpPr>
            <a:spLocks noGrp="1"/>
          </p:cNvSpPr>
          <p:nvPr>
            <p:ph type="sldNum" sz="quarter" idx="12"/>
          </p:nvPr>
        </p:nvSpPr>
        <p:spPr/>
        <p:txBody>
          <a:bodyPr/>
          <a:lstStyle/>
          <a:p>
            <a:fld id="{56457A89-7E12-42A4-9457-BFD85B9E19BE}" type="slidenum">
              <a:rPr lang="en-US" smtClean="0"/>
              <a:pPr/>
              <a:t>39</a:t>
            </a:fld>
            <a:endParaRPr lang="en-US"/>
          </a:p>
        </p:txBody>
      </p:sp>
      <p:sp>
        <p:nvSpPr>
          <p:cNvPr id="4" name="Footer Placeholder 3">
            <a:extLst>
              <a:ext uri="{FF2B5EF4-FFF2-40B4-BE49-F238E27FC236}">
                <a16:creationId xmlns:a16="http://schemas.microsoft.com/office/drawing/2014/main" id="{154DB494-0213-DACF-8B27-2257F2F5C5EE}"/>
              </a:ext>
              <a:ext uri="{C183D7F6-B498-43B3-948B-1728B52AA6E4}">
                <adec:decorative xmlns:adec="http://schemas.microsoft.com/office/drawing/2017/decorative" val="1"/>
              </a:ext>
            </a:extLst>
          </p:cNvPr>
          <p:cNvSpPr>
            <a:spLocks noGrp="1"/>
          </p:cNvSpPr>
          <p:nvPr>
            <p:ph type="ftr" sz="quarter" idx="3"/>
          </p:nvPr>
        </p:nvSpPr>
        <p:spPr/>
        <p:txBody>
          <a:bodyPr/>
          <a:lstStyle/>
          <a:p>
            <a:r>
              <a:rPr lang="en-US"/>
              <a:t>NATIONAL CORE INDICATORS®</a:t>
            </a:r>
          </a:p>
        </p:txBody>
      </p:sp>
    </p:spTree>
    <p:extLst>
      <p:ext uri="{BB962C8B-B14F-4D97-AF65-F5344CB8AC3E}">
        <p14:creationId xmlns:p14="http://schemas.microsoft.com/office/powerpoint/2010/main" val="31606635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C7C465D-539C-4E61-868E-5BC640D1E185}"/>
              </a:ext>
            </a:extLst>
          </p:cNvPr>
          <p:cNvSpPr>
            <a:spLocks noGrp="1"/>
          </p:cNvSpPr>
          <p:nvPr>
            <p:ph type="title"/>
          </p:nvPr>
        </p:nvSpPr>
        <p:spPr>
          <a:xfrm>
            <a:off x="838200" y="365125"/>
            <a:ext cx="10515600" cy="1325563"/>
          </a:xfrm>
        </p:spPr>
        <p:txBody>
          <a:bodyPr/>
          <a:lstStyle/>
          <a:p>
            <a:pPr algn="ctr"/>
            <a:r>
              <a:rPr lang="en-US" sz="4400" b="1" u="sng">
                <a:solidFill>
                  <a:schemeClr val="tx1"/>
                </a:solidFill>
                <a:latin typeface="Calibri" panose="020F0502020204030204" pitchFamily="34" charset="0"/>
              </a:rPr>
              <a:t>Up Front Matters – Contact Info</a:t>
            </a:r>
            <a:endParaRPr lang="en-US"/>
          </a:p>
        </p:txBody>
      </p:sp>
      <p:sp>
        <p:nvSpPr>
          <p:cNvPr id="3" name="Content Placeholder 2">
            <a:extLst>
              <a:ext uri="{FF2B5EF4-FFF2-40B4-BE49-F238E27FC236}">
                <a16:creationId xmlns:a16="http://schemas.microsoft.com/office/drawing/2014/main" id="{55965AF0-4D19-480B-96BC-78B9D429F4A7}"/>
              </a:ext>
            </a:extLst>
          </p:cNvPr>
          <p:cNvSpPr>
            <a:spLocks noGrp="1"/>
          </p:cNvSpPr>
          <p:nvPr>
            <p:ph idx="1"/>
          </p:nvPr>
        </p:nvSpPr>
        <p:spPr/>
        <p:txBody>
          <a:bodyPr/>
          <a:lstStyle/>
          <a:p>
            <a:r>
              <a:rPr lang="en-US" sz="3000"/>
              <a:t>If you have any questions following this recording, please contact us at </a:t>
            </a:r>
            <a:r>
              <a:rPr lang="en-US" sz="3000" u="sng">
                <a:hlinkClick r:id="rId4"/>
              </a:rPr>
              <a:t>disability.statistics@unh.edu</a:t>
            </a:r>
            <a:r>
              <a:rPr lang="en-US" sz="3000"/>
              <a:t>, or toll free at 866-538-9521 for more information. Thanks for joining us. Enjoy today's webinar!</a:t>
            </a:r>
          </a:p>
          <a:p>
            <a:endParaRPr lang="en-US"/>
          </a:p>
        </p:txBody>
      </p:sp>
      <p:pic>
        <p:nvPicPr>
          <p:cNvPr id="6" name="nTIDE-3">
            <a:hlinkClick r:id="" action="ppaction://media"/>
            <a:extLst>
              <a:ext uri="{FF2B5EF4-FFF2-40B4-BE49-F238E27FC236}">
                <a16:creationId xmlns:a16="http://schemas.microsoft.com/office/drawing/2014/main" id="{1EBEF609-0148-4D2B-86AF-CCA882B45E65}"/>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803FDA9B-112D-4E78-9A17-015C61488197}" label="nTIDE-3 subtitle" lang="" r:embed="rId5"/>
                        </p173:trackLst>
                      </p173:tracksInfo>
                    </p:ext>
                  </p14:extLst>
                </p14:media>
              </p:ext>
            </p:extLst>
          </p:nvPr>
        </p:nvPicPr>
        <p:blipFill>
          <a:blip r:embed="rId6"/>
          <a:stretch>
            <a:fillRect/>
          </a:stretch>
        </p:blipFill>
        <p:spPr>
          <a:xfrm>
            <a:off x="76200" y="685800"/>
            <a:ext cx="485201" cy="485201"/>
          </a:xfrm>
          <a:prstGeom prst="rect">
            <a:avLst/>
          </a:prstGeom>
        </p:spPr>
      </p:pic>
      <p:sp>
        <p:nvSpPr>
          <p:cNvPr id="4" name="Date Placeholder 3">
            <a:extLst>
              <a:ext uri="{FF2B5EF4-FFF2-40B4-BE49-F238E27FC236}">
                <a16:creationId xmlns:a16="http://schemas.microsoft.com/office/drawing/2014/main" id="{AAB9E55A-7AC7-4290-88F6-719F922A66E8}"/>
              </a:ext>
              <a:ext uri="{C183D7F6-B498-43B3-948B-1728B52AA6E4}">
                <adec:decorative xmlns:adec="http://schemas.microsoft.com/office/drawing/2017/decorative" val="1"/>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DBC62395-EDC5-484E-9B9E-D01AEBA3EFFE}"/>
              </a:ext>
              <a:ext uri="{C183D7F6-B498-43B3-948B-1728B52AA6E4}">
                <adec:decorative xmlns:adec="http://schemas.microsoft.com/office/drawing/2017/decorative" val="1"/>
              </a:ext>
            </a:extLst>
          </p:cNvPr>
          <p:cNvSpPr>
            <a:spLocks noGrp="1"/>
          </p:cNvSpPr>
          <p:nvPr>
            <p:ph type="sldNum" sz="quarter" idx="12"/>
          </p:nvPr>
        </p:nvSpPr>
        <p:spPr/>
        <p:txBody>
          <a:bodyPr/>
          <a:lstStyle/>
          <a:p>
            <a:fld id="{9C637C1D-740A-4EE7-9AC7-DE15DA94B719}" type="slidenum">
              <a:rPr lang="en-US" smtClean="0"/>
              <a:t>4</a:t>
            </a:fld>
            <a:endParaRPr lang="en-US"/>
          </a:p>
        </p:txBody>
      </p:sp>
    </p:spTree>
    <p:extLst>
      <p:ext uri="{BB962C8B-B14F-4D97-AF65-F5344CB8AC3E}">
        <p14:creationId xmlns:p14="http://schemas.microsoft.com/office/powerpoint/2010/main" val="1567393462"/>
      </p:ext>
    </p:extLst>
  </p:cSld>
  <p:clrMapOvr>
    <a:masterClrMapping/>
  </p:clrMapOvr>
  <mc:AlternateContent xmlns:mc="http://schemas.openxmlformats.org/markup-compatibility/2006">
    <mc:Choice xmlns:p14="http://schemas.microsoft.com/office/powerpoint/2010/main" Requires="p14">
      <p:transition spd="slow" p14:dur="2000" advClick="0" advTm="180"/>
    </mc:Choice>
    <mc:Fallback>
      <p:transition spd="slow" advClick="0" advTm="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13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6"/>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47EA3-0F07-9D4E-7320-934C9A3B871F}"/>
              </a:ext>
            </a:extLst>
          </p:cNvPr>
          <p:cNvSpPr>
            <a:spLocks noGrp="1"/>
          </p:cNvSpPr>
          <p:nvPr>
            <p:ph type="title"/>
          </p:nvPr>
        </p:nvSpPr>
        <p:spPr/>
        <p:txBody>
          <a:bodyPr/>
          <a:lstStyle/>
          <a:p>
            <a:r>
              <a:rPr lang="en-US"/>
              <a:t>Strengths and Limitations of NCI-IDD data and analysis</a:t>
            </a:r>
          </a:p>
        </p:txBody>
      </p:sp>
      <p:sp>
        <p:nvSpPr>
          <p:cNvPr id="3" name="Content Placeholder 2">
            <a:extLst>
              <a:ext uri="{FF2B5EF4-FFF2-40B4-BE49-F238E27FC236}">
                <a16:creationId xmlns:a16="http://schemas.microsoft.com/office/drawing/2014/main" id="{4BAE982F-3919-F1D9-F0E3-BA0D6E06AA2E}"/>
              </a:ext>
            </a:extLst>
          </p:cNvPr>
          <p:cNvSpPr>
            <a:spLocks noGrp="1"/>
          </p:cNvSpPr>
          <p:nvPr>
            <p:ph idx="1"/>
          </p:nvPr>
        </p:nvSpPr>
        <p:spPr/>
        <p:txBody>
          <a:bodyPr>
            <a:normAutofit lnSpcReduction="10000"/>
          </a:bodyPr>
          <a:lstStyle/>
          <a:p>
            <a:r>
              <a:rPr lang="en-US"/>
              <a:t>Strengths</a:t>
            </a:r>
          </a:p>
          <a:p>
            <a:pPr marL="1143000" lvl="1" indent="-457200"/>
            <a:r>
              <a:rPr lang="en-US"/>
              <a:t>NCI-IDD sample is robust, and tools are psychometrically sound</a:t>
            </a:r>
          </a:p>
          <a:p>
            <a:pPr marL="1143000" lvl="1" indent="-457200"/>
            <a:r>
              <a:rPr lang="en-US"/>
              <a:t>Sample comprised of people in variety of settings, states, and who receive a different set of services</a:t>
            </a:r>
          </a:p>
          <a:p>
            <a:pPr marL="1143000" lvl="1" indent="-457200"/>
            <a:r>
              <a:rPr lang="en-US"/>
              <a:t>Analysis methods accounts for state variation in policy</a:t>
            </a:r>
          </a:p>
          <a:p>
            <a:r>
              <a:rPr lang="en-US"/>
              <a:t>Limitations</a:t>
            </a:r>
          </a:p>
          <a:p>
            <a:pPr marL="1143000" lvl="1" indent="-457200"/>
            <a:r>
              <a:rPr lang="en-US"/>
              <a:t>Findings are generalizable to those who use state-funded DD services, but not clear if they are generalizable to all with IDD</a:t>
            </a:r>
          </a:p>
          <a:p>
            <a:pPr marL="1143000" lvl="1" indent="-457200"/>
            <a:r>
              <a:rPr lang="en-US"/>
              <a:t>The group that is categorized as unemployed but who wish to work may be an underestimate</a:t>
            </a:r>
          </a:p>
          <a:p>
            <a:pPr marL="1143000" lvl="1" indent="-457200"/>
            <a:r>
              <a:rPr lang="en-US"/>
              <a:t>Accuracy and missing information related to hourly wages</a:t>
            </a:r>
          </a:p>
          <a:p>
            <a:pPr marL="1143000" lvl="1" indent="-457200"/>
            <a:r>
              <a:rPr lang="en-US"/>
              <a:t>Data is cross-sectional so causal inferences are not possible</a:t>
            </a:r>
          </a:p>
        </p:txBody>
      </p:sp>
      <p:sp>
        <p:nvSpPr>
          <p:cNvPr id="4" name="Slide Number Placeholder 3">
            <a:extLst>
              <a:ext uri="{FF2B5EF4-FFF2-40B4-BE49-F238E27FC236}">
                <a16:creationId xmlns:a16="http://schemas.microsoft.com/office/drawing/2014/main" id="{5F9E0F7E-A384-D15C-A105-0CAD92BC5E3F}"/>
              </a:ext>
              <a:ext uri="{C183D7F6-B498-43B3-948B-1728B52AA6E4}">
                <adec:decorative xmlns:adec="http://schemas.microsoft.com/office/drawing/2017/decorative" val="1"/>
              </a:ext>
            </a:extLst>
          </p:cNvPr>
          <p:cNvSpPr>
            <a:spLocks noGrp="1"/>
          </p:cNvSpPr>
          <p:nvPr>
            <p:ph type="sldNum" sz="quarter" idx="12"/>
          </p:nvPr>
        </p:nvSpPr>
        <p:spPr/>
        <p:txBody>
          <a:bodyPr/>
          <a:lstStyle/>
          <a:p>
            <a:fld id="{56457A89-7E12-42A4-9457-BFD85B9E19BE}" type="slidenum">
              <a:rPr lang="en-US" smtClean="0"/>
              <a:pPr/>
              <a:t>40</a:t>
            </a:fld>
            <a:endParaRPr lang="en-US"/>
          </a:p>
        </p:txBody>
      </p:sp>
      <p:sp>
        <p:nvSpPr>
          <p:cNvPr id="5" name="Footer Placeholder 4">
            <a:extLst>
              <a:ext uri="{FF2B5EF4-FFF2-40B4-BE49-F238E27FC236}">
                <a16:creationId xmlns:a16="http://schemas.microsoft.com/office/drawing/2014/main" id="{E011D5CC-A3BA-6C59-B248-01FF285BA994}"/>
              </a:ext>
              <a:ext uri="{C183D7F6-B498-43B3-948B-1728B52AA6E4}">
                <adec:decorative xmlns:adec="http://schemas.microsoft.com/office/drawing/2017/decorative" val="1"/>
              </a:ext>
            </a:extLst>
          </p:cNvPr>
          <p:cNvSpPr>
            <a:spLocks noGrp="1"/>
          </p:cNvSpPr>
          <p:nvPr>
            <p:ph type="ftr" sz="quarter" idx="3"/>
          </p:nvPr>
        </p:nvSpPr>
        <p:spPr/>
        <p:txBody>
          <a:bodyPr/>
          <a:lstStyle/>
          <a:p>
            <a:r>
              <a:rPr lang="en-US"/>
              <a:t>NATIONAL CORE INDICATORS®</a:t>
            </a:r>
          </a:p>
        </p:txBody>
      </p:sp>
    </p:spTree>
    <p:extLst>
      <p:ext uri="{BB962C8B-B14F-4D97-AF65-F5344CB8AC3E}">
        <p14:creationId xmlns:p14="http://schemas.microsoft.com/office/powerpoint/2010/main" val="42760646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47EA3-0F07-9D4E-7320-934C9A3B871F}"/>
              </a:ext>
            </a:extLst>
          </p:cNvPr>
          <p:cNvSpPr>
            <a:spLocks noGrp="1"/>
          </p:cNvSpPr>
          <p:nvPr>
            <p:ph type="title"/>
          </p:nvPr>
        </p:nvSpPr>
        <p:spPr/>
        <p:txBody>
          <a:bodyPr/>
          <a:lstStyle/>
          <a:p>
            <a:r>
              <a:rPr lang="en-US"/>
              <a:t>Conclusions and implications</a:t>
            </a:r>
          </a:p>
        </p:txBody>
      </p:sp>
      <p:sp>
        <p:nvSpPr>
          <p:cNvPr id="3" name="Content Placeholder 2">
            <a:extLst>
              <a:ext uri="{FF2B5EF4-FFF2-40B4-BE49-F238E27FC236}">
                <a16:creationId xmlns:a16="http://schemas.microsoft.com/office/drawing/2014/main" id="{4BAE982F-3919-F1D9-F0E3-BA0D6E06AA2E}"/>
              </a:ext>
            </a:extLst>
          </p:cNvPr>
          <p:cNvSpPr>
            <a:spLocks noGrp="1"/>
          </p:cNvSpPr>
          <p:nvPr>
            <p:ph idx="1"/>
          </p:nvPr>
        </p:nvSpPr>
        <p:spPr/>
        <p:txBody>
          <a:bodyPr/>
          <a:lstStyle/>
          <a:p>
            <a:pPr marL="457200" indent="-457200">
              <a:buFont typeface="Arial" panose="020B0604020202020204" pitchFamily="34" charset="0"/>
              <a:buChar char="•"/>
            </a:pPr>
            <a:r>
              <a:rPr lang="en-US" b="0"/>
              <a:t>Case managers should ensure that preferences for employment are written into the person-centered service plan. This small action could pay major dividends.</a:t>
            </a:r>
          </a:p>
          <a:p>
            <a:pPr marL="457200" indent="-457200">
              <a:buFont typeface="Arial" panose="020B0604020202020204" pitchFamily="34" charset="0"/>
              <a:buChar char="•"/>
            </a:pPr>
            <a:r>
              <a:rPr lang="en-US" b="0"/>
              <a:t>System levels changes should continue to be explored to complement these more individual level enhancements, such as:</a:t>
            </a:r>
          </a:p>
          <a:p>
            <a:pPr marL="1143000" lvl="1" indent="-457200"/>
            <a:r>
              <a:rPr lang="en-US"/>
              <a:t>Expansion of benefit eligibility considerations</a:t>
            </a:r>
          </a:p>
          <a:p>
            <a:pPr marL="1143000" lvl="1" indent="-457200"/>
            <a:r>
              <a:rPr lang="en-US"/>
              <a:t>Elimination of subminimum wage certificates</a:t>
            </a:r>
          </a:p>
          <a:p>
            <a:pPr marL="1143000" lvl="1" indent="-457200"/>
            <a:r>
              <a:rPr lang="en-US"/>
              <a:t>Increased funding and support to employment support professionals</a:t>
            </a:r>
          </a:p>
        </p:txBody>
      </p:sp>
      <p:sp>
        <p:nvSpPr>
          <p:cNvPr id="4" name="Slide Number Placeholder 3">
            <a:extLst>
              <a:ext uri="{FF2B5EF4-FFF2-40B4-BE49-F238E27FC236}">
                <a16:creationId xmlns:a16="http://schemas.microsoft.com/office/drawing/2014/main" id="{5F9E0F7E-A384-D15C-A105-0CAD92BC5E3F}"/>
              </a:ext>
              <a:ext uri="{C183D7F6-B498-43B3-948B-1728B52AA6E4}">
                <adec:decorative xmlns:adec="http://schemas.microsoft.com/office/drawing/2017/decorative" val="1"/>
              </a:ext>
            </a:extLst>
          </p:cNvPr>
          <p:cNvSpPr>
            <a:spLocks noGrp="1"/>
          </p:cNvSpPr>
          <p:nvPr>
            <p:ph type="sldNum" sz="quarter" idx="12"/>
          </p:nvPr>
        </p:nvSpPr>
        <p:spPr/>
        <p:txBody>
          <a:bodyPr/>
          <a:lstStyle/>
          <a:p>
            <a:fld id="{56457A89-7E12-42A4-9457-BFD85B9E19BE}" type="slidenum">
              <a:rPr lang="en-US" smtClean="0"/>
              <a:pPr/>
              <a:t>41</a:t>
            </a:fld>
            <a:endParaRPr lang="en-US"/>
          </a:p>
        </p:txBody>
      </p:sp>
      <p:sp>
        <p:nvSpPr>
          <p:cNvPr id="5" name="Footer Placeholder 4">
            <a:extLst>
              <a:ext uri="{FF2B5EF4-FFF2-40B4-BE49-F238E27FC236}">
                <a16:creationId xmlns:a16="http://schemas.microsoft.com/office/drawing/2014/main" id="{E011D5CC-A3BA-6C59-B248-01FF285BA994}"/>
              </a:ext>
              <a:ext uri="{C183D7F6-B498-43B3-948B-1728B52AA6E4}">
                <adec:decorative xmlns:adec="http://schemas.microsoft.com/office/drawing/2017/decorative" val="1"/>
              </a:ext>
            </a:extLst>
          </p:cNvPr>
          <p:cNvSpPr>
            <a:spLocks noGrp="1"/>
          </p:cNvSpPr>
          <p:nvPr>
            <p:ph type="ftr" sz="quarter" idx="3"/>
          </p:nvPr>
        </p:nvSpPr>
        <p:spPr/>
        <p:txBody>
          <a:bodyPr/>
          <a:lstStyle/>
          <a:p>
            <a:r>
              <a:rPr lang="en-US"/>
              <a:t>NATIONAL CORE INDICATORS®</a:t>
            </a:r>
          </a:p>
        </p:txBody>
      </p:sp>
    </p:spTree>
    <p:extLst>
      <p:ext uri="{BB962C8B-B14F-4D97-AF65-F5344CB8AC3E}">
        <p14:creationId xmlns:p14="http://schemas.microsoft.com/office/powerpoint/2010/main" val="25471026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AF74B-49C8-D0B9-A6E6-BB99F82C3BC6}"/>
              </a:ext>
            </a:extLst>
          </p:cNvPr>
          <p:cNvSpPr>
            <a:spLocks noGrp="1"/>
          </p:cNvSpPr>
          <p:nvPr>
            <p:ph type="title"/>
          </p:nvPr>
        </p:nvSpPr>
        <p:spPr/>
        <p:txBody>
          <a:bodyPr/>
          <a:lstStyle/>
          <a:p>
            <a:r>
              <a:rPr lang="en-US"/>
              <a:t>Stay connected for updates!</a:t>
            </a:r>
          </a:p>
        </p:txBody>
      </p:sp>
      <p:sp>
        <p:nvSpPr>
          <p:cNvPr id="3" name="Content Placeholder 2">
            <a:extLst>
              <a:ext uri="{FF2B5EF4-FFF2-40B4-BE49-F238E27FC236}">
                <a16:creationId xmlns:a16="http://schemas.microsoft.com/office/drawing/2014/main" id="{C07E81C6-BE58-66FC-00F9-F0D79514F2DE}"/>
              </a:ext>
            </a:extLst>
          </p:cNvPr>
          <p:cNvSpPr>
            <a:spLocks noGrp="1"/>
          </p:cNvSpPr>
          <p:nvPr>
            <p:ph sz="half" idx="1"/>
          </p:nvPr>
        </p:nvSpPr>
        <p:spPr/>
        <p:txBody>
          <a:bodyPr>
            <a:normAutofit lnSpcReduction="10000"/>
          </a:bodyPr>
          <a:lstStyle/>
          <a:p>
            <a:r>
              <a:rPr lang="en-US"/>
              <a:t>NCI updates newsletter</a:t>
            </a:r>
          </a:p>
          <a:p>
            <a:endParaRPr lang="en-US"/>
          </a:p>
        </p:txBody>
      </p:sp>
      <p:sp>
        <p:nvSpPr>
          <p:cNvPr id="9" name="Content Placeholder 8">
            <a:extLst>
              <a:ext uri="{FF2B5EF4-FFF2-40B4-BE49-F238E27FC236}">
                <a16:creationId xmlns:a16="http://schemas.microsoft.com/office/drawing/2014/main" id="{137C295A-5F33-5A1B-24B1-7DA31745AD11}"/>
              </a:ext>
            </a:extLst>
          </p:cNvPr>
          <p:cNvSpPr>
            <a:spLocks noGrp="1"/>
          </p:cNvSpPr>
          <p:nvPr>
            <p:ph sz="half" idx="2"/>
          </p:nvPr>
        </p:nvSpPr>
        <p:spPr/>
        <p:txBody>
          <a:bodyPr>
            <a:normAutofit lnSpcReduction="10000"/>
          </a:bodyPr>
          <a:lstStyle/>
          <a:p>
            <a:r>
              <a:rPr lang="en-US"/>
              <a:t>NCI </a:t>
            </a:r>
            <a:r>
              <a:rPr lang="en-US" err="1"/>
              <a:t>facebook</a:t>
            </a:r>
            <a:r>
              <a:rPr lang="en-US"/>
              <a:t> page:</a:t>
            </a:r>
          </a:p>
          <a:p>
            <a:r>
              <a:rPr lang="en-US">
                <a:hlinkClick r:id="rId2"/>
              </a:rPr>
              <a:t>www.facebook.com/nationalcoreindicators</a:t>
            </a:r>
            <a:endParaRPr lang="en-US"/>
          </a:p>
          <a:p>
            <a:endParaRPr lang="en-US"/>
          </a:p>
          <a:p>
            <a:r>
              <a:rPr lang="en-US"/>
              <a:t>NCI website:</a:t>
            </a:r>
          </a:p>
          <a:p>
            <a:r>
              <a:rPr lang="en-US">
                <a:hlinkClick r:id="rId3"/>
              </a:rPr>
              <a:t>www.nationalcoreindicators.org</a:t>
            </a:r>
            <a:endParaRPr lang="en-US"/>
          </a:p>
          <a:p>
            <a:endParaRPr lang="en-US"/>
          </a:p>
          <a:p>
            <a:r>
              <a:rPr lang="en-US"/>
              <a:t>Contact us:</a:t>
            </a:r>
          </a:p>
          <a:p>
            <a:r>
              <a:rPr lang="en-US">
                <a:hlinkClick r:id="rId4"/>
              </a:rPr>
              <a:t>ldubois@hsri.org</a:t>
            </a:r>
            <a:endParaRPr lang="en-US"/>
          </a:p>
        </p:txBody>
      </p:sp>
      <p:sp>
        <p:nvSpPr>
          <p:cNvPr id="4" name="Slide Number Placeholder 3">
            <a:extLst>
              <a:ext uri="{FF2B5EF4-FFF2-40B4-BE49-F238E27FC236}">
                <a16:creationId xmlns:a16="http://schemas.microsoft.com/office/drawing/2014/main" id="{41BD6EF2-D6C1-9E0D-F8CB-248A7F4B3436}"/>
              </a:ext>
              <a:ext uri="{C183D7F6-B498-43B3-948B-1728B52AA6E4}">
                <adec:decorative xmlns:adec="http://schemas.microsoft.com/office/drawing/2017/decorative" val="1"/>
              </a:ext>
            </a:extLst>
          </p:cNvPr>
          <p:cNvSpPr>
            <a:spLocks noGrp="1"/>
          </p:cNvSpPr>
          <p:nvPr>
            <p:ph type="sldNum" sz="quarter" idx="12"/>
          </p:nvPr>
        </p:nvSpPr>
        <p:spPr/>
        <p:txBody>
          <a:bodyPr/>
          <a:lstStyle/>
          <a:p>
            <a:fld id="{56457A89-7E12-42A4-9457-BFD85B9E19BE}" type="slidenum">
              <a:rPr lang="en-US" smtClean="0"/>
              <a:pPr/>
              <a:t>42</a:t>
            </a:fld>
            <a:endParaRPr lang="en-US"/>
          </a:p>
        </p:txBody>
      </p:sp>
      <p:sp>
        <p:nvSpPr>
          <p:cNvPr id="5" name="Footer Placeholder 4">
            <a:extLst>
              <a:ext uri="{FF2B5EF4-FFF2-40B4-BE49-F238E27FC236}">
                <a16:creationId xmlns:a16="http://schemas.microsoft.com/office/drawing/2014/main" id="{1DCAD106-DAF2-8444-8310-CDA8C14A4B7E}"/>
              </a:ext>
              <a:ext uri="{C183D7F6-B498-43B3-948B-1728B52AA6E4}">
                <adec:decorative xmlns:adec="http://schemas.microsoft.com/office/drawing/2017/decorative" val="1"/>
              </a:ext>
            </a:extLst>
          </p:cNvPr>
          <p:cNvSpPr>
            <a:spLocks noGrp="1"/>
          </p:cNvSpPr>
          <p:nvPr>
            <p:ph type="ftr" sz="quarter" idx="3"/>
          </p:nvPr>
        </p:nvSpPr>
        <p:spPr/>
        <p:txBody>
          <a:bodyPr/>
          <a:lstStyle/>
          <a:p>
            <a:r>
              <a:rPr lang="en-US"/>
              <a:t>NATIONAL CORE INDICATORS®</a:t>
            </a:r>
          </a:p>
        </p:txBody>
      </p:sp>
      <p:pic>
        <p:nvPicPr>
          <p:cNvPr id="8" name="Picture 7" descr="A qr code on a white background">
            <a:extLst>
              <a:ext uri="{FF2B5EF4-FFF2-40B4-BE49-F238E27FC236}">
                <a16:creationId xmlns:a16="http://schemas.microsoft.com/office/drawing/2014/main" id="{9F5B9661-C3F0-2FD5-E024-6EABE846FB21}"/>
              </a:ext>
            </a:extLst>
          </p:cNvPr>
          <p:cNvPicPr>
            <a:picLocks noChangeAspect="1"/>
          </p:cNvPicPr>
          <p:nvPr/>
        </p:nvPicPr>
        <p:blipFill>
          <a:blip r:embed="rId5"/>
          <a:stretch>
            <a:fillRect/>
          </a:stretch>
        </p:blipFill>
        <p:spPr>
          <a:xfrm>
            <a:off x="1233117" y="2740084"/>
            <a:ext cx="2152381" cy="2152381"/>
          </a:xfrm>
          <a:prstGeom prst="rect">
            <a:avLst/>
          </a:prstGeom>
        </p:spPr>
      </p:pic>
    </p:spTree>
    <p:extLst>
      <p:ext uri="{BB962C8B-B14F-4D97-AF65-F5344CB8AC3E}">
        <p14:creationId xmlns:p14="http://schemas.microsoft.com/office/powerpoint/2010/main" val="21608222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8E234-17A7-4585-92D3-92343A73E2BE}"/>
              </a:ext>
            </a:extLst>
          </p:cNvPr>
          <p:cNvSpPr>
            <a:spLocks noGrp="1"/>
          </p:cNvSpPr>
          <p:nvPr>
            <p:ph type="title"/>
          </p:nvPr>
        </p:nvSpPr>
        <p:spPr/>
        <p:txBody>
          <a:bodyPr/>
          <a:lstStyle/>
          <a:p>
            <a:pPr algn="ctr"/>
            <a:r>
              <a:rPr lang="en-US" b="1" u="sng">
                <a:latin typeface="Calibri" panose="020F0502020204030204" pitchFamily="34" charset="0"/>
              </a:rPr>
              <a:t>Thank You!</a:t>
            </a:r>
            <a:endParaRPr lang="en-US"/>
          </a:p>
        </p:txBody>
      </p:sp>
      <p:sp>
        <p:nvSpPr>
          <p:cNvPr id="10" name="Content Placeholder 2">
            <a:extLst>
              <a:ext uri="{FF2B5EF4-FFF2-40B4-BE49-F238E27FC236}">
                <a16:creationId xmlns:a16="http://schemas.microsoft.com/office/drawing/2014/main" id="{0896D232-02A8-4A3C-A45D-21787BBE40B8}"/>
              </a:ext>
            </a:extLst>
          </p:cNvPr>
          <p:cNvSpPr>
            <a:spLocks noGrp="1"/>
          </p:cNvSpPr>
          <p:nvPr>
            <p:ph idx="1"/>
          </p:nvPr>
        </p:nvSpPr>
        <p:spPr>
          <a:xfrm>
            <a:off x="838200" y="1492250"/>
            <a:ext cx="10515600" cy="4351338"/>
          </a:xfrm>
        </p:spPr>
        <p:txBody>
          <a:bodyPr>
            <a:noAutofit/>
          </a:bodyPr>
          <a:lstStyle/>
          <a:p>
            <a:pPr marL="285750" indent="-285750">
              <a:spcBef>
                <a:spcPts val="1800"/>
              </a:spcBef>
              <a:buFont typeface="Arial" panose="020B0604020202020204" pitchFamily="34" charset="0"/>
              <a:buChar char="•"/>
            </a:pPr>
            <a:r>
              <a:rPr lang="en-US" sz="3000">
                <a:latin typeface="Calibri" panose="020F0502020204030204" pitchFamily="34" charset="0"/>
                <a:cs typeface="Microsoft Sans Serif" pitchFamily="34" charset="0"/>
              </a:rPr>
              <a:t>Information about the nTIDE partners may be found at</a:t>
            </a:r>
          </a:p>
          <a:p>
            <a:pPr marL="742950" lvl="1" indent="-285750">
              <a:spcBef>
                <a:spcPts val="1800"/>
              </a:spcBef>
            </a:pPr>
            <a:r>
              <a:rPr lang="en-US">
                <a:latin typeface="Calibri" panose="020F0502020204030204" pitchFamily="34" charset="0"/>
                <a:cs typeface="Microsoft Sans Serif" pitchFamily="34" charset="0"/>
              </a:rPr>
              <a:t>Kessler Foundation (</a:t>
            </a:r>
            <a:r>
              <a:rPr lang="en-US">
                <a:latin typeface="Calibri" panose="020F0502020204030204" pitchFamily="34" charset="0"/>
                <a:cs typeface="Microsoft Sans Serif" pitchFamily="34" charset="0"/>
                <a:hlinkClick r:id="rId2"/>
              </a:rPr>
              <a:t>www.kesslerfoundation.org</a:t>
            </a:r>
            <a:r>
              <a:rPr lang="en-US">
                <a:latin typeface="Calibri" panose="020F0502020204030204" pitchFamily="34" charset="0"/>
                <a:cs typeface="Microsoft Sans Serif" pitchFamily="34" charset="0"/>
              </a:rPr>
              <a:t>)</a:t>
            </a:r>
          </a:p>
          <a:p>
            <a:pPr marL="742950" lvl="1" indent="-285750">
              <a:spcBef>
                <a:spcPts val="1800"/>
              </a:spcBef>
            </a:pPr>
            <a:r>
              <a:rPr lang="en-US">
                <a:latin typeface="Calibri" panose="020F0502020204030204" pitchFamily="34" charset="0"/>
                <a:cs typeface="Microsoft Sans Serif" pitchFamily="34" charset="0"/>
              </a:rPr>
              <a:t>UNH/Institute on Disability (</a:t>
            </a:r>
            <a:r>
              <a:rPr lang="en-US">
                <a:latin typeface="Calibri" panose="020F0502020204030204" pitchFamily="34" charset="0"/>
                <a:cs typeface="Microsoft Sans Serif" pitchFamily="34" charset="0"/>
                <a:hlinkClick r:id="rId3"/>
              </a:rPr>
              <a:t>www.ResearchOnDisability.org</a:t>
            </a:r>
            <a:r>
              <a:rPr lang="en-US">
                <a:latin typeface="Calibri" panose="020F0502020204030204" pitchFamily="34" charset="0"/>
                <a:cs typeface="Microsoft Sans Serif" pitchFamily="34" charset="0"/>
              </a:rPr>
              <a:t>)</a:t>
            </a:r>
          </a:p>
          <a:p>
            <a:pPr marL="742950" lvl="1" indent="-285750">
              <a:spcBef>
                <a:spcPts val="1800"/>
              </a:spcBef>
            </a:pPr>
            <a:r>
              <a:rPr lang="en-US">
                <a:latin typeface="Calibri" panose="020F0502020204030204" pitchFamily="34" charset="0"/>
                <a:cs typeface="Microsoft Sans Serif" pitchFamily="34" charset="0"/>
              </a:rPr>
              <a:t>AUCD (</a:t>
            </a:r>
            <a:r>
              <a:rPr lang="en-US">
                <a:latin typeface="Calibri" panose="020F0502020204030204" pitchFamily="34" charset="0"/>
                <a:cs typeface="Microsoft Sans Serif" pitchFamily="34" charset="0"/>
                <a:hlinkClick r:id="rId4"/>
              </a:rPr>
              <a:t>www.AUCD.org</a:t>
            </a:r>
            <a:r>
              <a:rPr lang="en-US">
                <a:latin typeface="Calibri" panose="020F0502020204030204" pitchFamily="34" charset="0"/>
                <a:cs typeface="Microsoft Sans Serif" pitchFamily="34" charset="0"/>
              </a:rPr>
              <a:t>)	</a:t>
            </a:r>
          </a:p>
          <a:p>
            <a:pPr marL="285750" indent="-285750">
              <a:spcBef>
                <a:spcPts val="1800"/>
              </a:spcBef>
            </a:pPr>
            <a:r>
              <a:rPr lang="en-US" sz="3000">
                <a:latin typeface="Calibri" panose="020F0502020204030204" pitchFamily="34" charset="0"/>
                <a:cs typeface="Microsoft Sans Serif" pitchFamily="34" charset="0"/>
              </a:rPr>
              <a:t>Contact us at</a:t>
            </a:r>
          </a:p>
          <a:p>
            <a:pPr marL="742950" lvl="1" indent="-285750">
              <a:spcBef>
                <a:spcPts val="1800"/>
              </a:spcBef>
            </a:pPr>
            <a:r>
              <a:rPr lang="en-US">
                <a:latin typeface="Calibri" panose="020F0502020204030204" pitchFamily="34" charset="0"/>
                <a:cs typeface="Microsoft Sans Serif" pitchFamily="34" charset="0"/>
              </a:rPr>
              <a:t>Email: Disability.Statistics@unh.edu </a:t>
            </a:r>
          </a:p>
          <a:p>
            <a:pPr marL="742950" lvl="1" indent="-285750">
              <a:spcBef>
                <a:spcPts val="1800"/>
              </a:spcBef>
            </a:pPr>
            <a:r>
              <a:rPr lang="en-US">
                <a:latin typeface="Calibri" panose="020F0502020204030204" pitchFamily="34" charset="0"/>
                <a:cs typeface="Microsoft Sans Serif" pitchFamily="34" charset="0"/>
              </a:rPr>
              <a:t>Call: </a:t>
            </a:r>
            <a:r>
              <a:rPr lang="en-US">
                <a:latin typeface="Calibri" panose="020F0502020204030204" pitchFamily="34" charset="0"/>
              </a:rPr>
              <a:t>866-538-9521 (toll free)</a:t>
            </a:r>
            <a:endParaRPr lang="en-US" b="1">
              <a:latin typeface="Calibri" panose="020F0502020204030204" pitchFamily="34" charset="0"/>
            </a:endParaRPr>
          </a:p>
          <a:p>
            <a:pPr marL="742950" lvl="1" indent="-285750">
              <a:spcBef>
                <a:spcPts val="1800"/>
              </a:spcBef>
            </a:pPr>
            <a:r>
              <a:rPr lang="en-US">
                <a:latin typeface="Calibri" panose="020F0502020204030204" pitchFamily="34" charset="0"/>
              </a:rPr>
              <a:t>Twitter at </a:t>
            </a:r>
            <a:r>
              <a:rPr lang="en-US" i="1">
                <a:latin typeface="Calibri" panose="020F0502020204030204" pitchFamily="34" charset="0"/>
              </a:rPr>
              <a:t>#nTIDELearn  </a:t>
            </a:r>
            <a:endParaRPr lang="en-US">
              <a:latin typeface="Calibri" panose="020F0502020204030204" pitchFamily="34" charset="0"/>
            </a:endParaRPr>
          </a:p>
          <a:p>
            <a:endParaRPr lang="en-US" sz="3000"/>
          </a:p>
        </p:txBody>
      </p:sp>
      <p:sp>
        <p:nvSpPr>
          <p:cNvPr id="4" name="Date Placeholder 3">
            <a:extLst>
              <a:ext uri="{FF2B5EF4-FFF2-40B4-BE49-F238E27FC236}">
                <a16:creationId xmlns:a16="http://schemas.microsoft.com/office/drawing/2014/main" id="{45E4D45E-1B30-4D42-834E-5248547706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yriad Pro"/>
                <a:ea typeface="+mn-ea"/>
                <a:cs typeface="+mn-cs"/>
              </a:rPr>
              <a:t>#nTIDE</a:t>
            </a:r>
          </a:p>
        </p:txBody>
      </p:sp>
      <p:sp>
        <p:nvSpPr>
          <p:cNvPr id="5" name="Slide Number Placeholder 4">
            <a:extLst>
              <a:ext uri="{FF2B5EF4-FFF2-40B4-BE49-F238E27FC236}">
                <a16:creationId xmlns:a16="http://schemas.microsoft.com/office/drawing/2014/main" id="{8D82BACC-640C-4410-8400-E0DEC5E1A9B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37C1D-740A-4EE7-9AC7-DE15DA94B719}" type="slidenum">
              <a:rPr kumimoji="0" lang="en-US" sz="1400" b="0" i="0" u="none" strike="noStrike" kern="1200" cap="none" spc="0" normalizeH="0" baseline="0" noProof="0" smtClean="0">
                <a:ln>
                  <a:noFill/>
                </a:ln>
                <a:solidFill>
                  <a:prstClr val="white"/>
                </a:solidFill>
                <a:effectLst/>
                <a:uLnTx/>
                <a:uFillTx/>
                <a:latin typeface="Myriad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400" b="0" i="0" u="none" strike="noStrike" kern="1200" cap="none" spc="0" normalizeH="0" baseline="0" noProof="0">
              <a:ln>
                <a:noFill/>
              </a:ln>
              <a:solidFill>
                <a:prstClr val="white"/>
              </a:solidFill>
              <a:effectLst/>
              <a:uLnTx/>
              <a:uFillTx/>
              <a:latin typeface="Myriad Pro"/>
              <a:ea typeface="+mn-ea"/>
              <a:cs typeface="+mn-cs"/>
            </a:endParaRPr>
          </a:p>
        </p:txBody>
      </p:sp>
      <p:pic>
        <p:nvPicPr>
          <p:cNvPr id="9" name="Picture 3">
            <a:extLst>
              <a:ext uri="{FF2B5EF4-FFF2-40B4-BE49-F238E27FC236}">
                <a16:creationId xmlns:a16="http://schemas.microsoft.com/office/drawing/2014/main" id="{50F9D74D-F681-44D6-8D11-5356F11F74C9}"/>
              </a:ext>
              <a:ext uri="{C183D7F6-B498-43B3-948B-1728B52AA6E4}">
                <adec:decorative xmlns:adec="http://schemas.microsoft.com/office/drawing/2017/decorative" val="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195962" y="5576887"/>
            <a:ext cx="471413" cy="376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75597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EEF4E-EB2C-4796-A869-DE6EE60351CB}"/>
              </a:ext>
            </a:extLst>
          </p:cNvPr>
          <p:cNvSpPr>
            <a:spLocks noGrp="1"/>
          </p:cNvSpPr>
          <p:nvPr>
            <p:ph type="title"/>
          </p:nvPr>
        </p:nvSpPr>
        <p:spPr>
          <a:xfrm>
            <a:off x="4845050" y="2103437"/>
            <a:ext cx="2501900" cy="1325563"/>
          </a:xfrm>
        </p:spPr>
        <p:txBody>
          <a:bodyPr/>
          <a:lstStyle/>
          <a:p>
            <a:pPr algn="ctr"/>
            <a:r>
              <a:rPr lang="en-US" b="1">
                <a:latin typeface="Calibri" panose="020F0502020204030204" pitchFamily="34" charset="0"/>
              </a:rPr>
              <a:t>Bye!</a:t>
            </a:r>
            <a:endParaRPr lang="en-US"/>
          </a:p>
        </p:txBody>
      </p:sp>
      <p:sp>
        <p:nvSpPr>
          <p:cNvPr id="4" name="Date Placeholder 3">
            <a:extLst>
              <a:ext uri="{FF2B5EF4-FFF2-40B4-BE49-F238E27FC236}">
                <a16:creationId xmlns:a16="http://schemas.microsoft.com/office/drawing/2014/main" id="{45E4D45E-1B30-4D42-834E-52485477067C}"/>
              </a:ext>
              <a:ext uri="{C183D7F6-B498-43B3-948B-1728B52AA6E4}">
                <adec:decorative xmlns:adec="http://schemas.microsoft.com/office/drawing/2017/decorative" val="1"/>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yriad Pro"/>
                <a:ea typeface="+mn-ea"/>
                <a:cs typeface="+mn-cs"/>
              </a:rPr>
              <a:t>#nTIDE</a:t>
            </a:r>
          </a:p>
        </p:txBody>
      </p:sp>
      <p:sp>
        <p:nvSpPr>
          <p:cNvPr id="5" name="Slide Number Placeholder 4">
            <a:extLst>
              <a:ext uri="{FF2B5EF4-FFF2-40B4-BE49-F238E27FC236}">
                <a16:creationId xmlns:a16="http://schemas.microsoft.com/office/drawing/2014/main" id="{8D82BACC-640C-4410-8400-E0DEC5E1A9BE}"/>
              </a:ex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37C1D-740A-4EE7-9AC7-DE15DA94B719}" type="slidenum">
              <a:rPr kumimoji="0" lang="en-US" sz="1400" b="0" i="0" u="none" strike="noStrike" kern="1200" cap="none" spc="0" normalizeH="0" baseline="0" noProof="0" smtClean="0">
                <a:ln>
                  <a:noFill/>
                </a:ln>
                <a:solidFill>
                  <a:prstClr val="white"/>
                </a:solidFill>
                <a:effectLst/>
                <a:uLnTx/>
                <a:uFillTx/>
                <a:latin typeface="Myriad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400" b="0" i="0" u="none" strike="noStrike" kern="1200" cap="none" spc="0" normalizeH="0" baseline="0" noProof="0">
              <a:ln>
                <a:noFill/>
              </a:ln>
              <a:solidFill>
                <a:prstClr val="white"/>
              </a:solidFill>
              <a:effectLst/>
              <a:uLnTx/>
              <a:uFillTx/>
              <a:latin typeface="Myriad Pro"/>
              <a:ea typeface="+mn-ea"/>
              <a:cs typeface="+mn-cs"/>
            </a:endParaRPr>
          </a:p>
        </p:txBody>
      </p:sp>
      <p:pic>
        <p:nvPicPr>
          <p:cNvPr id="10" name="nTIDE-4">
            <a:hlinkClick r:id="" action="ppaction://media"/>
            <a:extLst>
              <a:ext uri="{FF2B5EF4-FFF2-40B4-BE49-F238E27FC236}">
                <a16:creationId xmlns:a16="http://schemas.microsoft.com/office/drawing/2014/main" id="{4D44247C-3914-4CA2-9538-B83542AE17E5}"/>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5756A542-D832-4730-B711-C2A344B32A25}" label="nTIDE-4 subtitle" lang="" r:embed="rId4"/>
                        </p173:trackLst>
                      </p173:tracksInfo>
                    </p:ext>
                  </p14:extLst>
                </p14:media>
              </p:ext>
            </p:extLst>
          </p:nvPr>
        </p:nvPicPr>
        <p:blipFill>
          <a:blip r:embed="rId5"/>
          <a:stretch>
            <a:fillRect/>
          </a:stretch>
        </p:blipFill>
        <p:spPr>
          <a:xfrm>
            <a:off x="1651000" y="707817"/>
            <a:ext cx="489366" cy="489366"/>
          </a:xfrm>
          <a:prstGeom prst="rect">
            <a:avLst/>
          </a:prstGeom>
        </p:spPr>
      </p:pic>
    </p:spTree>
    <p:extLst>
      <p:ext uri="{BB962C8B-B14F-4D97-AF65-F5344CB8AC3E}">
        <p14:creationId xmlns:p14="http://schemas.microsoft.com/office/powerpoint/2010/main" val="2754830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0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9EABC25-AC82-4A68-B16D-1584F2D13CF3}"/>
              </a:ext>
            </a:extLst>
          </p:cNvPr>
          <p:cNvSpPr>
            <a:spLocks noGrp="1"/>
          </p:cNvSpPr>
          <p:nvPr>
            <p:ph type="title"/>
          </p:nvPr>
        </p:nvSpPr>
        <p:spPr>
          <a:xfrm>
            <a:off x="838200" y="365125"/>
            <a:ext cx="10515600" cy="1325563"/>
          </a:xfrm>
        </p:spPr>
        <p:txBody>
          <a:bodyPr/>
          <a:lstStyle/>
          <a:p>
            <a:pPr algn="ctr"/>
            <a:r>
              <a:rPr lang="en-US" sz="4400" b="1" u="sng">
                <a:solidFill>
                  <a:schemeClr val="tx1"/>
                </a:solidFill>
                <a:latin typeface="Calibri" panose="020F0502020204030204" pitchFamily="34" charset="0"/>
                <a:cs typeface="Calibri" panose="020F0502020204030204" pitchFamily="34" charset="0"/>
              </a:rPr>
              <a:t>ASL &amp; Captioning </a:t>
            </a:r>
            <a:endParaRPr lang="en-US" u="sng"/>
          </a:p>
        </p:txBody>
      </p:sp>
      <p:sp>
        <p:nvSpPr>
          <p:cNvPr id="3" name="Content Placeholder 2">
            <a:extLst>
              <a:ext uri="{FF2B5EF4-FFF2-40B4-BE49-F238E27FC236}">
                <a16:creationId xmlns:a16="http://schemas.microsoft.com/office/drawing/2014/main" id="{1E9BFE24-B735-4B7E-9906-DCB7103581A7}"/>
              </a:ext>
            </a:extLst>
          </p:cNvPr>
          <p:cNvSpPr>
            <a:spLocks noGrp="1"/>
          </p:cNvSpPr>
          <p:nvPr>
            <p:ph idx="1"/>
          </p:nvPr>
        </p:nvSpPr>
        <p:spPr>
          <a:xfrm>
            <a:off x="810928" y="1737360"/>
            <a:ext cx="10102842" cy="4351338"/>
          </a:xfrm>
        </p:spPr>
        <p:txBody>
          <a:bodyPr>
            <a:normAutofit/>
          </a:bodyPr>
          <a:lstStyle/>
          <a:p>
            <a:pPr>
              <a:spcBef>
                <a:spcPts val="1800"/>
              </a:spcBef>
              <a:defRPr/>
            </a:pPr>
            <a:r>
              <a:rPr lang="en-US">
                <a:latin typeface="Calibri" panose="020F0502020204030204" pitchFamily="34" charset="0"/>
                <a:ea typeface="Calibri" panose="020F0502020204030204" pitchFamily="34" charset="0"/>
                <a:cs typeface="Calibri" panose="020F0502020204030204" pitchFamily="34" charset="0"/>
              </a:rPr>
              <a:t>To see the </a:t>
            </a:r>
            <a:r>
              <a:rPr lang="en-US" u="sng">
                <a:latin typeface="Calibri" panose="020F0502020204030204" pitchFamily="34" charset="0"/>
                <a:ea typeface="Calibri" panose="020F0502020204030204" pitchFamily="34" charset="0"/>
                <a:cs typeface="Calibri" panose="020F0502020204030204" pitchFamily="34" charset="0"/>
              </a:rPr>
              <a:t>ASL interpreter </a:t>
            </a:r>
            <a:r>
              <a:rPr lang="en-US">
                <a:latin typeface="Calibri" panose="020F0502020204030204" pitchFamily="34" charset="0"/>
                <a:ea typeface="Calibri" panose="020F0502020204030204" pitchFamily="34" charset="0"/>
                <a:cs typeface="Calibri" panose="020F0502020204030204" pitchFamily="34" charset="0"/>
              </a:rPr>
              <a:t>and the gallery of speakers at the same time, we recommend using a computer or laptop, rather than  a phone or tablet</a:t>
            </a:r>
            <a:r>
              <a:rPr lang="en-US">
                <a:effectLst/>
                <a:latin typeface="Calibri" panose="020F0502020204030204" pitchFamily="34" charset="0"/>
                <a:ea typeface="Calibri" panose="020F0502020204030204" pitchFamily="34" charset="0"/>
                <a:cs typeface="Calibri" panose="020F0502020204030204" pitchFamily="34" charset="0"/>
              </a:rPr>
              <a:t>.</a:t>
            </a:r>
          </a:p>
          <a:p>
            <a:pPr>
              <a:spcBef>
                <a:spcPts val="1800"/>
              </a:spcBef>
              <a:defRPr/>
            </a:pPr>
            <a:r>
              <a:rPr lang="en-US" kern="0">
                <a:latin typeface="Calibri" panose="020F0502020204030204" pitchFamily="34" charset="0"/>
                <a:cs typeface="Calibri" panose="020F0502020204030204" pitchFamily="34" charset="0"/>
              </a:rPr>
              <a:t>For </a:t>
            </a:r>
            <a:r>
              <a:rPr lang="en-US" u="sng" kern="0">
                <a:latin typeface="Calibri" panose="020F0502020204030204" pitchFamily="34" charset="0"/>
                <a:cs typeface="Calibri" panose="020F0502020204030204" pitchFamily="34" charset="0"/>
              </a:rPr>
              <a:t>closed captioning</a:t>
            </a:r>
            <a:r>
              <a:rPr lang="en-US" kern="0">
                <a:latin typeface="Calibri" panose="020F0502020204030204" pitchFamily="34" charset="0"/>
                <a:cs typeface="Calibri" panose="020F0502020204030204" pitchFamily="34" charset="0"/>
              </a:rPr>
              <a:t>, click on the Closed Caption button and select Show Subtitle or View Full Transcript.</a:t>
            </a:r>
          </a:p>
        </p:txBody>
      </p:sp>
      <p:sp>
        <p:nvSpPr>
          <p:cNvPr id="4" name="Date Placeholder 3">
            <a:extLst>
              <a:ext uri="{FF2B5EF4-FFF2-40B4-BE49-F238E27FC236}">
                <a16:creationId xmlns:a16="http://schemas.microsoft.com/office/drawing/2014/main" id="{3A25D95B-DDDE-47E7-8861-A898EEECC229}"/>
              </a:ext>
              <a:ext uri="{C183D7F6-B498-43B3-948B-1728B52AA6E4}">
                <adec:decorative xmlns:adec="http://schemas.microsoft.com/office/drawing/2017/decorative" val="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yriad Pro"/>
                <a:ea typeface="+mn-ea"/>
                <a:cs typeface="+mn-cs"/>
              </a:rPr>
              <a:t>#nTIDE</a:t>
            </a:r>
          </a:p>
        </p:txBody>
      </p:sp>
      <p:sp>
        <p:nvSpPr>
          <p:cNvPr id="5" name="Slide Number Placeholder 4">
            <a:extLst>
              <a:ext uri="{FF2B5EF4-FFF2-40B4-BE49-F238E27FC236}">
                <a16:creationId xmlns:a16="http://schemas.microsoft.com/office/drawing/2014/main" id="{394FC385-25BD-420B-8A5C-EEDDCB4A563D}"/>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37C1D-740A-4EE7-9AC7-DE15DA94B719}" type="slidenum">
              <a:rPr kumimoji="0" lang="en-US" sz="1400" b="0" i="0" u="none" strike="noStrike" kern="1200" cap="none" spc="0" normalizeH="0" baseline="0" noProof="0" smtClean="0">
                <a:ln>
                  <a:noFill/>
                </a:ln>
                <a:solidFill>
                  <a:prstClr val="white"/>
                </a:solidFill>
                <a:effectLst/>
                <a:uLnTx/>
                <a:uFillTx/>
                <a:latin typeface="Myriad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400" b="0" i="0" u="none" strike="noStrike" kern="1200" cap="none" spc="0" normalizeH="0" baseline="0" noProof="0">
              <a:ln>
                <a:noFill/>
              </a:ln>
              <a:solidFill>
                <a:prstClr val="white"/>
              </a:solidFill>
              <a:effectLst/>
              <a:uLnTx/>
              <a:uFillTx/>
              <a:latin typeface="Myriad Pro"/>
              <a:ea typeface="+mn-ea"/>
              <a:cs typeface="+mn-cs"/>
            </a:endParaRPr>
          </a:p>
        </p:txBody>
      </p:sp>
    </p:spTree>
    <p:extLst>
      <p:ext uri="{BB962C8B-B14F-4D97-AF65-F5344CB8AC3E}">
        <p14:creationId xmlns:p14="http://schemas.microsoft.com/office/powerpoint/2010/main" val="8130983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B8CA7-1ABB-449E-840E-639A7A1C80F1}"/>
              </a:ext>
            </a:extLst>
          </p:cNvPr>
          <p:cNvSpPr>
            <a:spLocks noGrp="1"/>
          </p:cNvSpPr>
          <p:nvPr>
            <p:ph type="title"/>
          </p:nvPr>
        </p:nvSpPr>
        <p:spPr/>
        <p:txBody>
          <a:bodyPr/>
          <a:lstStyle/>
          <a:p>
            <a:pPr algn="ctr"/>
            <a:r>
              <a:rPr lang="en-US" sz="4400" b="1" u="sng">
                <a:solidFill>
                  <a:schemeClr val="tx1"/>
                </a:solidFill>
                <a:latin typeface="Calibri" panose="020F0502020204030204" pitchFamily="34" charset="0"/>
              </a:rPr>
              <a:t>About nTIDE Lunch &amp; Learn</a:t>
            </a:r>
            <a:endParaRPr lang="en-US"/>
          </a:p>
        </p:txBody>
      </p:sp>
      <p:sp>
        <p:nvSpPr>
          <p:cNvPr id="3" name="Content Placeholder 2">
            <a:extLst>
              <a:ext uri="{FF2B5EF4-FFF2-40B4-BE49-F238E27FC236}">
                <a16:creationId xmlns:a16="http://schemas.microsoft.com/office/drawing/2014/main" id="{4B922925-3559-40AC-B514-4AFF24DE8FDB}"/>
              </a:ext>
            </a:extLst>
          </p:cNvPr>
          <p:cNvSpPr>
            <a:spLocks noGrp="1"/>
          </p:cNvSpPr>
          <p:nvPr>
            <p:ph idx="1"/>
          </p:nvPr>
        </p:nvSpPr>
        <p:spPr>
          <a:xfrm>
            <a:off x="818950" y="1719750"/>
            <a:ext cx="10515600" cy="4351338"/>
          </a:xfrm>
        </p:spPr>
        <p:txBody>
          <a:bodyPr>
            <a:normAutofit/>
          </a:bodyPr>
          <a:lstStyle/>
          <a:p>
            <a:pPr marL="233363" lvl="1">
              <a:spcBef>
                <a:spcPts val="1800"/>
              </a:spcBef>
            </a:pPr>
            <a:r>
              <a:rPr lang="en-US" sz="3000">
                <a:latin typeface="Calibri" panose="020F0502020204030204" pitchFamily="34" charset="0"/>
              </a:rPr>
              <a:t>Occurs at noon Eastern-time on the first Friday day of each month, with the release of the </a:t>
            </a:r>
            <a:r>
              <a:rPr lang="en-US" sz="3000" u="sng">
                <a:latin typeface="Calibri" panose="020F0502020204030204" pitchFamily="34" charset="0"/>
              </a:rPr>
              <a:t>nTIDE Report</a:t>
            </a:r>
            <a:r>
              <a:rPr lang="en-US" sz="3000">
                <a:latin typeface="Calibri" panose="020F0502020204030204" pitchFamily="34" charset="0"/>
              </a:rPr>
              <a:t>.</a:t>
            </a:r>
          </a:p>
          <a:p>
            <a:pPr marL="233363" lvl="1">
              <a:spcBef>
                <a:spcPts val="1800"/>
              </a:spcBef>
            </a:pPr>
            <a:r>
              <a:rPr lang="en-US" sz="3000">
                <a:latin typeface="Calibri" panose="020F0502020204030204" pitchFamily="34" charset="0"/>
              </a:rPr>
              <a:t>A joint effort of the University of New Hampshire, Kessler Foundation, and the Association of University Centers on Disabilities (AUCD).</a:t>
            </a:r>
          </a:p>
        </p:txBody>
      </p:sp>
      <p:sp>
        <p:nvSpPr>
          <p:cNvPr id="4" name="Date Placeholder 3">
            <a:extLst>
              <a:ext uri="{FF2B5EF4-FFF2-40B4-BE49-F238E27FC236}">
                <a16:creationId xmlns:a16="http://schemas.microsoft.com/office/drawing/2014/main" id="{029BF445-8B43-4B9B-815E-E0B643F9FD1E}"/>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7B0BDDCF-A7BE-4667-A7E6-60FAD664DDE1}"/>
              </a:ext>
            </a:extLst>
          </p:cNvPr>
          <p:cNvSpPr>
            <a:spLocks noGrp="1"/>
          </p:cNvSpPr>
          <p:nvPr>
            <p:ph type="sldNum" sz="quarter" idx="12"/>
          </p:nvPr>
        </p:nvSpPr>
        <p:spPr/>
        <p:txBody>
          <a:bodyPr/>
          <a:lstStyle/>
          <a:p>
            <a:fld id="{9C637C1D-740A-4EE7-9AC7-DE15DA94B719}" type="slidenum">
              <a:rPr lang="en-US" smtClean="0"/>
              <a:t>6</a:t>
            </a:fld>
            <a:endParaRPr lang="en-US"/>
          </a:p>
        </p:txBody>
      </p:sp>
    </p:spTree>
    <p:extLst>
      <p:ext uri="{BB962C8B-B14F-4D97-AF65-F5344CB8AC3E}">
        <p14:creationId xmlns:p14="http://schemas.microsoft.com/office/powerpoint/2010/main" val="5385967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B8CA7-1ABB-449E-840E-639A7A1C80F1}"/>
              </a:ext>
            </a:extLst>
          </p:cNvPr>
          <p:cNvSpPr>
            <a:spLocks noGrp="1"/>
          </p:cNvSpPr>
          <p:nvPr>
            <p:ph type="title"/>
          </p:nvPr>
        </p:nvSpPr>
        <p:spPr/>
        <p:txBody>
          <a:bodyPr/>
          <a:lstStyle/>
          <a:p>
            <a:pPr algn="ctr"/>
            <a:r>
              <a:rPr lang="en-US" b="1" u="sng">
                <a:latin typeface="Calibri" panose="020F0502020204030204" pitchFamily="34" charset="0"/>
              </a:rPr>
              <a:t>Today’s Program</a:t>
            </a:r>
            <a:endParaRPr lang="en-US"/>
          </a:p>
        </p:txBody>
      </p:sp>
      <p:sp>
        <p:nvSpPr>
          <p:cNvPr id="3" name="Content Placeholder 2">
            <a:extLst>
              <a:ext uri="{FF2B5EF4-FFF2-40B4-BE49-F238E27FC236}">
                <a16:creationId xmlns:a16="http://schemas.microsoft.com/office/drawing/2014/main" id="{4B922925-3559-40AC-B514-4AFF24DE8FDB}"/>
              </a:ext>
            </a:extLst>
          </p:cNvPr>
          <p:cNvSpPr>
            <a:spLocks noGrp="1"/>
          </p:cNvSpPr>
          <p:nvPr>
            <p:ph idx="1"/>
          </p:nvPr>
        </p:nvSpPr>
        <p:spPr>
          <a:xfrm>
            <a:off x="771525" y="1722150"/>
            <a:ext cx="10515600" cy="4351338"/>
          </a:xfrm>
        </p:spPr>
        <p:txBody>
          <a:bodyPr vert="horz" lIns="91440" tIns="45720" rIns="91440" bIns="45720" rtlCol="0" anchor="t">
            <a:normAutofit/>
          </a:bodyPr>
          <a:lstStyle/>
          <a:p>
            <a:pPr>
              <a:spcBef>
                <a:spcPts val="1200"/>
              </a:spcBef>
            </a:pPr>
            <a:r>
              <a:rPr lang="en-US" sz="3000">
                <a:latin typeface="Calibri" panose="020F0502020204030204" pitchFamily="34" charset="0"/>
              </a:rPr>
              <a:t>Part 1: nTIDE Report … “The Numbers”</a:t>
            </a:r>
          </a:p>
          <a:p>
            <a:pPr lvl="1">
              <a:spcBef>
                <a:spcPts val="800"/>
              </a:spcBef>
            </a:pPr>
            <a:r>
              <a:rPr lang="en-US">
                <a:latin typeface="Calibri" panose="020F0502020204030204" pitchFamily="34" charset="0"/>
              </a:rPr>
              <a:t>John O’Neill, Kessler Foundation</a:t>
            </a:r>
          </a:p>
          <a:p>
            <a:pPr lvl="1">
              <a:spcBef>
                <a:spcPts val="800"/>
              </a:spcBef>
            </a:pPr>
            <a:r>
              <a:rPr lang="en-US">
                <a:latin typeface="Calibri" panose="020F0502020204030204" pitchFamily="34" charset="0"/>
              </a:rPr>
              <a:t>Hyun Ju Kim, University of New Hampshire</a:t>
            </a:r>
          </a:p>
          <a:p>
            <a:r>
              <a:rPr lang="en-US" sz="3000">
                <a:latin typeface="Calibri" panose="020F0502020204030204" pitchFamily="34" charset="0"/>
              </a:rPr>
              <a:t>Part 2: nTIDE News</a:t>
            </a:r>
          </a:p>
          <a:p>
            <a:pPr lvl="1"/>
            <a:r>
              <a:rPr lang="en-US">
                <a:latin typeface="Calibri"/>
                <a:cs typeface="Calibri"/>
              </a:rPr>
              <a:t>Denise Rozell, </a:t>
            </a:r>
            <a:r>
              <a:rPr lang="en-US">
                <a:solidFill>
                  <a:srgbClr val="000000"/>
                </a:solidFill>
                <a:latin typeface="Calibri"/>
                <a:cs typeface="Calibri"/>
              </a:rPr>
              <a:t>Association of University Centers on Disabilities (AUCD</a:t>
            </a:r>
            <a:r>
              <a:rPr lang="en-US">
                <a:latin typeface="Calibri"/>
                <a:cs typeface="Calibri"/>
              </a:rPr>
              <a:t>)</a:t>
            </a:r>
          </a:p>
          <a:p>
            <a:pPr>
              <a:spcBef>
                <a:spcPts val="1200"/>
              </a:spcBef>
            </a:pPr>
            <a:r>
              <a:rPr lang="en-US" sz="3000">
                <a:latin typeface="Calibri"/>
                <a:cs typeface="Calibri"/>
              </a:rPr>
              <a:t>Part 3: Guest Speaker</a:t>
            </a:r>
          </a:p>
          <a:p>
            <a:pPr lvl="1">
              <a:spcBef>
                <a:spcPts val="1200"/>
              </a:spcBef>
            </a:pPr>
            <a:r>
              <a:rPr lang="en-US" sz="2600">
                <a:latin typeface="Calibri"/>
                <a:cs typeface="Calibri"/>
              </a:rPr>
              <a:t>Lindsay DuBois &amp; Dorothy </a:t>
            </a:r>
            <a:r>
              <a:rPr lang="en-US" sz="2600" err="1">
                <a:latin typeface="Calibri"/>
                <a:cs typeface="Calibri"/>
              </a:rPr>
              <a:t>Hiersteiner</a:t>
            </a:r>
            <a:r>
              <a:rPr lang="en-US" sz="2600">
                <a:latin typeface="Calibri"/>
                <a:cs typeface="Calibri"/>
              </a:rPr>
              <a:t>, Human Services Research Institute</a:t>
            </a:r>
          </a:p>
          <a:p>
            <a:pPr>
              <a:spcBef>
                <a:spcPts val="1200"/>
              </a:spcBef>
            </a:pPr>
            <a:r>
              <a:rPr lang="en-US" sz="3000">
                <a:latin typeface="Calibri"/>
                <a:cs typeface="Calibri"/>
              </a:rPr>
              <a:t>Part 4: Q&amp;A</a:t>
            </a:r>
          </a:p>
          <a:p>
            <a:endParaRPr lang="en-US"/>
          </a:p>
          <a:p>
            <a:pPr marL="0" indent="0">
              <a:spcBef>
                <a:spcPts val="1200"/>
              </a:spcBef>
              <a:buNone/>
            </a:pPr>
            <a:endParaRPr lang="en-US" sz="3400">
              <a:latin typeface="Calibri" panose="020F0502020204030204" pitchFamily="34" charset="0"/>
            </a:endParaRPr>
          </a:p>
          <a:p>
            <a:endParaRPr lang="en-US"/>
          </a:p>
        </p:txBody>
      </p:sp>
      <p:sp>
        <p:nvSpPr>
          <p:cNvPr id="4" name="Date Placeholder 3">
            <a:extLst>
              <a:ext uri="{FF2B5EF4-FFF2-40B4-BE49-F238E27FC236}">
                <a16:creationId xmlns:a16="http://schemas.microsoft.com/office/drawing/2014/main" id="{029BF445-8B43-4B9B-815E-E0B643F9FD1E}"/>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7B0BDDCF-A7BE-4667-A7E6-60FAD664DDE1}"/>
              </a:ext>
            </a:extLst>
          </p:cNvPr>
          <p:cNvSpPr>
            <a:spLocks noGrp="1"/>
          </p:cNvSpPr>
          <p:nvPr>
            <p:ph type="sldNum" sz="quarter" idx="12"/>
          </p:nvPr>
        </p:nvSpPr>
        <p:spPr/>
        <p:txBody>
          <a:bodyPr/>
          <a:lstStyle/>
          <a:p>
            <a:fld id="{9C637C1D-740A-4EE7-9AC7-DE15DA94B719}" type="slidenum">
              <a:rPr lang="en-US" smtClean="0"/>
              <a:t>7</a:t>
            </a:fld>
            <a:endParaRPr lang="en-US"/>
          </a:p>
        </p:txBody>
      </p:sp>
    </p:spTree>
    <p:extLst>
      <p:ext uri="{BB962C8B-B14F-4D97-AF65-F5344CB8AC3E}">
        <p14:creationId xmlns:p14="http://schemas.microsoft.com/office/powerpoint/2010/main" val="22370223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01369-8128-49D6-A265-1AD975929700}"/>
              </a:ext>
            </a:extLst>
          </p:cNvPr>
          <p:cNvSpPr>
            <a:spLocks noGrp="1"/>
          </p:cNvSpPr>
          <p:nvPr>
            <p:ph type="title"/>
          </p:nvPr>
        </p:nvSpPr>
        <p:spPr/>
        <p:txBody>
          <a:bodyPr/>
          <a:lstStyle/>
          <a:p>
            <a:pPr algn="ctr"/>
            <a:r>
              <a:rPr lang="en-US" b="1" u="sng">
                <a:latin typeface="Calibri" panose="020F0502020204030204" pitchFamily="34" charset="0"/>
                <a:cs typeface="Calibri" panose="020F0502020204030204" pitchFamily="34" charset="0"/>
              </a:rPr>
              <a:t>Part 1: The nTIDE Report</a:t>
            </a:r>
          </a:p>
        </p:txBody>
      </p:sp>
      <p:sp>
        <p:nvSpPr>
          <p:cNvPr id="3" name="Content Placeholder 2">
            <a:extLst>
              <a:ext uri="{FF2B5EF4-FFF2-40B4-BE49-F238E27FC236}">
                <a16:creationId xmlns:a16="http://schemas.microsoft.com/office/drawing/2014/main" id="{ED2004BB-6957-499E-8982-E3A910F7DB63}"/>
              </a:ext>
            </a:extLst>
          </p:cNvPr>
          <p:cNvSpPr>
            <a:spLocks noGrp="1"/>
          </p:cNvSpPr>
          <p:nvPr>
            <p:ph idx="1"/>
          </p:nvPr>
        </p:nvSpPr>
        <p:spPr/>
        <p:txBody>
          <a:bodyPr/>
          <a:lstStyle/>
          <a:p>
            <a:pPr marL="0" indent="0">
              <a:buNone/>
            </a:pPr>
            <a:endParaRPr lang="en-US"/>
          </a:p>
          <a:p>
            <a:pPr marL="0" indent="0">
              <a:buNone/>
            </a:pPr>
            <a:endParaRPr lang="en-US"/>
          </a:p>
          <a:p>
            <a:pPr marL="0" indent="0" algn="ctr">
              <a:buNone/>
            </a:pPr>
            <a:r>
              <a:rPr lang="en-US" sz="3200" b="1"/>
              <a:t>John O’Neill</a:t>
            </a:r>
          </a:p>
          <a:p>
            <a:pPr marL="0" indent="0" algn="ctr">
              <a:buNone/>
            </a:pPr>
            <a:r>
              <a:rPr lang="en-US" sz="3200"/>
              <a:t>Kessler Foundation</a:t>
            </a:r>
          </a:p>
        </p:txBody>
      </p:sp>
      <p:sp>
        <p:nvSpPr>
          <p:cNvPr id="4" name="Date Placeholder 3">
            <a:extLst>
              <a:ext uri="{FF2B5EF4-FFF2-40B4-BE49-F238E27FC236}">
                <a16:creationId xmlns:a16="http://schemas.microsoft.com/office/drawing/2014/main" id="{13AA6DF6-AA7C-4A65-BC53-575F3547CAFE}"/>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FFEF76B2-1D33-4D9E-AF5D-5A4226D0049A}"/>
              </a:ext>
            </a:extLst>
          </p:cNvPr>
          <p:cNvSpPr>
            <a:spLocks noGrp="1"/>
          </p:cNvSpPr>
          <p:nvPr>
            <p:ph type="sldNum" sz="quarter" idx="12"/>
          </p:nvPr>
        </p:nvSpPr>
        <p:spPr/>
        <p:txBody>
          <a:bodyPr/>
          <a:lstStyle/>
          <a:p>
            <a:fld id="{9C637C1D-740A-4EE7-9AC7-DE15DA94B719}" type="slidenum">
              <a:rPr lang="en-US" smtClean="0"/>
              <a:t>8</a:t>
            </a:fld>
            <a:endParaRPr lang="en-US"/>
          </a:p>
        </p:txBody>
      </p:sp>
    </p:spTree>
    <p:extLst>
      <p:ext uri="{BB962C8B-B14F-4D97-AF65-F5344CB8AC3E}">
        <p14:creationId xmlns:p14="http://schemas.microsoft.com/office/powerpoint/2010/main" val="1041721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4819C-EC7E-4E4E-9DB6-8E172788318F}"/>
              </a:ext>
            </a:extLst>
          </p:cNvPr>
          <p:cNvSpPr>
            <a:spLocks noGrp="1"/>
          </p:cNvSpPr>
          <p:nvPr>
            <p:ph type="title"/>
          </p:nvPr>
        </p:nvSpPr>
        <p:spPr/>
        <p:txBody>
          <a:bodyPr/>
          <a:lstStyle/>
          <a:p>
            <a:pPr algn="ctr"/>
            <a:r>
              <a:rPr lang="en-US" b="1" u="sng">
                <a:latin typeface="Calibri" panose="020F0502020204030204" pitchFamily="34" charset="0"/>
                <a:cs typeface="Calibri" panose="020F0502020204030204" pitchFamily="34" charset="0"/>
              </a:rPr>
              <a:t>The Monthly nTIDE Report</a:t>
            </a:r>
          </a:p>
        </p:txBody>
      </p:sp>
      <p:sp>
        <p:nvSpPr>
          <p:cNvPr id="3" name="Content Placeholder 2">
            <a:extLst>
              <a:ext uri="{FF2B5EF4-FFF2-40B4-BE49-F238E27FC236}">
                <a16:creationId xmlns:a16="http://schemas.microsoft.com/office/drawing/2014/main" id="{1B1E5B47-7D12-4423-8BFA-29D6C2FAF8B4}"/>
              </a:ext>
            </a:extLst>
          </p:cNvPr>
          <p:cNvSpPr>
            <a:spLocks noGrp="1"/>
          </p:cNvSpPr>
          <p:nvPr>
            <p:ph idx="1"/>
          </p:nvPr>
        </p:nvSpPr>
        <p:spPr>
          <a:xfrm>
            <a:off x="838200" y="1825625"/>
            <a:ext cx="10515600" cy="2400687"/>
          </a:xfrm>
        </p:spPr>
        <p:txBody>
          <a:bodyPr/>
          <a:lstStyle/>
          <a:p>
            <a:pPr>
              <a:spcBef>
                <a:spcPts val="1200"/>
              </a:spcBef>
            </a:pPr>
            <a:r>
              <a:rPr lang="en-US">
                <a:latin typeface="Calibri" panose="020F0502020204030204" pitchFamily="34" charset="0"/>
              </a:rPr>
              <a:t>The monthly </a:t>
            </a:r>
            <a:r>
              <a:rPr lang="en-US" u="sng">
                <a:latin typeface="Calibri" panose="020F0502020204030204" pitchFamily="34" charset="0"/>
              </a:rPr>
              <a:t>nTIDE Report</a:t>
            </a:r>
            <a:r>
              <a:rPr lang="en-US">
                <a:latin typeface="Calibri" panose="020F0502020204030204" pitchFamily="34" charset="0"/>
              </a:rPr>
              <a:t> is a press release and infographic, looking at the latest employment statistics.</a:t>
            </a:r>
          </a:p>
          <a:p>
            <a:pPr>
              <a:spcBef>
                <a:spcPts val="1800"/>
              </a:spcBef>
            </a:pPr>
            <a:r>
              <a:rPr lang="en-US">
                <a:latin typeface="Calibri" panose="020F0502020204030204" pitchFamily="34" charset="0"/>
              </a:rPr>
              <a:t>Uses data from the “jobs report” released by the U.S. Bureau of Labor Statistics, on the 1</a:t>
            </a:r>
            <a:r>
              <a:rPr lang="en-US" baseline="30000">
                <a:latin typeface="Calibri" panose="020F0502020204030204" pitchFamily="34" charset="0"/>
              </a:rPr>
              <a:t>st</a:t>
            </a:r>
            <a:r>
              <a:rPr lang="en-US">
                <a:latin typeface="Calibri" panose="020F0502020204030204" pitchFamily="34" charset="0"/>
              </a:rPr>
              <a:t> Friday of each month.</a:t>
            </a:r>
          </a:p>
          <a:p>
            <a:endParaRPr lang="en-US"/>
          </a:p>
        </p:txBody>
      </p:sp>
      <p:sp>
        <p:nvSpPr>
          <p:cNvPr id="4" name="Date Placeholder 3">
            <a:extLst>
              <a:ext uri="{FF2B5EF4-FFF2-40B4-BE49-F238E27FC236}">
                <a16:creationId xmlns:a16="http://schemas.microsoft.com/office/drawing/2014/main" id="{7EC7D808-6DD1-4AA4-8384-EAC3B95F51AD}"/>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36D126CB-5C78-47DF-A4F3-72E6BACF0493}"/>
              </a:ext>
            </a:extLst>
          </p:cNvPr>
          <p:cNvSpPr>
            <a:spLocks noGrp="1"/>
          </p:cNvSpPr>
          <p:nvPr>
            <p:ph type="sldNum" sz="quarter" idx="12"/>
          </p:nvPr>
        </p:nvSpPr>
        <p:spPr/>
        <p:txBody>
          <a:bodyPr/>
          <a:lstStyle/>
          <a:p>
            <a:fld id="{9C637C1D-740A-4EE7-9AC7-DE15DA94B719}" type="slidenum">
              <a:rPr lang="en-US" smtClean="0"/>
              <a:t>9</a:t>
            </a:fld>
            <a:endParaRPr lang="en-US"/>
          </a:p>
        </p:txBody>
      </p:sp>
    </p:spTree>
    <p:extLst>
      <p:ext uri="{BB962C8B-B14F-4D97-AF65-F5344CB8AC3E}">
        <p14:creationId xmlns:p14="http://schemas.microsoft.com/office/powerpoint/2010/main" val="256104884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6748873|-10780376|-3468525|-5151986|-9539986|Markido&quot;,&quot;Id&quot;:&quot;61604d523441330f7c9826d8&quot;,&quot;SmartGridHorizontal&quot;:0,&quot;LinkedExcelSources&quot;:{},&quot;LinkedProjectSources&quot;:{},&quot;FlowConfig&quot;:{&quot;Canvas&quot;:{&quot;Slide&quot;:-1,&quot;Width&quot;:0,&quot;Height&quot;:0},&quot;Timeline&quot;:{&quot;Actions&quot;:[]}},&quot;LinkedSlideMergeSources&quot;:{},&quot;LinkedSharePointSlideMergeSources&quot;:{}}"/>
</p:tagLst>
</file>

<file path=ppt/theme/theme1.xml><?xml version="1.0" encoding="utf-8"?>
<a:theme xmlns:a="http://schemas.openxmlformats.org/drawingml/2006/main" name="2_nTIDE Lunch and Learn PPT Template">
  <a:themeElements>
    <a:clrScheme name="nTIDE">
      <a:dk1>
        <a:sysClr val="windowText" lastClr="000000"/>
      </a:dk1>
      <a:lt1>
        <a:sysClr val="window" lastClr="FFFFFF"/>
      </a:lt1>
      <a:dk2>
        <a:srgbClr val="44546A"/>
      </a:dk2>
      <a:lt2>
        <a:srgbClr val="E7E6E6"/>
      </a:lt2>
      <a:accent1>
        <a:srgbClr val="004B8D"/>
      </a:accent1>
      <a:accent2>
        <a:srgbClr val="F79423"/>
      </a:accent2>
      <a:accent3>
        <a:srgbClr val="A5A5A5"/>
      </a:accent3>
      <a:accent4>
        <a:srgbClr val="FFC000"/>
      </a:accent4>
      <a:accent5>
        <a:srgbClr val="25AAE1"/>
      </a:accent5>
      <a:accent6>
        <a:srgbClr val="8CC63F"/>
      </a:accent6>
      <a:hlink>
        <a:srgbClr val="0563C1"/>
      </a:hlink>
      <a:folHlink>
        <a:srgbClr val="954F72"/>
      </a:folHlink>
    </a:clrScheme>
    <a:fontScheme name="RRTC/UNH">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TIDE Template  -  Read-Only" id="{09B0DDE8-BDE2-4928-B084-47E51FFD8883}" vid="{C544007A-F0C9-4F33-8B03-C0BFE1844AF7}"/>
    </a:ext>
  </a:extLst>
</a:theme>
</file>

<file path=ppt/theme/theme2.xml><?xml version="1.0" encoding="utf-8"?>
<a:theme xmlns:a="http://schemas.openxmlformats.org/drawingml/2006/main" name="2_nTIDE Lunch and Learn PPT Template">
  <a:themeElements>
    <a:clrScheme name="nTIDE">
      <a:dk1>
        <a:sysClr val="windowText" lastClr="000000"/>
      </a:dk1>
      <a:lt1>
        <a:sysClr val="window" lastClr="FFFFFF"/>
      </a:lt1>
      <a:dk2>
        <a:srgbClr val="44546A"/>
      </a:dk2>
      <a:lt2>
        <a:srgbClr val="E7E6E6"/>
      </a:lt2>
      <a:accent1>
        <a:srgbClr val="004B8D"/>
      </a:accent1>
      <a:accent2>
        <a:srgbClr val="F79423"/>
      </a:accent2>
      <a:accent3>
        <a:srgbClr val="A5A5A5"/>
      </a:accent3>
      <a:accent4>
        <a:srgbClr val="FFC000"/>
      </a:accent4>
      <a:accent5>
        <a:srgbClr val="25AAE1"/>
      </a:accent5>
      <a:accent6>
        <a:srgbClr val="8CC63F"/>
      </a:accent6>
      <a:hlink>
        <a:srgbClr val="0563C1"/>
      </a:hlink>
      <a:folHlink>
        <a:srgbClr val="954F72"/>
      </a:folHlink>
    </a:clrScheme>
    <a:fontScheme name="RRTC/UNH">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TIDE Template  -  Read-Only" id="{09B0DDE8-BDE2-4928-B084-47E51FFD8883}" vid="{C544007A-F0C9-4F33-8B03-C0BFE1844AF7}"/>
    </a:ext>
  </a:extLst>
</a:theme>
</file>

<file path=ppt/theme/theme3.xml><?xml version="1.0" encoding="utf-8"?>
<a:theme xmlns:a="http://schemas.openxmlformats.org/drawingml/2006/main" name="Custom Design">
  <a:themeElements>
    <a:clrScheme name="MathematicaUniversal-GMMB">
      <a:dk1>
        <a:sysClr val="windowText" lastClr="000000"/>
      </a:dk1>
      <a:lt1>
        <a:sysClr val="window" lastClr="FFFFFF"/>
      </a:lt1>
      <a:dk2>
        <a:srgbClr val="046B5C"/>
      </a:dk2>
      <a:lt2>
        <a:srgbClr val="E0D4B5"/>
      </a:lt2>
      <a:accent1>
        <a:srgbClr val="0B2949"/>
      </a:accent1>
      <a:accent2>
        <a:srgbClr val="D02B27"/>
      </a:accent2>
      <a:accent3>
        <a:srgbClr val="5B6771"/>
      </a:accent3>
      <a:accent4>
        <a:srgbClr val="F1B51C"/>
      </a:accent4>
      <a:accent5>
        <a:srgbClr val="189394"/>
      </a:accent5>
      <a:accent6>
        <a:srgbClr val="17A673"/>
      </a:accent6>
      <a:hlink>
        <a:srgbClr val="0563C1"/>
      </a:hlink>
      <a:folHlink>
        <a:srgbClr val="954F72"/>
      </a:folHlink>
    </a:clrScheme>
    <a:fontScheme name="Custom 3">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Blank">
      <a:srgbClr val="FFFFFF"/>
    </a:custClr>
    <a:custClr name="Blank">
      <a:srgbClr val="FFFFFF"/>
    </a:custClr>
    <a:custClr name="LT2_231_221_198">
      <a:srgbClr val="E7DDC6"/>
    </a:custClr>
    <a:custClr name="DK2_72_131_120">
      <a:srgbClr val="488378"/>
    </a:custClr>
    <a:custClr name="A1_65_75_102">
      <a:srgbClr val="414B66"/>
    </a:custClr>
    <a:custClr name="A2_217_101_73">
      <a:srgbClr val="D96549"/>
    </a:custClr>
    <a:custClr name="A3_123_129_138">
      <a:srgbClr val="7B818A"/>
    </a:custClr>
    <a:custClr name="A4_244_197_92">
      <a:srgbClr val="F4C55C"/>
    </a:custClr>
    <a:custClr name="A5_101_167_169">
      <a:srgbClr val="65A7A9"/>
    </a:custClr>
    <a:custClr name="A6_106_183_144">
      <a:srgbClr val="6AB790"/>
    </a:custClr>
    <a:custClr name="Blank">
      <a:srgbClr val="FFFFFF"/>
    </a:custClr>
    <a:custClr name="Blank">
      <a:srgbClr val="FFFFFF"/>
    </a:custClr>
    <a:custClr name="LT2_237_231_214">
      <a:srgbClr val="EDE7D6"/>
    </a:custClr>
    <a:custClr name="DK2_127_162_154">
      <a:srgbClr val="7FA29A"/>
    </a:custClr>
    <a:custClr name="A1_114_116_139">
      <a:srgbClr val="72748B"/>
    </a:custClr>
    <a:custClr name="A2_227_147_120">
      <a:srgbClr val="E39378"/>
    </a:custClr>
    <a:custClr name="A3_159_162_169">
      <a:srgbClr val="9FA2A9"/>
    </a:custClr>
    <a:custClr name="A4_248_214_144">
      <a:srgbClr val="F8D690"/>
    </a:custClr>
    <a:custClr name="A5_150_190_193">
      <a:srgbClr val="96BEC1"/>
    </a:custClr>
    <a:custClr name="A6_156_202_176">
      <a:srgbClr val="9CCAB0"/>
    </a:custClr>
    <a:custClr name="Blank">
      <a:srgbClr val="FFFFFF"/>
    </a:custClr>
    <a:custClr name="Blank">
      <a:srgbClr val="FFFFFF"/>
    </a:custClr>
    <a:custClr name="LT2_245_241_232">
      <a:srgbClr val="F5F1E8"/>
    </a:custClr>
    <a:custClr name="DK2_184_200_196">
      <a:srgbClr val="B8C8C4"/>
    </a:custClr>
    <a:custClr name="A1_172_172_186">
      <a:srgbClr val="ACACBA"/>
    </a:custClr>
    <a:custClr name="A2_239_196_179">
      <a:srgbClr val="EFC4B3"/>
    </a:custClr>
    <a:custClr name="A3_200_201_205">
      <a:srgbClr val="C8C9CD"/>
    </a:custClr>
    <a:custClr name="A4_251_232_196">
      <a:srgbClr val="FBE8C4"/>
    </a:custClr>
    <a:custClr name="A5_200_218_219">
      <a:srgbClr val="C8DADB"/>
    </a:custClr>
    <a:custClr name="A6_203_225_211">
      <a:srgbClr val="CBE1D3"/>
    </a:custClr>
    <a:custClr name="data-viz_92_67_119">
      <a:srgbClr val="5C4377"/>
    </a:custClr>
    <a:custClr name="data-viz_117_55_38">
      <a:srgbClr val="753726"/>
    </a:custClr>
  </a:custClrLst>
  <a:extLst>
    <a:ext uri="{05A4C25C-085E-4340-85A3-A5531E510DB2}">
      <thm15:themeFamily xmlns:thm15="http://schemas.microsoft.com/office/thememl/2012/main" name="Math_U_v2.potx" id="{F5146021-1B63-4089-B951-6A8D0D391CAA}" vid="{D6A822D0-BDE0-4412-B3B6-99F8EC800A87}"/>
    </a:ext>
  </a:extLst>
</a:theme>
</file>

<file path=ppt/theme/theme4.xml><?xml version="1.0" encoding="utf-8"?>
<a:theme xmlns:a="http://schemas.openxmlformats.org/drawingml/2006/main" name="1_Office Theme">
  <a:themeElements>
    <a:clrScheme name="Custom 3">
      <a:dk1>
        <a:srgbClr val="316234"/>
      </a:dk1>
      <a:lt1>
        <a:srgbClr val="FFFFFF"/>
      </a:lt1>
      <a:dk2>
        <a:srgbClr val="173724"/>
      </a:dk2>
      <a:lt2>
        <a:srgbClr val="8EBEBE"/>
      </a:lt2>
      <a:accent1>
        <a:srgbClr val="F0BF5D"/>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I-AD Tranforming systems" id="{50D44956-B7B1-4319-87EC-BE8A2408C07E}" vid="{8E962A28-D6A3-4C9B-A14B-91499ED77E96}"/>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C8EE345695F3F49944A214EF168EE9D" ma:contentTypeVersion="13" ma:contentTypeDescription="Create a new document." ma:contentTypeScope="" ma:versionID="f9762aac261f38a3455424fc34a3cf2a">
  <xsd:schema xmlns:xsd="http://www.w3.org/2001/XMLSchema" xmlns:xs="http://www.w3.org/2001/XMLSchema" xmlns:p="http://schemas.microsoft.com/office/2006/metadata/properties" xmlns:ns2="fa6c27e5-2960-4c71-81aa-383a710c0b60" xmlns:ns3="112b3ed3-6cb6-4524-af0a-33e0546dafc2" targetNamespace="http://schemas.microsoft.com/office/2006/metadata/properties" ma:root="true" ma:fieldsID="6b66499b7bd08f1c04b8a6695eafc9e0" ns2:_="" ns3:_="">
    <xsd:import namespace="fa6c27e5-2960-4c71-81aa-383a710c0b60"/>
    <xsd:import namespace="112b3ed3-6cb6-4524-af0a-33e0546dafc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6c27e5-2960-4c71-81aa-383a710c0b6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c04022ad-ef34-4d1e-9200-18c9974f9601"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12b3ed3-6cb6-4524-af0a-33e0546dafc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b72797e1-32bc-4a39-b4b8-65704b278623}" ma:internalName="TaxCatchAll" ma:showField="CatchAllData" ma:web="112b3ed3-6cb6-4524-af0a-33e0546dafc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a6c27e5-2960-4c71-81aa-383a710c0b60">
      <Terms xmlns="http://schemas.microsoft.com/office/infopath/2007/PartnerControls"/>
    </lcf76f155ced4ddcb4097134ff3c332f>
    <TaxCatchAll xmlns="112b3ed3-6cb6-4524-af0a-33e0546dafc2" xsi:nil="true"/>
  </documentManagement>
</p:properties>
</file>

<file path=customXml/itemProps1.xml><?xml version="1.0" encoding="utf-8"?>
<ds:datastoreItem xmlns:ds="http://schemas.openxmlformats.org/officeDocument/2006/customXml" ds:itemID="{12D5A9C1-89C8-4876-9660-866F4774CAB2}">
  <ds:schemaRefs>
    <ds:schemaRef ds:uri="http://schemas.microsoft.com/sharepoint/v3/contenttype/forms"/>
  </ds:schemaRefs>
</ds:datastoreItem>
</file>

<file path=customXml/itemProps2.xml><?xml version="1.0" encoding="utf-8"?>
<ds:datastoreItem xmlns:ds="http://schemas.openxmlformats.org/officeDocument/2006/customXml" ds:itemID="{4D1FFEB0-4187-4993-B242-73A00650BB27}">
  <ds:schemaRefs>
    <ds:schemaRef ds:uri="112b3ed3-6cb6-4524-af0a-33e0546dafc2"/>
    <ds:schemaRef ds:uri="fa6c27e5-2960-4c71-81aa-383a710c0b6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5F3AE54-E525-407A-9473-4F14C43EA8FD}">
  <ds:schemaRefs>
    <ds:schemaRef ds:uri="112b3ed3-6cb6-4524-af0a-33e0546dafc2"/>
    <ds:schemaRef ds:uri="fa6c27e5-2960-4c71-81aa-383a710c0b6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44</Slides>
  <Notes>20</Notes>
  <HiddenSlides>0</HiddenSlides>
  <ScaleCrop>false</ScaleCrop>
  <HeadingPairs>
    <vt:vector size="4" baseType="variant">
      <vt:variant>
        <vt:lpstr>Theme</vt:lpstr>
      </vt:variant>
      <vt:variant>
        <vt:i4>4</vt:i4>
      </vt:variant>
      <vt:variant>
        <vt:lpstr>Slide Titles</vt:lpstr>
      </vt:variant>
      <vt:variant>
        <vt:i4>44</vt:i4>
      </vt:variant>
    </vt:vector>
  </HeadingPairs>
  <TitlesOfParts>
    <vt:vector size="48" baseType="lpstr">
      <vt:lpstr>2_nTIDE Lunch and Learn PPT Template</vt:lpstr>
      <vt:lpstr>2_nTIDE Lunch and Learn PPT Template</vt:lpstr>
      <vt:lpstr>Custom Design</vt:lpstr>
      <vt:lpstr>1_Office Theme</vt:lpstr>
      <vt:lpstr>nTIDE Lunch &amp; Learn Webinar Series</vt:lpstr>
      <vt:lpstr>nTIDE Lunch &amp; Learn Webinar Series</vt:lpstr>
      <vt:lpstr>Up Front Matters</vt:lpstr>
      <vt:lpstr>Up Front Matters – Contact Info</vt:lpstr>
      <vt:lpstr>ASL &amp; Captioning </vt:lpstr>
      <vt:lpstr>About nTIDE Lunch &amp; Learn</vt:lpstr>
      <vt:lpstr>Today’s Program</vt:lpstr>
      <vt:lpstr>Part 1: The nTIDE Report</vt:lpstr>
      <vt:lpstr>The Monthly nTIDE Report</vt:lpstr>
      <vt:lpstr>Source of the Data</vt:lpstr>
      <vt:lpstr>The Numbers</vt:lpstr>
      <vt:lpstr>Employment-  to-Population  Ratio:   </vt:lpstr>
      <vt:lpstr>Employment-  to-Population  Ratio:  February   </vt:lpstr>
      <vt:lpstr>Employment-  to-Population  Ratio:  March   </vt:lpstr>
      <vt:lpstr>Labor Force Participation Rate:  </vt:lpstr>
      <vt:lpstr>Labor Force Participation Rate:  February</vt:lpstr>
      <vt:lpstr>Labor Force Participation Rate:  March</vt:lpstr>
      <vt:lpstr>Government Employees</vt:lpstr>
      <vt:lpstr>Part 2 nTIDE News</vt:lpstr>
      <vt:lpstr>Federal Policy Update</vt:lpstr>
      <vt:lpstr>Medicaid Work Requirements</vt:lpstr>
      <vt:lpstr>TACQE Research Database </vt:lpstr>
      <vt:lpstr>Apprenticeship Learning Community </vt:lpstr>
      <vt:lpstr>VR Counselor Turnover</vt:lpstr>
      <vt:lpstr>Webinar: ABLE Accounts</vt:lpstr>
      <vt:lpstr>Disability Policy Seminar</vt:lpstr>
      <vt:lpstr>National Symposium on Quality Employment 2025</vt:lpstr>
      <vt:lpstr>“Change not Charity”</vt:lpstr>
      <vt:lpstr>Part 3: Guest Speaker</vt:lpstr>
      <vt:lpstr>Using National Core Indicators Data to Explore Unemployment, Underemployment, and Competitive Integrated Employment among People with IDD</vt:lpstr>
      <vt:lpstr>National Core Indicators (NCI)</vt:lpstr>
      <vt:lpstr>NCI-IDD In-Person Survey (IPS)</vt:lpstr>
      <vt:lpstr>2022-2023 Sample</vt:lpstr>
      <vt:lpstr>Employment among NCI-IDD respondents </vt:lpstr>
      <vt:lpstr>Hours and Wages</vt:lpstr>
      <vt:lpstr>What is competitive integrated employment (CIE)?</vt:lpstr>
      <vt:lpstr>NCI-IDD data on unemployment, underemployment and CIE</vt:lpstr>
      <vt:lpstr>People in CIE have an employment goal at rates 2x higher than those who are unemployed</vt:lpstr>
      <vt:lpstr>Regression results</vt:lpstr>
      <vt:lpstr>Strengths and Limitations of NCI-IDD data and analysis</vt:lpstr>
      <vt:lpstr>Conclusions and implications</vt:lpstr>
      <vt:lpstr>Stay connected for updates!</vt:lpstr>
      <vt:lpstr>Thank You!</vt:lpstr>
      <vt:lpstr>Bye!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nTIDE Lunch &amp; Learn August 2023</dc:title>
  <dc:creator>Andrew Houtenville</dc:creator>
  <cp:revision>1</cp:revision>
  <dcterms:created xsi:type="dcterms:W3CDTF">2020-10-02T13:45:56Z</dcterms:created>
  <dcterms:modified xsi:type="dcterms:W3CDTF">2025-04-04T17:03:07Z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0x0101002C8EE345695F3F49944A214EF168EE9D</vt:lpwstr>
  </property>
  <property fmtid="{D5CDD505-2E9C-101B-9397-08002B2CF9AE}" pid="3" name="MediaServiceImageTags">
    <vt:lpwstr/>
  </property>
</Properties>
</file>